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57" r:id="rId4"/>
    <p:sldId id="258" r:id="rId5"/>
    <p:sldId id="260" r:id="rId6"/>
    <p:sldId id="262" r:id="rId7"/>
  </p:sldIdLst>
  <p:sldSz cx="9144000" cy="6858000" type="screen4x3"/>
  <p:notesSz cx="6858000" cy="9144000"/>
  <p:photoAlbum layout="4pic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162" autoAdjust="0"/>
  </p:normalViewPr>
  <p:slideViewPr>
    <p:cSldViewPr>
      <p:cViewPr>
        <p:scale>
          <a:sx n="77" d="100"/>
          <a:sy n="77" d="100"/>
        </p:scale>
        <p:origin x="-117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5F2BD23-5B5A-4B8D-AA53-37CAC1A787C6}" type="datetimeFigureOut">
              <a:rPr lang="uk-UA" smtClean="0"/>
              <a:t>04.02.2014</a:t>
            </a:fld>
            <a:endParaRPr lang="uk-UA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181EA39-919B-4BF7-BB19-46DAC0DC736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F2BD23-5B5A-4B8D-AA53-37CAC1A787C6}" type="datetimeFigureOut">
              <a:rPr lang="uk-UA" smtClean="0"/>
              <a:t>04.02.2014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81EA39-919B-4BF7-BB19-46DAC0DC736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F2BD23-5B5A-4B8D-AA53-37CAC1A787C6}" type="datetimeFigureOut">
              <a:rPr lang="uk-UA" smtClean="0"/>
              <a:t>04.02.2014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81EA39-919B-4BF7-BB19-46DAC0DC736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F2BD23-5B5A-4B8D-AA53-37CAC1A787C6}" type="datetimeFigureOut">
              <a:rPr lang="uk-UA" smtClean="0"/>
              <a:t>04.02.2014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81EA39-919B-4BF7-BB19-46DAC0DC7368}" type="slidenum">
              <a:rPr lang="uk-UA" smtClean="0"/>
              <a:t>‹#›</a:t>
            </a:fld>
            <a:endParaRPr lang="uk-UA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F2BD23-5B5A-4B8D-AA53-37CAC1A787C6}" type="datetimeFigureOut">
              <a:rPr lang="uk-UA" smtClean="0"/>
              <a:t>04.02.2014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81EA39-919B-4BF7-BB19-46DAC0DC7368}" type="slidenum">
              <a:rPr lang="uk-UA" smtClean="0"/>
              <a:t>‹#›</a:t>
            </a:fld>
            <a:endParaRPr lang="uk-UA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F2BD23-5B5A-4B8D-AA53-37CAC1A787C6}" type="datetimeFigureOut">
              <a:rPr lang="uk-UA" smtClean="0"/>
              <a:t>04.02.2014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81EA39-919B-4BF7-BB19-46DAC0DC7368}" type="slidenum">
              <a:rPr lang="uk-UA" smtClean="0"/>
              <a:t>‹#›</a:t>
            </a:fld>
            <a:endParaRPr lang="uk-UA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F2BD23-5B5A-4B8D-AA53-37CAC1A787C6}" type="datetimeFigureOut">
              <a:rPr lang="uk-UA" smtClean="0"/>
              <a:t>04.02.2014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81EA39-919B-4BF7-BB19-46DAC0DC7368}" type="slidenum">
              <a:rPr lang="uk-UA" smtClean="0"/>
              <a:t>‹#›</a:t>
            </a:fld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F2BD23-5B5A-4B8D-AA53-37CAC1A787C6}" type="datetimeFigureOut">
              <a:rPr lang="uk-UA" smtClean="0"/>
              <a:t>04.02.2014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81EA39-919B-4BF7-BB19-46DAC0DC7368}" type="slidenum">
              <a:rPr lang="uk-UA" smtClean="0"/>
              <a:t>‹#›</a:t>
            </a:fld>
            <a:endParaRPr lang="uk-UA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F2BD23-5B5A-4B8D-AA53-37CAC1A787C6}" type="datetimeFigureOut">
              <a:rPr lang="uk-UA" smtClean="0"/>
              <a:t>04.02.2014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81EA39-919B-4BF7-BB19-46DAC0DC736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35F2BD23-5B5A-4B8D-AA53-37CAC1A787C6}" type="datetimeFigureOut">
              <a:rPr lang="uk-UA" smtClean="0"/>
              <a:t>04.02.2014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81EA39-919B-4BF7-BB19-46DAC0DC7368}" type="slidenum">
              <a:rPr lang="uk-UA" smtClean="0"/>
              <a:t>‹#›</a:t>
            </a:fld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5F2BD23-5B5A-4B8D-AA53-37CAC1A787C6}" type="datetimeFigureOut">
              <a:rPr lang="uk-UA" smtClean="0"/>
              <a:t>04.02.2014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181EA39-919B-4BF7-BB19-46DAC0DC7368}" type="slidenum">
              <a:rPr lang="uk-UA" smtClean="0"/>
              <a:t>‹#›</a:t>
            </a:fld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35F2BD23-5B5A-4B8D-AA53-37CAC1A787C6}" type="datetimeFigureOut">
              <a:rPr lang="uk-UA" smtClean="0"/>
              <a:t>04.02.2014</a:t>
            </a:fld>
            <a:endParaRPr lang="uk-UA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1181EA39-919B-4BF7-BB19-46DAC0DC7368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4" descr="data:image/jpeg;base64,/9j/4AAQSkZJRgABAQAAAQABAAD/2wCEAAkGBxQTEhQUExAUFBUXFhcXFhQUFhgYFRUUFxQWFxUWGRcZHCggGBolHBQXITEhJSkrLi4uFx8zODMsNygtLisBCgoKDg0OGxAQGiwfHCQsLCwsLCwsLCwsLCwsLCwsLCwsLCwsLCwsLCwsLCwsLCwsLCwsNywsNywsLCw3LCwsLP/AABEIAKAA8AMBEQACEQEDEQH/xAAbAAEBAAIDAQAAAAAAAAAAAAAABAMFAQIGB//EAEAQAAEDAQQFCAgEBgIDAAAAAAEAAgMRBAUSIRUxUVORIjNBYXJzkrIGEzI0cYGx0RcjUtIUQqHBwvBi4QcWQ//EABoBAQADAQEBAAAAAAAAAAAAAAABAgMEBQb/xAArEQEAAgIBBAICAgEEAwAAAAAAAQIDERIEEyExMkEFURQiYRUjQnEzgbH/2gAMAwEAAhEDEQA/APY3xfkxleGyFjWuLQG5ajTNZ2s8/JmtyRaYn3z+KiJ2pOaxpmffv4qdo71jS8++fxUcjvWNMT79/FOR3rfRpiffP4pyO5k/ZpiffP4pyO9f7NMT79/FOR3rGmZ9+/inJMZcn7NMT75/FOSO7ePZpiffP4pyO9Y0xPvn8U5HesaYn3z+KcjvWNMT75/FOR3rGmJ98/inI71jTE++fxTkd6xpiffP4pyO9Y0xPvn8U5HesaYn3z+KcjvWNMT75/FOR3rGmJ98/inI71jTE++fxTkd6xpiffP4pyO9Y0xPvn8U5HesaYn3z+KcjvWNMT75/FOR3rBviffP4pyIzWUuvWbG4eufTDt/4hOS85rJtMT75/FOSs5rNjcF9TeuY1zy5rjQh2fAqYt5XxZZmWpvLnpe8f5iq2Z5Z/smRTbV2m1FloDcRLTES2Oo5UmMAAfI/LMrWsbjbatfG1VkjMbCZH1ObnH+VtTWgOwKkzEqRMWnUOpvJlDSpcASG0zdTXTaRs1qvH7W7NuWreHSyXkHMe8sc3B7TenJodUZAnIq8U2ZMHGdbd9INq2oIxMx1NAA2rRmej2gkU2p25gdeAHq6teA8htSKBrjqDtlVEV3Ok1pynUMT71DecY5nLwVNCK0qCT8E4+JlrPT8p1WdsxvGPCXYqgEClDWrvZFNprkkV2znDNbcd+XNjtwkLgAQWkA1przyqOkEFVTfDNY3tUjHYgICAgICAgICAgICAgIBQhW723dn/AIukRVdcfvEXbCmPa+L5MV5c9L3j/MVFkZfkmUfSjWXhY/WSCrXABhAkAHIdia5rgeqhWuO3htjv4LbY5pGlpcymHYc3tII+ANM1SPcrxlxxHiPLv/AAlZI3NZgDC551VL3Nw0y1ihzPTRqtFo1KuTNfjq3lwYK+vBxjFXIZYhgDctupTFkbiZjaW0WR7gxzWuD44wGVoOUCCQR10Vqyms6mf0ptclYnNkIDjUsA9rI8jLbUBZxbVl5rzt3KeIgvCz19SMIfSQlwOp35b66+uqtWf6ypWfO96YZrpc5zpBha6sRYweyGxFxAJGsnEfhkrcoiEzm3Pr/wBtrGa15OHqqP7LKzG15l3VVRSCAgICAgICAgICAgICAUIVu9t3Z/wCLJERPtdcfvEXbCV9r4vkxXlz0veP8xSyMvyTIoKEsFtkc2Nzm0q0E0cDQ0Feg68laukxx9JorVJ61reS9pbUlrSMP6c8Z4EBIjw2nHWMXL7XCRpqAQaawCo0xtS1f7TDVzucZiz1uA1BYARmAOWylfarn8FpMf18OjHNaxN7V2vmMeNuIsx/y1IxdGoHPoCpFPHlnF78JrHxl0xxyEEODsLsqO/mAr0a8innelIrbipUT7UcoCAgICgENqobulcMTYyRt2/Dap0tFJTEEGhFNo/3Uis+HCGhCRECJV3fYHSkgZAa3EVp1KYhetOTYf8Ar5wn8zldAplxU6aThaiaFzTRwodhVWM10xogKEK3e27s/wCARZIiF1x+8RdsJX2vi+TFeXPS94/zFLIy/JMigiUd8SBsEpP6H06zhNArVhfHqLettOLK8tjEMhLwx5LzqaHR0DK9qhA6itK6j268uatr+tQpFlH5RjxB2JrqH/5ta0h4+eqnSq49cvKs54tHGYYI7FWFjeV6+rA7M8l7HAvf9TXrUxP9v8IjPGuOvHt1MPKkbIXEySkFop7OKsbx00DaDLUapafK9b07evuPLtLYw5s9GOMjnSNbrArXkmuoUOfyS2tq9/ddTD0EYIABNTQVO0jWVlPtxT7dkBAQECqjSdbbS4rBjcXOHJb0fqP2V4htjx/t6hW06dprVYI5DV7anbmDxTSlqRZxBd8TNUY+JFfqo0duISXrdLXtLmNDXDOg1O6vimlMmONeHmFRy+hBdYLzdFyQAW1qR09dD0KYlpS/FsZr/FDgYa9BdSnAKdtJytNa7S6R2J1K0Ay1AbFVhNtsKICojyQrd7buz/gEX0kUqrrj94i7YSvtfF8mK8uel7x/mKWRl+SZFBBym9EbE2TtwhsTZsTZtis8OGvKJqScwMq69StMrTLKqKikEBESIl6i4rE1sbX0Bc4Vrs6grVdeOkabRW001oRIgICDS3zdbMDnsGEjMgaiK55dBVZhhkpGtvOqrnEQICAoNuHmjSaZAZqJvWtuLbpsE5cnGE5vCTnDHyXcmudNVDQ7V09uH0P+jYt6rP8AbXlQ11QCOlY2jUvnMmLt3mlvcL7j94i7YUV9mL5MV5c9L3j/ADFLIy/JMigoGOebCKkE/BWrE38VTEVjzadQ4dOAzFT5fFONt6TqvKfPhzZ5cTa0p8VExMT5Lcf+PlkT/pXYnKPsFH0Cn6BRvSBE6n6FIIS3dy3qGNwPNAPZd/Y7PirVnTemWIjy2gvWIuDQ8En404qeTaMlVqleNSICDX229443YTUnpw0y+NVG2c5Ihrr1vgPZgjrnrJFMtgUTLK+WJjTSKrAQEBAQcveSxzOhw4Lntgi2Tntv02bs5oshcJiwRF3IBqB0VXf3I8Ppr/lMEf7sfJvJbAxrAQ4gUFK51yW2XBXjyiXxuTqZyZptr24uP3iLthckR5dWP5xDFeXPS94/zFVsrl+SZInTOXSaQNFSr0pzlW9+MObBYnzSMc6M+qDml1TSra8qm3JdPKuGNR7ZVxWzTEzHhr5fSOzC1yN/hX0ZVjhgYAHB5GIRl+YwjaNdVnbqK4/fuXsYfxc5bzMR40psVoY8udGCI3HHGHAg+rd7OtM2rV5Q8nHSa2tX1pSuLPft4+besb15Sz2wNdSldvUuDHgzZ47kS9/D+M54+SoFb9Jm5w8XPi4SLsZRrXl0klDc3OA+Ki+WtI8tsHS5886x02RStd7Lgfgq0yxf0vm6LNg+cad1pLk9iJENCaGzsl9vY2hAeBqrWo+fSp21rk0zR+kLweUxpGwZHinJbvqbTf7cPIDsR25AdfWp5LWy+Hni4nPpVfbnmYlwmkagQEBAQENCI8T7E8JdnyE0qdWQU87SrPj6WXH7xF2wkT5b4/8AyQxXlz0veP8AMVFlcvyTKIUlilhD3MB1Yxi+BNCt8FprtlkrytD2EdmJqRkGDMfSgWHmfMvZrGo8Nda7ns8rsckEb3fqc0V+e35ptO52mvzDWMACorq6GU1dQ1ZdS0ryikw8/PMb/wAteGE6gVy5LYrRwmVcdbzO0s8bDIGuBxluKmeYC4cVeojHM0n+vp7OLq8tMMxCldXS4Ix/byMuSLRyiElvtRZhDW4iTmKVyV8+eaTExXb1fxX4+nU8pyW14a9o9bIS40zAAJ1AmlVToMFeqy2nL6/T1PynU5fw3T0w4K+/+Sv+ADLQ1jJAavDcQrhIOs5rXqumpgiL4Z1+4cPQ/ks3XxfDnryrEb5NpaIsDi2odTpaahWx3iaxMw8LJExfXtjWiggICAgICAgICAgICAgICC64/eIu2Er7aYvkxXlz0veP8xS37Rl+UsMURdq4rnz9TXBrZGO1vSf0hgLICcWZIHyNaqvQ9TbNmmIidLdVi4Y4mJ8tn6IWp5s3Kkc4Fx1mtA3ID6r6CuCsuL+Tkj7VXzaCyCVzXFpDciNYPQpnp6KT1WX6lofRc+sY8vJe7FWpNTSgXzX5fNlxW/r6ej0kVyebe3oGii+dvlvad7epWsQ101mcbWySnIETml3QDiOS9SvUVr0M4t+d7bxaOHFe+Jp1tC8+nUZK+pcs4q28TCG3XUHto17mH+nzXRPX3tGpdPRWr0+Tlrcf5aV9wuGAB4Dzirrpl1/NWpknhzpOv2+j/wBUx5N9ykTX6cwXU5j+W6pbQ5ZjOtPouvp/93V7T/08z8j+Qx48HDp6cYt7Xr2LT9S+Q3MihAgICAgICAgICAgICAgICC64/eIu2Er7aYvkxXnz0veP8xS/vauWN3l0vK3izwgj2jqHX0n4BeNjw26rqZ38ft15c0YcW49y1Npu2sJfK9zpXAHWaNB6KLu6fqq16js4/Ff/AK5MuOa4edvcpLpvGaz1a1rXNJrR2quqoPQvpd6/w8zw4vG+p5xgcA1tQSGilaaqknNVt/bwndY8sNlvmKzO5T8wKUAqT9l5H5bWWnCrt6DFki3L6ZR6eRk5tlA20bT6r5yfxluPiXtzFpbq7/SCOSmGVruo0DuGtct+nyUjUxtXy25tbdv9Flq/2vNnVlsBNMx1qI1tXlt2ljJew9DcVfmBRa0yaxzDpraOLo+A4pCdRa0D4txV+oXRizcYisftlnmLY9NcvpY9eXifYgICAgICAgICAgICAgICAguuP3iLthK+2mL5MV6c9L3j/MUn/lEl51kl570skJkjHQGA/MnP6BZ/iMcRS/72z6qfMPOXrfkpmZidhY0tyGojpcT0quPpq4M+5jy7Yp38G3oLdEY4XS1BAjbJ8nucGji08V7lrxEbeFXp7Wn06se0sa8OGEse+pyFGEildpVe9XjtMdLflEaeBkkxEu2mvHNeNN93l9Rhjhjirqqa87aeXBClCqzXjLH7Er29VcuByWV8NLfSOMS936N34LQ3C6gkGsfqG0Lxup6WaTusMbU1L0sFrpkcxtXDWPqU1n6WPOR+B+i1wx/uREpv8fDTr62vmPLyJ9ikEBAQEBAQEBAQEBAQEBAQXXH7xF2wlfbTF8mK8+el7x/mKW/aMnyl5/03nZHHA8iriS0U/SBU/wBSF5/QdVamW8fTqt0sZaw8FbrV6xwIFABTPWuzLknLO58OzFijBXjXywF5oBU0GodAUc7TGpWila+odKKNzCdRM705UTCdCgEBPUoEtqT37e99Er4EjBE4/mMHSfbbtHWvF63pZieUMrV09lE78v5H+65Onj/dhFvg1q+sh5M+xSCAgICAgICAgICAgICAgILrj94i7YSvtpi+TFefPS94/wAxSyMnyl4b/wAh2ir4GfpjJ+bnfZoXm9PTVrT/AJeri+EPJLqaiAgICAgICId4Zixwc0kOBqCNdf8Afqq3rzrot5h9hui1iWzB7TrbwNPuvB4dvqIhhk8VYF9PDyvsUggICAgICAgICAgICAgICC64/eIu2Er7aYvkxXlz0veP8xS3hGT5S+Y+llox2l//ABAbwH/a5axrb1sXwhp1ZoICAgICAgKQUR4Hq/Qe+MDjC48l/s9TukfP+y48+CLXizHLHh7Jen9Q8j7FIICAgICAgICAgICAgICAguuP3iLthK+2mL5MV5c9L3j/ADFLIyfKXyW+efm7x31WMw9bF8IRqrQQEBAQEBAQEFV1c/F3jPOFMeVMvxfU1tHp40+xSgQEBAQEBAQEBAQEBAQEBBdcfvEXbCV9tMXyYry56XvH+YpKMnyl8lvnn5e8d9VjPt62L4QjVWggICAgICAgIKbr5+LvI/OFMM8vxfVFtDxp9ikEBASPPgmRPXhAiRAQEBAQEBAQEPOpgTRG5j/pdcfvEXbCV9tMXyYry56XvH+YpKMnyl8lvnn5e8d9VjPt62L4QjVWggICAgICAgIKbq5+LvI/OFMM8vxfVFtDxp9ikgUEzH7FJPidMkEmFwNK9StSYrbcq2jbrI6pJpTq2JeYtbcJiNOqqlyAqzaKxufAEJFotG48jhWBAQEBQCkR3nM5jat25nqXJ1N7Vjw9v8H0uDNmmM0+GSwyucwFwz+uwq/S2tavlz/lcGHD1E1xT4ba4/eIu2F0V9uDF8mK8uel7x/mKSjJ8pfJb55+XvHfVYz7eti+EI1VoICAgICAgICCq6+fh7xnnaphnl+L6mtoeNPsSPZWN3iJ9JLNay5xGHb/AE2rWa+HrdZ+Pw4sEXrPlWs4eTvetiAgIMlnlwurSq5uqwTmx8YSWiXE6tKJ0uCcOPjIxrpQICCS3xSuLPVSBlHAvqK4m7FMJV/79VEoEBRrftatrV3MToUxOvEK+flM72uuP3iLthK+2mL5Kb5umVsryI3ODnOcC0EihNejVrU2rK2XFbk8tefoT655eYp2OOvC05nbQtNFSaNq5b0j9pPw76rT4R+xR21v5GT9H4d9Vp8I/YnbP5GT9H4d9Vp8I/YnbP5GT9H4d9Vp8I/YnbP5GT9H4d9Vp8I/YnbP5GT9H4d9Vp8I/YnbP5GT9H4d9Vp8I/YnbP5GT9H4d9Vp8I/YnbP5GT9H4d9Vp8I/YnbP5GT9Krt9CPVPD/VTvI1YmmgO3JqmKK3y3tDeaPl3Mngd9lbjLl4TJo+XcyeB32TS3bs40dLuJPA77K27L27lo1M+HOj5dzJ4HfZV1Kk47T4k0fLuZPA77JpHbk0fLuZPA77Jo7cmj5dzJ4HfZNJ7cmj5dzJ4HfZNSduxo+XcyeB32TUnbk0fLuZPA77JpHbk0fLuZPA77JpPbk0fLuZPA77JqTtyaPl3Mngd9k0duTR8u5k8DvsmjtyaPl3Mngd9k0duTR8u5k8DvsmpROOZjRo+XcyeB32TUp7U+my9H7qlMzHGNzWtNSXAjV8VasL4cU8vL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6" name="AutoShape 6" descr="data:image/jpeg;base64,/9j/4AAQSkZJRgABAQAAAQABAAD/2wCEAAkGBxQTEhQUExAUFBUXFhcXFhQUFhgYFRUUFxQWFxUWGRcZHCggGBolHBQXITEhJSkrLi4uFx8zODMsNygtLisBCgoKDg0OGxAQGiwfHCQsLCwsLCwsLCwsLCwsLCwsLCwsLCwsLCwsLCwsLCwsLCwsLCwsNywsNywsLCw3LCwsLP/AABEIAKAA8AMBEQACEQEDEQH/xAAbAAEBAAIDAQAAAAAAAAAAAAAABAMFAQIGB//EAEAQAAEDAQQFCAgEBgIDAAAAAAEAAgMRBAUSIRUxUVORIjNBYXJzkrIGEzI0cYGx0RcjUtIUQqHBwvBi4QcWQ//EABoBAQADAQEBAAAAAAAAAAAAAAABAgMEBQb/xAArEQEAAgIBBAICAgEEAwAAAAAAAQIDERIEEyExMkEFURQiYRUjQnEzgbH/2gAMAwEAAhEDEQA/APY3xfkxleGyFjWuLQG5ajTNZ2s8/JmtyRaYn3z+KiJ2pOaxpmffv4qdo71jS8++fxUcjvWNMT79/FOR3rfRpiffP4pyO5k/ZpiffP4pyO9f7NMT79/FOR3rGmZ9+/inJMZcn7NMT75/FOSO7ePZpiffP4pyO9Y0xPvn8U5HesaYn3z+KcjvWNMT75/FOR3rGmJ98/inI71jTE++fxTkd6xpiffP4pyO9Y0xPvn8U5HesaYn3z+KcjvWNMT75/FOR3rGmJ98/inI71jTE++fxTkd6xpiffP4pyO9Y0xPvn8U5HesaYn3z+KcjvWNMT75/FOR3rBviffP4pyIzWUuvWbG4eufTDt/4hOS85rJtMT75/FOSs5rNjcF9TeuY1zy5rjQh2fAqYt5XxZZmWpvLnpe8f5iq2Z5Z/smRTbV2m1FloDcRLTES2Oo5UmMAAfI/LMrWsbjbatfG1VkjMbCZH1ObnH+VtTWgOwKkzEqRMWnUOpvJlDSpcASG0zdTXTaRs1qvH7W7NuWreHSyXkHMe8sc3B7TenJodUZAnIq8U2ZMHGdbd9INq2oIxMx1NAA2rRmej2gkU2p25gdeAHq6teA8htSKBrjqDtlVEV3Ok1pynUMT71DecY5nLwVNCK0qCT8E4+JlrPT8p1WdsxvGPCXYqgEClDWrvZFNprkkV2znDNbcd+XNjtwkLgAQWkA1przyqOkEFVTfDNY3tUjHYgICAgICAgICAgICAgIBQhW723dn/AIukRVdcfvEXbCmPa+L5MV5c9L3j/MVFkZfkmUfSjWXhY/WSCrXABhAkAHIdia5rgeqhWuO3htjv4LbY5pGlpcymHYc3tII+ANM1SPcrxlxxHiPLv/AAlZI3NZgDC551VL3Nw0y1ihzPTRqtFo1KuTNfjq3lwYK+vBxjFXIZYhgDctupTFkbiZjaW0WR7gxzWuD44wGVoOUCCQR10Vqyms6mf0ptclYnNkIDjUsA9rI8jLbUBZxbVl5rzt3KeIgvCz19SMIfSQlwOp35b66+uqtWf6ypWfO96YZrpc5zpBha6sRYweyGxFxAJGsnEfhkrcoiEzm3Pr/wBtrGa15OHqqP7LKzG15l3VVRSCAgICAgICAgICAgICAUIVu9t3Z/wCLJERPtdcfvEXbCV9r4vkxXlz0veP8xSyMvyTIoKEsFtkc2Nzm0q0E0cDQ0Feg68laukxx9JorVJ61reS9pbUlrSMP6c8Z4EBIjw2nHWMXL7XCRpqAQaawCo0xtS1f7TDVzucZiz1uA1BYARmAOWylfarn8FpMf18OjHNaxN7V2vmMeNuIsx/y1IxdGoHPoCpFPHlnF78JrHxl0xxyEEODsLsqO/mAr0a8innelIrbipUT7UcoCAgICgENqobulcMTYyRt2/Dap0tFJTEEGhFNo/3Uis+HCGhCRECJV3fYHSkgZAa3EVp1KYhetOTYf8Ar5wn8zldAplxU6aThaiaFzTRwodhVWM10xogKEK3e27s/wCARZIiF1x+8RdsJX2vi+TFeXPS94/zFLIy/JMigiUd8SBsEpP6H06zhNArVhfHqLettOLK8tjEMhLwx5LzqaHR0DK9qhA6itK6j268uatr+tQpFlH5RjxB2JrqH/5ta0h4+eqnSq49cvKs54tHGYYI7FWFjeV6+rA7M8l7HAvf9TXrUxP9v8IjPGuOvHt1MPKkbIXEySkFop7OKsbx00DaDLUapafK9b07evuPLtLYw5s9GOMjnSNbrArXkmuoUOfyS2tq9/ddTD0EYIABNTQVO0jWVlPtxT7dkBAQECqjSdbbS4rBjcXOHJb0fqP2V4htjx/t6hW06dprVYI5DV7anbmDxTSlqRZxBd8TNUY+JFfqo0duISXrdLXtLmNDXDOg1O6vimlMmONeHmFRy+hBdYLzdFyQAW1qR09dD0KYlpS/FsZr/FDgYa9BdSnAKdtJytNa7S6R2J1K0Ay1AbFVhNtsKICojyQrd7buz/gEX0kUqrrj94i7YSvtfF8mK8uel7x/mKWRl+SZFBBym9EbE2TtwhsTZsTZtis8OGvKJqScwMq69StMrTLKqKikEBESIl6i4rE1sbX0Bc4Vrs6grVdeOkabRW001oRIgICDS3zdbMDnsGEjMgaiK55dBVZhhkpGtvOqrnEQICAoNuHmjSaZAZqJvWtuLbpsE5cnGE5vCTnDHyXcmudNVDQ7V09uH0P+jYt6rP8AbXlQ11QCOlY2jUvnMmLt3mlvcL7j94i7YUV9mL5MV5c9L3j/ADFLIy/JMigoGOebCKkE/BWrE38VTEVjzadQ4dOAzFT5fFONt6TqvKfPhzZ5cTa0p8VExMT5Lcf+PlkT/pXYnKPsFH0Cn6BRvSBE6n6FIIS3dy3qGNwPNAPZd/Y7PirVnTemWIjy2gvWIuDQ8En404qeTaMlVqleNSICDX229443YTUnpw0y+NVG2c5Ihrr1vgPZgjrnrJFMtgUTLK+WJjTSKrAQEBAQcveSxzOhw4Lntgi2Tntv02bs5oshcJiwRF3IBqB0VXf3I8Ppr/lMEf7sfJvJbAxrAQ4gUFK51yW2XBXjyiXxuTqZyZptr24uP3iLthckR5dWP5xDFeXPS94/zFVsrl+SZInTOXSaQNFSr0pzlW9+MObBYnzSMc6M+qDml1TSra8qm3JdPKuGNR7ZVxWzTEzHhr5fSOzC1yN/hX0ZVjhgYAHB5GIRl+YwjaNdVnbqK4/fuXsYfxc5bzMR40psVoY8udGCI3HHGHAg+rd7OtM2rV5Q8nHSa2tX1pSuLPft4+besb15Sz2wNdSldvUuDHgzZ47kS9/D+M54+SoFb9Jm5w8XPi4SLsZRrXl0klDc3OA+Ki+WtI8tsHS5886x02RStd7Lgfgq0yxf0vm6LNg+cad1pLk9iJENCaGzsl9vY2hAeBqrWo+fSp21rk0zR+kLweUxpGwZHinJbvqbTf7cPIDsR25AdfWp5LWy+Hni4nPpVfbnmYlwmkagQEBAQENCI8T7E8JdnyE0qdWQU87SrPj6WXH7xF2wkT5b4/8AyQxXlz0veP8AMVFlcvyTKIUlilhD3MB1Yxi+BNCt8FprtlkrytD2EdmJqRkGDMfSgWHmfMvZrGo8Nda7ns8rsckEb3fqc0V+e35ptO52mvzDWMACorq6GU1dQ1ZdS0ryikw8/PMb/wAteGE6gVy5LYrRwmVcdbzO0s8bDIGuBxluKmeYC4cVeojHM0n+vp7OLq8tMMxCldXS4Ix/byMuSLRyiElvtRZhDW4iTmKVyV8+eaTExXb1fxX4+nU8pyW14a9o9bIS40zAAJ1AmlVToMFeqy2nL6/T1PynU5fw3T0w4K+/+Sv+ADLQ1jJAavDcQrhIOs5rXqumpgiL4Z1+4cPQ/ks3XxfDnryrEb5NpaIsDi2odTpaahWx3iaxMw8LJExfXtjWiggICAgICAgICAgICAgICC64/eIu2Er7aYvkxXlz0veP8xS37Rl+UsMURdq4rnz9TXBrZGO1vSf0hgLICcWZIHyNaqvQ9TbNmmIidLdVi4Y4mJ8tn6IWp5s3Kkc4Fx1mtA3ID6r6CuCsuL+Tkj7VXzaCyCVzXFpDciNYPQpnp6KT1WX6lofRc+sY8vJe7FWpNTSgXzX5fNlxW/r6ej0kVyebe3oGii+dvlvad7epWsQ101mcbWySnIETml3QDiOS9SvUVr0M4t+d7bxaOHFe+Jp1tC8+nUZK+pcs4q28TCG3XUHto17mH+nzXRPX3tGpdPRWr0+Tlrcf5aV9wuGAB4Dzirrpl1/NWpknhzpOv2+j/wBUx5N9ykTX6cwXU5j+W6pbQ5ZjOtPouvp/93V7T/08z8j+Qx48HDp6cYt7Xr2LT9S+Q3MihAgICAgICAgICAgICAgICC64/eIu2Er7aYvkxXnz0veP8xS/vauWN3l0vK3izwgj2jqHX0n4BeNjw26rqZ38ft15c0YcW49y1Npu2sJfK9zpXAHWaNB6KLu6fqq16js4/Ff/AK5MuOa4edvcpLpvGaz1a1rXNJrR2quqoPQvpd6/w8zw4vG+p5xgcA1tQSGilaaqknNVt/bwndY8sNlvmKzO5T8wKUAqT9l5H5bWWnCrt6DFki3L6ZR6eRk5tlA20bT6r5yfxluPiXtzFpbq7/SCOSmGVruo0DuGtct+nyUjUxtXy25tbdv9Flq/2vNnVlsBNMx1qI1tXlt2ljJew9DcVfmBRa0yaxzDpraOLo+A4pCdRa0D4txV+oXRizcYisftlnmLY9NcvpY9eXifYgICAgICAgICAgICAgICAguuP3iLthK+2mL5MV6c9L3j/MUn/lEl51kl570skJkjHQGA/MnP6BZ/iMcRS/72z6qfMPOXrfkpmZidhY0tyGojpcT0quPpq4M+5jy7Yp38G3oLdEY4XS1BAjbJ8nucGji08V7lrxEbeFXp7Wn06se0sa8OGEse+pyFGEildpVe9XjtMdLflEaeBkkxEu2mvHNeNN93l9Rhjhjirqqa87aeXBClCqzXjLH7Er29VcuByWV8NLfSOMS936N34LQ3C6gkGsfqG0Lxup6WaTusMbU1L0sFrpkcxtXDWPqU1n6WPOR+B+i1wx/uREpv8fDTr62vmPLyJ9ikEBAQEBAQEBAQEBAQEBAQXXH7xF2wlfbTF8mK8+el7x/mKW/aMnyl5/03nZHHA8iriS0U/SBU/wBSF5/QdVamW8fTqt0sZaw8FbrV6xwIFABTPWuzLknLO58OzFijBXjXywF5oBU0GodAUc7TGpWila+odKKNzCdRM705UTCdCgEBPUoEtqT37e99Er4EjBE4/mMHSfbbtHWvF63pZieUMrV09lE78v5H+65Onj/dhFvg1q+sh5M+xSCAgICAgICAgICAgICAgILrj94i7YSvtpi+TFefPS94/wAxSyMnyl4b/wAh2ir4GfpjJ+bnfZoXm9PTVrT/AJeri+EPJLqaiAgICAgICId4Zixwc0kOBqCNdf8Afqq3rzrot5h9hui1iWzB7TrbwNPuvB4dvqIhhk8VYF9PDyvsUggICAgICAgICAgICAgICC64/eIu2Er7aYvkxXlz0veP8xS3hGT5S+Y+llox2l//ABAbwH/a5axrb1sXwhp1ZoICAgICAgKQUR4Hq/Qe+MDjC48l/s9TukfP+y48+CLXizHLHh7Jen9Q8j7FIICAgICAgICAgICAgICAguuP3iLthK+2mL5MV5c9L3j/ADFLIyfKXyW+efm7x31WMw9bF8IRqrQQEBAQEBAQEFV1c/F3jPOFMeVMvxfU1tHp40+xSgQEBAQEBAQEBAQEBAQEBBdcfvEXbCV9tMXyYry56XvH+YpKMnyl8lvnn5e8d9VjPt62L4QjVWggICAgICAgIKbr5+LvI/OFMM8vxfVFtDxp9ikEBASPPgmRPXhAiRAQEBAQEBAQEPOpgTRG5j/pdcfvEXbCV9tMXyYry56XvH+YpKMnyl8lvnn5e8d9VjPt62L4QjVWggICAgICAgIKbq5+LvI/OFMM8vxfVFtDxp9ikgUEzH7FJPidMkEmFwNK9StSYrbcq2jbrI6pJpTq2JeYtbcJiNOqqlyAqzaKxufAEJFotG48jhWBAQEBQCkR3nM5jat25nqXJ1N7Vjw9v8H0uDNmmM0+GSwyucwFwz+uwq/S2tavlz/lcGHD1E1xT4ba4/eIu2F0V9uDF8mK8uel7x/mKSjJ8pfJb55+XvHfVYz7eti+EI1VoICAgICAgICCq6+fh7xnnaphnl+L6mtoeNPsSPZWN3iJ9JLNay5xGHb/AE2rWa+HrdZ+Pw4sEXrPlWs4eTvetiAgIMlnlwurSq5uqwTmx8YSWiXE6tKJ0uCcOPjIxrpQICCS3xSuLPVSBlHAvqK4m7FMJV/79VEoEBRrftatrV3MToUxOvEK+flM72uuP3iLthK+2mL5Kb5umVsryI3ODnOcC0EihNejVrU2rK2XFbk8tefoT655eYp2OOvC05nbQtNFSaNq5b0j9pPw76rT4R+xR21v5GT9H4d9Vp8I/YnbP5GT9H4d9Vp8I/YnbP5GT9H4d9Vp8I/YnbP5GT9H4d9Vp8I/YnbP5GT9H4d9Vp8I/YnbP5GT9H4d9Vp8I/YnbP5GT9H4d9Vp8I/YnbP5GT9H4d9Vp8I/YnbP5GT9Krt9CPVPD/VTvI1YmmgO3JqmKK3y3tDeaPl3Mngd9lbjLl4TJo+XcyeB32TS3bs40dLuJPA77K27L27lo1M+HOj5dzJ4HfZV1Kk47T4k0fLuZPA77JpHbk0fLuZPA77Jo7cmj5dzJ4HfZNJ7cmj5dzJ4HfZNSduxo+XcyeB32TUnbk0fLuZPA77JpHbk0fLuZPA77JpPbk0fLuZPA77JqTtyaPl3Mngd9k0duTR8u5k8DvsmjtyaPl3Mngd9k0duTR8u5k8DvsmpROOZjRo+XcyeB32TUp7U+my9H7qlMzHGNzWtNSXAjV8VasL4cU8vL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grpSp>
        <p:nvGrpSpPr>
          <p:cNvPr id="7" name="Группа 6"/>
          <p:cNvGrpSpPr/>
          <p:nvPr/>
        </p:nvGrpSpPr>
        <p:grpSpPr>
          <a:xfrm>
            <a:off x="3995936" y="1719679"/>
            <a:ext cx="5183907" cy="5093697"/>
            <a:chOff x="1907704" y="548680"/>
            <a:chExt cx="2667000" cy="2087763"/>
          </a:xfrm>
        </p:grpSpPr>
        <p:pic>
          <p:nvPicPr>
            <p:cNvPr id="2056" name="Picture 8" descr="http://bebras.ru/bebras_training/img/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9416"/>
            <a:stretch/>
          </p:blipFill>
          <p:spPr bwMode="auto">
            <a:xfrm>
              <a:off x="1907704" y="548680"/>
              <a:ext cx="2667000" cy="20877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0" name="Picture 2" descr="http://chkalovskschool.at.ua/ssilki/inf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9712" y="1484784"/>
              <a:ext cx="2520280" cy="5040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Прямоугольник 8"/>
          <p:cNvSpPr/>
          <p:nvPr/>
        </p:nvSpPr>
        <p:spPr>
          <a:xfrm>
            <a:off x="74448" y="442407"/>
            <a:ext cx="6303328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Починаючи</a:t>
            </a:r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з 2011 року</a:t>
            </a:r>
          </a:p>
          <a:p>
            <a:pPr algn="ctr"/>
            <a:r>
              <a:rPr lang="ru-RU" sz="4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мої</a:t>
            </a:r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4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учні</a:t>
            </a:r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40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беруть </a:t>
            </a:r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участь </a:t>
            </a:r>
          </a:p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</a:t>
            </a:r>
            <a:r>
              <a:rPr lang="ru-RU" sz="4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міжнародному</a:t>
            </a:r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4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конкурсі</a:t>
            </a:r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«БОБЕР»</a:t>
            </a:r>
            <a:endParaRPr lang="ru-RU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" name="Natal_ya_Maj_-_R_dna_shkola_m_nus_(get-tune.ne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20109" y="57454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313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831">
        <p14:prism isContent="1"/>
      </p:transition>
    </mc:Choice>
    <mc:Fallback xmlns="">
      <p:transition spd="slow" advClick="0" advTm="583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1920" y="260648"/>
            <a:ext cx="4690864" cy="1143000"/>
          </a:xfrm>
        </p:spPr>
        <p:txBody>
          <a:bodyPr/>
          <a:lstStyle/>
          <a:p>
            <a:r>
              <a:rPr lang="uk-UA" i="1" dirty="0" smtClean="0"/>
              <a:t>Перші учасники</a:t>
            </a:r>
            <a:endParaRPr lang="uk-UA" i="1" dirty="0"/>
          </a:p>
        </p:txBody>
      </p:sp>
      <p:pic>
        <p:nvPicPr>
          <p:cNvPr id="1028" name="Picture 4" descr="http://uld9.mycdn.me/getImage?photoId=410402900627&amp;photoType=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39" y="133817"/>
            <a:ext cx="2839973" cy="378663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uld9.mycdn.me/getImage?photoId=387742810259&amp;photoType=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276872"/>
            <a:ext cx="4392488" cy="329436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uld9.mycdn.me/getImage?photoId=421421032083&amp;photoType=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924944"/>
            <a:ext cx="2839973" cy="378663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3405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84">
        <p14:prism isContent="1"/>
      </p:transition>
    </mc:Choice>
    <mc:Fallback xmlns="">
      <p:transition spd="slow" advTm="488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SAM_0290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700" y="457200"/>
            <a:ext cx="3810000" cy="28575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 descr="SAM_0293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700" y="3543300"/>
            <a:ext cx="3810000" cy="28575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 descr="SAM_0327"/>
          <p:cNvPicPr>
            <a:picLocks noGrp="1" noChangeAspect="1"/>
          </p:cNvPicPr>
          <p:nvPr isPhoto="1"/>
        </p:nvPicPr>
        <p:blipFill>
          <a:blip r:embed="rId4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3543300"/>
            <a:ext cx="3810000" cy="28575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251520" y="440209"/>
            <a:ext cx="4392488" cy="2748681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uk-UA" i="1" dirty="0" smtClean="0"/>
              <a:t>Найменшенькі</a:t>
            </a:r>
          </a:p>
          <a:p>
            <a:r>
              <a:rPr lang="uk-UA" i="1" dirty="0" smtClean="0"/>
              <a:t>вперше в </a:t>
            </a:r>
            <a:r>
              <a:rPr lang="uk-UA" i="1" dirty="0" err="1" smtClean="0"/>
              <a:t>комп</a:t>
            </a:r>
            <a:r>
              <a:rPr lang="en-US" i="1" dirty="0" smtClean="0"/>
              <a:t>’</a:t>
            </a:r>
            <a:r>
              <a:rPr lang="uk-UA" i="1" dirty="0" err="1" smtClean="0"/>
              <a:t>ютерному</a:t>
            </a:r>
            <a:r>
              <a:rPr lang="uk-UA" i="1" dirty="0" smtClean="0"/>
              <a:t> класі</a:t>
            </a:r>
            <a:endParaRPr lang="uk-UA" i="1" dirty="0"/>
          </a:p>
        </p:txBody>
      </p:sp>
    </p:spTree>
    <p:extLst>
      <p:ext uri="{BB962C8B-B14F-4D97-AF65-F5344CB8AC3E}">
        <p14:creationId xmlns:p14="http://schemas.microsoft.com/office/powerpoint/2010/main" val="3726734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54">
        <p14:prism isContent="1"/>
      </p:transition>
    </mc:Choice>
    <mc:Fallback xmlns="">
      <p:transition spd="slow" advTm="575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AM_029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4363" y="2348880"/>
            <a:ext cx="3166831" cy="237512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Рисунок 2" descr="SAM_0295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8130" y="188640"/>
            <a:ext cx="3166831" cy="237512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79512" y="536303"/>
            <a:ext cx="4248472" cy="2748681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uk-UA" i="1" dirty="0" smtClean="0"/>
              <a:t>Треба добре подумати!..</a:t>
            </a:r>
            <a:endParaRPr lang="uk-UA" i="1" dirty="0"/>
          </a:p>
        </p:txBody>
      </p:sp>
      <p:pic>
        <p:nvPicPr>
          <p:cNvPr id="7" name="Рисунок 6" descr="SAM_0331"/>
          <p:cNvPicPr>
            <a:picLocks noGrp="1" noChangeAspect="1"/>
          </p:cNvPicPr>
          <p:nvPr isPhoto="1"/>
        </p:nvPicPr>
        <p:blipFill>
          <a:blip r:embed="rId4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348880"/>
            <a:ext cx="3131588" cy="234869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Рисунок 7" descr="SAM_0318"/>
          <p:cNvPicPr>
            <a:picLocks noGrp="1" noChangeAspect="1"/>
          </p:cNvPicPr>
          <p:nvPr isPhoto="1"/>
        </p:nvPicPr>
        <p:blipFill>
          <a:blip r:embed="rId5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8130" y="4365104"/>
            <a:ext cx="3166831" cy="237512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Рисунок 8" descr="SAM_0288"/>
          <p:cNvPicPr>
            <a:picLocks noGrp="1" noChangeAspect="1"/>
          </p:cNvPicPr>
          <p:nvPr isPhoto="1"/>
        </p:nvPicPr>
        <p:blipFill>
          <a:blip r:embed="rId6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4371736"/>
            <a:ext cx="3123789" cy="234284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590156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96">
        <p14:prism isContent="1"/>
      </p:transition>
    </mc:Choice>
    <mc:Fallback xmlns="">
      <p:transition spd="slow" advTm="539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AM_0338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457200"/>
            <a:ext cx="3810000" cy="28575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Рисунок 2" descr="SAM_0339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485082"/>
            <a:ext cx="3772824" cy="282961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Прямоугольник 3"/>
          <p:cNvSpPr/>
          <p:nvPr isPhoto="1"/>
        </p:nvSpPr>
        <p:spPr>
          <a:xfrm>
            <a:off x="187411" y="485082"/>
            <a:ext cx="4114800" cy="285750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algn="l"/>
            <a:endParaRPr lang="uk-UA" sz="3200" dirty="0"/>
          </a:p>
        </p:txBody>
      </p:sp>
      <p:pic>
        <p:nvPicPr>
          <p:cNvPr id="9" name="Picture 4" descr="http://semenivka-zos.at.ua/Uchni/Sozanskiy_Rtik/kopija_gramota_skan00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40939">
            <a:off x="575652" y="4061443"/>
            <a:ext cx="1579897" cy="2177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SAM_0299"/>
          <p:cNvPicPr>
            <a:picLocks noGrp="1" noChangeAspect="1"/>
          </p:cNvPicPr>
          <p:nvPr isPhoto="1"/>
        </p:nvPicPr>
        <p:blipFill>
          <a:blip r:embed="rId5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543300"/>
            <a:ext cx="3810000" cy="28575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Picture 2" descr="http://content.freelancehunt.com/snippet/7b5da/36d90/64493/11.jpe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62" t="14649" r="15438" b="18319"/>
          <a:stretch/>
        </p:blipFill>
        <p:spPr bwMode="auto">
          <a:xfrm rot="170959">
            <a:off x="1024935" y="4518776"/>
            <a:ext cx="1551827" cy="2184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content.freelancehunt.com/snippet/7b5da/36d90/64493/11.jpe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62" t="14649" r="15438" b="18319"/>
          <a:stretch/>
        </p:blipFill>
        <p:spPr bwMode="auto">
          <a:xfrm rot="1150194">
            <a:off x="2223334" y="4412236"/>
            <a:ext cx="1551827" cy="2184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://semenivka-zos.at.ua/Uchni/Sozanskiy_Rtik/kopija_gramota_skan00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40939">
            <a:off x="575652" y="4010981"/>
            <a:ext cx="1579897" cy="2177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content.freelancehunt.com/snippet/7b5da/36d90/64493/11.jpe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62" t="14649" r="15438" b="18319"/>
          <a:stretch/>
        </p:blipFill>
        <p:spPr bwMode="auto">
          <a:xfrm rot="170959">
            <a:off x="1024935" y="4468314"/>
            <a:ext cx="1551827" cy="2184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content.freelancehunt.com/snippet/7b5da/36d90/64493/11.jpe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62" t="14649" r="15438" b="18319"/>
          <a:stretch/>
        </p:blipFill>
        <p:spPr bwMode="auto">
          <a:xfrm rot="1150194">
            <a:off x="2223334" y="4361774"/>
            <a:ext cx="1551827" cy="2184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7615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665">
        <p14:prism isContent="1"/>
      </p:transition>
    </mc:Choice>
    <mc:Fallback xmlns="">
      <p:transition spd="slow" advTm="866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GALINA\FOTO\все з фотоапарата день нар мій Оксани\SAM_11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764704"/>
            <a:ext cx="6912179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465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38"/>
    </mc:Choice>
    <mc:Fallback xmlns="">
      <p:transition spd="slow" advTm="1938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48</TotalTime>
  <Words>27</Words>
  <Application>Microsoft Office PowerPoint</Application>
  <PresentationFormat>Экран (4:3)</PresentationFormat>
  <Paragraphs>9</Paragraphs>
  <Slides>6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Открытая</vt:lpstr>
      <vt:lpstr>Презентация PowerPoint</vt:lpstr>
      <vt:lpstr>Перші учасники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11</cp:revision>
  <dcterms:created xsi:type="dcterms:W3CDTF">2014-02-02T14:30:22Z</dcterms:created>
  <dcterms:modified xsi:type="dcterms:W3CDTF">2014-02-04T09:18:54Z</dcterms:modified>
</cp:coreProperties>
</file>