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photoAlbum layout="4pic" frame="frameStyle2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DCE688-CB3C-49E0-93B9-8E4BE7DE4488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0255A98-7BAD-47C1-8A3E-029CB9E9E33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CE688-CB3C-49E0-93B9-8E4BE7DE4488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55A98-7BAD-47C1-8A3E-029CB9E9E33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CE688-CB3C-49E0-93B9-8E4BE7DE4488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55A98-7BAD-47C1-8A3E-029CB9E9E33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CE688-CB3C-49E0-93B9-8E4BE7DE4488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55A98-7BAD-47C1-8A3E-029CB9E9E33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CE688-CB3C-49E0-93B9-8E4BE7DE4488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55A98-7BAD-47C1-8A3E-029CB9E9E33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CE688-CB3C-49E0-93B9-8E4BE7DE4488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55A98-7BAD-47C1-8A3E-029CB9E9E33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CE688-CB3C-49E0-93B9-8E4BE7DE4488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55A98-7BAD-47C1-8A3E-029CB9E9E331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CE688-CB3C-49E0-93B9-8E4BE7DE4488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55A98-7BAD-47C1-8A3E-029CB9E9E331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CE688-CB3C-49E0-93B9-8E4BE7DE4488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55A98-7BAD-47C1-8A3E-029CB9E9E33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8DCE688-CB3C-49E0-93B9-8E4BE7DE4488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55A98-7BAD-47C1-8A3E-029CB9E9E331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DCE688-CB3C-49E0-93B9-8E4BE7DE4488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255A98-7BAD-47C1-8A3E-029CB9E9E331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8DCE688-CB3C-49E0-93B9-8E4BE7DE4488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0255A98-7BAD-47C1-8A3E-029CB9E9E33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14576" y="1834451"/>
            <a:ext cx="5220072" cy="3312368"/>
          </a:xfrm>
        </p:spPr>
        <p:txBody>
          <a:bodyPr>
            <a:normAutofit fontScale="90000"/>
          </a:bodyPr>
          <a:lstStyle/>
          <a:p>
            <a:pPr algn="l"/>
            <a:r>
              <a:rPr lang="uk-UA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Міжнародний </a:t>
            </a:r>
            <a:br>
              <a:rPr lang="uk-UA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математичний  </a:t>
            </a:r>
            <a:br>
              <a:rPr lang="uk-UA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конкурс</a:t>
            </a:r>
            <a:br>
              <a:rPr lang="uk-UA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uk-UA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«КЕНГУРУ»</a:t>
            </a:r>
            <a:endParaRPr lang="uk-UA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http://upload.wikimedia.org/wikipedia/uk/3/38/Kangaroo_u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3295600" cy="329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atal_ya_Maj_-_R_dna_shkola_m_nus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6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602">
        <p14:gallery dir="l"/>
      </p:transition>
    </mc:Choice>
    <mc:Fallback xmlns="">
      <p:transition spd="slow" advTm="56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енгуру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9681">
            <a:off x="7089994" y="2621214"/>
            <a:ext cx="1687630" cy="246769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8427" y="24978"/>
            <a:ext cx="6048672" cy="2623618"/>
          </a:xfrm>
        </p:spPr>
        <p:txBody>
          <a:bodyPr>
            <a:normAutofit/>
          </a:bodyPr>
          <a:lstStyle/>
          <a:p>
            <a:pPr algn="r"/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Учні нашої школи, 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у тому </a:t>
            </a:r>
            <a:r>
              <a:rPr lang="ru-RU" sz="3200" i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числ</a:t>
            </a:r>
            <a:r>
              <a:rPr lang="uk-UA" sz="32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і </a:t>
            </a:r>
            <a:r>
              <a:rPr lang="uk-UA" sz="3200" i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й мої</a:t>
            </a:r>
            <a:r>
              <a:rPr lang="uk-UA" sz="3200" b="1" i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,</a:t>
            </a:r>
            <a:r>
              <a:rPr lang="en-US" sz="32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uk-UA" sz="32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є активними учасниками </a:t>
            </a: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конкурсу з 2007 року</a:t>
            </a:r>
            <a:endParaRPr lang="uk-UA" sz="3200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Рисунок 4" descr="SAM_024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73796"/>
            <a:ext cx="2523768" cy="1892826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6" name="Рисунок 5" descr="SAM_1053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13176"/>
            <a:ext cx="2157233" cy="161792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7" name="Рисунок 6" descr="SAM_1041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52" y="4427956"/>
            <a:ext cx="2976383" cy="22322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9" name="Рисунок 8" descr="SAM_1076"/>
          <p:cNvPicPr>
            <a:picLocks noGrp="1" noChangeAspect="1"/>
          </p:cNvPicPr>
          <p:nvPr isPhoto="1"/>
        </p:nvPicPr>
        <p:blipFill rotWithShape="1"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55"/>
          <a:stretch/>
        </p:blipFill>
        <p:spPr>
          <a:xfrm>
            <a:off x="35496" y="116632"/>
            <a:ext cx="3072566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86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97">
        <p14:gallery dir="l"/>
      </p:transition>
    </mc:Choice>
    <mc:Fallback xmlns="">
      <p:transition spd="slow" advTm="57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22121 0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1122121 01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1122121 029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DSC00385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6004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74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6">
        <p14:gallery dir="l"/>
      </p:transition>
    </mc:Choice>
    <mc:Fallback xmlns="">
      <p:transition spd="slow" advTm="80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4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143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DSC0040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51435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mm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SAM_0234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5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74">
        <p14:gallery dir="l"/>
      </p:transition>
    </mc:Choice>
    <mc:Fallback xmlns="">
      <p:transition spd="slow" advTm="61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M_026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SAM_103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6" name="Рисунок 5" descr="SAM_1043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15" y="467026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7" name="Рисунок 6" descr="SAM_1049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34" y="3610609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846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124">
        <p14:gallery dir="l"/>
      </p:transition>
    </mc:Choice>
    <mc:Fallback xmlns="">
      <p:transition spd="slow" advTm="71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10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3760"/>
            <a:ext cx="8295445" cy="6221584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898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726">
        <p14:gallery dir="l"/>
      </p:transition>
    </mc:Choice>
    <mc:Fallback xmlns="">
      <p:transition spd="slow" advTm="27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chool-45.dn.ua/image_uploads/696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" r="5774"/>
          <a:stretch/>
        </p:blipFill>
        <p:spPr bwMode="auto">
          <a:xfrm>
            <a:off x="2651760" y="-27384"/>
            <a:ext cx="6492240" cy="566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3.bp.blogspot.com/-DkfINzj8e0w/USCsrVj05fI/AAAAAAAAC0Y/rT9Bka-sAjE/s1600/kenguru-2013-diplo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3" t="47191" r="26710" b="7933"/>
          <a:stretch/>
        </p:blipFill>
        <p:spPr bwMode="auto">
          <a:xfrm rot="20815556">
            <a:off x="-34402" y="3446113"/>
            <a:ext cx="2730596" cy="189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3.bp.blogspot.com/-DkfINzj8e0w/USCsrVj05fI/AAAAAAAAC0Y/rT9Bka-sAjE/s1600/kenguru-2013-diplo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5" t="6250" r="2417" b="54814"/>
          <a:stretch/>
        </p:blipFill>
        <p:spPr bwMode="auto">
          <a:xfrm rot="20219380">
            <a:off x="241414" y="720858"/>
            <a:ext cx="2634945" cy="163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3.bp.blogspot.com/-DkfINzj8e0w/USCsrVj05fI/AAAAAAAAC0Y/rT9Bka-sAjE/s1600/kenguru-2013-diplo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6598" r="49942" b="53699"/>
          <a:stretch/>
        </p:blipFill>
        <p:spPr bwMode="auto">
          <a:xfrm rot="789238">
            <a:off x="1517851" y="1945757"/>
            <a:ext cx="2725259" cy="171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2.bp.blogspot.com/-La224xmH0MM/ThC4zretDhI/AAAAAAAAAfc/Ec-2cgGBJwU/s1600/%25D0%259A%25D1%2583%25D0%25BD%25D0%25B3%25D1%2583%25D1%2580%25D1%2583%2B11_c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821">
            <a:off x="6808636" y="5635674"/>
            <a:ext cx="2514966" cy="167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77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799">
        <p14:gallery dir="l"/>
      </p:transition>
    </mc:Choice>
    <mc:Fallback xmlns="">
      <p:transition spd="slow" advTm="37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</TotalTime>
  <Words>19</Words>
  <Application>Microsoft Office PowerPoint</Application>
  <PresentationFormat>Экран (4:3)</PresentationFormat>
  <Paragraphs>2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Міжнародний  математичний   конкурс   «КЕНГУРУ»</vt:lpstr>
      <vt:lpstr>Учні нашої школи, у тому числі й мої,  є активними учасниками конкурсу з 2007 року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Міжнародний  математичний       конкурс   «КЕНГУРУ»</dc:title>
  <dc:creator>1</dc:creator>
  <cp:lastModifiedBy>1</cp:lastModifiedBy>
  <cp:revision>8</cp:revision>
  <dcterms:created xsi:type="dcterms:W3CDTF">2014-02-02T15:47:51Z</dcterms:created>
  <dcterms:modified xsi:type="dcterms:W3CDTF">2014-02-04T11:00:20Z</dcterms:modified>
</cp:coreProperties>
</file>