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5" r:id="rId3"/>
    <p:sldId id="286" r:id="rId4"/>
    <p:sldId id="287" r:id="rId5"/>
    <p:sldId id="28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DDC5-7D25-4918-9B52-E4A5E69AF124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A6A7-E21B-42DB-9945-37D61714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22E2-33C8-4C77-A6C6-728EAE149C8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480720" cy="92677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Виховний захід на тему: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«</a:t>
            </a:r>
            <a:r>
              <a:rPr lang="uk-UA" sz="3200" dirty="0" smtClean="0">
                <a:solidFill>
                  <a:srgbClr val="FF0000"/>
                </a:solidFill>
              </a:rPr>
              <a:t>Козацькому роду нема переводу»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4гер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59" y="2060848"/>
            <a:ext cx="323373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" y="638435"/>
            <a:ext cx="4392488" cy="273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5319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62" y="476672"/>
            <a:ext cx="3713256" cy="580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0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90" y="2924944"/>
            <a:ext cx="4490677" cy="33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2" y="260648"/>
            <a:ext cx="4749724" cy="35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080" cy="501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4608512" cy="34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25" y="2924944"/>
            <a:ext cx="4776632" cy="358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Виховний захід на тему: «Козацькому роду нема переводу»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Правление Ярослава Мудрого</dc:title>
  <dc:creator>Леонид</dc:creator>
  <cp:lastModifiedBy>Администратор</cp:lastModifiedBy>
  <cp:revision>86</cp:revision>
  <dcterms:created xsi:type="dcterms:W3CDTF">2009-07-24T09:46:24Z</dcterms:created>
  <dcterms:modified xsi:type="dcterms:W3CDTF">2013-12-08T13:20:48Z</dcterms:modified>
</cp:coreProperties>
</file>