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65" r:id="rId3"/>
    <p:sldId id="266" r:id="rId4"/>
    <p:sldId id="268" r:id="rId5"/>
    <p:sldId id="258" r:id="rId6"/>
    <p:sldId id="269" r:id="rId7"/>
    <p:sldId id="270" r:id="rId8"/>
    <p:sldId id="260" r:id="rId9"/>
    <p:sldId id="259" r:id="rId10"/>
    <p:sldId id="272" r:id="rId11"/>
    <p:sldId id="261" r:id="rId12"/>
    <p:sldId id="273" r:id="rId13"/>
    <p:sldId id="262" r:id="rId14"/>
    <p:sldId id="274" r:id="rId15"/>
    <p:sldId id="275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E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2007 -2008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0.77000000000000024</c:v>
                </c:pt>
                <c:pt idx="1">
                  <c:v>0.78</c:v>
                </c:pt>
                <c:pt idx="2">
                  <c:v>0.81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2007 -2008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2007 -2008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overlap val="100"/>
        <c:axId val="65492096"/>
        <c:axId val="65493632"/>
      </c:barChart>
      <c:catAx>
        <c:axId val="65492096"/>
        <c:scaling>
          <c:orientation val="minMax"/>
        </c:scaling>
        <c:axPos val="b"/>
        <c:tickLblPos val="nextTo"/>
        <c:crossAx val="65493632"/>
        <c:crosses val="autoZero"/>
        <c:auto val="1"/>
        <c:lblAlgn val="ctr"/>
        <c:lblOffset val="100"/>
      </c:catAx>
      <c:valAx>
        <c:axId val="65493632"/>
        <c:scaling>
          <c:orientation val="minMax"/>
        </c:scaling>
        <c:axPos val="l"/>
        <c:majorGridlines/>
        <c:numFmt formatCode="0%" sourceLinked="1"/>
        <c:tickLblPos val="nextTo"/>
        <c:crossAx val="654920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279197-2EB0-4EC8-A64D-4D5344CD2ED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2A7698-7040-4253-B2A7-863A8DF2E01C}">
      <dgm:prSet phldrT="[Текст]" custT="1"/>
      <dgm:spPr/>
      <dgm:t>
        <a:bodyPr/>
        <a:lstStyle/>
        <a:p>
          <a:r>
            <a:rPr lang="ru-RU" sz="3100" b="1" dirty="0" err="1" smtClean="0"/>
            <a:t>Розвиток</a:t>
          </a:r>
          <a:r>
            <a:rPr lang="ru-RU" sz="3100" b="1" dirty="0" smtClean="0"/>
            <a:t> </a:t>
          </a:r>
          <a:r>
            <a:rPr lang="ru-RU" sz="3100" b="1" dirty="0" err="1" smtClean="0"/>
            <a:t>творчост</a:t>
          </a:r>
          <a:r>
            <a:rPr lang="uk-UA" sz="3100" b="1" dirty="0" smtClean="0"/>
            <a:t>і</a:t>
          </a:r>
          <a:endParaRPr lang="ru-RU" sz="3100" b="1" dirty="0"/>
        </a:p>
      </dgm:t>
    </dgm:pt>
    <dgm:pt modelId="{A3757F6F-B5FE-4F51-9172-6C03C4A53DEC}" type="parTrans" cxnId="{00C7F54C-37AD-44AE-9D4A-F017A968AC29}">
      <dgm:prSet/>
      <dgm:spPr/>
      <dgm:t>
        <a:bodyPr/>
        <a:lstStyle/>
        <a:p>
          <a:endParaRPr lang="ru-RU"/>
        </a:p>
      </dgm:t>
    </dgm:pt>
    <dgm:pt modelId="{2C22FD64-09F5-4ED5-A455-D4EAC1BDCEBE}" type="sibTrans" cxnId="{00C7F54C-37AD-44AE-9D4A-F017A968AC29}">
      <dgm:prSet/>
      <dgm:spPr/>
      <dgm:t>
        <a:bodyPr/>
        <a:lstStyle/>
        <a:p>
          <a:endParaRPr lang="ru-RU"/>
        </a:p>
      </dgm:t>
    </dgm:pt>
    <dgm:pt modelId="{CD16A6FD-6135-4301-A997-EF768B28EA94}">
      <dgm:prSet phldrT="[Текст]" custT="1"/>
      <dgm:spPr/>
      <dgm:t>
        <a:bodyPr/>
        <a:lstStyle/>
        <a:p>
          <a:r>
            <a:rPr lang="uk-UA" sz="3100" b="1" dirty="0" smtClean="0"/>
            <a:t>Розвиток творчої активності</a:t>
          </a:r>
          <a:endParaRPr lang="ru-RU" sz="3100" b="1" dirty="0"/>
        </a:p>
      </dgm:t>
    </dgm:pt>
    <dgm:pt modelId="{A26DBF47-C79C-460C-A6CE-C1875AF861AE}" type="parTrans" cxnId="{FA254F5B-223D-4D1C-915F-B7F6F51EA6BB}">
      <dgm:prSet/>
      <dgm:spPr/>
      <dgm:t>
        <a:bodyPr/>
        <a:lstStyle/>
        <a:p>
          <a:endParaRPr lang="ru-RU"/>
        </a:p>
      </dgm:t>
    </dgm:pt>
    <dgm:pt modelId="{7B8C4AEB-2D63-4EEC-A7A2-83BC378EC005}" type="sibTrans" cxnId="{FA254F5B-223D-4D1C-915F-B7F6F51EA6BB}">
      <dgm:prSet/>
      <dgm:spPr/>
      <dgm:t>
        <a:bodyPr/>
        <a:lstStyle/>
        <a:p>
          <a:endParaRPr lang="ru-RU"/>
        </a:p>
      </dgm:t>
    </dgm:pt>
    <dgm:pt modelId="{95184C1D-4FE8-4BA3-892C-E612DD457C79}">
      <dgm:prSet phldrT="[Текст]" custT="1"/>
      <dgm:spPr/>
      <dgm:t>
        <a:bodyPr/>
        <a:lstStyle/>
        <a:p>
          <a:r>
            <a:rPr lang="uk-UA" sz="3100" b="1" dirty="0" smtClean="0"/>
            <a:t>Розвиток творчого мислення</a:t>
          </a:r>
          <a:endParaRPr lang="ru-RU" sz="3100" b="1" dirty="0"/>
        </a:p>
      </dgm:t>
    </dgm:pt>
    <dgm:pt modelId="{AE8554B7-91EE-4AC6-855A-4D6A09617668}" type="parTrans" cxnId="{26CD9319-D515-46F6-A3F6-8F0D5DF78743}">
      <dgm:prSet/>
      <dgm:spPr/>
      <dgm:t>
        <a:bodyPr/>
        <a:lstStyle/>
        <a:p>
          <a:endParaRPr lang="ru-RU"/>
        </a:p>
      </dgm:t>
    </dgm:pt>
    <dgm:pt modelId="{49318921-2DF4-4580-BE0D-3CB8C867516D}" type="sibTrans" cxnId="{26CD9319-D515-46F6-A3F6-8F0D5DF78743}">
      <dgm:prSet/>
      <dgm:spPr/>
      <dgm:t>
        <a:bodyPr/>
        <a:lstStyle/>
        <a:p>
          <a:endParaRPr lang="ru-RU"/>
        </a:p>
      </dgm:t>
    </dgm:pt>
    <dgm:pt modelId="{A988D4FC-F35C-4E73-8E13-C230A99892EB}">
      <dgm:prSet phldrT="[Текст]" custT="1"/>
      <dgm:spPr/>
      <dgm:t>
        <a:bodyPr/>
        <a:lstStyle/>
        <a:p>
          <a:r>
            <a:rPr lang="uk-UA" sz="3100" b="1" dirty="0" smtClean="0"/>
            <a:t>Розвиток здібностей до адекватної діяльності  в нових умовах</a:t>
          </a:r>
          <a:endParaRPr lang="ru-RU" sz="3100" b="1" dirty="0"/>
        </a:p>
      </dgm:t>
    </dgm:pt>
    <dgm:pt modelId="{A2FFD670-788A-4AE9-9E68-C64141623DE8}" type="parTrans" cxnId="{A8F1C37F-A93F-4184-90D2-E6A52B1EC5BB}">
      <dgm:prSet/>
      <dgm:spPr/>
      <dgm:t>
        <a:bodyPr/>
        <a:lstStyle/>
        <a:p>
          <a:endParaRPr lang="ru-RU"/>
        </a:p>
      </dgm:t>
    </dgm:pt>
    <dgm:pt modelId="{B03541DF-9960-46C5-A928-31611D65DB8A}" type="sibTrans" cxnId="{A8F1C37F-A93F-4184-90D2-E6A52B1EC5BB}">
      <dgm:prSet/>
      <dgm:spPr/>
      <dgm:t>
        <a:bodyPr/>
        <a:lstStyle/>
        <a:p>
          <a:endParaRPr lang="ru-RU"/>
        </a:p>
      </dgm:t>
    </dgm:pt>
    <dgm:pt modelId="{9794661C-CB99-4C67-A8C6-E518E95F010D}" type="pres">
      <dgm:prSet presAssocID="{BA279197-2EB0-4EC8-A64D-4D5344CD2ED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9CE163-7724-429C-A5AB-5BBA3CDBF167}" type="pres">
      <dgm:prSet presAssocID="{242A7698-7040-4253-B2A7-863A8DF2E01C}" presName="node" presStyleLbl="node1" presStyleIdx="0" presStyleCnt="4" custScaleX="175430" custScaleY="118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62833-A766-4D09-B6C0-6E7C2D90925A}" type="pres">
      <dgm:prSet presAssocID="{242A7698-7040-4253-B2A7-863A8DF2E01C}" presName="spNode" presStyleCnt="0"/>
      <dgm:spPr/>
    </dgm:pt>
    <dgm:pt modelId="{EDE90660-1789-446A-BB5C-EA794977835B}" type="pres">
      <dgm:prSet presAssocID="{2C22FD64-09F5-4ED5-A455-D4EAC1BDCEBE}" presName="sibTrans" presStyleLbl="sibTrans1D1" presStyleIdx="0" presStyleCnt="4"/>
      <dgm:spPr/>
      <dgm:t>
        <a:bodyPr/>
        <a:lstStyle/>
        <a:p>
          <a:endParaRPr lang="ru-RU"/>
        </a:p>
      </dgm:t>
    </dgm:pt>
    <dgm:pt modelId="{1761D43C-8750-4E24-A653-7E1A3EA642D6}" type="pres">
      <dgm:prSet presAssocID="{CD16A6FD-6135-4301-A997-EF768B28EA94}" presName="node" presStyleLbl="node1" presStyleIdx="1" presStyleCnt="4" custScaleX="175430" custScaleY="118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9B9FD-370C-410C-BC93-731EB7078201}" type="pres">
      <dgm:prSet presAssocID="{CD16A6FD-6135-4301-A997-EF768B28EA94}" presName="spNode" presStyleCnt="0"/>
      <dgm:spPr/>
    </dgm:pt>
    <dgm:pt modelId="{496C53E5-FB9F-445B-8700-4A9F7F5B6FAE}" type="pres">
      <dgm:prSet presAssocID="{7B8C4AEB-2D63-4EEC-A7A2-83BC378EC005}" presName="sibTrans" presStyleLbl="sibTrans1D1" presStyleIdx="1" presStyleCnt="4"/>
      <dgm:spPr/>
      <dgm:t>
        <a:bodyPr/>
        <a:lstStyle/>
        <a:p>
          <a:endParaRPr lang="ru-RU"/>
        </a:p>
      </dgm:t>
    </dgm:pt>
    <dgm:pt modelId="{6059A01F-AB65-44E5-AA09-2FB3C537C44B}" type="pres">
      <dgm:prSet presAssocID="{95184C1D-4FE8-4BA3-892C-E612DD457C79}" presName="node" presStyleLbl="node1" presStyleIdx="2" presStyleCnt="4" custScaleX="175430" custScaleY="118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404F6-CCC1-4770-B692-9916FB4B23AF}" type="pres">
      <dgm:prSet presAssocID="{95184C1D-4FE8-4BA3-892C-E612DD457C79}" presName="spNode" presStyleCnt="0"/>
      <dgm:spPr/>
    </dgm:pt>
    <dgm:pt modelId="{706584BD-692D-4374-846D-40E856D37FD2}" type="pres">
      <dgm:prSet presAssocID="{49318921-2DF4-4580-BE0D-3CB8C867516D}" presName="sibTrans" presStyleLbl="sibTrans1D1" presStyleIdx="2" presStyleCnt="4"/>
      <dgm:spPr/>
      <dgm:t>
        <a:bodyPr/>
        <a:lstStyle/>
        <a:p>
          <a:endParaRPr lang="ru-RU"/>
        </a:p>
      </dgm:t>
    </dgm:pt>
    <dgm:pt modelId="{E23CE544-A5D1-429E-9736-8055863ACEF4}" type="pres">
      <dgm:prSet presAssocID="{A988D4FC-F35C-4E73-8E13-C230A99892EB}" presName="node" presStyleLbl="node1" presStyleIdx="3" presStyleCnt="4" custScaleX="175430" custScaleY="137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63BC1-7A46-45DB-9162-52F4F924FD94}" type="pres">
      <dgm:prSet presAssocID="{A988D4FC-F35C-4E73-8E13-C230A99892EB}" presName="spNode" presStyleCnt="0"/>
      <dgm:spPr/>
    </dgm:pt>
    <dgm:pt modelId="{C7B842D4-1345-427F-918A-697D7F14FC19}" type="pres">
      <dgm:prSet presAssocID="{B03541DF-9960-46C5-A928-31611D65DB8A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E1A58686-7C7D-4582-AEB0-40A0DFD111D3}" type="presOf" srcId="{242A7698-7040-4253-B2A7-863A8DF2E01C}" destId="{EA9CE163-7724-429C-A5AB-5BBA3CDBF167}" srcOrd="0" destOrd="0" presId="urn:microsoft.com/office/officeart/2005/8/layout/cycle6"/>
    <dgm:cxn modelId="{26CD9319-D515-46F6-A3F6-8F0D5DF78743}" srcId="{BA279197-2EB0-4EC8-A64D-4D5344CD2EDC}" destId="{95184C1D-4FE8-4BA3-892C-E612DD457C79}" srcOrd="2" destOrd="0" parTransId="{AE8554B7-91EE-4AC6-855A-4D6A09617668}" sibTransId="{49318921-2DF4-4580-BE0D-3CB8C867516D}"/>
    <dgm:cxn modelId="{00C7F54C-37AD-44AE-9D4A-F017A968AC29}" srcId="{BA279197-2EB0-4EC8-A64D-4D5344CD2EDC}" destId="{242A7698-7040-4253-B2A7-863A8DF2E01C}" srcOrd="0" destOrd="0" parTransId="{A3757F6F-B5FE-4F51-9172-6C03C4A53DEC}" sibTransId="{2C22FD64-09F5-4ED5-A455-D4EAC1BDCEBE}"/>
    <dgm:cxn modelId="{FA254F5B-223D-4D1C-915F-B7F6F51EA6BB}" srcId="{BA279197-2EB0-4EC8-A64D-4D5344CD2EDC}" destId="{CD16A6FD-6135-4301-A997-EF768B28EA94}" srcOrd="1" destOrd="0" parTransId="{A26DBF47-C79C-460C-A6CE-C1875AF861AE}" sibTransId="{7B8C4AEB-2D63-4EEC-A7A2-83BC378EC005}"/>
    <dgm:cxn modelId="{B840323D-38C6-4238-9279-CC3460185485}" type="presOf" srcId="{49318921-2DF4-4580-BE0D-3CB8C867516D}" destId="{706584BD-692D-4374-846D-40E856D37FD2}" srcOrd="0" destOrd="0" presId="urn:microsoft.com/office/officeart/2005/8/layout/cycle6"/>
    <dgm:cxn modelId="{F31C7991-EED6-40A1-8C74-62DC2F8BAE13}" type="presOf" srcId="{2C22FD64-09F5-4ED5-A455-D4EAC1BDCEBE}" destId="{EDE90660-1789-446A-BB5C-EA794977835B}" srcOrd="0" destOrd="0" presId="urn:microsoft.com/office/officeart/2005/8/layout/cycle6"/>
    <dgm:cxn modelId="{BFBDC764-FCE4-4EBF-A0D6-A804AD2EE9E8}" type="presOf" srcId="{A988D4FC-F35C-4E73-8E13-C230A99892EB}" destId="{E23CE544-A5D1-429E-9736-8055863ACEF4}" srcOrd="0" destOrd="0" presId="urn:microsoft.com/office/officeart/2005/8/layout/cycle6"/>
    <dgm:cxn modelId="{A8F1C37F-A93F-4184-90D2-E6A52B1EC5BB}" srcId="{BA279197-2EB0-4EC8-A64D-4D5344CD2EDC}" destId="{A988D4FC-F35C-4E73-8E13-C230A99892EB}" srcOrd="3" destOrd="0" parTransId="{A2FFD670-788A-4AE9-9E68-C64141623DE8}" sibTransId="{B03541DF-9960-46C5-A928-31611D65DB8A}"/>
    <dgm:cxn modelId="{F70C7E66-1799-437D-BA1E-4306E10CB647}" type="presOf" srcId="{BA279197-2EB0-4EC8-A64D-4D5344CD2EDC}" destId="{9794661C-CB99-4C67-A8C6-E518E95F010D}" srcOrd="0" destOrd="0" presId="urn:microsoft.com/office/officeart/2005/8/layout/cycle6"/>
    <dgm:cxn modelId="{EF53D9D4-1D26-4B51-82DD-3BFC5234E3B7}" type="presOf" srcId="{B03541DF-9960-46C5-A928-31611D65DB8A}" destId="{C7B842D4-1345-427F-918A-697D7F14FC19}" srcOrd="0" destOrd="0" presId="urn:microsoft.com/office/officeart/2005/8/layout/cycle6"/>
    <dgm:cxn modelId="{88FE86FF-CEAF-4909-AF4B-AFE28A811802}" type="presOf" srcId="{95184C1D-4FE8-4BA3-892C-E612DD457C79}" destId="{6059A01F-AB65-44E5-AA09-2FB3C537C44B}" srcOrd="0" destOrd="0" presId="urn:microsoft.com/office/officeart/2005/8/layout/cycle6"/>
    <dgm:cxn modelId="{2A8C3806-0208-4C26-B8CF-9A1DEEC2CBE1}" type="presOf" srcId="{7B8C4AEB-2D63-4EEC-A7A2-83BC378EC005}" destId="{496C53E5-FB9F-445B-8700-4A9F7F5B6FAE}" srcOrd="0" destOrd="0" presId="urn:microsoft.com/office/officeart/2005/8/layout/cycle6"/>
    <dgm:cxn modelId="{5AE4794C-DC7E-4447-84E7-0BF70C9AC119}" type="presOf" srcId="{CD16A6FD-6135-4301-A997-EF768B28EA94}" destId="{1761D43C-8750-4E24-A653-7E1A3EA642D6}" srcOrd="0" destOrd="0" presId="urn:microsoft.com/office/officeart/2005/8/layout/cycle6"/>
    <dgm:cxn modelId="{1C6E3274-EA6B-42B2-844D-243117739676}" type="presParOf" srcId="{9794661C-CB99-4C67-A8C6-E518E95F010D}" destId="{EA9CE163-7724-429C-A5AB-5BBA3CDBF167}" srcOrd="0" destOrd="0" presId="urn:microsoft.com/office/officeart/2005/8/layout/cycle6"/>
    <dgm:cxn modelId="{430CC0E8-FB52-4119-8842-083CA20A0692}" type="presParOf" srcId="{9794661C-CB99-4C67-A8C6-E518E95F010D}" destId="{F4362833-A766-4D09-B6C0-6E7C2D90925A}" srcOrd="1" destOrd="0" presId="urn:microsoft.com/office/officeart/2005/8/layout/cycle6"/>
    <dgm:cxn modelId="{8881FD53-0732-45D0-BBE5-7D67B3C7B478}" type="presParOf" srcId="{9794661C-CB99-4C67-A8C6-E518E95F010D}" destId="{EDE90660-1789-446A-BB5C-EA794977835B}" srcOrd="2" destOrd="0" presId="urn:microsoft.com/office/officeart/2005/8/layout/cycle6"/>
    <dgm:cxn modelId="{A05369B3-F817-453D-95B7-A316FBF20138}" type="presParOf" srcId="{9794661C-CB99-4C67-A8C6-E518E95F010D}" destId="{1761D43C-8750-4E24-A653-7E1A3EA642D6}" srcOrd="3" destOrd="0" presId="urn:microsoft.com/office/officeart/2005/8/layout/cycle6"/>
    <dgm:cxn modelId="{7653E516-A66A-4686-B540-ED9283626BFF}" type="presParOf" srcId="{9794661C-CB99-4C67-A8C6-E518E95F010D}" destId="{63A9B9FD-370C-410C-BC93-731EB7078201}" srcOrd="4" destOrd="0" presId="urn:microsoft.com/office/officeart/2005/8/layout/cycle6"/>
    <dgm:cxn modelId="{D3E6666F-6C65-4BB6-93D7-4F06ED3516A3}" type="presParOf" srcId="{9794661C-CB99-4C67-A8C6-E518E95F010D}" destId="{496C53E5-FB9F-445B-8700-4A9F7F5B6FAE}" srcOrd="5" destOrd="0" presId="urn:microsoft.com/office/officeart/2005/8/layout/cycle6"/>
    <dgm:cxn modelId="{B4EE1C5A-FFF0-44CB-9B6B-8EAD703408F7}" type="presParOf" srcId="{9794661C-CB99-4C67-A8C6-E518E95F010D}" destId="{6059A01F-AB65-44E5-AA09-2FB3C537C44B}" srcOrd="6" destOrd="0" presId="urn:microsoft.com/office/officeart/2005/8/layout/cycle6"/>
    <dgm:cxn modelId="{C4A28BAA-2A98-4945-BA93-434D14DDD7CD}" type="presParOf" srcId="{9794661C-CB99-4C67-A8C6-E518E95F010D}" destId="{8D8404F6-CCC1-4770-B692-9916FB4B23AF}" srcOrd="7" destOrd="0" presId="urn:microsoft.com/office/officeart/2005/8/layout/cycle6"/>
    <dgm:cxn modelId="{768F7EFD-E750-4E10-90D1-DB08B1BF68AD}" type="presParOf" srcId="{9794661C-CB99-4C67-A8C6-E518E95F010D}" destId="{706584BD-692D-4374-846D-40E856D37FD2}" srcOrd="8" destOrd="0" presId="urn:microsoft.com/office/officeart/2005/8/layout/cycle6"/>
    <dgm:cxn modelId="{28474B3E-4D5A-4558-BC0F-A434338F80A8}" type="presParOf" srcId="{9794661C-CB99-4C67-A8C6-E518E95F010D}" destId="{E23CE544-A5D1-429E-9736-8055863ACEF4}" srcOrd="9" destOrd="0" presId="urn:microsoft.com/office/officeart/2005/8/layout/cycle6"/>
    <dgm:cxn modelId="{8E447DFC-B588-40B7-A144-2EAF9037C634}" type="presParOf" srcId="{9794661C-CB99-4C67-A8C6-E518E95F010D}" destId="{23863BC1-7A46-45DB-9162-52F4F924FD94}" srcOrd="10" destOrd="0" presId="urn:microsoft.com/office/officeart/2005/8/layout/cycle6"/>
    <dgm:cxn modelId="{E0DE1C3A-0CFA-47CD-8940-4CAF851DA7E5}" type="presParOf" srcId="{9794661C-CB99-4C67-A8C6-E518E95F010D}" destId="{C7B842D4-1345-427F-918A-697D7F14FC19}" srcOrd="11" destOrd="0" presId="urn:microsoft.com/office/officeart/2005/8/layout/cycle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B7CFEC-3C7E-4625-AD19-4B67A1A4B29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2C17E6-C12F-4D08-8F0D-21D2DA031CDC}">
      <dgm:prSet phldrT="[Текст]"/>
      <dgm:spPr/>
      <dgm:t>
        <a:bodyPr/>
        <a:lstStyle/>
        <a:p>
          <a:r>
            <a:rPr lang="uk-UA" b="1" dirty="0" smtClean="0"/>
            <a:t>Дискусійні методи</a:t>
          </a:r>
          <a:endParaRPr lang="ru-RU" b="1" dirty="0"/>
        </a:p>
      </dgm:t>
    </dgm:pt>
    <dgm:pt modelId="{3F53B078-EFDC-4DC6-BE3D-500DF6AE9861}" type="parTrans" cxnId="{40091495-5F81-4B77-B89E-5D41BF2BDA93}">
      <dgm:prSet/>
      <dgm:spPr/>
      <dgm:t>
        <a:bodyPr/>
        <a:lstStyle/>
        <a:p>
          <a:endParaRPr lang="ru-RU"/>
        </a:p>
      </dgm:t>
    </dgm:pt>
    <dgm:pt modelId="{CE5B532A-3AB8-4AEA-B244-E202B558DEE0}" type="sibTrans" cxnId="{40091495-5F81-4B77-B89E-5D41BF2BDA93}">
      <dgm:prSet/>
      <dgm:spPr/>
      <dgm:t>
        <a:bodyPr/>
        <a:lstStyle/>
        <a:p>
          <a:endParaRPr lang="ru-RU"/>
        </a:p>
      </dgm:t>
    </dgm:pt>
    <dgm:pt modelId="{7F19D308-71EC-40FB-97F4-7FF3922854F9}">
      <dgm:prSet phldrT="[Текст]"/>
      <dgm:spPr/>
      <dgm:t>
        <a:bodyPr/>
        <a:lstStyle/>
        <a:p>
          <a:r>
            <a:rPr lang="uk-UA" b="1" dirty="0" smtClean="0"/>
            <a:t>Групова дискусія</a:t>
          </a:r>
          <a:endParaRPr lang="ru-RU" b="1" dirty="0"/>
        </a:p>
      </dgm:t>
    </dgm:pt>
    <dgm:pt modelId="{C14E4B20-218E-4FEB-9ADC-FCB3E5408587}" type="parTrans" cxnId="{981C1783-E22A-4ED3-881E-C3FAB92F09C9}">
      <dgm:prSet/>
      <dgm:spPr/>
      <dgm:t>
        <a:bodyPr/>
        <a:lstStyle/>
        <a:p>
          <a:endParaRPr lang="ru-RU"/>
        </a:p>
      </dgm:t>
    </dgm:pt>
    <dgm:pt modelId="{202CA64C-5903-46D9-9E55-FD9D06FACA99}" type="sibTrans" cxnId="{981C1783-E22A-4ED3-881E-C3FAB92F09C9}">
      <dgm:prSet/>
      <dgm:spPr/>
      <dgm:t>
        <a:bodyPr/>
        <a:lstStyle/>
        <a:p>
          <a:endParaRPr lang="ru-RU"/>
        </a:p>
      </dgm:t>
    </dgm:pt>
    <dgm:pt modelId="{7859DEF2-D25A-4746-892D-288755985A5A}">
      <dgm:prSet phldrT="[Текст]"/>
      <dgm:spPr/>
      <dgm:t>
        <a:bodyPr/>
        <a:lstStyle/>
        <a:p>
          <a:r>
            <a:rPr lang="uk-UA" b="1" dirty="0" smtClean="0"/>
            <a:t>Ігрові методи</a:t>
          </a:r>
          <a:endParaRPr lang="ru-RU" b="1" dirty="0"/>
        </a:p>
      </dgm:t>
    </dgm:pt>
    <dgm:pt modelId="{662E0BB9-B2E2-48A3-A23C-3F7B3C85B8F2}" type="parTrans" cxnId="{CAB99D49-7615-4377-B0B5-925016E949A4}">
      <dgm:prSet/>
      <dgm:spPr/>
      <dgm:t>
        <a:bodyPr/>
        <a:lstStyle/>
        <a:p>
          <a:endParaRPr lang="ru-RU"/>
        </a:p>
      </dgm:t>
    </dgm:pt>
    <dgm:pt modelId="{D1C4CE9F-F6E9-4A3C-A12F-E11DC4DA12A8}" type="sibTrans" cxnId="{CAB99D49-7615-4377-B0B5-925016E949A4}">
      <dgm:prSet/>
      <dgm:spPr/>
      <dgm:t>
        <a:bodyPr/>
        <a:lstStyle/>
        <a:p>
          <a:endParaRPr lang="ru-RU"/>
        </a:p>
      </dgm:t>
    </dgm:pt>
    <dgm:pt modelId="{17E82865-DD03-4DE2-9EA0-7C933DFEAEA3}">
      <dgm:prSet phldrT="[Текст]"/>
      <dgm:spPr/>
      <dgm:t>
        <a:bodyPr/>
        <a:lstStyle/>
        <a:p>
          <a:r>
            <a:rPr lang="uk-UA" b="1" dirty="0" smtClean="0"/>
            <a:t>Дидактичні ігри</a:t>
          </a:r>
          <a:endParaRPr lang="ru-RU" b="1" dirty="0"/>
        </a:p>
      </dgm:t>
    </dgm:pt>
    <dgm:pt modelId="{8F382764-FCBC-45C1-8508-BC76FBDD381E}" type="parTrans" cxnId="{8341BAE5-3878-4104-91D3-BDB7BB7E6915}">
      <dgm:prSet/>
      <dgm:spPr/>
      <dgm:t>
        <a:bodyPr/>
        <a:lstStyle/>
        <a:p>
          <a:endParaRPr lang="ru-RU"/>
        </a:p>
      </dgm:t>
    </dgm:pt>
    <dgm:pt modelId="{C137EA3C-4E53-4270-80CF-B7AD45814EBC}" type="sibTrans" cxnId="{8341BAE5-3878-4104-91D3-BDB7BB7E6915}">
      <dgm:prSet/>
      <dgm:spPr/>
      <dgm:t>
        <a:bodyPr/>
        <a:lstStyle/>
        <a:p>
          <a:endParaRPr lang="ru-RU"/>
        </a:p>
      </dgm:t>
    </dgm:pt>
    <dgm:pt modelId="{E4DA68F1-2279-4530-8BF3-12829762773F}">
      <dgm:prSet phldrT="[Текст]"/>
      <dgm:spPr/>
      <dgm:t>
        <a:bodyPr/>
        <a:lstStyle/>
        <a:p>
          <a:r>
            <a:rPr lang="uk-UA" b="1" dirty="0" smtClean="0"/>
            <a:t>Творчі ігри</a:t>
          </a:r>
          <a:endParaRPr lang="ru-RU" b="1" dirty="0"/>
        </a:p>
      </dgm:t>
    </dgm:pt>
    <dgm:pt modelId="{FFABA757-3BD1-4EFA-A56C-80DBE0A049A9}" type="parTrans" cxnId="{EE073BC0-75D0-4BC3-B27D-9BEBEBBDC167}">
      <dgm:prSet/>
      <dgm:spPr/>
      <dgm:t>
        <a:bodyPr/>
        <a:lstStyle/>
        <a:p>
          <a:endParaRPr lang="ru-RU"/>
        </a:p>
      </dgm:t>
    </dgm:pt>
    <dgm:pt modelId="{51343306-3D3E-4F16-807B-8E079D716E90}" type="sibTrans" cxnId="{EE073BC0-75D0-4BC3-B27D-9BEBEBBDC167}">
      <dgm:prSet/>
      <dgm:spPr/>
      <dgm:t>
        <a:bodyPr/>
        <a:lstStyle/>
        <a:p>
          <a:endParaRPr lang="ru-RU"/>
        </a:p>
      </dgm:t>
    </dgm:pt>
    <dgm:pt modelId="{9E42C4F8-0794-4F18-A66F-B712956B75C8}">
      <dgm:prSet phldrT="[Текст]"/>
      <dgm:spPr/>
      <dgm:t>
        <a:bodyPr/>
        <a:lstStyle/>
        <a:p>
          <a:r>
            <a:rPr lang="uk-UA" b="1" dirty="0" err="1" smtClean="0"/>
            <a:t>“Мозкова</a:t>
          </a:r>
          <a:r>
            <a:rPr lang="uk-UA" b="1" dirty="0" smtClean="0"/>
            <a:t> </a:t>
          </a:r>
          <a:r>
            <a:rPr lang="uk-UA" b="1" dirty="0" err="1" smtClean="0"/>
            <a:t>атака”</a:t>
          </a:r>
          <a:endParaRPr lang="ru-RU" b="1" dirty="0"/>
        </a:p>
      </dgm:t>
    </dgm:pt>
    <dgm:pt modelId="{16BCD08E-0069-4555-9FB5-D1FB3549E197}" type="parTrans" cxnId="{6A925342-8296-42AC-ACB7-2CD0DBCE4861}">
      <dgm:prSet/>
      <dgm:spPr/>
      <dgm:t>
        <a:bodyPr/>
        <a:lstStyle/>
        <a:p>
          <a:endParaRPr lang="ru-RU"/>
        </a:p>
      </dgm:t>
    </dgm:pt>
    <dgm:pt modelId="{3886C870-B016-4575-88E6-DF8A8F5BA995}" type="sibTrans" cxnId="{6A925342-8296-42AC-ACB7-2CD0DBCE4861}">
      <dgm:prSet/>
      <dgm:spPr/>
      <dgm:t>
        <a:bodyPr/>
        <a:lstStyle/>
        <a:p>
          <a:endParaRPr lang="ru-RU"/>
        </a:p>
      </dgm:t>
    </dgm:pt>
    <dgm:pt modelId="{982CC205-4AF6-49FA-9283-15C348E0538D}">
      <dgm:prSet phldrT="[Текст]"/>
      <dgm:spPr/>
      <dgm:t>
        <a:bodyPr/>
        <a:lstStyle/>
        <a:p>
          <a:r>
            <a:rPr lang="uk-UA" b="1" dirty="0" smtClean="0"/>
            <a:t>Аналіз ситуацій  морального вибору</a:t>
          </a:r>
          <a:endParaRPr lang="ru-RU" b="1" dirty="0"/>
        </a:p>
      </dgm:t>
    </dgm:pt>
    <dgm:pt modelId="{897DEF35-C9A8-4FCC-AABF-33A653CF2CF3}" type="parTrans" cxnId="{2F44B2C3-1FE4-4943-AC16-22B8A0CD0EC7}">
      <dgm:prSet/>
      <dgm:spPr/>
      <dgm:t>
        <a:bodyPr/>
        <a:lstStyle/>
        <a:p>
          <a:endParaRPr lang="ru-RU"/>
        </a:p>
      </dgm:t>
    </dgm:pt>
    <dgm:pt modelId="{356E7CFA-8F35-43EE-8EA3-4D01D6890AE4}" type="sibTrans" cxnId="{2F44B2C3-1FE4-4943-AC16-22B8A0CD0EC7}">
      <dgm:prSet/>
      <dgm:spPr/>
      <dgm:t>
        <a:bodyPr/>
        <a:lstStyle/>
        <a:p>
          <a:endParaRPr lang="ru-RU"/>
        </a:p>
      </dgm:t>
    </dgm:pt>
    <dgm:pt modelId="{867D01D3-5DBD-439A-8010-47F5FF7164C3}">
      <dgm:prSet phldrT="[Текст]"/>
      <dgm:spPr/>
      <dgm:t>
        <a:bodyPr/>
        <a:lstStyle/>
        <a:p>
          <a:r>
            <a:rPr lang="uk-UA" b="1" dirty="0" err="1" smtClean="0"/>
            <a:t>“Круглий</a:t>
          </a:r>
          <a:r>
            <a:rPr lang="uk-UA" b="1" dirty="0" smtClean="0"/>
            <a:t> </a:t>
          </a:r>
          <a:r>
            <a:rPr lang="uk-UA" b="1" dirty="0" err="1" smtClean="0"/>
            <a:t>стіл”</a:t>
          </a:r>
          <a:endParaRPr lang="ru-RU" b="1" dirty="0"/>
        </a:p>
      </dgm:t>
    </dgm:pt>
    <dgm:pt modelId="{C4E55E45-8CBF-4CAE-9E8C-E3DB15CE4183}" type="parTrans" cxnId="{C3783749-8A11-4839-BD61-9D4A57569B1F}">
      <dgm:prSet/>
      <dgm:spPr/>
      <dgm:t>
        <a:bodyPr/>
        <a:lstStyle/>
        <a:p>
          <a:endParaRPr lang="ru-RU"/>
        </a:p>
      </dgm:t>
    </dgm:pt>
    <dgm:pt modelId="{F6D011B1-58FA-4880-B3FD-6EDED15305C7}" type="sibTrans" cxnId="{C3783749-8A11-4839-BD61-9D4A57569B1F}">
      <dgm:prSet/>
      <dgm:spPr/>
      <dgm:t>
        <a:bodyPr/>
        <a:lstStyle/>
        <a:p>
          <a:endParaRPr lang="ru-RU"/>
        </a:p>
      </dgm:t>
    </dgm:pt>
    <dgm:pt modelId="{FD0781DD-F29C-473B-A16E-D9A048CF348C}" type="pres">
      <dgm:prSet presAssocID="{6FB7CFEC-3C7E-4625-AD19-4B67A1A4B29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03171F-D8E5-4568-9E10-0D7CFBE37215}" type="pres">
      <dgm:prSet presAssocID="{032C17E6-C12F-4D08-8F0D-21D2DA031CDC}" presName="root" presStyleCnt="0"/>
      <dgm:spPr/>
    </dgm:pt>
    <dgm:pt modelId="{96F8C745-8E50-4056-AC59-5BEB25DE50E6}" type="pres">
      <dgm:prSet presAssocID="{032C17E6-C12F-4D08-8F0D-21D2DA031CDC}" presName="rootComposite" presStyleCnt="0"/>
      <dgm:spPr/>
    </dgm:pt>
    <dgm:pt modelId="{A122D234-02D7-4BE2-9A17-14E7BE564BE1}" type="pres">
      <dgm:prSet presAssocID="{032C17E6-C12F-4D08-8F0D-21D2DA031CDC}" presName="rootText" presStyleLbl="node1" presStyleIdx="0" presStyleCnt="2" custScaleX="245000"/>
      <dgm:spPr/>
      <dgm:t>
        <a:bodyPr/>
        <a:lstStyle/>
        <a:p>
          <a:endParaRPr lang="ru-RU"/>
        </a:p>
      </dgm:t>
    </dgm:pt>
    <dgm:pt modelId="{4880D2E7-0EA7-4898-98E3-CC558CEBD758}" type="pres">
      <dgm:prSet presAssocID="{032C17E6-C12F-4D08-8F0D-21D2DA031CDC}" presName="rootConnector" presStyleLbl="node1" presStyleIdx="0" presStyleCnt="2"/>
      <dgm:spPr/>
      <dgm:t>
        <a:bodyPr/>
        <a:lstStyle/>
        <a:p>
          <a:endParaRPr lang="ru-RU"/>
        </a:p>
      </dgm:t>
    </dgm:pt>
    <dgm:pt modelId="{672A59E3-55AE-417B-9A15-7F2F370986D0}" type="pres">
      <dgm:prSet presAssocID="{032C17E6-C12F-4D08-8F0D-21D2DA031CDC}" presName="childShape" presStyleCnt="0"/>
      <dgm:spPr/>
    </dgm:pt>
    <dgm:pt modelId="{836A23C1-984C-45B7-8AEF-2DD7388D7514}" type="pres">
      <dgm:prSet presAssocID="{C14E4B20-218E-4FEB-9ADC-FCB3E5408587}" presName="Name13" presStyleLbl="parChTrans1D2" presStyleIdx="0" presStyleCnt="6"/>
      <dgm:spPr/>
      <dgm:t>
        <a:bodyPr/>
        <a:lstStyle/>
        <a:p>
          <a:endParaRPr lang="ru-RU"/>
        </a:p>
      </dgm:t>
    </dgm:pt>
    <dgm:pt modelId="{0E875E70-4B53-4D1D-9A61-C1DD0D10904D}" type="pres">
      <dgm:prSet presAssocID="{7F19D308-71EC-40FB-97F4-7FF3922854F9}" presName="childText" presStyleLbl="bgAcc1" presStyleIdx="0" presStyleCnt="6" custScaleX="227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10313-A06A-4B51-9208-66664F4A0A72}" type="pres">
      <dgm:prSet presAssocID="{16BCD08E-0069-4555-9FB5-D1FB3549E197}" presName="Name13" presStyleLbl="parChTrans1D2" presStyleIdx="1" presStyleCnt="6"/>
      <dgm:spPr/>
      <dgm:t>
        <a:bodyPr/>
        <a:lstStyle/>
        <a:p>
          <a:endParaRPr lang="ru-RU"/>
        </a:p>
      </dgm:t>
    </dgm:pt>
    <dgm:pt modelId="{F9397FE5-4112-4459-B95F-C7DBC5E86BC3}" type="pres">
      <dgm:prSet presAssocID="{9E42C4F8-0794-4F18-A66F-B712956B75C8}" presName="childText" presStyleLbl="bgAcc1" presStyleIdx="1" presStyleCnt="6" custScaleX="220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E1D7E-7D0F-4F53-87BD-B200C0F1F3C7}" type="pres">
      <dgm:prSet presAssocID="{C4E55E45-8CBF-4CAE-9E8C-E3DB15CE4183}" presName="Name13" presStyleLbl="parChTrans1D2" presStyleIdx="2" presStyleCnt="6"/>
      <dgm:spPr/>
      <dgm:t>
        <a:bodyPr/>
        <a:lstStyle/>
        <a:p>
          <a:endParaRPr lang="ru-RU"/>
        </a:p>
      </dgm:t>
    </dgm:pt>
    <dgm:pt modelId="{B4B33F7B-A6B0-4FFC-BDFB-94FEE6FFAF31}" type="pres">
      <dgm:prSet presAssocID="{867D01D3-5DBD-439A-8010-47F5FF7164C3}" presName="childText" presStyleLbl="bgAcc1" presStyleIdx="2" presStyleCnt="6" custScaleX="219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59B17-1375-4331-849C-78E6DCC117A3}" type="pres">
      <dgm:prSet presAssocID="{897DEF35-C9A8-4FCC-AABF-33A653CF2CF3}" presName="Name13" presStyleLbl="parChTrans1D2" presStyleIdx="3" presStyleCnt="6"/>
      <dgm:spPr/>
      <dgm:t>
        <a:bodyPr/>
        <a:lstStyle/>
        <a:p>
          <a:endParaRPr lang="ru-RU"/>
        </a:p>
      </dgm:t>
    </dgm:pt>
    <dgm:pt modelId="{2D1A7FED-3B1F-4919-A9E9-37CA74912B32}" type="pres">
      <dgm:prSet presAssocID="{982CC205-4AF6-49FA-9283-15C348E0538D}" presName="childText" presStyleLbl="bgAcc1" presStyleIdx="3" presStyleCnt="6" custScaleX="220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25632-B416-4732-9B29-A451384B56AB}" type="pres">
      <dgm:prSet presAssocID="{7859DEF2-D25A-4746-892D-288755985A5A}" presName="root" presStyleCnt="0"/>
      <dgm:spPr/>
    </dgm:pt>
    <dgm:pt modelId="{565CEAF1-75BA-4087-BBA3-FE50F8E3F2A4}" type="pres">
      <dgm:prSet presAssocID="{7859DEF2-D25A-4746-892D-288755985A5A}" presName="rootComposite" presStyleCnt="0"/>
      <dgm:spPr/>
    </dgm:pt>
    <dgm:pt modelId="{6A6B291B-A11C-4DCB-A010-37B035F95AD0}" type="pres">
      <dgm:prSet presAssocID="{7859DEF2-D25A-4746-892D-288755985A5A}" presName="rootText" presStyleLbl="node1" presStyleIdx="1" presStyleCnt="2" custScaleX="207273"/>
      <dgm:spPr/>
      <dgm:t>
        <a:bodyPr/>
        <a:lstStyle/>
        <a:p>
          <a:endParaRPr lang="ru-RU"/>
        </a:p>
      </dgm:t>
    </dgm:pt>
    <dgm:pt modelId="{7DBC3F20-0617-4426-BCF1-D85E5502391F}" type="pres">
      <dgm:prSet presAssocID="{7859DEF2-D25A-4746-892D-288755985A5A}" presName="rootConnector" presStyleLbl="node1" presStyleIdx="1" presStyleCnt="2"/>
      <dgm:spPr/>
      <dgm:t>
        <a:bodyPr/>
        <a:lstStyle/>
        <a:p>
          <a:endParaRPr lang="ru-RU"/>
        </a:p>
      </dgm:t>
    </dgm:pt>
    <dgm:pt modelId="{1E45A206-BF57-4930-AFA3-B5249B99391E}" type="pres">
      <dgm:prSet presAssocID="{7859DEF2-D25A-4746-892D-288755985A5A}" presName="childShape" presStyleCnt="0"/>
      <dgm:spPr/>
    </dgm:pt>
    <dgm:pt modelId="{A397F8FB-85C7-48CC-9C0D-27773E70CF7B}" type="pres">
      <dgm:prSet presAssocID="{8F382764-FCBC-45C1-8508-BC76FBDD381E}" presName="Name13" presStyleLbl="parChTrans1D2" presStyleIdx="4" presStyleCnt="6"/>
      <dgm:spPr/>
      <dgm:t>
        <a:bodyPr/>
        <a:lstStyle/>
        <a:p>
          <a:endParaRPr lang="ru-RU"/>
        </a:p>
      </dgm:t>
    </dgm:pt>
    <dgm:pt modelId="{3B7A2E1B-2226-4E42-A341-EC44C7B92015}" type="pres">
      <dgm:prSet presAssocID="{17E82865-DD03-4DE2-9EA0-7C933DFEAEA3}" presName="childText" presStyleLbl="bgAcc1" presStyleIdx="4" presStyleCnt="6" custScaleX="172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627FF-B688-4306-B973-0580775A1142}" type="pres">
      <dgm:prSet presAssocID="{FFABA757-3BD1-4EFA-A56C-80DBE0A049A9}" presName="Name13" presStyleLbl="parChTrans1D2" presStyleIdx="5" presStyleCnt="6"/>
      <dgm:spPr/>
      <dgm:t>
        <a:bodyPr/>
        <a:lstStyle/>
        <a:p>
          <a:endParaRPr lang="ru-RU"/>
        </a:p>
      </dgm:t>
    </dgm:pt>
    <dgm:pt modelId="{3178E46A-6213-48D7-A023-FA1F28A78854}" type="pres">
      <dgm:prSet presAssocID="{E4DA68F1-2279-4530-8BF3-12829762773F}" presName="childText" presStyleLbl="bgAcc1" presStyleIdx="5" presStyleCnt="6" custScaleX="171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4E6FC2-5E46-4CC6-992E-1DAE3CE7C8E3}" type="presOf" srcId="{867D01D3-5DBD-439A-8010-47F5FF7164C3}" destId="{B4B33F7B-A6B0-4FFC-BDFB-94FEE6FFAF31}" srcOrd="0" destOrd="0" presId="urn:microsoft.com/office/officeart/2005/8/layout/hierarchy3"/>
    <dgm:cxn modelId="{EE073BC0-75D0-4BC3-B27D-9BEBEBBDC167}" srcId="{7859DEF2-D25A-4746-892D-288755985A5A}" destId="{E4DA68F1-2279-4530-8BF3-12829762773F}" srcOrd="1" destOrd="0" parTransId="{FFABA757-3BD1-4EFA-A56C-80DBE0A049A9}" sibTransId="{51343306-3D3E-4F16-807B-8E079D716E90}"/>
    <dgm:cxn modelId="{0E64D598-8AE8-4F5E-B1DE-64D8E7332777}" type="presOf" srcId="{FFABA757-3BD1-4EFA-A56C-80DBE0A049A9}" destId="{C81627FF-B688-4306-B973-0580775A1142}" srcOrd="0" destOrd="0" presId="urn:microsoft.com/office/officeart/2005/8/layout/hierarchy3"/>
    <dgm:cxn modelId="{CAB99D49-7615-4377-B0B5-925016E949A4}" srcId="{6FB7CFEC-3C7E-4625-AD19-4B67A1A4B29C}" destId="{7859DEF2-D25A-4746-892D-288755985A5A}" srcOrd="1" destOrd="0" parTransId="{662E0BB9-B2E2-48A3-A23C-3F7B3C85B8F2}" sibTransId="{D1C4CE9F-F6E9-4A3C-A12F-E11DC4DA12A8}"/>
    <dgm:cxn modelId="{04E83645-0B7B-49D2-94AA-44FB1517E0D9}" type="presOf" srcId="{E4DA68F1-2279-4530-8BF3-12829762773F}" destId="{3178E46A-6213-48D7-A023-FA1F28A78854}" srcOrd="0" destOrd="0" presId="urn:microsoft.com/office/officeart/2005/8/layout/hierarchy3"/>
    <dgm:cxn modelId="{B3E8CE37-B9E8-4F61-976F-E80D7FEE2E93}" type="presOf" srcId="{C4E55E45-8CBF-4CAE-9E8C-E3DB15CE4183}" destId="{335E1D7E-7D0F-4F53-87BD-B200C0F1F3C7}" srcOrd="0" destOrd="0" presId="urn:microsoft.com/office/officeart/2005/8/layout/hierarchy3"/>
    <dgm:cxn modelId="{6A925342-8296-42AC-ACB7-2CD0DBCE4861}" srcId="{032C17E6-C12F-4D08-8F0D-21D2DA031CDC}" destId="{9E42C4F8-0794-4F18-A66F-B712956B75C8}" srcOrd="1" destOrd="0" parTransId="{16BCD08E-0069-4555-9FB5-D1FB3549E197}" sibTransId="{3886C870-B016-4575-88E6-DF8A8F5BA995}"/>
    <dgm:cxn modelId="{D7DB9363-90B3-4E32-8207-F2D5962A6AF6}" type="presOf" srcId="{897DEF35-C9A8-4FCC-AABF-33A653CF2CF3}" destId="{70B59B17-1375-4331-849C-78E6DCC117A3}" srcOrd="0" destOrd="0" presId="urn:microsoft.com/office/officeart/2005/8/layout/hierarchy3"/>
    <dgm:cxn modelId="{B8E8BBFA-8F6F-4C95-97E8-4FD99FA1B00B}" type="presOf" srcId="{7F19D308-71EC-40FB-97F4-7FF3922854F9}" destId="{0E875E70-4B53-4D1D-9A61-C1DD0D10904D}" srcOrd="0" destOrd="0" presId="urn:microsoft.com/office/officeart/2005/8/layout/hierarchy3"/>
    <dgm:cxn modelId="{2F44B2C3-1FE4-4943-AC16-22B8A0CD0EC7}" srcId="{032C17E6-C12F-4D08-8F0D-21D2DA031CDC}" destId="{982CC205-4AF6-49FA-9283-15C348E0538D}" srcOrd="3" destOrd="0" parTransId="{897DEF35-C9A8-4FCC-AABF-33A653CF2CF3}" sibTransId="{356E7CFA-8F35-43EE-8EA3-4D01D6890AE4}"/>
    <dgm:cxn modelId="{981C1783-E22A-4ED3-881E-C3FAB92F09C9}" srcId="{032C17E6-C12F-4D08-8F0D-21D2DA031CDC}" destId="{7F19D308-71EC-40FB-97F4-7FF3922854F9}" srcOrd="0" destOrd="0" parTransId="{C14E4B20-218E-4FEB-9ADC-FCB3E5408587}" sibTransId="{202CA64C-5903-46D9-9E55-FD9D06FACA99}"/>
    <dgm:cxn modelId="{8492DEBF-B6CB-4A7D-A749-FB2DA530A16F}" type="presOf" srcId="{8F382764-FCBC-45C1-8508-BC76FBDD381E}" destId="{A397F8FB-85C7-48CC-9C0D-27773E70CF7B}" srcOrd="0" destOrd="0" presId="urn:microsoft.com/office/officeart/2005/8/layout/hierarchy3"/>
    <dgm:cxn modelId="{40091495-5F81-4B77-B89E-5D41BF2BDA93}" srcId="{6FB7CFEC-3C7E-4625-AD19-4B67A1A4B29C}" destId="{032C17E6-C12F-4D08-8F0D-21D2DA031CDC}" srcOrd="0" destOrd="0" parTransId="{3F53B078-EFDC-4DC6-BE3D-500DF6AE9861}" sibTransId="{CE5B532A-3AB8-4AEA-B244-E202B558DEE0}"/>
    <dgm:cxn modelId="{3BB4BB78-4876-4045-AAF1-F53F9B278E63}" type="presOf" srcId="{032C17E6-C12F-4D08-8F0D-21D2DA031CDC}" destId="{A122D234-02D7-4BE2-9A17-14E7BE564BE1}" srcOrd="0" destOrd="0" presId="urn:microsoft.com/office/officeart/2005/8/layout/hierarchy3"/>
    <dgm:cxn modelId="{8341BAE5-3878-4104-91D3-BDB7BB7E6915}" srcId="{7859DEF2-D25A-4746-892D-288755985A5A}" destId="{17E82865-DD03-4DE2-9EA0-7C933DFEAEA3}" srcOrd="0" destOrd="0" parTransId="{8F382764-FCBC-45C1-8508-BC76FBDD381E}" sibTransId="{C137EA3C-4E53-4270-80CF-B7AD45814EBC}"/>
    <dgm:cxn modelId="{50066506-9E0B-4C88-9CB3-3F3B6AE093B1}" type="presOf" srcId="{7859DEF2-D25A-4746-892D-288755985A5A}" destId="{7DBC3F20-0617-4426-BCF1-D85E5502391F}" srcOrd="1" destOrd="0" presId="urn:microsoft.com/office/officeart/2005/8/layout/hierarchy3"/>
    <dgm:cxn modelId="{480EB2F6-C1DB-4A04-9968-7A8051FD892A}" type="presOf" srcId="{032C17E6-C12F-4D08-8F0D-21D2DA031CDC}" destId="{4880D2E7-0EA7-4898-98E3-CC558CEBD758}" srcOrd="1" destOrd="0" presId="urn:microsoft.com/office/officeart/2005/8/layout/hierarchy3"/>
    <dgm:cxn modelId="{11EF6234-00E4-4636-A439-4026872C83E8}" type="presOf" srcId="{C14E4B20-218E-4FEB-9ADC-FCB3E5408587}" destId="{836A23C1-984C-45B7-8AEF-2DD7388D7514}" srcOrd="0" destOrd="0" presId="urn:microsoft.com/office/officeart/2005/8/layout/hierarchy3"/>
    <dgm:cxn modelId="{ABD23927-DBCF-498E-BB37-2349D425E5B3}" type="presOf" srcId="{982CC205-4AF6-49FA-9283-15C348E0538D}" destId="{2D1A7FED-3B1F-4919-A9E9-37CA74912B32}" srcOrd="0" destOrd="0" presId="urn:microsoft.com/office/officeart/2005/8/layout/hierarchy3"/>
    <dgm:cxn modelId="{9BA1F406-932A-495D-BC80-5171B3A77924}" type="presOf" srcId="{16BCD08E-0069-4555-9FB5-D1FB3549E197}" destId="{10510313-A06A-4B51-9208-66664F4A0A72}" srcOrd="0" destOrd="0" presId="urn:microsoft.com/office/officeart/2005/8/layout/hierarchy3"/>
    <dgm:cxn modelId="{D0DA741C-9638-4767-A182-31F33E3F73E3}" type="presOf" srcId="{9E42C4F8-0794-4F18-A66F-B712956B75C8}" destId="{F9397FE5-4112-4459-B95F-C7DBC5E86BC3}" srcOrd="0" destOrd="0" presId="urn:microsoft.com/office/officeart/2005/8/layout/hierarchy3"/>
    <dgm:cxn modelId="{62DB1A2F-1E02-42B7-A384-0BEC2712047E}" type="presOf" srcId="{17E82865-DD03-4DE2-9EA0-7C933DFEAEA3}" destId="{3B7A2E1B-2226-4E42-A341-EC44C7B92015}" srcOrd="0" destOrd="0" presId="urn:microsoft.com/office/officeart/2005/8/layout/hierarchy3"/>
    <dgm:cxn modelId="{DD2E5F5D-43C2-409E-9282-8EB7230A1E4E}" type="presOf" srcId="{6FB7CFEC-3C7E-4625-AD19-4B67A1A4B29C}" destId="{FD0781DD-F29C-473B-A16E-D9A048CF348C}" srcOrd="0" destOrd="0" presId="urn:microsoft.com/office/officeart/2005/8/layout/hierarchy3"/>
    <dgm:cxn modelId="{104BE02E-2AD0-4E19-AD13-59936CBD4030}" type="presOf" srcId="{7859DEF2-D25A-4746-892D-288755985A5A}" destId="{6A6B291B-A11C-4DCB-A010-37B035F95AD0}" srcOrd="0" destOrd="0" presId="urn:microsoft.com/office/officeart/2005/8/layout/hierarchy3"/>
    <dgm:cxn modelId="{C3783749-8A11-4839-BD61-9D4A57569B1F}" srcId="{032C17E6-C12F-4D08-8F0D-21D2DA031CDC}" destId="{867D01D3-5DBD-439A-8010-47F5FF7164C3}" srcOrd="2" destOrd="0" parTransId="{C4E55E45-8CBF-4CAE-9E8C-E3DB15CE4183}" sibTransId="{F6D011B1-58FA-4880-B3FD-6EDED15305C7}"/>
    <dgm:cxn modelId="{12B613B0-A88A-438D-8C51-86C94B279477}" type="presParOf" srcId="{FD0781DD-F29C-473B-A16E-D9A048CF348C}" destId="{5D03171F-D8E5-4568-9E10-0D7CFBE37215}" srcOrd="0" destOrd="0" presId="urn:microsoft.com/office/officeart/2005/8/layout/hierarchy3"/>
    <dgm:cxn modelId="{960AAE7A-0C5A-42B4-B1C9-88949222A0A5}" type="presParOf" srcId="{5D03171F-D8E5-4568-9E10-0D7CFBE37215}" destId="{96F8C745-8E50-4056-AC59-5BEB25DE50E6}" srcOrd="0" destOrd="0" presId="urn:microsoft.com/office/officeart/2005/8/layout/hierarchy3"/>
    <dgm:cxn modelId="{D242BED9-D5EE-487F-8578-313BE5786860}" type="presParOf" srcId="{96F8C745-8E50-4056-AC59-5BEB25DE50E6}" destId="{A122D234-02D7-4BE2-9A17-14E7BE564BE1}" srcOrd="0" destOrd="0" presId="urn:microsoft.com/office/officeart/2005/8/layout/hierarchy3"/>
    <dgm:cxn modelId="{0D68B5E6-E30C-443E-9B3F-ED91765AA312}" type="presParOf" srcId="{96F8C745-8E50-4056-AC59-5BEB25DE50E6}" destId="{4880D2E7-0EA7-4898-98E3-CC558CEBD758}" srcOrd="1" destOrd="0" presId="urn:microsoft.com/office/officeart/2005/8/layout/hierarchy3"/>
    <dgm:cxn modelId="{DE827699-084E-4090-9030-6DC4D941B493}" type="presParOf" srcId="{5D03171F-D8E5-4568-9E10-0D7CFBE37215}" destId="{672A59E3-55AE-417B-9A15-7F2F370986D0}" srcOrd="1" destOrd="0" presId="urn:microsoft.com/office/officeart/2005/8/layout/hierarchy3"/>
    <dgm:cxn modelId="{FF7C80FA-9C63-401B-9EF7-3D337BC124F7}" type="presParOf" srcId="{672A59E3-55AE-417B-9A15-7F2F370986D0}" destId="{836A23C1-984C-45B7-8AEF-2DD7388D7514}" srcOrd="0" destOrd="0" presId="urn:microsoft.com/office/officeart/2005/8/layout/hierarchy3"/>
    <dgm:cxn modelId="{9EF40F10-0E95-4D05-9786-C8EC7E35D88D}" type="presParOf" srcId="{672A59E3-55AE-417B-9A15-7F2F370986D0}" destId="{0E875E70-4B53-4D1D-9A61-C1DD0D10904D}" srcOrd="1" destOrd="0" presId="urn:microsoft.com/office/officeart/2005/8/layout/hierarchy3"/>
    <dgm:cxn modelId="{12D70C92-B263-4002-A243-D43AAC51FF1B}" type="presParOf" srcId="{672A59E3-55AE-417B-9A15-7F2F370986D0}" destId="{10510313-A06A-4B51-9208-66664F4A0A72}" srcOrd="2" destOrd="0" presId="urn:microsoft.com/office/officeart/2005/8/layout/hierarchy3"/>
    <dgm:cxn modelId="{D549D8C2-D967-467F-8CBC-9B7FD1089D47}" type="presParOf" srcId="{672A59E3-55AE-417B-9A15-7F2F370986D0}" destId="{F9397FE5-4112-4459-B95F-C7DBC5E86BC3}" srcOrd="3" destOrd="0" presId="urn:microsoft.com/office/officeart/2005/8/layout/hierarchy3"/>
    <dgm:cxn modelId="{1C90EDA4-38D2-4099-B861-2167F21F24F1}" type="presParOf" srcId="{672A59E3-55AE-417B-9A15-7F2F370986D0}" destId="{335E1D7E-7D0F-4F53-87BD-B200C0F1F3C7}" srcOrd="4" destOrd="0" presId="urn:microsoft.com/office/officeart/2005/8/layout/hierarchy3"/>
    <dgm:cxn modelId="{14A3FAB4-8178-4224-9DE6-4C19BC95C8BD}" type="presParOf" srcId="{672A59E3-55AE-417B-9A15-7F2F370986D0}" destId="{B4B33F7B-A6B0-4FFC-BDFB-94FEE6FFAF31}" srcOrd="5" destOrd="0" presId="urn:microsoft.com/office/officeart/2005/8/layout/hierarchy3"/>
    <dgm:cxn modelId="{262EBD18-9A99-42D3-9F86-646B12414F4B}" type="presParOf" srcId="{672A59E3-55AE-417B-9A15-7F2F370986D0}" destId="{70B59B17-1375-4331-849C-78E6DCC117A3}" srcOrd="6" destOrd="0" presId="urn:microsoft.com/office/officeart/2005/8/layout/hierarchy3"/>
    <dgm:cxn modelId="{5A280870-AD2E-4051-8B8B-53F951831CEC}" type="presParOf" srcId="{672A59E3-55AE-417B-9A15-7F2F370986D0}" destId="{2D1A7FED-3B1F-4919-A9E9-37CA74912B32}" srcOrd="7" destOrd="0" presId="urn:microsoft.com/office/officeart/2005/8/layout/hierarchy3"/>
    <dgm:cxn modelId="{C0AA4E94-B040-47F8-914B-5496839F8442}" type="presParOf" srcId="{FD0781DD-F29C-473B-A16E-D9A048CF348C}" destId="{B2B25632-B416-4732-9B29-A451384B56AB}" srcOrd="1" destOrd="0" presId="urn:microsoft.com/office/officeart/2005/8/layout/hierarchy3"/>
    <dgm:cxn modelId="{4BE33048-6546-492F-9622-2424613EEEB7}" type="presParOf" srcId="{B2B25632-B416-4732-9B29-A451384B56AB}" destId="{565CEAF1-75BA-4087-BBA3-FE50F8E3F2A4}" srcOrd="0" destOrd="0" presId="urn:microsoft.com/office/officeart/2005/8/layout/hierarchy3"/>
    <dgm:cxn modelId="{758935AB-37BF-4BD6-A66E-F49100FD8B3D}" type="presParOf" srcId="{565CEAF1-75BA-4087-BBA3-FE50F8E3F2A4}" destId="{6A6B291B-A11C-4DCB-A010-37B035F95AD0}" srcOrd="0" destOrd="0" presId="urn:microsoft.com/office/officeart/2005/8/layout/hierarchy3"/>
    <dgm:cxn modelId="{A7908764-30E6-4B65-A33E-914808020A30}" type="presParOf" srcId="{565CEAF1-75BA-4087-BBA3-FE50F8E3F2A4}" destId="{7DBC3F20-0617-4426-BCF1-D85E5502391F}" srcOrd="1" destOrd="0" presId="urn:microsoft.com/office/officeart/2005/8/layout/hierarchy3"/>
    <dgm:cxn modelId="{5F96AB8B-0565-4ABC-AC00-41B9468D4E27}" type="presParOf" srcId="{B2B25632-B416-4732-9B29-A451384B56AB}" destId="{1E45A206-BF57-4930-AFA3-B5249B99391E}" srcOrd="1" destOrd="0" presId="urn:microsoft.com/office/officeart/2005/8/layout/hierarchy3"/>
    <dgm:cxn modelId="{C552698A-AF66-45F1-BEB8-AA0981510A53}" type="presParOf" srcId="{1E45A206-BF57-4930-AFA3-B5249B99391E}" destId="{A397F8FB-85C7-48CC-9C0D-27773E70CF7B}" srcOrd="0" destOrd="0" presId="urn:microsoft.com/office/officeart/2005/8/layout/hierarchy3"/>
    <dgm:cxn modelId="{03B9DD03-6397-4D8E-9F06-EA8854E54E81}" type="presParOf" srcId="{1E45A206-BF57-4930-AFA3-B5249B99391E}" destId="{3B7A2E1B-2226-4E42-A341-EC44C7B92015}" srcOrd="1" destOrd="0" presId="urn:microsoft.com/office/officeart/2005/8/layout/hierarchy3"/>
    <dgm:cxn modelId="{E270BD1F-E475-4BF0-8EFA-69A88FDEFDFB}" type="presParOf" srcId="{1E45A206-BF57-4930-AFA3-B5249B99391E}" destId="{C81627FF-B688-4306-B973-0580775A1142}" srcOrd="2" destOrd="0" presId="urn:microsoft.com/office/officeart/2005/8/layout/hierarchy3"/>
    <dgm:cxn modelId="{96C0EDED-D9D0-49F1-BC3F-90698C7ECE9B}" type="presParOf" srcId="{1E45A206-BF57-4930-AFA3-B5249B99391E}" destId="{3178E46A-6213-48D7-A023-FA1F28A78854}" srcOrd="3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21363C-A5D3-4FC5-A614-4703458616F5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9E777B-3B6A-4ECE-A344-2720977ADDFC}">
      <dgm:prSet phldrT="[Текст]"/>
      <dgm:spPr/>
      <dgm:t>
        <a:bodyPr/>
        <a:lstStyle/>
        <a:p>
          <a:r>
            <a:rPr lang="uk-UA" b="1" dirty="0" smtClean="0"/>
            <a:t>Навчальні семінари</a:t>
          </a:r>
          <a:endParaRPr lang="ru-RU" dirty="0"/>
        </a:p>
      </dgm:t>
    </dgm:pt>
    <dgm:pt modelId="{C4FBD70F-1E8B-40F2-82C2-40719B0EB282}" type="parTrans" cxnId="{C2807CB8-E70A-4B92-AA0B-E57E5099829C}">
      <dgm:prSet/>
      <dgm:spPr/>
      <dgm:t>
        <a:bodyPr/>
        <a:lstStyle/>
        <a:p>
          <a:endParaRPr lang="ru-RU"/>
        </a:p>
      </dgm:t>
    </dgm:pt>
    <dgm:pt modelId="{29946586-7EC0-4718-A80F-907969A853AE}" type="sibTrans" cxnId="{C2807CB8-E70A-4B92-AA0B-E57E5099829C}">
      <dgm:prSet/>
      <dgm:spPr/>
      <dgm:t>
        <a:bodyPr/>
        <a:lstStyle/>
        <a:p>
          <a:endParaRPr lang="ru-RU"/>
        </a:p>
      </dgm:t>
    </dgm:pt>
    <dgm:pt modelId="{626EF57D-EDF2-4C29-95B5-9387192AD9FC}">
      <dgm:prSet/>
      <dgm:spPr/>
      <dgm:t>
        <a:bodyPr/>
        <a:lstStyle/>
        <a:p>
          <a:r>
            <a:rPr lang="uk-UA" b="1" dirty="0" smtClean="0"/>
            <a:t>Навчальні дискусії</a:t>
          </a:r>
          <a:r>
            <a:rPr lang="uk-UA" dirty="0" smtClean="0"/>
            <a:t> </a:t>
          </a:r>
          <a:endParaRPr lang="ru-RU" dirty="0"/>
        </a:p>
      </dgm:t>
    </dgm:pt>
    <dgm:pt modelId="{2F59805B-E4C3-4A59-B97B-D672FFC37C32}" type="parTrans" cxnId="{05C2AEF4-EE64-4168-9EFB-2C0B409CB42C}">
      <dgm:prSet/>
      <dgm:spPr/>
      <dgm:t>
        <a:bodyPr/>
        <a:lstStyle/>
        <a:p>
          <a:endParaRPr lang="ru-RU"/>
        </a:p>
      </dgm:t>
    </dgm:pt>
    <dgm:pt modelId="{959D7D9B-2DBC-4B20-B845-D7E8BFF2A2BB}" type="sibTrans" cxnId="{05C2AEF4-EE64-4168-9EFB-2C0B409CB42C}">
      <dgm:prSet/>
      <dgm:spPr/>
      <dgm:t>
        <a:bodyPr/>
        <a:lstStyle/>
        <a:p>
          <a:endParaRPr lang="ru-RU"/>
        </a:p>
      </dgm:t>
    </dgm:pt>
    <dgm:pt modelId="{2C83F097-8F08-40B2-8DAC-F22534DF8F6C}">
      <dgm:prSet/>
      <dgm:spPr/>
      <dgm:t>
        <a:bodyPr/>
        <a:lstStyle/>
        <a:p>
          <a:r>
            <a:rPr lang="uk-UA" b="1" dirty="0" smtClean="0"/>
            <a:t>Навчальні зустрічі за </a:t>
          </a:r>
          <a:r>
            <a:rPr lang="uk-UA" b="1" dirty="0" err="1" smtClean="0"/>
            <a:t>“круглим</a:t>
          </a:r>
          <a:r>
            <a:rPr lang="uk-UA" b="1" dirty="0" smtClean="0"/>
            <a:t> </a:t>
          </a:r>
          <a:r>
            <a:rPr lang="uk-UA" b="1" dirty="0" err="1" smtClean="0"/>
            <a:t>столом”</a:t>
          </a:r>
          <a:endParaRPr lang="ru-RU" dirty="0"/>
        </a:p>
      </dgm:t>
    </dgm:pt>
    <dgm:pt modelId="{0893E165-B9E5-40FA-BD3A-324688F20FED}" type="parTrans" cxnId="{F3BEB487-BFDA-440B-BD49-422B77A22949}">
      <dgm:prSet/>
      <dgm:spPr/>
      <dgm:t>
        <a:bodyPr/>
        <a:lstStyle/>
        <a:p>
          <a:endParaRPr lang="ru-RU"/>
        </a:p>
      </dgm:t>
    </dgm:pt>
    <dgm:pt modelId="{A248F098-9F89-47FA-B199-7B408DD8AE9F}" type="sibTrans" cxnId="{F3BEB487-BFDA-440B-BD49-422B77A22949}">
      <dgm:prSet/>
      <dgm:spPr/>
      <dgm:t>
        <a:bodyPr/>
        <a:lstStyle/>
        <a:p>
          <a:endParaRPr lang="ru-RU"/>
        </a:p>
      </dgm:t>
    </dgm:pt>
    <dgm:pt modelId="{3A1A2672-7406-4FDA-B0C3-75167CB01A72}" type="pres">
      <dgm:prSet presAssocID="{BE21363C-A5D3-4FC5-A614-4703458616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474A51-6989-41DF-8E61-756D5FDC4991}" type="pres">
      <dgm:prSet presAssocID="{2C83F097-8F08-40B2-8DAC-F22534DF8F6C}" presName="node" presStyleLbl="node1" presStyleIdx="0" presStyleCnt="3" custScaleX="208619" custScaleY="127979" custRadScaleRad="134687" custRadScaleInc="1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59AA6-E767-4AEC-8E82-5B867525609C}" type="pres">
      <dgm:prSet presAssocID="{A248F098-9F89-47FA-B199-7B408DD8AE9F}" presName="sibTrans" presStyleLbl="sibTrans2D1" presStyleIdx="0" presStyleCnt="3" custScaleX="223997"/>
      <dgm:spPr/>
      <dgm:t>
        <a:bodyPr/>
        <a:lstStyle/>
        <a:p>
          <a:endParaRPr lang="ru-RU"/>
        </a:p>
      </dgm:t>
    </dgm:pt>
    <dgm:pt modelId="{8B7508E8-7ADB-4EFD-8120-E1EF1AA2B15F}" type="pres">
      <dgm:prSet presAssocID="{A248F098-9F89-47FA-B199-7B408DD8AE9F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DE9A5E72-6893-454A-8B74-6B1EB82FF61E}" type="pres">
      <dgm:prSet presAssocID="{589E777B-3B6A-4ECE-A344-2720977ADDFC}" presName="node" presStyleLbl="node1" presStyleIdx="1" presStyleCnt="3" custScaleX="107074" custRadScaleRad="93198" custRadScaleInc="-10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80FC2-233C-4416-911D-616CB766EC0C}" type="pres">
      <dgm:prSet presAssocID="{29946586-7EC0-4718-A80F-907969A853AE}" presName="sibTrans" presStyleLbl="sibTrans2D1" presStyleIdx="1" presStyleCnt="3" custScaleX="101502"/>
      <dgm:spPr/>
      <dgm:t>
        <a:bodyPr/>
        <a:lstStyle/>
        <a:p>
          <a:endParaRPr lang="ru-RU"/>
        </a:p>
      </dgm:t>
    </dgm:pt>
    <dgm:pt modelId="{44C33158-9FC7-4FC0-B852-DC75DF84487B}" type="pres">
      <dgm:prSet presAssocID="{29946586-7EC0-4718-A80F-907969A853A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10DB9682-E0F7-4013-A031-70EA3582D4FD}" type="pres">
      <dgm:prSet presAssocID="{626EF57D-EDF2-4C29-95B5-9387192AD9FC}" presName="node" presStyleLbl="node1" presStyleIdx="2" presStyleCnt="3" custScaleX="107514" custRadScaleRad="96899" custRadScaleInc="12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109CC-B1B4-4FB3-8AD3-B4F83A5928C8}" type="pres">
      <dgm:prSet presAssocID="{959D7D9B-2DBC-4B20-B845-D7E8BFF2A2BB}" presName="sibTrans" presStyleLbl="sibTrans2D1" presStyleIdx="2" presStyleCnt="3" custScaleX="212307"/>
      <dgm:spPr/>
      <dgm:t>
        <a:bodyPr/>
        <a:lstStyle/>
        <a:p>
          <a:endParaRPr lang="ru-RU"/>
        </a:p>
      </dgm:t>
    </dgm:pt>
    <dgm:pt modelId="{761C5429-375B-4404-B989-21CD303EECDA}" type="pres">
      <dgm:prSet presAssocID="{959D7D9B-2DBC-4B20-B845-D7E8BFF2A2BB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2BBCA20-2EC7-47F9-8248-F4F07B811DDD}" type="presOf" srcId="{626EF57D-EDF2-4C29-95B5-9387192AD9FC}" destId="{10DB9682-E0F7-4013-A031-70EA3582D4FD}" srcOrd="0" destOrd="0" presId="urn:microsoft.com/office/officeart/2005/8/layout/cycle7"/>
    <dgm:cxn modelId="{C2807CB8-E70A-4B92-AA0B-E57E5099829C}" srcId="{BE21363C-A5D3-4FC5-A614-4703458616F5}" destId="{589E777B-3B6A-4ECE-A344-2720977ADDFC}" srcOrd="1" destOrd="0" parTransId="{C4FBD70F-1E8B-40F2-82C2-40719B0EB282}" sibTransId="{29946586-7EC0-4718-A80F-907969A853AE}"/>
    <dgm:cxn modelId="{05C2AEF4-EE64-4168-9EFB-2C0B409CB42C}" srcId="{BE21363C-A5D3-4FC5-A614-4703458616F5}" destId="{626EF57D-EDF2-4C29-95B5-9387192AD9FC}" srcOrd="2" destOrd="0" parTransId="{2F59805B-E4C3-4A59-B97B-D672FFC37C32}" sibTransId="{959D7D9B-2DBC-4B20-B845-D7E8BFF2A2BB}"/>
    <dgm:cxn modelId="{98EE3B9D-D20D-4066-B86A-121E7CB9CA9C}" type="presOf" srcId="{959D7D9B-2DBC-4B20-B845-D7E8BFF2A2BB}" destId="{897109CC-B1B4-4FB3-8AD3-B4F83A5928C8}" srcOrd="0" destOrd="0" presId="urn:microsoft.com/office/officeart/2005/8/layout/cycle7"/>
    <dgm:cxn modelId="{66F886A0-C506-41C3-ABB4-F94730513F07}" type="presOf" srcId="{959D7D9B-2DBC-4B20-B845-D7E8BFF2A2BB}" destId="{761C5429-375B-4404-B989-21CD303EECDA}" srcOrd="1" destOrd="0" presId="urn:microsoft.com/office/officeart/2005/8/layout/cycle7"/>
    <dgm:cxn modelId="{1ECE13B8-E363-44BB-85EE-F2A99A43F6E2}" type="presOf" srcId="{A248F098-9F89-47FA-B199-7B408DD8AE9F}" destId="{8B7508E8-7ADB-4EFD-8120-E1EF1AA2B15F}" srcOrd="1" destOrd="0" presId="urn:microsoft.com/office/officeart/2005/8/layout/cycle7"/>
    <dgm:cxn modelId="{E098EEE4-E4EC-4FD2-8C62-C967E4EC7820}" type="presOf" srcId="{29946586-7EC0-4718-A80F-907969A853AE}" destId="{44C33158-9FC7-4FC0-B852-DC75DF84487B}" srcOrd="1" destOrd="0" presId="urn:microsoft.com/office/officeart/2005/8/layout/cycle7"/>
    <dgm:cxn modelId="{9412FBB8-59D9-41D6-A937-B23F7C211B60}" type="presOf" srcId="{2C83F097-8F08-40B2-8DAC-F22534DF8F6C}" destId="{FD474A51-6989-41DF-8E61-756D5FDC4991}" srcOrd="0" destOrd="0" presId="urn:microsoft.com/office/officeart/2005/8/layout/cycle7"/>
    <dgm:cxn modelId="{0EFBB9E0-3DE0-4612-B023-6ECBC1D8A59C}" type="presOf" srcId="{BE21363C-A5D3-4FC5-A614-4703458616F5}" destId="{3A1A2672-7406-4FDA-B0C3-75167CB01A72}" srcOrd="0" destOrd="0" presId="urn:microsoft.com/office/officeart/2005/8/layout/cycle7"/>
    <dgm:cxn modelId="{9CE13CDE-63B3-49DF-8BEE-AD131065118A}" type="presOf" srcId="{29946586-7EC0-4718-A80F-907969A853AE}" destId="{BAA80FC2-233C-4416-911D-616CB766EC0C}" srcOrd="0" destOrd="0" presId="urn:microsoft.com/office/officeart/2005/8/layout/cycle7"/>
    <dgm:cxn modelId="{FB6DC6F5-6A57-4BC9-91B8-5F9F7873E5E0}" type="presOf" srcId="{A248F098-9F89-47FA-B199-7B408DD8AE9F}" destId="{78159AA6-E767-4AEC-8E82-5B867525609C}" srcOrd="0" destOrd="0" presId="urn:microsoft.com/office/officeart/2005/8/layout/cycle7"/>
    <dgm:cxn modelId="{EDC7E1D8-616D-4FDA-9D9D-077A675FEEF6}" type="presOf" srcId="{589E777B-3B6A-4ECE-A344-2720977ADDFC}" destId="{DE9A5E72-6893-454A-8B74-6B1EB82FF61E}" srcOrd="0" destOrd="0" presId="urn:microsoft.com/office/officeart/2005/8/layout/cycle7"/>
    <dgm:cxn modelId="{F3BEB487-BFDA-440B-BD49-422B77A22949}" srcId="{BE21363C-A5D3-4FC5-A614-4703458616F5}" destId="{2C83F097-8F08-40B2-8DAC-F22534DF8F6C}" srcOrd="0" destOrd="0" parTransId="{0893E165-B9E5-40FA-BD3A-324688F20FED}" sibTransId="{A248F098-9F89-47FA-B199-7B408DD8AE9F}"/>
    <dgm:cxn modelId="{E0DCEE2D-FA5C-446C-A2A5-1AE17C681C39}" type="presParOf" srcId="{3A1A2672-7406-4FDA-B0C3-75167CB01A72}" destId="{FD474A51-6989-41DF-8E61-756D5FDC4991}" srcOrd="0" destOrd="0" presId="urn:microsoft.com/office/officeart/2005/8/layout/cycle7"/>
    <dgm:cxn modelId="{CDD4FD55-EBAD-4133-A2B3-CCBCD8A525C4}" type="presParOf" srcId="{3A1A2672-7406-4FDA-B0C3-75167CB01A72}" destId="{78159AA6-E767-4AEC-8E82-5B867525609C}" srcOrd="1" destOrd="0" presId="urn:microsoft.com/office/officeart/2005/8/layout/cycle7"/>
    <dgm:cxn modelId="{65864777-C326-488F-8CE9-8852ED104976}" type="presParOf" srcId="{78159AA6-E767-4AEC-8E82-5B867525609C}" destId="{8B7508E8-7ADB-4EFD-8120-E1EF1AA2B15F}" srcOrd="0" destOrd="0" presId="urn:microsoft.com/office/officeart/2005/8/layout/cycle7"/>
    <dgm:cxn modelId="{4F7300E7-747F-40D2-B56B-59D2C0AD743B}" type="presParOf" srcId="{3A1A2672-7406-4FDA-B0C3-75167CB01A72}" destId="{DE9A5E72-6893-454A-8B74-6B1EB82FF61E}" srcOrd="2" destOrd="0" presId="urn:microsoft.com/office/officeart/2005/8/layout/cycle7"/>
    <dgm:cxn modelId="{F708705C-7B2D-4BB9-8369-D36E2C3F9E45}" type="presParOf" srcId="{3A1A2672-7406-4FDA-B0C3-75167CB01A72}" destId="{BAA80FC2-233C-4416-911D-616CB766EC0C}" srcOrd="3" destOrd="0" presId="urn:microsoft.com/office/officeart/2005/8/layout/cycle7"/>
    <dgm:cxn modelId="{C8929F0D-F41E-421F-863B-731A1C35CAB2}" type="presParOf" srcId="{BAA80FC2-233C-4416-911D-616CB766EC0C}" destId="{44C33158-9FC7-4FC0-B852-DC75DF84487B}" srcOrd="0" destOrd="0" presId="urn:microsoft.com/office/officeart/2005/8/layout/cycle7"/>
    <dgm:cxn modelId="{2426BFD9-56AB-4C4F-944B-EA14CB09CCFC}" type="presParOf" srcId="{3A1A2672-7406-4FDA-B0C3-75167CB01A72}" destId="{10DB9682-E0F7-4013-A031-70EA3582D4FD}" srcOrd="4" destOrd="0" presId="urn:microsoft.com/office/officeart/2005/8/layout/cycle7"/>
    <dgm:cxn modelId="{C6C48FBA-223D-442E-9587-31A51C7D4384}" type="presParOf" srcId="{3A1A2672-7406-4FDA-B0C3-75167CB01A72}" destId="{897109CC-B1B4-4FB3-8AD3-B4F83A5928C8}" srcOrd="5" destOrd="0" presId="urn:microsoft.com/office/officeart/2005/8/layout/cycle7"/>
    <dgm:cxn modelId="{627B45F8-F556-45C3-B65A-A2614105FA88}" type="presParOf" srcId="{897109CC-B1B4-4FB3-8AD3-B4F83A5928C8}" destId="{761C5429-375B-4404-B989-21CD303EECDA}" srcOrd="0" destOrd="0" presId="urn:microsoft.com/office/officeart/2005/8/layout/cycle7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A87FE8-A0B3-4117-8CD6-A8836B558F7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7C5B82-286B-47E9-8601-63DC4CF53751}">
      <dgm:prSet phldrT="[Текст]" custT="1"/>
      <dgm:spPr/>
      <dgm:t>
        <a:bodyPr/>
        <a:lstStyle/>
        <a:p>
          <a:r>
            <a:rPr lang="uk-UA" sz="5400" b="1" dirty="0" smtClean="0"/>
            <a:t>Творчі ігри</a:t>
          </a:r>
          <a:endParaRPr lang="ru-RU" sz="5400" b="1" dirty="0"/>
        </a:p>
      </dgm:t>
    </dgm:pt>
    <dgm:pt modelId="{15F8F1BC-5FF0-4B89-89B5-C4C5A0C56D9C}" type="parTrans" cxnId="{A157C4DF-0255-483E-BE64-1DA7FA7BD97A}">
      <dgm:prSet/>
      <dgm:spPr/>
      <dgm:t>
        <a:bodyPr/>
        <a:lstStyle/>
        <a:p>
          <a:endParaRPr lang="ru-RU"/>
        </a:p>
      </dgm:t>
    </dgm:pt>
    <dgm:pt modelId="{F6217DAA-061B-4A54-B93C-7178469A3B78}" type="sibTrans" cxnId="{A157C4DF-0255-483E-BE64-1DA7FA7BD97A}">
      <dgm:prSet/>
      <dgm:spPr/>
      <dgm:t>
        <a:bodyPr/>
        <a:lstStyle/>
        <a:p>
          <a:endParaRPr lang="ru-RU"/>
        </a:p>
      </dgm:t>
    </dgm:pt>
    <dgm:pt modelId="{83021471-0D58-4DB7-8017-E86DF872A8D4}">
      <dgm:prSet phldrT="[Текст]" custT="1"/>
      <dgm:spPr/>
      <dgm:t>
        <a:bodyPr/>
        <a:lstStyle/>
        <a:p>
          <a:pPr algn="ctr"/>
          <a:r>
            <a:rPr lang="uk-UA" sz="3200" b="1" dirty="0" smtClean="0"/>
            <a:t>Операційні  </a:t>
          </a:r>
          <a:r>
            <a:rPr lang="uk-UA" sz="1700" dirty="0" smtClean="0"/>
            <a:t>– </a:t>
          </a:r>
        </a:p>
        <a:p>
          <a:pPr algn="just"/>
          <a:r>
            <a:rPr lang="uk-UA" sz="1700" b="1" dirty="0" smtClean="0"/>
            <a:t>аналогічні методу аналізу проблемних ситуацій, але вони спонтанні, мають сценарій, в якому закладений більш або менш жорсткий алгоритм </a:t>
          </a:r>
          <a:r>
            <a:rPr lang="uk-UA" sz="1700" b="1" dirty="0" err="1" smtClean="0"/>
            <a:t>“правильності”</a:t>
          </a:r>
          <a:r>
            <a:rPr lang="uk-UA" sz="1700" b="1" dirty="0" smtClean="0"/>
            <a:t> і </a:t>
          </a:r>
          <a:r>
            <a:rPr lang="uk-UA" sz="1700" b="1" dirty="0" err="1" smtClean="0"/>
            <a:t>“неправильності”</a:t>
          </a:r>
          <a:r>
            <a:rPr lang="uk-UA" sz="1700" b="1" dirty="0" smtClean="0"/>
            <a:t> рішення, яке приймається. </a:t>
          </a:r>
          <a:endParaRPr lang="ru-RU" sz="1700" b="1" dirty="0"/>
        </a:p>
      </dgm:t>
    </dgm:pt>
    <dgm:pt modelId="{165A1B02-7F18-4FEB-AD9A-0DB8E1005C75}" type="parTrans" cxnId="{851F1791-B267-4262-88DF-BB7CCD373C49}">
      <dgm:prSet/>
      <dgm:spPr/>
      <dgm:t>
        <a:bodyPr/>
        <a:lstStyle/>
        <a:p>
          <a:endParaRPr lang="ru-RU"/>
        </a:p>
      </dgm:t>
    </dgm:pt>
    <dgm:pt modelId="{11C0E675-3AD9-4539-985D-F0EA5814CE32}" type="sibTrans" cxnId="{851F1791-B267-4262-88DF-BB7CCD373C49}">
      <dgm:prSet/>
      <dgm:spPr/>
      <dgm:t>
        <a:bodyPr/>
        <a:lstStyle/>
        <a:p>
          <a:endParaRPr lang="ru-RU"/>
        </a:p>
      </dgm:t>
    </dgm:pt>
    <dgm:pt modelId="{1A505B53-C49C-45A6-962B-130440695AAA}">
      <dgm:prSet phldrT="[Текст]" custT="1"/>
      <dgm:spPr/>
      <dgm:t>
        <a:bodyPr/>
        <a:lstStyle/>
        <a:p>
          <a:pPr algn="ctr"/>
          <a:r>
            <a:rPr lang="uk-UA" sz="3200" b="1" dirty="0" smtClean="0"/>
            <a:t>Рольові </a:t>
          </a:r>
          <a:r>
            <a:rPr lang="uk-UA" sz="1900" dirty="0" smtClean="0"/>
            <a:t> - </a:t>
          </a:r>
        </a:p>
        <a:p>
          <a:pPr algn="just"/>
          <a:r>
            <a:rPr lang="uk-UA" sz="1900" b="1" dirty="0" smtClean="0"/>
            <a:t>формують уміння проникати у суть історичних подій, які вивчаються та створювати історичну обстановку.</a:t>
          </a:r>
          <a:endParaRPr lang="ru-RU" sz="1900" b="1" dirty="0"/>
        </a:p>
      </dgm:t>
    </dgm:pt>
    <dgm:pt modelId="{C3B097FE-67BF-4B02-9A3F-04B87FC7F3CB}" type="parTrans" cxnId="{C0C243CC-8895-4525-B85E-F7D7D5EEE7AC}">
      <dgm:prSet/>
      <dgm:spPr/>
      <dgm:t>
        <a:bodyPr/>
        <a:lstStyle/>
        <a:p>
          <a:endParaRPr lang="ru-RU"/>
        </a:p>
      </dgm:t>
    </dgm:pt>
    <dgm:pt modelId="{EB347CA7-13A2-4ABC-9175-F3D680AB7947}" type="sibTrans" cxnId="{C0C243CC-8895-4525-B85E-F7D7D5EEE7AC}">
      <dgm:prSet/>
      <dgm:spPr/>
      <dgm:t>
        <a:bodyPr/>
        <a:lstStyle/>
        <a:p>
          <a:endParaRPr lang="ru-RU"/>
        </a:p>
      </dgm:t>
    </dgm:pt>
    <dgm:pt modelId="{E8FEE64B-19CB-4760-9129-04B3CEAEC854}" type="pres">
      <dgm:prSet presAssocID="{92A87FE8-A0B3-4117-8CD6-A8836B558F7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4522DF2-54EC-4E01-BEE2-5E3DA81A039B}" type="pres">
      <dgm:prSet presAssocID="{157C5B82-286B-47E9-8601-63DC4CF53751}" presName="hierRoot1" presStyleCnt="0"/>
      <dgm:spPr/>
    </dgm:pt>
    <dgm:pt modelId="{1B3F899C-09AF-40CA-867B-9E7DE5458549}" type="pres">
      <dgm:prSet presAssocID="{157C5B82-286B-47E9-8601-63DC4CF53751}" presName="composite" presStyleCnt="0"/>
      <dgm:spPr/>
    </dgm:pt>
    <dgm:pt modelId="{FCC8A0AB-3A03-4BB7-833D-45E16E1AEBB5}" type="pres">
      <dgm:prSet presAssocID="{157C5B82-286B-47E9-8601-63DC4CF53751}" presName="background" presStyleLbl="node0" presStyleIdx="0" presStyleCnt="1"/>
      <dgm:spPr/>
    </dgm:pt>
    <dgm:pt modelId="{746C8462-0306-4423-B289-D57FA539CBE8}" type="pres">
      <dgm:prSet presAssocID="{157C5B82-286B-47E9-8601-63DC4CF53751}" presName="text" presStyleLbl="fgAcc0" presStyleIdx="0" presStyleCnt="1" custScaleX="2072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B955BF-D488-4081-B738-260D92B402D8}" type="pres">
      <dgm:prSet presAssocID="{157C5B82-286B-47E9-8601-63DC4CF53751}" presName="hierChild2" presStyleCnt="0"/>
      <dgm:spPr/>
    </dgm:pt>
    <dgm:pt modelId="{E4AFB8CF-969E-496E-A39F-E7125B648199}" type="pres">
      <dgm:prSet presAssocID="{165A1B02-7F18-4FEB-AD9A-0DB8E1005C7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D3BFBC2-8170-4868-95CA-8CB84EC483C4}" type="pres">
      <dgm:prSet presAssocID="{83021471-0D58-4DB7-8017-E86DF872A8D4}" presName="hierRoot2" presStyleCnt="0"/>
      <dgm:spPr/>
    </dgm:pt>
    <dgm:pt modelId="{D96239D5-17BB-4206-BB74-9E5587DF3F7E}" type="pres">
      <dgm:prSet presAssocID="{83021471-0D58-4DB7-8017-E86DF872A8D4}" presName="composite2" presStyleCnt="0"/>
      <dgm:spPr/>
    </dgm:pt>
    <dgm:pt modelId="{171F6D61-BB60-4D56-A46E-B4E247D527F5}" type="pres">
      <dgm:prSet presAssocID="{83021471-0D58-4DB7-8017-E86DF872A8D4}" presName="background2" presStyleLbl="node2" presStyleIdx="0" presStyleCnt="2"/>
      <dgm:spPr/>
    </dgm:pt>
    <dgm:pt modelId="{BF34B777-F41C-4BA1-842A-0D435288046A}" type="pres">
      <dgm:prSet presAssocID="{83021471-0D58-4DB7-8017-E86DF872A8D4}" presName="text2" presStyleLbl="fgAcc2" presStyleIdx="0" presStyleCnt="2" custScaleX="150766" custScaleY="178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4BF455-3D07-4C31-8117-D160EA53C07C}" type="pres">
      <dgm:prSet presAssocID="{83021471-0D58-4DB7-8017-E86DF872A8D4}" presName="hierChild3" presStyleCnt="0"/>
      <dgm:spPr/>
    </dgm:pt>
    <dgm:pt modelId="{4026F645-986D-469F-8814-AD6CEEF9665B}" type="pres">
      <dgm:prSet presAssocID="{C3B097FE-67BF-4B02-9A3F-04B87FC7F3C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03BD2D7-BB95-4B31-9160-B21A1208EB93}" type="pres">
      <dgm:prSet presAssocID="{1A505B53-C49C-45A6-962B-130440695AAA}" presName="hierRoot2" presStyleCnt="0"/>
      <dgm:spPr/>
    </dgm:pt>
    <dgm:pt modelId="{3D46EEC0-55BD-459A-A056-AE86343FCC52}" type="pres">
      <dgm:prSet presAssocID="{1A505B53-C49C-45A6-962B-130440695AAA}" presName="composite2" presStyleCnt="0"/>
      <dgm:spPr/>
    </dgm:pt>
    <dgm:pt modelId="{EDBAFDCD-DCFF-45FD-89C6-3101EA70257E}" type="pres">
      <dgm:prSet presAssocID="{1A505B53-C49C-45A6-962B-130440695AAA}" presName="background2" presStyleLbl="node2" presStyleIdx="1" presStyleCnt="2"/>
      <dgm:spPr/>
    </dgm:pt>
    <dgm:pt modelId="{9F349F79-9B63-43C0-AFAC-859580994715}" type="pres">
      <dgm:prSet presAssocID="{1A505B53-C49C-45A6-962B-130440695AAA}" presName="text2" presStyleLbl="fgAcc2" presStyleIdx="1" presStyleCnt="2" custScaleX="139962" custScaleY="130673" custLinFactNeighborX="5394" custLinFactNeighborY="10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5046C5-4A90-4F5C-AE6A-7CCEFD576173}" type="pres">
      <dgm:prSet presAssocID="{1A505B53-C49C-45A6-962B-130440695AAA}" presName="hierChild3" presStyleCnt="0"/>
      <dgm:spPr/>
    </dgm:pt>
  </dgm:ptLst>
  <dgm:cxnLst>
    <dgm:cxn modelId="{80BCBE37-E415-4351-8160-BAFDD803DD45}" type="presOf" srcId="{165A1B02-7F18-4FEB-AD9A-0DB8E1005C75}" destId="{E4AFB8CF-969E-496E-A39F-E7125B648199}" srcOrd="0" destOrd="0" presId="urn:microsoft.com/office/officeart/2005/8/layout/hierarchy1"/>
    <dgm:cxn modelId="{A157C4DF-0255-483E-BE64-1DA7FA7BD97A}" srcId="{92A87FE8-A0B3-4117-8CD6-A8836B558F7D}" destId="{157C5B82-286B-47E9-8601-63DC4CF53751}" srcOrd="0" destOrd="0" parTransId="{15F8F1BC-5FF0-4B89-89B5-C4C5A0C56D9C}" sibTransId="{F6217DAA-061B-4A54-B93C-7178469A3B78}"/>
    <dgm:cxn modelId="{743CB4F2-AB85-48CE-8557-7372FAB28CCC}" type="presOf" srcId="{C3B097FE-67BF-4B02-9A3F-04B87FC7F3CB}" destId="{4026F645-986D-469F-8814-AD6CEEF9665B}" srcOrd="0" destOrd="0" presId="urn:microsoft.com/office/officeart/2005/8/layout/hierarchy1"/>
    <dgm:cxn modelId="{C0C243CC-8895-4525-B85E-F7D7D5EEE7AC}" srcId="{157C5B82-286B-47E9-8601-63DC4CF53751}" destId="{1A505B53-C49C-45A6-962B-130440695AAA}" srcOrd="1" destOrd="0" parTransId="{C3B097FE-67BF-4B02-9A3F-04B87FC7F3CB}" sibTransId="{EB347CA7-13A2-4ABC-9175-F3D680AB7947}"/>
    <dgm:cxn modelId="{DF1D17D1-0008-4AEC-8F80-5EA6B178B7FA}" type="presOf" srcId="{83021471-0D58-4DB7-8017-E86DF872A8D4}" destId="{BF34B777-F41C-4BA1-842A-0D435288046A}" srcOrd="0" destOrd="0" presId="urn:microsoft.com/office/officeart/2005/8/layout/hierarchy1"/>
    <dgm:cxn modelId="{17CB587C-864E-4310-A221-FA95EF50D661}" type="presOf" srcId="{1A505B53-C49C-45A6-962B-130440695AAA}" destId="{9F349F79-9B63-43C0-AFAC-859580994715}" srcOrd="0" destOrd="0" presId="urn:microsoft.com/office/officeart/2005/8/layout/hierarchy1"/>
    <dgm:cxn modelId="{851F1791-B267-4262-88DF-BB7CCD373C49}" srcId="{157C5B82-286B-47E9-8601-63DC4CF53751}" destId="{83021471-0D58-4DB7-8017-E86DF872A8D4}" srcOrd="0" destOrd="0" parTransId="{165A1B02-7F18-4FEB-AD9A-0DB8E1005C75}" sibTransId="{11C0E675-3AD9-4539-985D-F0EA5814CE32}"/>
    <dgm:cxn modelId="{09018BC7-C0CA-4FA3-8E0D-4CD672756F37}" type="presOf" srcId="{157C5B82-286B-47E9-8601-63DC4CF53751}" destId="{746C8462-0306-4423-B289-D57FA539CBE8}" srcOrd="0" destOrd="0" presId="urn:microsoft.com/office/officeart/2005/8/layout/hierarchy1"/>
    <dgm:cxn modelId="{6EBAF073-01D8-4F0A-8F72-F893FE6F624A}" type="presOf" srcId="{92A87FE8-A0B3-4117-8CD6-A8836B558F7D}" destId="{E8FEE64B-19CB-4760-9129-04B3CEAEC854}" srcOrd="0" destOrd="0" presId="urn:microsoft.com/office/officeart/2005/8/layout/hierarchy1"/>
    <dgm:cxn modelId="{B99B2EA5-D2FE-484F-AD85-A0A809F78CBE}" type="presParOf" srcId="{E8FEE64B-19CB-4760-9129-04B3CEAEC854}" destId="{54522DF2-54EC-4E01-BEE2-5E3DA81A039B}" srcOrd="0" destOrd="0" presId="urn:microsoft.com/office/officeart/2005/8/layout/hierarchy1"/>
    <dgm:cxn modelId="{41D4A083-FAC4-453D-B5B0-67E253C8F7AC}" type="presParOf" srcId="{54522DF2-54EC-4E01-BEE2-5E3DA81A039B}" destId="{1B3F899C-09AF-40CA-867B-9E7DE5458549}" srcOrd="0" destOrd="0" presId="urn:microsoft.com/office/officeart/2005/8/layout/hierarchy1"/>
    <dgm:cxn modelId="{8689369F-F6D0-44FD-A17B-2ACBEB4F992E}" type="presParOf" srcId="{1B3F899C-09AF-40CA-867B-9E7DE5458549}" destId="{FCC8A0AB-3A03-4BB7-833D-45E16E1AEBB5}" srcOrd="0" destOrd="0" presId="urn:microsoft.com/office/officeart/2005/8/layout/hierarchy1"/>
    <dgm:cxn modelId="{F56B0786-C665-4C38-8A98-0BEDDB533CDC}" type="presParOf" srcId="{1B3F899C-09AF-40CA-867B-9E7DE5458549}" destId="{746C8462-0306-4423-B289-D57FA539CBE8}" srcOrd="1" destOrd="0" presId="urn:microsoft.com/office/officeart/2005/8/layout/hierarchy1"/>
    <dgm:cxn modelId="{1F37606A-EEDB-4A38-B3A6-1974CD31B316}" type="presParOf" srcId="{54522DF2-54EC-4E01-BEE2-5E3DA81A039B}" destId="{9CB955BF-D488-4081-B738-260D92B402D8}" srcOrd="1" destOrd="0" presId="urn:microsoft.com/office/officeart/2005/8/layout/hierarchy1"/>
    <dgm:cxn modelId="{43520739-29A2-46BB-9B3E-131740FA91F4}" type="presParOf" srcId="{9CB955BF-D488-4081-B738-260D92B402D8}" destId="{E4AFB8CF-969E-496E-A39F-E7125B648199}" srcOrd="0" destOrd="0" presId="urn:microsoft.com/office/officeart/2005/8/layout/hierarchy1"/>
    <dgm:cxn modelId="{1FA17DC4-6238-464B-93D8-1109C301843C}" type="presParOf" srcId="{9CB955BF-D488-4081-B738-260D92B402D8}" destId="{9D3BFBC2-8170-4868-95CA-8CB84EC483C4}" srcOrd="1" destOrd="0" presId="urn:microsoft.com/office/officeart/2005/8/layout/hierarchy1"/>
    <dgm:cxn modelId="{DFA0729C-2830-4415-AF36-9D232489C173}" type="presParOf" srcId="{9D3BFBC2-8170-4868-95CA-8CB84EC483C4}" destId="{D96239D5-17BB-4206-BB74-9E5587DF3F7E}" srcOrd="0" destOrd="0" presId="urn:microsoft.com/office/officeart/2005/8/layout/hierarchy1"/>
    <dgm:cxn modelId="{9284FCCA-702C-4BE2-9B77-06BF0450042A}" type="presParOf" srcId="{D96239D5-17BB-4206-BB74-9E5587DF3F7E}" destId="{171F6D61-BB60-4D56-A46E-B4E247D527F5}" srcOrd="0" destOrd="0" presId="urn:microsoft.com/office/officeart/2005/8/layout/hierarchy1"/>
    <dgm:cxn modelId="{1C261E7D-A6AF-42BC-8602-CD94BD0C945A}" type="presParOf" srcId="{D96239D5-17BB-4206-BB74-9E5587DF3F7E}" destId="{BF34B777-F41C-4BA1-842A-0D435288046A}" srcOrd="1" destOrd="0" presId="urn:microsoft.com/office/officeart/2005/8/layout/hierarchy1"/>
    <dgm:cxn modelId="{6684C9E9-01C7-474B-A5B0-5FE8675DFC2E}" type="presParOf" srcId="{9D3BFBC2-8170-4868-95CA-8CB84EC483C4}" destId="{424BF455-3D07-4C31-8117-D160EA53C07C}" srcOrd="1" destOrd="0" presId="urn:microsoft.com/office/officeart/2005/8/layout/hierarchy1"/>
    <dgm:cxn modelId="{9C468A11-4EAE-4C50-A410-407287954CBD}" type="presParOf" srcId="{9CB955BF-D488-4081-B738-260D92B402D8}" destId="{4026F645-986D-469F-8814-AD6CEEF9665B}" srcOrd="2" destOrd="0" presId="urn:microsoft.com/office/officeart/2005/8/layout/hierarchy1"/>
    <dgm:cxn modelId="{A77D04D9-3E40-4169-A219-172B8A481CE5}" type="presParOf" srcId="{9CB955BF-D488-4081-B738-260D92B402D8}" destId="{803BD2D7-BB95-4B31-9160-B21A1208EB93}" srcOrd="3" destOrd="0" presId="urn:microsoft.com/office/officeart/2005/8/layout/hierarchy1"/>
    <dgm:cxn modelId="{4740A8C2-3D16-4C4A-9B76-B75B3CA98023}" type="presParOf" srcId="{803BD2D7-BB95-4B31-9160-B21A1208EB93}" destId="{3D46EEC0-55BD-459A-A056-AE86343FCC52}" srcOrd="0" destOrd="0" presId="urn:microsoft.com/office/officeart/2005/8/layout/hierarchy1"/>
    <dgm:cxn modelId="{42696D6C-7CB0-4C65-B7AC-B66AA99BA345}" type="presParOf" srcId="{3D46EEC0-55BD-459A-A056-AE86343FCC52}" destId="{EDBAFDCD-DCFF-45FD-89C6-3101EA70257E}" srcOrd="0" destOrd="0" presId="urn:microsoft.com/office/officeart/2005/8/layout/hierarchy1"/>
    <dgm:cxn modelId="{2BB7484A-5EBF-4CF8-A4C7-4B3C22ABD0D8}" type="presParOf" srcId="{3D46EEC0-55BD-459A-A056-AE86343FCC52}" destId="{9F349F79-9B63-43C0-AFAC-859580994715}" srcOrd="1" destOrd="0" presId="urn:microsoft.com/office/officeart/2005/8/layout/hierarchy1"/>
    <dgm:cxn modelId="{65408A80-3F3E-4EBC-ACB2-2AA5C743538B}" type="presParOf" srcId="{803BD2D7-BB95-4B31-9160-B21A1208EB93}" destId="{445046C5-4A90-4F5C-AE6A-7CCEFD576173}" srcOrd="1" destOrd="0" presId="urn:microsoft.com/office/officeart/2005/8/layout/hierarchy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3CBD18-A9A7-477E-BCA5-686D6EFD062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B8E15A-5F48-46D3-B619-0284A3311BE8}">
      <dgm:prSet phldrT="[Текст]" custT="1"/>
      <dgm:spPr/>
      <dgm:t>
        <a:bodyPr/>
        <a:lstStyle/>
        <a:p>
          <a:r>
            <a:rPr lang="uk-UA" sz="3200" b="1" dirty="0" smtClean="0"/>
            <a:t>Предметні тижні</a:t>
          </a:r>
          <a:endParaRPr lang="ru-RU" sz="3200" b="1" dirty="0"/>
        </a:p>
      </dgm:t>
    </dgm:pt>
    <dgm:pt modelId="{9932452A-0223-415C-BD2A-9F423326BF29}" type="parTrans" cxnId="{25347D41-82F3-4FE1-A6FD-AEFA65170427}">
      <dgm:prSet/>
      <dgm:spPr/>
      <dgm:t>
        <a:bodyPr/>
        <a:lstStyle/>
        <a:p>
          <a:endParaRPr lang="ru-RU"/>
        </a:p>
      </dgm:t>
    </dgm:pt>
    <dgm:pt modelId="{6E2D79F6-BC8F-43BC-9814-4AEDE6715562}" type="sibTrans" cxnId="{25347D41-82F3-4FE1-A6FD-AEFA65170427}">
      <dgm:prSet/>
      <dgm:spPr/>
      <dgm:t>
        <a:bodyPr/>
        <a:lstStyle/>
        <a:p>
          <a:endParaRPr lang="ru-RU"/>
        </a:p>
      </dgm:t>
    </dgm:pt>
    <dgm:pt modelId="{991EDD6F-F7AC-4708-9506-B7086D795FEC}">
      <dgm:prSet phldrT="[Текст]" custT="1"/>
      <dgm:spPr/>
      <dgm:t>
        <a:bodyPr/>
        <a:lstStyle/>
        <a:p>
          <a:r>
            <a:rPr lang="uk-UA" sz="3200" b="1" dirty="0" smtClean="0"/>
            <a:t>Тематичні виховні заходи</a:t>
          </a:r>
          <a:endParaRPr lang="ru-RU" sz="3200" b="1" dirty="0"/>
        </a:p>
      </dgm:t>
    </dgm:pt>
    <dgm:pt modelId="{2BB807BB-1686-4F3C-A692-7B04E57E03BA}" type="parTrans" cxnId="{73903365-D6CA-412D-A45D-0D876851875E}">
      <dgm:prSet/>
      <dgm:spPr/>
      <dgm:t>
        <a:bodyPr/>
        <a:lstStyle/>
        <a:p>
          <a:endParaRPr lang="ru-RU"/>
        </a:p>
      </dgm:t>
    </dgm:pt>
    <dgm:pt modelId="{28542FEF-8A14-4CD2-91D2-449667FA5EAD}" type="sibTrans" cxnId="{73903365-D6CA-412D-A45D-0D876851875E}">
      <dgm:prSet/>
      <dgm:spPr/>
      <dgm:t>
        <a:bodyPr/>
        <a:lstStyle/>
        <a:p>
          <a:endParaRPr lang="ru-RU"/>
        </a:p>
      </dgm:t>
    </dgm:pt>
    <dgm:pt modelId="{6834F5AF-4096-4677-9051-FBFE92DAA0EE}">
      <dgm:prSet phldrT="[Текст]" custT="1"/>
      <dgm:spPr/>
      <dgm:t>
        <a:bodyPr/>
        <a:lstStyle/>
        <a:p>
          <a:r>
            <a:rPr lang="uk-UA" sz="3200" b="1" dirty="0" smtClean="0"/>
            <a:t>Гурткова робота</a:t>
          </a:r>
          <a:endParaRPr lang="ru-RU" sz="3200" b="1" dirty="0"/>
        </a:p>
      </dgm:t>
    </dgm:pt>
    <dgm:pt modelId="{12076C00-4C04-415B-BB60-E672CE3AE0E8}" type="parTrans" cxnId="{56E503B0-4C13-4C90-874F-582DFD5EF542}">
      <dgm:prSet/>
      <dgm:spPr/>
      <dgm:t>
        <a:bodyPr/>
        <a:lstStyle/>
        <a:p>
          <a:endParaRPr lang="ru-RU"/>
        </a:p>
      </dgm:t>
    </dgm:pt>
    <dgm:pt modelId="{2A1C1BBD-5F05-46C4-A625-61E695C2F1DB}" type="sibTrans" cxnId="{56E503B0-4C13-4C90-874F-582DFD5EF542}">
      <dgm:prSet/>
      <dgm:spPr/>
      <dgm:t>
        <a:bodyPr/>
        <a:lstStyle/>
        <a:p>
          <a:endParaRPr lang="ru-RU"/>
        </a:p>
      </dgm:t>
    </dgm:pt>
    <dgm:pt modelId="{F5316389-C7C7-40D9-9856-C03CB0D4104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dirty="0" smtClean="0"/>
            <a:t>Робота по збору матеріалів до шкільної світлиці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dirty="0" err="1" smtClean="0"/>
            <a:t>“Мій</a:t>
          </a:r>
          <a:r>
            <a:rPr lang="uk-UA" sz="2400" b="1" dirty="0" smtClean="0"/>
            <a:t> край – моя історія </a:t>
          </a:r>
          <a:r>
            <a:rPr lang="uk-UA" sz="2400" b="1" dirty="0" err="1" smtClean="0"/>
            <a:t>жива”</a:t>
          </a:r>
          <a:endParaRPr lang="ru-RU" sz="2400" b="1" dirty="0"/>
        </a:p>
      </dgm:t>
    </dgm:pt>
    <dgm:pt modelId="{D6019737-6F63-4146-B704-5D83BC46D93F}" type="parTrans" cxnId="{45ECEEC4-205C-4F39-9366-063AF23AD322}">
      <dgm:prSet/>
      <dgm:spPr/>
      <dgm:t>
        <a:bodyPr/>
        <a:lstStyle/>
        <a:p>
          <a:endParaRPr lang="ru-RU"/>
        </a:p>
      </dgm:t>
    </dgm:pt>
    <dgm:pt modelId="{99BBE3FD-E9C3-4FD7-9AE9-3AE815A030E7}" type="sibTrans" cxnId="{45ECEEC4-205C-4F39-9366-063AF23AD322}">
      <dgm:prSet/>
      <dgm:spPr/>
      <dgm:t>
        <a:bodyPr/>
        <a:lstStyle/>
        <a:p>
          <a:endParaRPr lang="ru-RU"/>
        </a:p>
      </dgm:t>
    </dgm:pt>
    <dgm:pt modelId="{6DF1C4F8-21B2-491B-9220-78CE62AD6A6D}">
      <dgm:prSet phldrT="[Текст]" custT="1"/>
      <dgm:spPr/>
      <dgm:t>
        <a:bodyPr/>
        <a:lstStyle/>
        <a:p>
          <a:r>
            <a:rPr lang="uk-UA" sz="3200" b="1" dirty="0" smtClean="0"/>
            <a:t>Робота з обдарованими учнями</a:t>
          </a:r>
          <a:endParaRPr lang="ru-RU" sz="3200" b="1" dirty="0"/>
        </a:p>
      </dgm:t>
    </dgm:pt>
    <dgm:pt modelId="{4CCC4808-3E25-46FD-B142-4BC3D68BEF3D}" type="parTrans" cxnId="{0DB70A14-89AE-4B98-B7E1-585AB61A1298}">
      <dgm:prSet/>
      <dgm:spPr/>
      <dgm:t>
        <a:bodyPr/>
        <a:lstStyle/>
        <a:p>
          <a:endParaRPr lang="ru-RU"/>
        </a:p>
      </dgm:t>
    </dgm:pt>
    <dgm:pt modelId="{258CDED8-A555-499B-806E-FABD75293A50}" type="sibTrans" cxnId="{0DB70A14-89AE-4B98-B7E1-585AB61A1298}">
      <dgm:prSet/>
      <dgm:spPr/>
      <dgm:t>
        <a:bodyPr/>
        <a:lstStyle/>
        <a:p>
          <a:endParaRPr lang="ru-RU"/>
        </a:p>
      </dgm:t>
    </dgm:pt>
    <dgm:pt modelId="{D60EF69D-5AB3-4A55-8F66-A87A393D6090}" type="pres">
      <dgm:prSet presAssocID="{0C3CBD18-A9A7-477E-BCA5-686D6EFD062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C6C95D-2F78-4C75-BCC1-E7FCD811A981}" type="pres">
      <dgm:prSet presAssocID="{0C3CBD18-A9A7-477E-BCA5-686D6EFD062E}" presName="dummyMaxCanvas" presStyleCnt="0">
        <dgm:presLayoutVars/>
      </dgm:prSet>
      <dgm:spPr/>
    </dgm:pt>
    <dgm:pt modelId="{D8E0C155-6F41-41BA-9471-55E362AF5954}" type="pres">
      <dgm:prSet presAssocID="{0C3CBD18-A9A7-477E-BCA5-686D6EFD062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79D99-0F03-4B62-BFB8-3F5F8FFCB822}" type="pres">
      <dgm:prSet presAssocID="{0C3CBD18-A9A7-477E-BCA5-686D6EFD062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65D73-5201-48B5-B295-03014DB1B609}" type="pres">
      <dgm:prSet presAssocID="{0C3CBD18-A9A7-477E-BCA5-686D6EFD062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00072-92C7-4446-8078-F0D4A394174C}" type="pres">
      <dgm:prSet presAssocID="{0C3CBD18-A9A7-477E-BCA5-686D6EFD062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854EB-332F-4D3F-AE6C-120F0CD1795A}" type="pres">
      <dgm:prSet presAssocID="{0C3CBD18-A9A7-477E-BCA5-686D6EFD062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3B90C-F974-4793-B6F0-6A5E0148D76A}" type="pres">
      <dgm:prSet presAssocID="{0C3CBD18-A9A7-477E-BCA5-686D6EFD062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38257-730E-4C4A-A1E6-C27941E61D35}" type="pres">
      <dgm:prSet presAssocID="{0C3CBD18-A9A7-477E-BCA5-686D6EFD062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0820E-43D2-4911-9568-8D927714B543}" type="pres">
      <dgm:prSet presAssocID="{0C3CBD18-A9A7-477E-BCA5-686D6EFD062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62AAC-4579-4183-96D3-2B039E47FAED}" type="pres">
      <dgm:prSet presAssocID="{0C3CBD18-A9A7-477E-BCA5-686D6EFD062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E7A97-AE96-4F50-A081-21FF606C84B1}" type="pres">
      <dgm:prSet presAssocID="{0C3CBD18-A9A7-477E-BCA5-686D6EFD062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4BD97-D0AC-4745-8489-97F4C706B900}" type="pres">
      <dgm:prSet presAssocID="{0C3CBD18-A9A7-477E-BCA5-686D6EFD062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C511F-AE73-4EB5-A517-DBB11BC12004}" type="pres">
      <dgm:prSet presAssocID="{0C3CBD18-A9A7-477E-BCA5-686D6EFD062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FCB12-FA83-46E7-8DA2-62DBB02E1165}" type="pres">
      <dgm:prSet presAssocID="{0C3CBD18-A9A7-477E-BCA5-686D6EFD062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A55A6-D539-432D-A1AE-BEABFE9FFEA9}" type="pres">
      <dgm:prSet presAssocID="{0C3CBD18-A9A7-477E-BCA5-686D6EFD062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546EEE-13C9-43C6-8C8C-3D42A23D131A}" type="presOf" srcId="{0BB8E15A-5F48-46D3-B619-0284A3311BE8}" destId="{1B04BD97-D0AC-4745-8489-97F4C706B900}" srcOrd="1" destOrd="0" presId="urn:microsoft.com/office/officeart/2005/8/layout/vProcess5"/>
    <dgm:cxn modelId="{73903365-D6CA-412D-A45D-0D876851875E}" srcId="{0C3CBD18-A9A7-477E-BCA5-686D6EFD062E}" destId="{991EDD6F-F7AC-4708-9506-B7086D795FEC}" srcOrd="2" destOrd="0" parTransId="{2BB807BB-1686-4F3C-A692-7B04E57E03BA}" sibTransId="{28542FEF-8A14-4CD2-91D2-449667FA5EAD}"/>
    <dgm:cxn modelId="{DF6B0642-182F-40C0-A989-4F2693C7D034}" type="presOf" srcId="{6DF1C4F8-21B2-491B-9220-78CE62AD6A6D}" destId="{1E3E7A97-AE96-4F50-A081-21FF606C84B1}" srcOrd="1" destOrd="0" presId="urn:microsoft.com/office/officeart/2005/8/layout/vProcess5"/>
    <dgm:cxn modelId="{56E503B0-4C13-4C90-874F-582DFD5EF542}" srcId="{0C3CBD18-A9A7-477E-BCA5-686D6EFD062E}" destId="{6834F5AF-4096-4677-9051-FBFE92DAA0EE}" srcOrd="3" destOrd="0" parTransId="{12076C00-4C04-415B-BB60-E672CE3AE0E8}" sibTransId="{2A1C1BBD-5F05-46C4-A625-61E695C2F1DB}"/>
    <dgm:cxn modelId="{6EBD1814-F260-439F-A128-5C096B49B7B6}" type="presOf" srcId="{6DF1C4F8-21B2-491B-9220-78CE62AD6A6D}" destId="{D8E0C155-6F41-41BA-9471-55E362AF5954}" srcOrd="0" destOrd="0" presId="urn:microsoft.com/office/officeart/2005/8/layout/vProcess5"/>
    <dgm:cxn modelId="{51B22352-F127-4DB9-BF46-DE4F1F01FD00}" type="presOf" srcId="{991EDD6F-F7AC-4708-9506-B7086D795FEC}" destId="{C2865D73-5201-48B5-B295-03014DB1B609}" srcOrd="0" destOrd="0" presId="urn:microsoft.com/office/officeart/2005/8/layout/vProcess5"/>
    <dgm:cxn modelId="{0DB70A14-89AE-4B98-B7E1-585AB61A1298}" srcId="{0C3CBD18-A9A7-477E-BCA5-686D6EFD062E}" destId="{6DF1C4F8-21B2-491B-9220-78CE62AD6A6D}" srcOrd="0" destOrd="0" parTransId="{4CCC4808-3E25-46FD-B142-4BC3D68BEF3D}" sibTransId="{258CDED8-A555-499B-806E-FABD75293A50}"/>
    <dgm:cxn modelId="{25347D41-82F3-4FE1-A6FD-AEFA65170427}" srcId="{0C3CBD18-A9A7-477E-BCA5-686D6EFD062E}" destId="{0BB8E15A-5F48-46D3-B619-0284A3311BE8}" srcOrd="1" destOrd="0" parTransId="{9932452A-0223-415C-BD2A-9F423326BF29}" sibTransId="{6E2D79F6-BC8F-43BC-9814-4AEDE6715562}"/>
    <dgm:cxn modelId="{45ECEEC4-205C-4F39-9366-063AF23AD322}" srcId="{0C3CBD18-A9A7-477E-BCA5-686D6EFD062E}" destId="{F5316389-C7C7-40D9-9856-C03CB0D41040}" srcOrd="4" destOrd="0" parTransId="{D6019737-6F63-4146-B704-5D83BC46D93F}" sibTransId="{99BBE3FD-E9C3-4FD7-9AE9-3AE815A030E7}"/>
    <dgm:cxn modelId="{1664CFDF-1F2B-4936-A740-9500079C0591}" type="presOf" srcId="{F5316389-C7C7-40D9-9856-C03CB0D41040}" destId="{2FA854EB-332F-4D3F-AE6C-120F0CD1795A}" srcOrd="0" destOrd="0" presId="urn:microsoft.com/office/officeart/2005/8/layout/vProcess5"/>
    <dgm:cxn modelId="{36E70787-3C8B-4F58-AB16-DB444D19AA31}" type="presOf" srcId="{28542FEF-8A14-4CD2-91D2-449667FA5EAD}" destId="{6C30820E-43D2-4911-9568-8D927714B543}" srcOrd="0" destOrd="0" presId="urn:microsoft.com/office/officeart/2005/8/layout/vProcess5"/>
    <dgm:cxn modelId="{1157C72F-FEDF-4B0A-AF6C-63C816CB053C}" type="presOf" srcId="{0BB8E15A-5F48-46D3-B619-0284A3311BE8}" destId="{04279D99-0F03-4B62-BFB8-3F5F8FFCB822}" srcOrd="0" destOrd="0" presId="urn:microsoft.com/office/officeart/2005/8/layout/vProcess5"/>
    <dgm:cxn modelId="{42892D6C-4E3A-4AF0-9D05-8117A13514BF}" type="presOf" srcId="{0C3CBD18-A9A7-477E-BCA5-686D6EFD062E}" destId="{D60EF69D-5AB3-4A55-8F66-A87A393D6090}" srcOrd="0" destOrd="0" presId="urn:microsoft.com/office/officeart/2005/8/layout/vProcess5"/>
    <dgm:cxn modelId="{9A18A9E8-88D3-4ADC-B107-F6A80805A0F3}" type="presOf" srcId="{F5316389-C7C7-40D9-9856-C03CB0D41040}" destId="{0B0A55A6-D539-432D-A1AE-BEABFE9FFEA9}" srcOrd="1" destOrd="0" presId="urn:microsoft.com/office/officeart/2005/8/layout/vProcess5"/>
    <dgm:cxn modelId="{31D7DAA0-4EE1-4F65-90BC-E66E716AF12A}" type="presOf" srcId="{6834F5AF-4096-4677-9051-FBFE92DAA0EE}" destId="{DEA00072-92C7-4446-8078-F0D4A394174C}" srcOrd="0" destOrd="0" presId="urn:microsoft.com/office/officeart/2005/8/layout/vProcess5"/>
    <dgm:cxn modelId="{9A2C12F1-0CFD-41BC-B01A-81FCAAC8AC11}" type="presOf" srcId="{6834F5AF-4096-4677-9051-FBFE92DAA0EE}" destId="{191FCB12-FA83-46E7-8DA2-62DBB02E1165}" srcOrd="1" destOrd="0" presId="urn:microsoft.com/office/officeart/2005/8/layout/vProcess5"/>
    <dgm:cxn modelId="{32DCFBE0-9DA3-425D-A526-BF0EFCDB8988}" type="presOf" srcId="{258CDED8-A555-499B-806E-FABD75293A50}" destId="{4E83B90C-F974-4793-B6F0-6A5E0148D76A}" srcOrd="0" destOrd="0" presId="urn:microsoft.com/office/officeart/2005/8/layout/vProcess5"/>
    <dgm:cxn modelId="{B06DFD68-76C9-4FB9-A1C0-F16EA8132EA7}" type="presOf" srcId="{6E2D79F6-BC8F-43BC-9814-4AEDE6715562}" destId="{80538257-730E-4C4A-A1E6-C27941E61D35}" srcOrd="0" destOrd="0" presId="urn:microsoft.com/office/officeart/2005/8/layout/vProcess5"/>
    <dgm:cxn modelId="{186B76C3-70B8-442E-A212-20A650BB0B03}" type="presOf" srcId="{991EDD6F-F7AC-4708-9506-B7086D795FEC}" destId="{90BC511F-AE73-4EB5-A517-DBB11BC12004}" srcOrd="1" destOrd="0" presId="urn:microsoft.com/office/officeart/2005/8/layout/vProcess5"/>
    <dgm:cxn modelId="{67420117-902B-44D0-9BA1-E7FFBDE3C623}" type="presOf" srcId="{2A1C1BBD-5F05-46C4-A625-61E695C2F1DB}" destId="{B0B62AAC-4579-4183-96D3-2B039E47FAED}" srcOrd="0" destOrd="0" presId="urn:microsoft.com/office/officeart/2005/8/layout/vProcess5"/>
    <dgm:cxn modelId="{B57BDC33-5FEB-439F-8C26-38BC874D7F58}" type="presParOf" srcId="{D60EF69D-5AB3-4A55-8F66-A87A393D6090}" destId="{5AC6C95D-2F78-4C75-BCC1-E7FCD811A981}" srcOrd="0" destOrd="0" presId="urn:microsoft.com/office/officeart/2005/8/layout/vProcess5"/>
    <dgm:cxn modelId="{F6DFB1DA-F41E-40BE-A7CD-27E2B1BEB53B}" type="presParOf" srcId="{D60EF69D-5AB3-4A55-8F66-A87A393D6090}" destId="{D8E0C155-6F41-41BA-9471-55E362AF5954}" srcOrd="1" destOrd="0" presId="urn:microsoft.com/office/officeart/2005/8/layout/vProcess5"/>
    <dgm:cxn modelId="{C556AE2B-4C1B-48FE-B38F-BC1FDC5A51DE}" type="presParOf" srcId="{D60EF69D-5AB3-4A55-8F66-A87A393D6090}" destId="{04279D99-0F03-4B62-BFB8-3F5F8FFCB822}" srcOrd="2" destOrd="0" presId="urn:microsoft.com/office/officeart/2005/8/layout/vProcess5"/>
    <dgm:cxn modelId="{2448414E-FBD0-4351-8A69-756BF711FFE0}" type="presParOf" srcId="{D60EF69D-5AB3-4A55-8F66-A87A393D6090}" destId="{C2865D73-5201-48B5-B295-03014DB1B609}" srcOrd="3" destOrd="0" presId="urn:microsoft.com/office/officeart/2005/8/layout/vProcess5"/>
    <dgm:cxn modelId="{63CCC30F-11D8-47D8-8936-96463466C34A}" type="presParOf" srcId="{D60EF69D-5AB3-4A55-8F66-A87A393D6090}" destId="{DEA00072-92C7-4446-8078-F0D4A394174C}" srcOrd="4" destOrd="0" presId="urn:microsoft.com/office/officeart/2005/8/layout/vProcess5"/>
    <dgm:cxn modelId="{CCA7F04F-F3B0-436C-B7BE-8649FCE25149}" type="presParOf" srcId="{D60EF69D-5AB3-4A55-8F66-A87A393D6090}" destId="{2FA854EB-332F-4D3F-AE6C-120F0CD1795A}" srcOrd="5" destOrd="0" presId="urn:microsoft.com/office/officeart/2005/8/layout/vProcess5"/>
    <dgm:cxn modelId="{B3BD6379-5EB8-49D5-BA0E-F0167C985316}" type="presParOf" srcId="{D60EF69D-5AB3-4A55-8F66-A87A393D6090}" destId="{4E83B90C-F974-4793-B6F0-6A5E0148D76A}" srcOrd="6" destOrd="0" presId="urn:microsoft.com/office/officeart/2005/8/layout/vProcess5"/>
    <dgm:cxn modelId="{303C4E86-113D-445A-BEC1-8D7616ACD694}" type="presParOf" srcId="{D60EF69D-5AB3-4A55-8F66-A87A393D6090}" destId="{80538257-730E-4C4A-A1E6-C27941E61D35}" srcOrd="7" destOrd="0" presId="urn:microsoft.com/office/officeart/2005/8/layout/vProcess5"/>
    <dgm:cxn modelId="{2830E187-7FCA-42C9-AD26-774192057220}" type="presParOf" srcId="{D60EF69D-5AB3-4A55-8F66-A87A393D6090}" destId="{6C30820E-43D2-4911-9568-8D927714B543}" srcOrd="8" destOrd="0" presId="urn:microsoft.com/office/officeart/2005/8/layout/vProcess5"/>
    <dgm:cxn modelId="{ED421061-3170-48F3-BC54-EA170DC96025}" type="presParOf" srcId="{D60EF69D-5AB3-4A55-8F66-A87A393D6090}" destId="{B0B62AAC-4579-4183-96D3-2B039E47FAED}" srcOrd="9" destOrd="0" presId="urn:microsoft.com/office/officeart/2005/8/layout/vProcess5"/>
    <dgm:cxn modelId="{C1ED5F60-0BC6-4DCB-8790-96CB1BA3C837}" type="presParOf" srcId="{D60EF69D-5AB3-4A55-8F66-A87A393D6090}" destId="{1E3E7A97-AE96-4F50-A081-21FF606C84B1}" srcOrd="10" destOrd="0" presId="urn:microsoft.com/office/officeart/2005/8/layout/vProcess5"/>
    <dgm:cxn modelId="{3087FD40-D00B-4FA2-8FC0-64E4C51DB1FA}" type="presParOf" srcId="{D60EF69D-5AB3-4A55-8F66-A87A393D6090}" destId="{1B04BD97-D0AC-4745-8489-97F4C706B900}" srcOrd="11" destOrd="0" presId="urn:microsoft.com/office/officeart/2005/8/layout/vProcess5"/>
    <dgm:cxn modelId="{C639BD65-0EFF-4E2F-8D4B-D68E86C9BB6F}" type="presParOf" srcId="{D60EF69D-5AB3-4A55-8F66-A87A393D6090}" destId="{90BC511F-AE73-4EB5-A517-DBB11BC12004}" srcOrd="12" destOrd="0" presId="urn:microsoft.com/office/officeart/2005/8/layout/vProcess5"/>
    <dgm:cxn modelId="{CD1A2905-FDE7-4AC2-AB05-355C4F3A8587}" type="presParOf" srcId="{D60EF69D-5AB3-4A55-8F66-A87A393D6090}" destId="{191FCB12-FA83-46E7-8DA2-62DBB02E1165}" srcOrd="13" destOrd="0" presId="urn:microsoft.com/office/officeart/2005/8/layout/vProcess5"/>
    <dgm:cxn modelId="{BD116FDD-8092-4E1D-93D2-9579C73620D3}" type="presParOf" srcId="{D60EF69D-5AB3-4A55-8F66-A87A393D6090}" destId="{0B0A55A6-D539-432D-A1AE-BEABFE9FFEA9}" srcOrd="14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0.13854</cdr:x>
      <cdr:y>0.62848</cdr:y>
    </cdr:from>
    <cdr:to>
      <cdr:x>0.2754</cdr:x>
      <cdr:y>0.74186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14404" y="2900370"/>
          <a:ext cx="1100909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ПЯУ</a:t>
          </a:r>
        </a:p>
        <a:p xmlns:a="http://schemas.openxmlformats.org/drawingml/2006/main">
          <a:pPr algn="ctr"/>
          <a:r>
            <a: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77%</a:t>
          </a:r>
          <a:endParaRPr lang="ru-RU" sz="1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0.35169</cdr:x>
      <cdr:y>0.52012</cdr:y>
    </cdr:from>
    <cdr:to>
      <cdr:x>0.48855</cdr:x>
      <cdr:y>0.6335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828916" y="2400304"/>
          <a:ext cx="1100909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ПЯУ</a:t>
          </a:r>
        </a:p>
        <a:p xmlns:a="http://schemas.openxmlformats.org/drawingml/2006/main">
          <a:pPr algn="ctr"/>
          <a:r>
            <a: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78%</a:t>
          </a:r>
          <a:endParaRPr lang="ru-RU" sz="1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0.58259</cdr:x>
      <cdr:y>0.16408</cdr:y>
    </cdr:from>
    <cdr:to>
      <cdr:x>0.71945</cdr:x>
      <cdr:y>0.27746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686304" y="757230"/>
          <a:ext cx="1100886" cy="5232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ПЯУ</a:t>
          </a:r>
        </a:p>
        <a:p xmlns:a="http://schemas.openxmlformats.org/drawingml/2006/main">
          <a:pPr algn="ctr"/>
          <a:r>
            <a: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81%</a:t>
          </a:r>
          <a:endParaRPr lang="ru-RU" sz="1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11F08-E49C-4532-956A-BED17831E55B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32376-D2A5-4295-A54B-C8BCC712A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32376-D2A5-4295-A54B-C8BCC712A02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32376-D2A5-4295-A54B-C8BCC712A02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andriy\&#1059;&#1095;&#1080;&#1090;&#1077;&#1083;&#1100;%20&#1088;&#1086;&#1082;&#1091;%20&#1079;%20&#1110;&#1089;&#1090;&#1086;&#1088;&#1110;&#1111;%202010%20&#1043;&#1091;&#1083;&#1100;&#1082;&#1072;%20&#1040;&#1055;\&#1055;&#1088;&#1077;&#1079;&#1077;&#1085;&#1090;&#1072;&#1094;&#1110;&#1103;%20&#1076;&#1086;&#1089;&#1074;&#1110;&#1076;&#1091;\12%20-%20F.Duval%20-%20Ballade%20Pour%20Adeline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8001056" cy="3429024"/>
          </a:xfrm>
        </p:spPr>
        <p:txBody>
          <a:bodyPr>
            <a:normAutofit fontScale="90000"/>
          </a:bodyPr>
          <a:lstStyle/>
          <a:p>
            <a:pPr algn="l"/>
            <a:r>
              <a:rPr lang="uk-UA" sz="6000" dirty="0" smtClean="0">
                <a:solidFill>
                  <a:srgbClr val="D2DEFE"/>
                </a:solidFill>
                <a:latin typeface="+mn-lt"/>
              </a:rPr>
              <a:t>Розвиток активності та творчості учнів </a:t>
            </a:r>
            <a:br>
              <a:rPr lang="uk-UA" sz="6000" dirty="0" smtClean="0">
                <a:solidFill>
                  <a:srgbClr val="D2DEFE"/>
                </a:solidFill>
                <a:latin typeface="+mn-lt"/>
              </a:rPr>
            </a:br>
            <a:r>
              <a:rPr lang="uk-UA" sz="6000" dirty="0" smtClean="0">
                <a:solidFill>
                  <a:srgbClr val="D2DEFE"/>
                </a:solidFill>
                <a:latin typeface="+mn-lt"/>
              </a:rPr>
              <a:t>на уроках історії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071942"/>
            <a:ext cx="7143800" cy="2143140"/>
          </a:xfrm>
        </p:spPr>
        <p:txBody>
          <a:bodyPr>
            <a:normAutofit/>
          </a:bodyPr>
          <a:lstStyle/>
          <a:p>
            <a:pPr indent="2962275" algn="l">
              <a:defRPr/>
            </a:pPr>
            <a:r>
              <a:rPr lang="uk-UA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З досвіду роботи</a:t>
            </a:r>
          </a:p>
          <a:p>
            <a:pPr indent="2962275" algn="l">
              <a:defRPr/>
            </a:pPr>
            <a:r>
              <a:rPr lang="uk-UA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учителя історії  та правознавства</a:t>
            </a:r>
          </a:p>
          <a:p>
            <a:pPr indent="2962275" algn="l">
              <a:defRPr/>
            </a:pPr>
            <a:r>
              <a:rPr lang="uk-UA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Олешівської</a:t>
            </a:r>
            <a:r>
              <a:rPr lang="uk-UA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 загальноосвітньої </a:t>
            </a:r>
          </a:p>
          <a:p>
            <a:pPr indent="2962275" algn="l">
              <a:defRPr/>
            </a:pPr>
            <a:r>
              <a:rPr lang="uk-UA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школи-сад І-ІІ ступенів</a:t>
            </a:r>
          </a:p>
          <a:p>
            <a:pPr indent="2962275" algn="l">
              <a:defRPr/>
            </a:pPr>
            <a:r>
              <a:rPr lang="uk-UA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Гульки Андрія Павловича</a:t>
            </a:r>
            <a:endParaRPr lang="ru-RU" dirty="0"/>
          </a:p>
        </p:txBody>
      </p:sp>
      <p:pic>
        <p:nvPicPr>
          <p:cNvPr id="6" name="12 - F.Duval - Ballade Pour Adeli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43966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Аналіз ситуацій морального вибору - 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1600200"/>
            <a:ext cx="8643998" cy="4525963"/>
          </a:xfrm>
        </p:spPr>
        <p:txBody>
          <a:bodyPr>
            <a:normAutofit fontScale="92500" lnSpcReduction="10000"/>
          </a:bodyPr>
          <a:lstStyle/>
          <a:p>
            <a:r>
              <a:rPr lang="uk-UA" b="1" u="sng" dirty="0" smtClean="0"/>
              <a:t>навчає </a:t>
            </a:r>
            <a:r>
              <a:rPr lang="uk-UA" b="1" dirty="0" smtClean="0"/>
              <a:t>учасників аналізу реальних ситуацій; </a:t>
            </a:r>
          </a:p>
          <a:p>
            <a:endParaRPr lang="uk-UA" b="1" dirty="0" smtClean="0"/>
          </a:p>
          <a:p>
            <a:r>
              <a:rPr lang="uk-UA" b="1" u="sng" dirty="0" smtClean="0"/>
              <a:t>виробляє</a:t>
            </a:r>
            <a:r>
              <a:rPr lang="uk-UA" b="1" dirty="0" smtClean="0"/>
              <a:t> вміння відокремлювати важливе від другорядного, формувати проблеми; </a:t>
            </a:r>
          </a:p>
          <a:p>
            <a:endParaRPr lang="uk-UA" b="1" dirty="0" smtClean="0"/>
          </a:p>
          <a:p>
            <a:r>
              <a:rPr lang="uk-UA" b="1" u="sng" dirty="0" smtClean="0"/>
              <a:t>формує</a:t>
            </a:r>
            <a:r>
              <a:rPr lang="uk-UA" b="1" dirty="0" smtClean="0"/>
              <a:t> навички моделювання особливо складних ситуацій, коли самий здібний спеціаліст не в змозі охопити всі аспекти проблеми і саме колектив є основою прийняття більшості рішень.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67732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Дидактичні </a:t>
            </a:r>
            <a:br>
              <a:rPr lang="uk-UA" b="1" dirty="0" smtClean="0"/>
            </a:br>
            <a:r>
              <a:rPr lang="uk-UA" b="1" dirty="0" smtClean="0"/>
              <a:t>(навчально-пізнавальні) ігри –</a:t>
            </a:r>
            <a:br>
              <a:rPr lang="uk-UA" b="1" dirty="0" smtClean="0"/>
            </a:br>
            <a:r>
              <a:rPr lang="uk-UA" sz="2200" b="1" dirty="0" smtClean="0"/>
              <a:t> </a:t>
            </a:r>
            <a:r>
              <a:rPr lang="uk-UA" sz="3100" b="1" dirty="0" smtClean="0"/>
              <a:t>сприяють засвоєнню великої кількості термінів, дат, географічних назв, імен історичних діячів. </a:t>
            </a:r>
            <a:endParaRPr lang="ru-RU" sz="31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714752"/>
            <a:ext cx="3929058" cy="2000264"/>
          </a:xfrm>
        </p:spPr>
        <p:txBody>
          <a:bodyPr>
            <a:normAutofit/>
          </a:bodyPr>
          <a:lstStyle/>
          <a:p>
            <a:r>
              <a:rPr lang="uk-UA" b="1" dirty="0" err="1" smtClean="0"/>
              <a:t>Гра”Пошук”</a:t>
            </a:r>
            <a:endParaRPr lang="uk-UA" b="1" dirty="0" smtClean="0"/>
          </a:p>
          <a:p>
            <a:r>
              <a:rPr lang="uk-UA" b="1" dirty="0" smtClean="0"/>
              <a:t>Гра </a:t>
            </a:r>
            <a:r>
              <a:rPr lang="uk-UA" b="1" dirty="0" err="1" smtClean="0"/>
              <a:t>“Дата”</a:t>
            </a:r>
            <a:endParaRPr lang="uk-UA" b="1" dirty="0" smtClean="0"/>
          </a:p>
          <a:p>
            <a:r>
              <a:rPr lang="uk-UA" b="1" dirty="0" smtClean="0"/>
              <a:t>Гра </a:t>
            </a:r>
            <a:r>
              <a:rPr lang="uk-UA" b="1" dirty="0" err="1" smtClean="0"/>
              <a:t>“Питання-відповідь”</a:t>
            </a:r>
            <a:endParaRPr lang="ru-RU" dirty="0"/>
          </a:p>
        </p:txBody>
      </p:sp>
      <p:pic>
        <p:nvPicPr>
          <p:cNvPr id="9" name="Содержимое 8" descr="SDC1396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7692"/>
          <a:stretch>
            <a:fillRect/>
          </a:stretch>
        </p:blipFill>
        <p:spPr>
          <a:xfrm>
            <a:off x="3056290" y="2571720"/>
            <a:ext cx="5730552" cy="4000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57158" y="142852"/>
          <a:ext cx="8643998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511288"/>
          </a:xfrm>
        </p:spPr>
        <p:txBody>
          <a:bodyPr>
            <a:noAutofit/>
          </a:bodyPr>
          <a:lstStyle/>
          <a:p>
            <a:pPr algn="just"/>
            <a:r>
              <a:rPr lang="uk-UA" sz="2800" dirty="0" smtClean="0"/>
              <a:t>	</a:t>
            </a:r>
            <a:r>
              <a:rPr lang="uk-UA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Активні методи </a:t>
            </a:r>
            <a:r>
              <a:rPr lang="uk-UA" sz="2800" b="1" dirty="0" smtClean="0"/>
              <a:t>навчання при вмілому їх застосуванні </a:t>
            </a:r>
            <a:r>
              <a:rPr lang="uk-UA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дозволяють оптимально розв’язати одночасно три навчально-організаційні завдання</a:t>
            </a:r>
            <a:r>
              <a:rPr lang="uk-UA" sz="2800" b="1" dirty="0" smtClean="0"/>
              <a:t>: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4" name="Содержимое 13" descr="сканирование0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2786058"/>
            <a:ext cx="3940505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42844" y="1714488"/>
            <a:ext cx="5072066" cy="5000660"/>
          </a:xfrm>
        </p:spPr>
        <p:txBody>
          <a:bodyPr>
            <a:normAutofit/>
          </a:bodyPr>
          <a:lstStyle/>
          <a:p>
            <a:r>
              <a:rPr lang="uk-UA" sz="2800" b="1" u="sng" dirty="0" smtClean="0"/>
              <a:t>підпорядкувати</a:t>
            </a:r>
            <a:r>
              <a:rPr lang="uk-UA" sz="2800" b="1" dirty="0" smtClean="0"/>
              <a:t> процес </a:t>
            </a:r>
            <a:r>
              <a:rPr lang="uk-UA" sz="2800" b="1" dirty="0" err="1" smtClean="0"/>
              <a:t>научіння</a:t>
            </a:r>
            <a:r>
              <a:rPr lang="uk-UA" sz="2800" b="1" dirty="0" smtClean="0"/>
              <a:t> керівному впливові вчителя;</a:t>
            </a:r>
          </a:p>
          <a:p>
            <a:r>
              <a:rPr lang="uk-UA" sz="2800" b="1" u="sng" dirty="0" smtClean="0"/>
              <a:t>забезпечити</a:t>
            </a:r>
            <a:r>
              <a:rPr lang="uk-UA" sz="2800" b="1" dirty="0" smtClean="0"/>
              <a:t> включення в активну навчальну роботу всіх учнів;</a:t>
            </a:r>
          </a:p>
          <a:p>
            <a:r>
              <a:rPr lang="uk-UA" sz="2800" b="1" u="sng" dirty="0" smtClean="0"/>
              <a:t>встановити </a:t>
            </a:r>
            <a:r>
              <a:rPr lang="uk-UA" sz="2800" b="1" dirty="0" smtClean="0"/>
              <a:t>безперервний контроль за процесом засвоєння навчального матеріалу.</a:t>
            </a:r>
            <a:endParaRPr lang="ru-RU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8186766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/>
              <a:t>Позакласна робота з історії</a:t>
            </a:r>
            <a:endParaRPr lang="ru-RU" sz="5400" b="1" dirty="0"/>
          </a:p>
        </p:txBody>
      </p:sp>
      <p:graphicFrame>
        <p:nvGraphicFramePr>
          <p:cNvPr id="4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54395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115328" cy="72547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Динаміка зростання успішності</a:t>
            </a:r>
            <a:endParaRPr lang="ru-RU" b="1" dirty="0"/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785926"/>
          <a:ext cx="804389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71472" y="928671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Рівень навчальних досягнень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учнів 8 класу</a:t>
            </a:r>
            <a:endParaRPr lang="ru-RU" sz="2800" b="1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58204" cy="2797172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Активні методи навчання сприяють успішному формуванню в учнів комплексу позитивних ділових якостей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сканирование0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7" y="2338822"/>
            <a:ext cx="6215107" cy="40665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Моє педагогічне кредо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1934" y="1428736"/>
            <a:ext cx="4714908" cy="4525963"/>
          </a:xfrm>
        </p:spPr>
        <p:txBody>
          <a:bodyPr/>
          <a:lstStyle/>
          <a:p>
            <a:pPr>
              <a:buNone/>
            </a:pP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“Навчаючи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учись,</a:t>
            </a:r>
          </a:p>
          <a:p>
            <a:pPr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навчаючись – твори, </a:t>
            </a:r>
          </a:p>
          <a:p>
            <a:pPr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процесі творчості – </a:t>
            </a:r>
          </a:p>
          <a:p>
            <a:pPr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навчай”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сканирование000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6200000">
            <a:off x="-139021" y="2210667"/>
            <a:ext cx="5064324" cy="3357586"/>
          </a:xfrm>
        </p:spPr>
      </p:pic>
      <p:pic>
        <p:nvPicPr>
          <p:cNvPr id="7" name="Рисунок 6" descr="images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9984">
            <a:off x="5000456" y="3992724"/>
            <a:ext cx="3254312" cy="23574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858280" cy="1143000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Актуальність даної проблеми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7467600" cy="3786214"/>
          </a:xfrm>
        </p:spPr>
        <p:txBody>
          <a:bodyPr/>
          <a:lstStyle/>
          <a:p>
            <a:pPr marL="0" indent="36513" algn="just">
              <a:buNone/>
            </a:pPr>
            <a:r>
              <a:rPr lang="uk-UA" sz="3600" b="1" dirty="0" smtClean="0"/>
              <a:t>полягає у мобілізації вчителем уваги учнів на засвоєнні змісту уроку і досягненні ефекту співучасті та співпереживання при сприйманні історичного матеріалу. </a:t>
            </a:r>
            <a:endParaRPr lang="ru-RU" sz="3600" b="1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dvAuto="1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214290"/>
          <a:ext cx="8786874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Засоби розвитку активності та творчості</a:t>
            </a:r>
            <a:r>
              <a:rPr lang="uk-UA" dirty="0" smtClean="0"/>
              <a:t> </a:t>
            </a:r>
            <a:r>
              <a:rPr lang="uk-UA" b="1" dirty="0" smtClean="0"/>
              <a:t>учнів: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00240"/>
            <a:ext cx="8258204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uk-UA" b="1" dirty="0" smtClean="0"/>
              <a:t>зв’язок історичного матеріалу з життям, навколишньою дійсністю;</a:t>
            </a:r>
          </a:p>
          <a:p>
            <a:pPr lvl="0"/>
            <a:endParaRPr lang="ru-RU" b="1" dirty="0" smtClean="0"/>
          </a:p>
          <a:p>
            <a:pPr lvl="0"/>
            <a:r>
              <a:rPr lang="uk-UA" b="1" dirty="0" smtClean="0"/>
              <a:t>вивчення наукової та науково-популярної літератури;</a:t>
            </a:r>
          </a:p>
          <a:p>
            <a:pPr lvl="0"/>
            <a:endParaRPr lang="ru-RU" b="1" dirty="0" smtClean="0"/>
          </a:p>
          <a:p>
            <a:pPr lvl="0"/>
            <a:r>
              <a:rPr lang="uk-UA" b="1" dirty="0" smtClean="0"/>
              <a:t>використання художньої літератури;</a:t>
            </a:r>
          </a:p>
          <a:p>
            <a:pPr lvl="0"/>
            <a:endParaRPr lang="ru-RU" b="1" dirty="0" smtClean="0"/>
          </a:p>
          <a:p>
            <a:pPr lvl="0"/>
            <a:r>
              <a:rPr lang="uk-UA" b="1" dirty="0" smtClean="0"/>
              <a:t>використання </a:t>
            </a:r>
            <a:r>
              <a:rPr lang="uk-UA" b="1" dirty="0" err="1" smtClean="0"/>
              <a:t>міжпредметних</a:t>
            </a:r>
            <a:r>
              <a:rPr lang="uk-UA" b="1" dirty="0" smtClean="0"/>
              <a:t> зв’язків. 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829576" cy="100010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Активні методи навчання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329642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Групова дискусія – 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5114948"/>
          </a:xfrm>
        </p:spPr>
        <p:txBody>
          <a:bodyPr>
            <a:normAutofit fontScale="92500" lnSpcReduction="20000"/>
          </a:bodyPr>
          <a:lstStyle/>
          <a:p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підвищує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мотивацію і залучає учасників до розв’язання проблем, які обговорюються;</a:t>
            </a:r>
          </a:p>
          <a:p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розвиває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комунікативні якості і уміння користуватися своїм інтелектом;</a:t>
            </a:r>
          </a:p>
          <a:p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прищеплює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уміння слухати і взаємодіяти з іншими учасниками; </a:t>
            </a:r>
          </a:p>
          <a:p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сприяє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розумінню кожним учасником свого власного погляду, розвитку ініціативи.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571612"/>
          </a:xfrm>
        </p:spPr>
        <p:txBody>
          <a:bodyPr>
            <a:normAutofit/>
          </a:bodyPr>
          <a:lstStyle/>
          <a:p>
            <a:pPr lvl="0" algn="ctr"/>
            <a:r>
              <a:rPr lang="uk-UA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“Мозкова</a:t>
            </a:r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атака”</a:t>
            </a:r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143116"/>
            <a:ext cx="8358246" cy="3686188"/>
          </a:xfrm>
        </p:spPr>
        <p:txBody>
          <a:bodyPr/>
          <a:lstStyle/>
          <a:p>
            <a:pPr lvl="0">
              <a:buFontTx/>
              <a:buChar char="-"/>
            </a:pPr>
            <a:r>
              <a:rPr lang="uk-UA" b="1" u="sng" dirty="0" smtClean="0"/>
              <a:t>сприяє</a:t>
            </a:r>
            <a:r>
              <a:rPr lang="uk-UA" b="1" dirty="0" smtClean="0"/>
              <a:t> розвитку динамічності </a:t>
            </a:r>
            <a:r>
              <a:rPr lang="uk-UA" b="1" dirty="0" err="1" smtClean="0"/>
              <a:t>мислительних</a:t>
            </a:r>
            <a:r>
              <a:rPr lang="uk-UA" b="1" dirty="0" smtClean="0"/>
              <a:t> процесів, здатності абстрагуватися від об’єктивних умов і існуючих обмежень;</a:t>
            </a:r>
          </a:p>
          <a:p>
            <a:pPr lvl="0">
              <a:buFontTx/>
              <a:buChar char="-"/>
            </a:pPr>
            <a:endParaRPr lang="uk-UA" b="1" dirty="0" smtClean="0"/>
          </a:p>
          <a:p>
            <a:pPr lvl="0">
              <a:buFontTx/>
              <a:buChar char="-"/>
            </a:pPr>
            <a:r>
              <a:rPr lang="uk-UA" b="1" dirty="0" smtClean="0"/>
              <a:t> </a:t>
            </a:r>
            <a:r>
              <a:rPr lang="uk-UA" b="1" u="sng" dirty="0" smtClean="0"/>
              <a:t>формує</a:t>
            </a:r>
            <a:r>
              <a:rPr lang="uk-UA" b="1" dirty="0" smtClean="0"/>
              <a:t> уміння зосередитися на певній вузькій актуальній темі.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1714512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“Круглий</a:t>
            </a:r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стіл”</a:t>
            </a:r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3200" b="1" dirty="0" smtClean="0"/>
              <a:t>-</a:t>
            </a:r>
            <a:r>
              <a:rPr lang="uk-UA" sz="2000" b="1" dirty="0" smtClean="0"/>
              <a:t> 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uk-UA" sz="2000" b="1" dirty="0" smtClean="0"/>
              <a:t>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колективне</a:t>
            </a:r>
            <a:r>
              <a:rPr lang="uk-UA" sz="2000" b="1" dirty="0" smtClean="0"/>
              <a:t> обговорення проблем, у процесі яких відбувається обмін інформацією, засвоєння нових знань; його учасники вчаться переконувати, аналізувати, слухати, вести полеміку. </a:t>
            </a:r>
            <a:endParaRPr lang="ru-RU" sz="2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142844" y="1928802"/>
          <a:ext cx="365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Содержимое 7" descr="SDC13972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3929058" y="2285992"/>
            <a:ext cx="5036379" cy="3357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721</TotalTime>
  <Words>454</Words>
  <PresentationFormat>Экран (4:3)</PresentationFormat>
  <Paragraphs>88</Paragraphs>
  <Slides>16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Розвиток активності та творчості учнів  на уроках історії </vt:lpstr>
      <vt:lpstr>Моє педагогічне кредо</vt:lpstr>
      <vt:lpstr>Актуальність даної проблеми</vt:lpstr>
      <vt:lpstr>Слайд 4</vt:lpstr>
      <vt:lpstr>Засоби розвитку активності та творчості учнів: </vt:lpstr>
      <vt:lpstr>Активні методи навчання</vt:lpstr>
      <vt:lpstr>Групова дискусія – </vt:lpstr>
      <vt:lpstr>“Мозкова атака” - </vt:lpstr>
      <vt:lpstr> “Круглий стіл”  -  це колективне обговорення проблем, у процесі яких відбувається обмін інформацією, засвоєння нових знань; його учасники вчаться переконувати, аналізувати, слухати, вести полеміку. </vt:lpstr>
      <vt:lpstr>Аналіз ситуацій морального вибору - </vt:lpstr>
      <vt:lpstr>Дидактичні  (навчально-пізнавальні) ігри –  сприяють засвоєнню великої кількості термінів, дат, географічних назв, імен історичних діячів. </vt:lpstr>
      <vt:lpstr>Слайд 12</vt:lpstr>
      <vt:lpstr> Активні методи навчання при вмілому їх застосуванні дозволяють оптимально розв’язати одночасно три навчально-організаційні завдання:  </vt:lpstr>
      <vt:lpstr>Позакласна робота з історії</vt:lpstr>
      <vt:lpstr>Динаміка зростання успішності</vt:lpstr>
      <vt:lpstr>Активні методи навчання сприяють успішному формуванню в учнів комплексу позитивних ділових якостей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78</cp:revision>
  <dcterms:modified xsi:type="dcterms:W3CDTF">2011-01-16T20:33:55Z</dcterms:modified>
</cp:coreProperties>
</file>