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</p:sldMasterIdLst>
  <p:notesMasterIdLst>
    <p:notesMasterId r:id="rId19"/>
  </p:notesMasterIdLst>
  <p:sldIdLst>
    <p:sldId id="256" r:id="rId3"/>
    <p:sldId id="265" r:id="rId4"/>
    <p:sldId id="285" r:id="rId5"/>
    <p:sldId id="266" r:id="rId6"/>
    <p:sldId id="259" r:id="rId7"/>
    <p:sldId id="260" r:id="rId8"/>
    <p:sldId id="277" r:id="rId9"/>
    <p:sldId id="262" r:id="rId10"/>
    <p:sldId id="278" r:id="rId11"/>
    <p:sldId id="279" r:id="rId12"/>
    <p:sldId id="284" r:id="rId13"/>
    <p:sldId id="280" r:id="rId14"/>
    <p:sldId id="281" r:id="rId15"/>
    <p:sldId id="282" r:id="rId16"/>
    <p:sldId id="274" r:id="rId17"/>
    <p:sldId id="264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E48506"/>
    <a:srgbClr val="AFDC7E"/>
    <a:srgbClr val="000099"/>
    <a:srgbClr val="0033CC"/>
    <a:srgbClr val="6DDBE1"/>
    <a:srgbClr val="F8F85A"/>
    <a:srgbClr val="431940"/>
    <a:srgbClr val="000066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68" autoAdjust="0"/>
    <p:restoredTop sz="94714" autoAdjust="0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РОЗПОВІДЬ 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Лист1!$B$1:$D$1</c:f>
              <c:strCache>
                <c:ptCount val="3"/>
                <c:pt idx="0">
                  <c:v>ВИСОКИЙ </c:v>
                </c:pt>
                <c:pt idx="1">
                  <c:v>СЕРЕДНІЙ </c:v>
                </c:pt>
                <c:pt idx="2">
                  <c:v>НИЗЬКИЙ 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14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ТВОРЧІ  ЗАВДАННЯ 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ВИСОКИЙ </c:v>
                </c:pt>
                <c:pt idx="1">
                  <c:v>СЕРЕДНІЙ </c:v>
                </c:pt>
                <c:pt idx="2">
                  <c:v>НИЗЬКИЙ 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21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shape val="cone"/>
        <c:axId val="72972928"/>
        <c:axId val="72995200"/>
        <c:axId val="0"/>
      </c:bar3DChart>
      <c:catAx>
        <c:axId val="72972928"/>
        <c:scaling>
          <c:orientation val="minMax"/>
        </c:scaling>
        <c:axPos val="b"/>
        <c:tickLblPos val="nextTo"/>
        <c:crossAx val="72995200"/>
        <c:crosses val="autoZero"/>
        <c:auto val="1"/>
        <c:lblAlgn val="ctr"/>
        <c:lblOffset val="100"/>
      </c:catAx>
      <c:valAx>
        <c:axId val="72995200"/>
        <c:scaling>
          <c:orientation val="minMax"/>
        </c:scaling>
        <c:axPos val="l"/>
        <c:majorGridlines/>
        <c:numFmt formatCode="General" sourceLinked="1"/>
        <c:tickLblPos val="nextTo"/>
        <c:crossAx val="72972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92867008221583"/>
          <c:y val="0.83789572208901009"/>
          <c:w val="0.24762719654338974"/>
          <c:h val="0.14101965567572133"/>
        </c:manualLayout>
      </c:layout>
    </c:legend>
    <c:plotVisOnly val="1"/>
  </c:chart>
  <c:txPr>
    <a:bodyPr/>
    <a:lstStyle/>
    <a:p>
      <a:pPr>
        <a:defRPr sz="1400">
          <a:solidFill>
            <a:schemeClr val="bg2">
              <a:lumMod val="95000"/>
              <a:lumOff val="5000"/>
            </a:schemeClr>
          </a:solidFill>
        </a:defRPr>
      </a:pPr>
      <a:endParaRPr lang="ru-RU"/>
    </a:p>
  </c:txPr>
  <c:externalData r:id="rId1"/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BD22D9-3C78-44EF-8B41-E2AE5C2FA97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7370A5B-CD32-4816-8AF6-4DA976A50718}">
      <dgm:prSet phldrT="[Текст]" custT="1"/>
      <dgm:spPr/>
      <dgm:t>
        <a:bodyPr vert="horz" anchor="b" anchorCtr="1"/>
        <a:lstStyle/>
        <a:p>
          <a:r>
            <a:rPr lang="uk-UA" sz="4400" dirty="0" smtClean="0"/>
            <a:t>Вчитель</a:t>
          </a:r>
          <a:endParaRPr lang="uk-UA" sz="4400" dirty="0"/>
        </a:p>
      </dgm:t>
    </dgm:pt>
    <dgm:pt modelId="{E7641B02-81CC-447A-81DB-29BDB09CA6EA}" type="parTrans" cxnId="{7663A356-613D-4335-9475-17C26CE7E4BC}">
      <dgm:prSet/>
      <dgm:spPr/>
      <dgm:t>
        <a:bodyPr/>
        <a:lstStyle/>
        <a:p>
          <a:endParaRPr lang="uk-UA"/>
        </a:p>
      </dgm:t>
    </dgm:pt>
    <dgm:pt modelId="{20029E71-9C60-426B-B263-6362502A7BBB}" type="sibTrans" cxnId="{7663A356-613D-4335-9475-17C26CE7E4BC}">
      <dgm:prSet/>
      <dgm:spPr/>
      <dgm:t>
        <a:bodyPr/>
        <a:lstStyle/>
        <a:p>
          <a:endParaRPr lang="uk-UA"/>
        </a:p>
      </dgm:t>
    </dgm:pt>
    <dgm:pt modelId="{B4E26AD4-1220-4E1A-BB84-B2C37477829C}">
      <dgm:prSet phldrT="[Текст]" custT="1"/>
      <dgm:spPr/>
      <dgm:t>
        <a:bodyPr/>
        <a:lstStyle/>
        <a:p>
          <a:r>
            <a:rPr lang="uk-UA" sz="1800" dirty="0" smtClean="0"/>
            <a:t>Підвищувати професійну </a:t>
          </a:r>
          <a:r>
            <a:rPr lang="uk-UA" sz="2000" dirty="0" smtClean="0"/>
            <a:t>компетентність</a:t>
          </a:r>
          <a:endParaRPr lang="uk-UA" sz="1800" dirty="0"/>
        </a:p>
      </dgm:t>
    </dgm:pt>
    <dgm:pt modelId="{9C2D91FF-1DBC-4B8F-B0D4-1D4F793661BC}" type="parTrans" cxnId="{4DBFE8E9-028A-469A-B9E9-62D781D93E63}">
      <dgm:prSet/>
      <dgm:spPr/>
      <dgm:t>
        <a:bodyPr/>
        <a:lstStyle/>
        <a:p>
          <a:endParaRPr lang="uk-UA"/>
        </a:p>
      </dgm:t>
    </dgm:pt>
    <dgm:pt modelId="{BE4FA40F-3A1C-4A4D-9E26-BB2699132896}" type="sibTrans" cxnId="{4DBFE8E9-028A-469A-B9E9-62D781D93E63}">
      <dgm:prSet/>
      <dgm:spPr/>
      <dgm:t>
        <a:bodyPr/>
        <a:lstStyle/>
        <a:p>
          <a:endParaRPr lang="uk-UA"/>
        </a:p>
      </dgm:t>
    </dgm:pt>
    <dgm:pt modelId="{ED22896C-B526-48A8-824A-47E687DC665B}">
      <dgm:prSet phldrT="[Текст]" custT="1"/>
      <dgm:spPr/>
      <dgm:t>
        <a:bodyPr/>
        <a:lstStyle/>
        <a:p>
          <a:r>
            <a:rPr lang="uk-UA" sz="1800" dirty="0" smtClean="0"/>
            <a:t>Удосконалювати педагогічну майстерність</a:t>
          </a:r>
          <a:endParaRPr lang="uk-UA" sz="1800" dirty="0"/>
        </a:p>
      </dgm:t>
    </dgm:pt>
    <dgm:pt modelId="{AE8708E3-324E-4D55-9935-D2718AB673F2}" type="parTrans" cxnId="{3683A5D1-3562-47EA-A547-91FB7B1DD7CF}">
      <dgm:prSet/>
      <dgm:spPr/>
      <dgm:t>
        <a:bodyPr/>
        <a:lstStyle/>
        <a:p>
          <a:endParaRPr lang="uk-UA"/>
        </a:p>
      </dgm:t>
    </dgm:pt>
    <dgm:pt modelId="{1D455E80-FCDD-45FD-81BA-1A5E306D3A42}" type="sibTrans" cxnId="{3683A5D1-3562-47EA-A547-91FB7B1DD7CF}">
      <dgm:prSet/>
      <dgm:spPr/>
      <dgm:t>
        <a:bodyPr/>
        <a:lstStyle/>
        <a:p>
          <a:endParaRPr lang="uk-UA"/>
        </a:p>
      </dgm:t>
    </dgm:pt>
    <dgm:pt modelId="{78D3D4AD-E565-4B8A-BC41-3F440FF366B4}">
      <dgm:prSet phldrT="[Текст]" custT="1"/>
      <dgm:spPr/>
      <dgm:t>
        <a:bodyPr/>
        <a:lstStyle/>
        <a:p>
          <a:r>
            <a:rPr lang="uk-UA" sz="1800" dirty="0" smtClean="0"/>
            <a:t>Розвивати творчі здібності</a:t>
          </a:r>
          <a:endParaRPr lang="uk-UA" sz="1800" dirty="0"/>
        </a:p>
      </dgm:t>
    </dgm:pt>
    <dgm:pt modelId="{2B217CB8-6AE4-4DFF-BC1C-687C7F5B91A0}" type="parTrans" cxnId="{C0E4E509-D4EF-41DB-B6A9-A9E8E29652BE}">
      <dgm:prSet/>
      <dgm:spPr/>
      <dgm:t>
        <a:bodyPr/>
        <a:lstStyle/>
        <a:p>
          <a:endParaRPr lang="uk-UA"/>
        </a:p>
      </dgm:t>
    </dgm:pt>
    <dgm:pt modelId="{F5A75B38-C590-43F1-A12B-E4A8863BD2CA}" type="sibTrans" cxnId="{C0E4E509-D4EF-41DB-B6A9-A9E8E29652BE}">
      <dgm:prSet/>
      <dgm:spPr/>
      <dgm:t>
        <a:bodyPr/>
        <a:lstStyle/>
        <a:p>
          <a:endParaRPr lang="uk-UA"/>
        </a:p>
      </dgm:t>
    </dgm:pt>
    <dgm:pt modelId="{8B84F0F4-F067-4E80-AF58-FCDA6733E77C}" type="pres">
      <dgm:prSet presAssocID="{DFBD22D9-3C78-44EF-8B41-E2AE5C2FA9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D4DEF-A324-4E22-AB38-61031C7AC284}" type="pres">
      <dgm:prSet presAssocID="{B7370A5B-CD32-4816-8AF6-4DA976A50718}" presName="root1" presStyleCnt="0"/>
      <dgm:spPr/>
      <dgm:t>
        <a:bodyPr/>
        <a:lstStyle/>
        <a:p>
          <a:endParaRPr lang="ru-RU"/>
        </a:p>
      </dgm:t>
    </dgm:pt>
    <dgm:pt modelId="{9BB1E420-148B-4FB7-9E84-005E96328DC9}" type="pres">
      <dgm:prSet presAssocID="{B7370A5B-CD32-4816-8AF6-4DA976A50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103A8E5-AEB8-464D-8804-B3CEABD21698}" type="pres">
      <dgm:prSet presAssocID="{B7370A5B-CD32-4816-8AF6-4DA976A50718}" presName="level2hierChild" presStyleCnt="0"/>
      <dgm:spPr/>
      <dgm:t>
        <a:bodyPr/>
        <a:lstStyle/>
        <a:p>
          <a:endParaRPr lang="ru-RU"/>
        </a:p>
      </dgm:t>
    </dgm:pt>
    <dgm:pt modelId="{525CD3FF-F074-4CBC-9F4B-845D91548D09}" type="pres">
      <dgm:prSet presAssocID="{9C2D91FF-1DBC-4B8F-B0D4-1D4F793661B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9665F6E4-AD34-4584-8ED3-D9468ABD8180}" type="pres">
      <dgm:prSet presAssocID="{9C2D91FF-1DBC-4B8F-B0D4-1D4F793661B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37D16BE-1AC4-4822-B92A-0D985DACDB6F}" type="pres">
      <dgm:prSet presAssocID="{B4E26AD4-1220-4E1A-BB84-B2C37477829C}" presName="root2" presStyleCnt="0"/>
      <dgm:spPr/>
      <dgm:t>
        <a:bodyPr/>
        <a:lstStyle/>
        <a:p>
          <a:endParaRPr lang="ru-RU"/>
        </a:p>
      </dgm:t>
    </dgm:pt>
    <dgm:pt modelId="{D0E0D5CB-66A4-426C-A14F-9DB54294F1D7}" type="pres">
      <dgm:prSet presAssocID="{B4E26AD4-1220-4E1A-BB84-B2C37477829C}" presName="LevelTwoTextNode" presStyleLbl="node2" presStyleIdx="0" presStyleCnt="3" custScaleY="1253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097E59-9450-4423-B51A-C3131E51879C}" type="pres">
      <dgm:prSet presAssocID="{B4E26AD4-1220-4E1A-BB84-B2C37477829C}" presName="level3hierChild" presStyleCnt="0"/>
      <dgm:spPr/>
      <dgm:t>
        <a:bodyPr/>
        <a:lstStyle/>
        <a:p>
          <a:endParaRPr lang="ru-RU"/>
        </a:p>
      </dgm:t>
    </dgm:pt>
    <dgm:pt modelId="{6F0D3F7C-CE28-4B1D-894D-E5C9726B0046}" type="pres">
      <dgm:prSet presAssocID="{AE8708E3-324E-4D55-9935-D2718AB673F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DC60A023-1DF3-4A58-AF14-E6E1E8BE6314}" type="pres">
      <dgm:prSet presAssocID="{AE8708E3-324E-4D55-9935-D2718AB673F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6033E30-8683-4CF1-81A9-ADAB3C32FC7A}" type="pres">
      <dgm:prSet presAssocID="{ED22896C-B526-48A8-824A-47E687DC665B}" presName="root2" presStyleCnt="0"/>
      <dgm:spPr/>
      <dgm:t>
        <a:bodyPr/>
        <a:lstStyle/>
        <a:p>
          <a:endParaRPr lang="ru-RU"/>
        </a:p>
      </dgm:t>
    </dgm:pt>
    <dgm:pt modelId="{E7870005-F7B1-4066-B578-EE55C1261F76}" type="pres">
      <dgm:prSet presAssocID="{ED22896C-B526-48A8-824A-47E687DC665B}" presName="LevelTwoTextNode" presStyleLbl="node2" presStyleIdx="1" presStyleCnt="3" custScaleY="1448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282BF5-052E-48DB-B34B-72C5DC4B0984}" type="pres">
      <dgm:prSet presAssocID="{ED22896C-B526-48A8-824A-47E687DC665B}" presName="level3hierChild" presStyleCnt="0"/>
      <dgm:spPr/>
      <dgm:t>
        <a:bodyPr/>
        <a:lstStyle/>
        <a:p>
          <a:endParaRPr lang="ru-RU"/>
        </a:p>
      </dgm:t>
    </dgm:pt>
    <dgm:pt modelId="{5A9BB896-DF5C-49FA-884A-CE55CF18DF9D}" type="pres">
      <dgm:prSet presAssocID="{2B217CB8-6AE4-4DFF-BC1C-687C7F5B91A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8E53726-EAF3-42B5-9752-C6EC59FA71F2}" type="pres">
      <dgm:prSet presAssocID="{2B217CB8-6AE4-4DFF-BC1C-687C7F5B91A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62AB1BC-9ACC-4EB1-B6FC-D20000817C1F}" type="pres">
      <dgm:prSet presAssocID="{78D3D4AD-E565-4B8A-BC41-3F440FF366B4}" presName="root2" presStyleCnt="0"/>
      <dgm:spPr/>
      <dgm:t>
        <a:bodyPr/>
        <a:lstStyle/>
        <a:p>
          <a:endParaRPr lang="ru-RU"/>
        </a:p>
      </dgm:t>
    </dgm:pt>
    <dgm:pt modelId="{3F8C04A8-4757-447E-9EC5-CCD931AF1E66}" type="pres">
      <dgm:prSet presAssocID="{78D3D4AD-E565-4B8A-BC41-3F440FF366B4}" presName="LevelTwoTextNode" presStyleLbl="node2" presStyleIdx="2" presStyleCnt="3" custScaleY="149266" custLinFactNeighborX="158" custLinFactNeighborY="18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AEDF7-ED27-43E8-9E02-AE2C70849767}" type="pres">
      <dgm:prSet presAssocID="{78D3D4AD-E565-4B8A-BC41-3F440FF366B4}" presName="level3hierChild" presStyleCnt="0"/>
      <dgm:spPr/>
      <dgm:t>
        <a:bodyPr/>
        <a:lstStyle/>
        <a:p>
          <a:endParaRPr lang="ru-RU"/>
        </a:p>
      </dgm:t>
    </dgm:pt>
  </dgm:ptLst>
  <dgm:cxnLst>
    <dgm:cxn modelId="{87CBE775-42D7-4DF9-911B-E5B5A4079C33}" type="presOf" srcId="{AE8708E3-324E-4D55-9935-D2718AB673F2}" destId="{DC60A023-1DF3-4A58-AF14-E6E1E8BE6314}" srcOrd="1" destOrd="0" presId="urn:microsoft.com/office/officeart/2008/layout/HorizontalMultiLevelHierarchy"/>
    <dgm:cxn modelId="{CDEDED59-E214-4C02-8682-99BBE8DD91A0}" type="presOf" srcId="{9C2D91FF-1DBC-4B8F-B0D4-1D4F793661BC}" destId="{525CD3FF-F074-4CBC-9F4B-845D91548D09}" srcOrd="0" destOrd="0" presId="urn:microsoft.com/office/officeart/2008/layout/HorizontalMultiLevelHierarchy"/>
    <dgm:cxn modelId="{DA65C3F9-FA5B-4879-A27A-0A4745A382D3}" type="presOf" srcId="{9C2D91FF-1DBC-4B8F-B0D4-1D4F793661BC}" destId="{9665F6E4-AD34-4584-8ED3-D9468ABD8180}" srcOrd="1" destOrd="0" presId="urn:microsoft.com/office/officeart/2008/layout/HorizontalMultiLevelHierarchy"/>
    <dgm:cxn modelId="{DBA5756D-2E58-4449-AA79-D40D41FC8788}" type="presOf" srcId="{2B217CB8-6AE4-4DFF-BC1C-687C7F5B91A0}" destId="{78E53726-EAF3-42B5-9752-C6EC59FA71F2}" srcOrd="1" destOrd="0" presId="urn:microsoft.com/office/officeart/2008/layout/HorizontalMultiLevelHierarchy"/>
    <dgm:cxn modelId="{C0E4E509-D4EF-41DB-B6A9-A9E8E29652BE}" srcId="{B7370A5B-CD32-4816-8AF6-4DA976A50718}" destId="{78D3D4AD-E565-4B8A-BC41-3F440FF366B4}" srcOrd="2" destOrd="0" parTransId="{2B217CB8-6AE4-4DFF-BC1C-687C7F5B91A0}" sibTransId="{F5A75B38-C590-43F1-A12B-E4A8863BD2CA}"/>
    <dgm:cxn modelId="{4DBFE8E9-028A-469A-B9E9-62D781D93E63}" srcId="{B7370A5B-CD32-4816-8AF6-4DA976A50718}" destId="{B4E26AD4-1220-4E1A-BB84-B2C37477829C}" srcOrd="0" destOrd="0" parTransId="{9C2D91FF-1DBC-4B8F-B0D4-1D4F793661BC}" sibTransId="{BE4FA40F-3A1C-4A4D-9E26-BB2699132896}"/>
    <dgm:cxn modelId="{7663A356-613D-4335-9475-17C26CE7E4BC}" srcId="{DFBD22D9-3C78-44EF-8B41-E2AE5C2FA97C}" destId="{B7370A5B-CD32-4816-8AF6-4DA976A50718}" srcOrd="0" destOrd="0" parTransId="{E7641B02-81CC-447A-81DB-29BDB09CA6EA}" sibTransId="{20029E71-9C60-426B-B263-6362502A7BBB}"/>
    <dgm:cxn modelId="{5EEBA186-03C1-45D3-BCB6-92C150C0ACF2}" type="presOf" srcId="{2B217CB8-6AE4-4DFF-BC1C-687C7F5B91A0}" destId="{5A9BB896-DF5C-49FA-884A-CE55CF18DF9D}" srcOrd="0" destOrd="0" presId="urn:microsoft.com/office/officeart/2008/layout/HorizontalMultiLevelHierarchy"/>
    <dgm:cxn modelId="{CE3A44A2-7DE5-4256-9DDA-12D293D8093C}" type="presOf" srcId="{ED22896C-B526-48A8-824A-47E687DC665B}" destId="{E7870005-F7B1-4066-B578-EE55C1261F76}" srcOrd="0" destOrd="0" presId="urn:microsoft.com/office/officeart/2008/layout/HorizontalMultiLevelHierarchy"/>
    <dgm:cxn modelId="{38316F52-C8CD-4958-AF72-AA404A352809}" type="presOf" srcId="{B4E26AD4-1220-4E1A-BB84-B2C37477829C}" destId="{D0E0D5CB-66A4-426C-A14F-9DB54294F1D7}" srcOrd="0" destOrd="0" presId="urn:microsoft.com/office/officeart/2008/layout/HorizontalMultiLevelHierarchy"/>
    <dgm:cxn modelId="{BBA8B852-61D0-449B-92EC-609E719DB603}" type="presOf" srcId="{AE8708E3-324E-4D55-9935-D2718AB673F2}" destId="{6F0D3F7C-CE28-4B1D-894D-E5C9726B0046}" srcOrd="0" destOrd="0" presId="urn:microsoft.com/office/officeart/2008/layout/HorizontalMultiLevelHierarchy"/>
    <dgm:cxn modelId="{6B0879F3-1358-4726-96A1-1E40EF0C1942}" type="presOf" srcId="{DFBD22D9-3C78-44EF-8B41-E2AE5C2FA97C}" destId="{8B84F0F4-F067-4E80-AF58-FCDA6733E77C}" srcOrd="0" destOrd="0" presId="urn:microsoft.com/office/officeart/2008/layout/HorizontalMultiLevelHierarchy"/>
    <dgm:cxn modelId="{A4939673-A79D-4C0F-A2D1-4F101674E4ED}" type="presOf" srcId="{78D3D4AD-E565-4B8A-BC41-3F440FF366B4}" destId="{3F8C04A8-4757-447E-9EC5-CCD931AF1E66}" srcOrd="0" destOrd="0" presId="urn:microsoft.com/office/officeart/2008/layout/HorizontalMultiLevelHierarchy"/>
    <dgm:cxn modelId="{3683A5D1-3562-47EA-A547-91FB7B1DD7CF}" srcId="{B7370A5B-CD32-4816-8AF6-4DA976A50718}" destId="{ED22896C-B526-48A8-824A-47E687DC665B}" srcOrd="1" destOrd="0" parTransId="{AE8708E3-324E-4D55-9935-D2718AB673F2}" sibTransId="{1D455E80-FCDD-45FD-81BA-1A5E306D3A42}"/>
    <dgm:cxn modelId="{AD43FDDA-66FD-478C-822B-6BE9A7A5DD98}" type="presOf" srcId="{B7370A5B-CD32-4816-8AF6-4DA976A50718}" destId="{9BB1E420-148B-4FB7-9E84-005E96328DC9}" srcOrd="0" destOrd="0" presId="urn:microsoft.com/office/officeart/2008/layout/HorizontalMultiLevelHierarchy"/>
    <dgm:cxn modelId="{7F22A2BF-4345-4F54-98D0-955DCA850199}" type="presParOf" srcId="{8B84F0F4-F067-4E80-AF58-FCDA6733E77C}" destId="{EA9D4DEF-A324-4E22-AB38-61031C7AC284}" srcOrd="0" destOrd="0" presId="urn:microsoft.com/office/officeart/2008/layout/HorizontalMultiLevelHierarchy"/>
    <dgm:cxn modelId="{420E0539-8347-40F1-BA6F-296E70116630}" type="presParOf" srcId="{EA9D4DEF-A324-4E22-AB38-61031C7AC284}" destId="{9BB1E420-148B-4FB7-9E84-005E96328DC9}" srcOrd="0" destOrd="0" presId="urn:microsoft.com/office/officeart/2008/layout/HorizontalMultiLevelHierarchy"/>
    <dgm:cxn modelId="{08F159B6-66BF-4DE9-AFA0-FFF526301447}" type="presParOf" srcId="{EA9D4DEF-A324-4E22-AB38-61031C7AC284}" destId="{B103A8E5-AEB8-464D-8804-B3CEABD21698}" srcOrd="1" destOrd="0" presId="urn:microsoft.com/office/officeart/2008/layout/HorizontalMultiLevelHierarchy"/>
    <dgm:cxn modelId="{583346EA-131C-40AA-9F95-B857861316B8}" type="presParOf" srcId="{B103A8E5-AEB8-464D-8804-B3CEABD21698}" destId="{525CD3FF-F074-4CBC-9F4B-845D91548D09}" srcOrd="0" destOrd="0" presId="urn:microsoft.com/office/officeart/2008/layout/HorizontalMultiLevelHierarchy"/>
    <dgm:cxn modelId="{63D233D0-237D-4411-A54E-80CFF0838DD1}" type="presParOf" srcId="{525CD3FF-F074-4CBC-9F4B-845D91548D09}" destId="{9665F6E4-AD34-4584-8ED3-D9468ABD8180}" srcOrd="0" destOrd="0" presId="urn:microsoft.com/office/officeart/2008/layout/HorizontalMultiLevelHierarchy"/>
    <dgm:cxn modelId="{720F82FC-11C2-4D19-9B85-99C5315AC094}" type="presParOf" srcId="{B103A8E5-AEB8-464D-8804-B3CEABD21698}" destId="{B37D16BE-1AC4-4822-B92A-0D985DACDB6F}" srcOrd="1" destOrd="0" presId="urn:microsoft.com/office/officeart/2008/layout/HorizontalMultiLevelHierarchy"/>
    <dgm:cxn modelId="{3F2F8D36-D847-44CD-ACED-5F54FB9A8B4E}" type="presParOf" srcId="{B37D16BE-1AC4-4822-B92A-0D985DACDB6F}" destId="{D0E0D5CB-66A4-426C-A14F-9DB54294F1D7}" srcOrd="0" destOrd="0" presId="urn:microsoft.com/office/officeart/2008/layout/HorizontalMultiLevelHierarchy"/>
    <dgm:cxn modelId="{02F1D2B1-ABFA-4171-8EDC-2CAD9670BB9F}" type="presParOf" srcId="{B37D16BE-1AC4-4822-B92A-0D985DACDB6F}" destId="{2C097E59-9450-4423-B51A-C3131E51879C}" srcOrd="1" destOrd="0" presId="urn:microsoft.com/office/officeart/2008/layout/HorizontalMultiLevelHierarchy"/>
    <dgm:cxn modelId="{01D7700B-DC0F-4BDC-A49D-BFC3B7C67236}" type="presParOf" srcId="{B103A8E5-AEB8-464D-8804-B3CEABD21698}" destId="{6F0D3F7C-CE28-4B1D-894D-E5C9726B0046}" srcOrd="2" destOrd="0" presId="urn:microsoft.com/office/officeart/2008/layout/HorizontalMultiLevelHierarchy"/>
    <dgm:cxn modelId="{63B8ACB4-A506-4A33-8A34-5FA1F96972F8}" type="presParOf" srcId="{6F0D3F7C-CE28-4B1D-894D-E5C9726B0046}" destId="{DC60A023-1DF3-4A58-AF14-E6E1E8BE6314}" srcOrd="0" destOrd="0" presId="urn:microsoft.com/office/officeart/2008/layout/HorizontalMultiLevelHierarchy"/>
    <dgm:cxn modelId="{D9E181E0-DDC6-4CF4-AFAD-F6D67D36374F}" type="presParOf" srcId="{B103A8E5-AEB8-464D-8804-B3CEABD21698}" destId="{D6033E30-8683-4CF1-81A9-ADAB3C32FC7A}" srcOrd="3" destOrd="0" presId="urn:microsoft.com/office/officeart/2008/layout/HorizontalMultiLevelHierarchy"/>
    <dgm:cxn modelId="{1E5887AC-02DF-4A30-8530-28EA32CA2C4A}" type="presParOf" srcId="{D6033E30-8683-4CF1-81A9-ADAB3C32FC7A}" destId="{E7870005-F7B1-4066-B578-EE55C1261F76}" srcOrd="0" destOrd="0" presId="urn:microsoft.com/office/officeart/2008/layout/HorizontalMultiLevelHierarchy"/>
    <dgm:cxn modelId="{6BAE3887-0116-45C3-A0E2-B7528A476FBA}" type="presParOf" srcId="{D6033E30-8683-4CF1-81A9-ADAB3C32FC7A}" destId="{58282BF5-052E-48DB-B34B-72C5DC4B0984}" srcOrd="1" destOrd="0" presId="urn:microsoft.com/office/officeart/2008/layout/HorizontalMultiLevelHierarchy"/>
    <dgm:cxn modelId="{0B2CB62B-6310-4C2F-8BA7-BE0CF0C827F1}" type="presParOf" srcId="{B103A8E5-AEB8-464D-8804-B3CEABD21698}" destId="{5A9BB896-DF5C-49FA-884A-CE55CF18DF9D}" srcOrd="4" destOrd="0" presId="urn:microsoft.com/office/officeart/2008/layout/HorizontalMultiLevelHierarchy"/>
    <dgm:cxn modelId="{30846CED-0CFA-4382-8F5E-FAE3E4834A30}" type="presParOf" srcId="{5A9BB896-DF5C-49FA-884A-CE55CF18DF9D}" destId="{78E53726-EAF3-42B5-9752-C6EC59FA71F2}" srcOrd="0" destOrd="0" presId="urn:microsoft.com/office/officeart/2008/layout/HorizontalMultiLevelHierarchy"/>
    <dgm:cxn modelId="{0B3EE2AA-AB5F-4891-B5B5-FE9A8A36978A}" type="presParOf" srcId="{B103A8E5-AEB8-464D-8804-B3CEABD21698}" destId="{062AB1BC-9ACC-4EB1-B6FC-D20000817C1F}" srcOrd="5" destOrd="0" presId="urn:microsoft.com/office/officeart/2008/layout/HorizontalMultiLevelHierarchy"/>
    <dgm:cxn modelId="{B293C45D-A562-492B-A4AF-70EB515C0035}" type="presParOf" srcId="{062AB1BC-9ACC-4EB1-B6FC-D20000817C1F}" destId="{3F8C04A8-4757-447E-9EC5-CCD931AF1E66}" srcOrd="0" destOrd="0" presId="urn:microsoft.com/office/officeart/2008/layout/HorizontalMultiLevelHierarchy"/>
    <dgm:cxn modelId="{5403110F-5D46-4268-8AD6-4EB4A5979ADA}" type="presParOf" srcId="{062AB1BC-9ACC-4EB1-B6FC-D20000817C1F}" destId="{F09AEDF7-ED27-43E8-9E02-AE2C70849767}" srcOrd="1" destOrd="0" presId="urn:microsoft.com/office/officeart/2008/layout/HorizontalMultiLevelHierarchy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44F351-58A9-4197-B81B-4A898F94AEE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4B273E3C-A40E-4BB1-B170-32AA702F8E62}">
      <dgm:prSet phldrT="[Текст]"/>
      <dgm:spPr/>
      <dgm:t>
        <a:bodyPr vert="horz"/>
        <a:lstStyle/>
        <a:p>
          <a:r>
            <a:rPr lang="uk-UA" dirty="0" smtClean="0"/>
            <a:t>Учень</a:t>
          </a:r>
          <a:endParaRPr lang="uk-UA" dirty="0"/>
        </a:p>
      </dgm:t>
    </dgm:pt>
    <dgm:pt modelId="{6D1EAEE8-4B5F-4FD0-8DDD-EE303662FE09}" type="parTrans" cxnId="{534DABBF-D4A1-4B13-AD3F-C99E5397A7B2}">
      <dgm:prSet/>
      <dgm:spPr/>
      <dgm:t>
        <a:bodyPr/>
        <a:lstStyle/>
        <a:p>
          <a:endParaRPr lang="uk-UA"/>
        </a:p>
      </dgm:t>
    </dgm:pt>
    <dgm:pt modelId="{0BC23C11-340F-4092-A9E0-9EAE87A0E29C}" type="sibTrans" cxnId="{534DABBF-D4A1-4B13-AD3F-C99E5397A7B2}">
      <dgm:prSet/>
      <dgm:spPr/>
      <dgm:t>
        <a:bodyPr/>
        <a:lstStyle/>
        <a:p>
          <a:endParaRPr lang="uk-UA"/>
        </a:p>
      </dgm:t>
    </dgm:pt>
    <dgm:pt modelId="{BF838D43-E2AC-409B-8C65-54331634CBC5}">
      <dgm:prSet phldrT="[Текст]" custT="1"/>
      <dgm:spPr/>
      <dgm:t>
        <a:bodyPr/>
        <a:lstStyle/>
        <a:p>
          <a:r>
            <a:rPr lang="uk-UA" sz="1800" dirty="0" smtClean="0"/>
            <a:t>Поглиблювати знання</a:t>
          </a:r>
          <a:endParaRPr lang="uk-UA" sz="1800" dirty="0"/>
        </a:p>
      </dgm:t>
    </dgm:pt>
    <dgm:pt modelId="{774DCBD1-2B08-4828-B3D2-10380AEAAF89}" type="parTrans" cxnId="{EBBCB9C3-2091-4D30-A286-57429548252B}">
      <dgm:prSet/>
      <dgm:spPr/>
      <dgm:t>
        <a:bodyPr/>
        <a:lstStyle/>
        <a:p>
          <a:endParaRPr lang="uk-UA"/>
        </a:p>
      </dgm:t>
    </dgm:pt>
    <dgm:pt modelId="{B28430EF-FCE9-407C-A8C2-11C240CAE55E}" type="sibTrans" cxnId="{EBBCB9C3-2091-4D30-A286-57429548252B}">
      <dgm:prSet/>
      <dgm:spPr/>
      <dgm:t>
        <a:bodyPr/>
        <a:lstStyle/>
        <a:p>
          <a:endParaRPr lang="uk-UA"/>
        </a:p>
      </dgm:t>
    </dgm:pt>
    <dgm:pt modelId="{5F77AB3C-9DF1-41A9-86E0-DEF75FAA9AD1}">
      <dgm:prSet phldrT="[Текст]" custT="1"/>
      <dgm:spPr/>
      <dgm:t>
        <a:bodyPr/>
        <a:lstStyle/>
        <a:p>
          <a:r>
            <a:rPr lang="uk-UA" sz="1800" dirty="0" smtClean="0"/>
            <a:t>Формування особистості, її світогляду</a:t>
          </a:r>
          <a:endParaRPr lang="uk-UA" sz="1800" dirty="0"/>
        </a:p>
      </dgm:t>
    </dgm:pt>
    <dgm:pt modelId="{B5B5023E-B11B-4EC6-9173-D998E16EF10B}" type="parTrans" cxnId="{EB43CC12-6BC2-495E-8428-28E45654B528}">
      <dgm:prSet/>
      <dgm:spPr/>
      <dgm:t>
        <a:bodyPr/>
        <a:lstStyle/>
        <a:p>
          <a:endParaRPr lang="uk-UA"/>
        </a:p>
      </dgm:t>
    </dgm:pt>
    <dgm:pt modelId="{F7E3B072-2614-4910-83F9-D0DBAC4F320C}" type="sibTrans" cxnId="{EB43CC12-6BC2-495E-8428-28E45654B528}">
      <dgm:prSet/>
      <dgm:spPr/>
      <dgm:t>
        <a:bodyPr/>
        <a:lstStyle/>
        <a:p>
          <a:endParaRPr lang="uk-UA"/>
        </a:p>
      </dgm:t>
    </dgm:pt>
    <dgm:pt modelId="{DFF21544-EC10-458E-8BEF-CE3007226A3D}">
      <dgm:prSet phldrT="[Текст]" custT="1"/>
      <dgm:spPr/>
      <dgm:t>
        <a:bodyPr/>
        <a:lstStyle/>
        <a:p>
          <a:r>
            <a:rPr lang="uk-UA" sz="1800" dirty="0" smtClean="0"/>
            <a:t>Пробуджувати прагнення до самореалізації</a:t>
          </a:r>
        </a:p>
      </dgm:t>
    </dgm:pt>
    <dgm:pt modelId="{95703F81-EE4B-4C54-A3CD-B9BF2A3BDAD0}" type="parTrans" cxnId="{42303E5B-1FCE-43C8-9878-334DD98886F9}">
      <dgm:prSet/>
      <dgm:spPr/>
      <dgm:t>
        <a:bodyPr/>
        <a:lstStyle/>
        <a:p>
          <a:endParaRPr lang="uk-UA"/>
        </a:p>
      </dgm:t>
    </dgm:pt>
    <dgm:pt modelId="{718AD5A4-06C4-43C2-82A9-D13574CF4021}" type="sibTrans" cxnId="{42303E5B-1FCE-43C8-9878-334DD98886F9}">
      <dgm:prSet/>
      <dgm:spPr/>
      <dgm:t>
        <a:bodyPr/>
        <a:lstStyle/>
        <a:p>
          <a:endParaRPr lang="uk-UA"/>
        </a:p>
      </dgm:t>
    </dgm:pt>
    <dgm:pt modelId="{8BB2FA4C-8434-4998-8ECC-117F8AF5645B}" type="pres">
      <dgm:prSet presAssocID="{1B44F351-58A9-4197-B81B-4A898F94AEE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89E41-041B-431F-9D5A-CBF40D00C79B}" type="pres">
      <dgm:prSet presAssocID="{4B273E3C-A40E-4BB1-B170-32AA702F8E62}" presName="root1" presStyleCnt="0"/>
      <dgm:spPr/>
      <dgm:t>
        <a:bodyPr/>
        <a:lstStyle/>
        <a:p>
          <a:endParaRPr lang="ru-RU"/>
        </a:p>
      </dgm:t>
    </dgm:pt>
    <dgm:pt modelId="{470431F6-69A2-4142-8858-1860DA3C171A}" type="pres">
      <dgm:prSet presAssocID="{4B273E3C-A40E-4BB1-B170-32AA702F8E62}" presName="LevelOneTextNode" presStyleLbl="node0" presStyleIdx="0" presStyleCnt="1" custLinFactNeighborX="-5830" custLinFactNeighborY="-2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A86B39-2C1F-4D97-9891-FDE38B7F67AE}" type="pres">
      <dgm:prSet presAssocID="{4B273E3C-A40E-4BB1-B170-32AA702F8E62}" presName="level2hierChild" presStyleCnt="0"/>
      <dgm:spPr/>
      <dgm:t>
        <a:bodyPr/>
        <a:lstStyle/>
        <a:p>
          <a:endParaRPr lang="ru-RU"/>
        </a:p>
      </dgm:t>
    </dgm:pt>
    <dgm:pt modelId="{E17D6591-1974-4A69-ACB6-729824C6AC35}" type="pres">
      <dgm:prSet presAssocID="{774DCBD1-2B08-4828-B3D2-10380AEAAF8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27BC6EB9-BBF1-49AE-8B75-D78733E8589B}" type="pres">
      <dgm:prSet presAssocID="{774DCBD1-2B08-4828-B3D2-10380AEAAF8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13778C3-4699-4264-A3CB-B3A8D90AF926}" type="pres">
      <dgm:prSet presAssocID="{BF838D43-E2AC-409B-8C65-54331634CBC5}" presName="root2" presStyleCnt="0"/>
      <dgm:spPr/>
      <dgm:t>
        <a:bodyPr/>
        <a:lstStyle/>
        <a:p>
          <a:endParaRPr lang="ru-RU"/>
        </a:p>
      </dgm:t>
    </dgm:pt>
    <dgm:pt modelId="{91ED87F9-0587-4501-9CB4-AFEA6DB2F9D4}" type="pres">
      <dgm:prSet presAssocID="{BF838D43-E2AC-409B-8C65-54331634CBC5}" presName="LevelTwoTextNode" presStyleLbl="node2" presStyleIdx="0" presStyleCnt="3" custScaleY="129771" custLinFactNeighborX="-1572" custLinFactNeighborY="-346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B1832F-5184-4688-A2F0-640DB7E67D6F}" type="pres">
      <dgm:prSet presAssocID="{BF838D43-E2AC-409B-8C65-54331634CBC5}" presName="level3hierChild" presStyleCnt="0"/>
      <dgm:spPr/>
      <dgm:t>
        <a:bodyPr/>
        <a:lstStyle/>
        <a:p>
          <a:endParaRPr lang="ru-RU"/>
        </a:p>
      </dgm:t>
    </dgm:pt>
    <dgm:pt modelId="{335C6CC7-283A-4C0E-A458-C7346D610967}" type="pres">
      <dgm:prSet presAssocID="{B5B5023E-B11B-4EC6-9173-D998E16EF10B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DDD250C-2085-4DB5-A560-3B81BF603615}" type="pres">
      <dgm:prSet presAssocID="{B5B5023E-B11B-4EC6-9173-D998E16EF10B}" presName="connTx" presStyleLbl="parChTrans1D2" presStyleIdx="1" presStyleCnt="3"/>
      <dgm:spPr/>
      <dgm:t>
        <a:bodyPr/>
        <a:lstStyle/>
        <a:p>
          <a:endParaRPr lang="ru-RU"/>
        </a:p>
      </dgm:t>
    </dgm:pt>
    <dgm:pt modelId="{37F754E2-1B29-4725-85B9-75766EDB4B40}" type="pres">
      <dgm:prSet presAssocID="{5F77AB3C-9DF1-41A9-86E0-DEF75FAA9AD1}" presName="root2" presStyleCnt="0"/>
      <dgm:spPr/>
      <dgm:t>
        <a:bodyPr/>
        <a:lstStyle/>
        <a:p>
          <a:endParaRPr lang="ru-RU"/>
        </a:p>
      </dgm:t>
    </dgm:pt>
    <dgm:pt modelId="{631209F0-6CE0-4F4D-9667-FF28BF85E0E2}" type="pres">
      <dgm:prSet presAssocID="{5F77AB3C-9DF1-41A9-86E0-DEF75FAA9AD1}" presName="LevelTwoTextNode" presStyleLbl="node2" presStyleIdx="1" presStyleCnt="3" custScaleY="136028" custLinFactNeighborX="-1624" custLinFactNeighborY="-2092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88A13B-1A01-4C9B-B0AA-31044498723C}" type="pres">
      <dgm:prSet presAssocID="{5F77AB3C-9DF1-41A9-86E0-DEF75FAA9AD1}" presName="level3hierChild" presStyleCnt="0"/>
      <dgm:spPr/>
      <dgm:t>
        <a:bodyPr/>
        <a:lstStyle/>
        <a:p>
          <a:endParaRPr lang="ru-RU"/>
        </a:p>
      </dgm:t>
    </dgm:pt>
    <dgm:pt modelId="{2D21FFF3-F226-4EAD-8ABC-0CF4D8059C7F}" type="pres">
      <dgm:prSet presAssocID="{95703F81-EE4B-4C54-A3CD-B9BF2A3BDAD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3ADD09F-4A3D-45A5-944F-0275840D5755}" type="pres">
      <dgm:prSet presAssocID="{95703F81-EE4B-4C54-A3CD-B9BF2A3BDAD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2589F00-FA8E-4D45-9DE6-7D3BDC15877C}" type="pres">
      <dgm:prSet presAssocID="{DFF21544-EC10-458E-8BEF-CE3007226A3D}" presName="root2" presStyleCnt="0"/>
      <dgm:spPr/>
      <dgm:t>
        <a:bodyPr/>
        <a:lstStyle/>
        <a:p>
          <a:endParaRPr lang="ru-RU"/>
        </a:p>
      </dgm:t>
    </dgm:pt>
    <dgm:pt modelId="{805797F3-8E61-4B56-AD37-1589D5B067B9}" type="pres">
      <dgm:prSet presAssocID="{DFF21544-EC10-458E-8BEF-CE3007226A3D}" presName="LevelTwoTextNode" presStyleLbl="node2" presStyleIdx="2" presStyleCnt="3" custScaleY="1290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5272AFD-FDC6-40F9-B7B4-15A813807B63}" type="pres">
      <dgm:prSet presAssocID="{DFF21544-EC10-458E-8BEF-CE3007226A3D}" presName="level3hierChild" presStyleCnt="0"/>
      <dgm:spPr/>
      <dgm:t>
        <a:bodyPr/>
        <a:lstStyle/>
        <a:p>
          <a:endParaRPr lang="ru-RU"/>
        </a:p>
      </dgm:t>
    </dgm:pt>
  </dgm:ptLst>
  <dgm:cxnLst>
    <dgm:cxn modelId="{557CA9D4-801F-4D35-8F2F-E38BF16ABF2F}" type="presOf" srcId="{BF838D43-E2AC-409B-8C65-54331634CBC5}" destId="{91ED87F9-0587-4501-9CB4-AFEA6DB2F9D4}" srcOrd="0" destOrd="0" presId="urn:microsoft.com/office/officeart/2008/layout/HorizontalMultiLevelHierarchy"/>
    <dgm:cxn modelId="{EBAD9274-4970-4D67-86AE-1CA32ACA85AF}" type="presOf" srcId="{1B44F351-58A9-4197-B81B-4A898F94AEEB}" destId="{8BB2FA4C-8434-4998-8ECC-117F8AF5645B}" srcOrd="0" destOrd="0" presId="urn:microsoft.com/office/officeart/2008/layout/HorizontalMultiLevelHierarchy"/>
    <dgm:cxn modelId="{EBBCB9C3-2091-4D30-A286-57429548252B}" srcId="{4B273E3C-A40E-4BB1-B170-32AA702F8E62}" destId="{BF838D43-E2AC-409B-8C65-54331634CBC5}" srcOrd="0" destOrd="0" parTransId="{774DCBD1-2B08-4828-B3D2-10380AEAAF89}" sibTransId="{B28430EF-FCE9-407C-A8C2-11C240CAE55E}"/>
    <dgm:cxn modelId="{EC1CBC4D-34FC-4ACB-9F0A-2637A1F663A1}" type="presOf" srcId="{95703F81-EE4B-4C54-A3CD-B9BF2A3BDAD0}" destId="{23ADD09F-4A3D-45A5-944F-0275840D5755}" srcOrd="1" destOrd="0" presId="urn:microsoft.com/office/officeart/2008/layout/HorizontalMultiLevelHierarchy"/>
    <dgm:cxn modelId="{F788BAE9-CC50-453D-8ACB-72C5889C5DB0}" type="presOf" srcId="{774DCBD1-2B08-4828-B3D2-10380AEAAF89}" destId="{E17D6591-1974-4A69-ACB6-729824C6AC35}" srcOrd="0" destOrd="0" presId="urn:microsoft.com/office/officeart/2008/layout/HorizontalMultiLevelHierarchy"/>
    <dgm:cxn modelId="{42303E5B-1FCE-43C8-9878-334DD98886F9}" srcId="{4B273E3C-A40E-4BB1-B170-32AA702F8E62}" destId="{DFF21544-EC10-458E-8BEF-CE3007226A3D}" srcOrd="2" destOrd="0" parTransId="{95703F81-EE4B-4C54-A3CD-B9BF2A3BDAD0}" sibTransId="{718AD5A4-06C4-43C2-82A9-D13574CF4021}"/>
    <dgm:cxn modelId="{8C38A8F5-7519-4B49-B230-8E6BF9AE3C46}" type="presOf" srcId="{5F77AB3C-9DF1-41A9-86E0-DEF75FAA9AD1}" destId="{631209F0-6CE0-4F4D-9667-FF28BF85E0E2}" srcOrd="0" destOrd="0" presId="urn:microsoft.com/office/officeart/2008/layout/HorizontalMultiLevelHierarchy"/>
    <dgm:cxn modelId="{EB43CC12-6BC2-495E-8428-28E45654B528}" srcId="{4B273E3C-A40E-4BB1-B170-32AA702F8E62}" destId="{5F77AB3C-9DF1-41A9-86E0-DEF75FAA9AD1}" srcOrd="1" destOrd="0" parTransId="{B5B5023E-B11B-4EC6-9173-D998E16EF10B}" sibTransId="{F7E3B072-2614-4910-83F9-D0DBAC4F320C}"/>
    <dgm:cxn modelId="{927A5E9F-522D-4073-B1ED-79BD7D799B8E}" type="presOf" srcId="{4B273E3C-A40E-4BB1-B170-32AA702F8E62}" destId="{470431F6-69A2-4142-8858-1860DA3C171A}" srcOrd="0" destOrd="0" presId="urn:microsoft.com/office/officeart/2008/layout/HorizontalMultiLevelHierarchy"/>
    <dgm:cxn modelId="{76D167DE-3691-4651-9E9F-974B595A871E}" type="presOf" srcId="{B5B5023E-B11B-4EC6-9173-D998E16EF10B}" destId="{335C6CC7-283A-4C0E-A458-C7346D610967}" srcOrd="0" destOrd="0" presId="urn:microsoft.com/office/officeart/2008/layout/HorizontalMultiLevelHierarchy"/>
    <dgm:cxn modelId="{1679E151-7CF8-4CE2-BBA4-37149A397601}" type="presOf" srcId="{DFF21544-EC10-458E-8BEF-CE3007226A3D}" destId="{805797F3-8E61-4B56-AD37-1589D5B067B9}" srcOrd="0" destOrd="0" presId="urn:microsoft.com/office/officeart/2008/layout/HorizontalMultiLevelHierarchy"/>
    <dgm:cxn modelId="{534DABBF-D4A1-4B13-AD3F-C99E5397A7B2}" srcId="{1B44F351-58A9-4197-B81B-4A898F94AEEB}" destId="{4B273E3C-A40E-4BB1-B170-32AA702F8E62}" srcOrd="0" destOrd="0" parTransId="{6D1EAEE8-4B5F-4FD0-8DDD-EE303662FE09}" sibTransId="{0BC23C11-340F-4092-A9E0-9EAE87A0E29C}"/>
    <dgm:cxn modelId="{8A8DFACB-8135-48F5-A21F-A0F4E700B171}" type="presOf" srcId="{774DCBD1-2B08-4828-B3D2-10380AEAAF89}" destId="{27BC6EB9-BBF1-49AE-8B75-D78733E8589B}" srcOrd="1" destOrd="0" presId="urn:microsoft.com/office/officeart/2008/layout/HorizontalMultiLevelHierarchy"/>
    <dgm:cxn modelId="{3ED177F0-7CC4-4F0D-B24E-5994E158F0E3}" type="presOf" srcId="{95703F81-EE4B-4C54-A3CD-B9BF2A3BDAD0}" destId="{2D21FFF3-F226-4EAD-8ABC-0CF4D8059C7F}" srcOrd="0" destOrd="0" presId="urn:microsoft.com/office/officeart/2008/layout/HorizontalMultiLevelHierarchy"/>
    <dgm:cxn modelId="{9B769251-EC73-4C5B-B63A-0FBFE8F9B509}" type="presOf" srcId="{B5B5023E-B11B-4EC6-9173-D998E16EF10B}" destId="{3DDD250C-2085-4DB5-A560-3B81BF603615}" srcOrd="1" destOrd="0" presId="urn:microsoft.com/office/officeart/2008/layout/HorizontalMultiLevelHierarchy"/>
    <dgm:cxn modelId="{A5018149-03D7-40E2-BEA7-EA87EA04BAC2}" type="presParOf" srcId="{8BB2FA4C-8434-4998-8ECC-117F8AF5645B}" destId="{69689E41-041B-431F-9D5A-CBF40D00C79B}" srcOrd="0" destOrd="0" presId="urn:microsoft.com/office/officeart/2008/layout/HorizontalMultiLevelHierarchy"/>
    <dgm:cxn modelId="{4533D674-157B-486C-8A3F-7553BAE21F6D}" type="presParOf" srcId="{69689E41-041B-431F-9D5A-CBF40D00C79B}" destId="{470431F6-69A2-4142-8858-1860DA3C171A}" srcOrd="0" destOrd="0" presId="urn:microsoft.com/office/officeart/2008/layout/HorizontalMultiLevelHierarchy"/>
    <dgm:cxn modelId="{2F0F1FFC-7590-4D9C-98B4-9475E05C1658}" type="presParOf" srcId="{69689E41-041B-431F-9D5A-CBF40D00C79B}" destId="{7CA86B39-2C1F-4D97-9891-FDE38B7F67AE}" srcOrd="1" destOrd="0" presId="urn:microsoft.com/office/officeart/2008/layout/HorizontalMultiLevelHierarchy"/>
    <dgm:cxn modelId="{42E9CAC3-A94E-469F-9E86-19B38DE075B6}" type="presParOf" srcId="{7CA86B39-2C1F-4D97-9891-FDE38B7F67AE}" destId="{E17D6591-1974-4A69-ACB6-729824C6AC35}" srcOrd="0" destOrd="0" presId="urn:microsoft.com/office/officeart/2008/layout/HorizontalMultiLevelHierarchy"/>
    <dgm:cxn modelId="{E97FD5CE-124C-4F4F-B34A-F509418484CB}" type="presParOf" srcId="{E17D6591-1974-4A69-ACB6-729824C6AC35}" destId="{27BC6EB9-BBF1-49AE-8B75-D78733E8589B}" srcOrd="0" destOrd="0" presId="urn:microsoft.com/office/officeart/2008/layout/HorizontalMultiLevelHierarchy"/>
    <dgm:cxn modelId="{ACCE070E-78B0-4EBD-8917-76B739E20DC8}" type="presParOf" srcId="{7CA86B39-2C1F-4D97-9891-FDE38B7F67AE}" destId="{E13778C3-4699-4264-A3CB-B3A8D90AF926}" srcOrd="1" destOrd="0" presId="urn:microsoft.com/office/officeart/2008/layout/HorizontalMultiLevelHierarchy"/>
    <dgm:cxn modelId="{EC530A44-5EB7-4715-873F-75125C7B6E9D}" type="presParOf" srcId="{E13778C3-4699-4264-A3CB-B3A8D90AF926}" destId="{91ED87F9-0587-4501-9CB4-AFEA6DB2F9D4}" srcOrd="0" destOrd="0" presId="urn:microsoft.com/office/officeart/2008/layout/HorizontalMultiLevelHierarchy"/>
    <dgm:cxn modelId="{3FE99180-BED8-4ECA-9FD2-96F6B11B88F6}" type="presParOf" srcId="{E13778C3-4699-4264-A3CB-B3A8D90AF926}" destId="{61B1832F-5184-4688-A2F0-640DB7E67D6F}" srcOrd="1" destOrd="0" presId="urn:microsoft.com/office/officeart/2008/layout/HorizontalMultiLevelHierarchy"/>
    <dgm:cxn modelId="{BEB4394F-31C4-4832-8678-642D4D429BBF}" type="presParOf" srcId="{7CA86B39-2C1F-4D97-9891-FDE38B7F67AE}" destId="{335C6CC7-283A-4C0E-A458-C7346D610967}" srcOrd="2" destOrd="0" presId="urn:microsoft.com/office/officeart/2008/layout/HorizontalMultiLevelHierarchy"/>
    <dgm:cxn modelId="{A0B9F867-0FD0-4CF5-B8C4-F41EAEAC4552}" type="presParOf" srcId="{335C6CC7-283A-4C0E-A458-C7346D610967}" destId="{3DDD250C-2085-4DB5-A560-3B81BF603615}" srcOrd="0" destOrd="0" presId="urn:microsoft.com/office/officeart/2008/layout/HorizontalMultiLevelHierarchy"/>
    <dgm:cxn modelId="{151DB336-BA4D-4E9E-9593-67956E2F850D}" type="presParOf" srcId="{7CA86B39-2C1F-4D97-9891-FDE38B7F67AE}" destId="{37F754E2-1B29-4725-85B9-75766EDB4B40}" srcOrd="3" destOrd="0" presId="urn:microsoft.com/office/officeart/2008/layout/HorizontalMultiLevelHierarchy"/>
    <dgm:cxn modelId="{E457B805-B29F-43F5-9AA2-AF05BD9A58DA}" type="presParOf" srcId="{37F754E2-1B29-4725-85B9-75766EDB4B40}" destId="{631209F0-6CE0-4F4D-9667-FF28BF85E0E2}" srcOrd="0" destOrd="0" presId="urn:microsoft.com/office/officeart/2008/layout/HorizontalMultiLevelHierarchy"/>
    <dgm:cxn modelId="{F12F1D53-B90F-4AF9-A2CC-8BA9B8C98F95}" type="presParOf" srcId="{37F754E2-1B29-4725-85B9-75766EDB4B40}" destId="{2888A13B-1A01-4C9B-B0AA-31044498723C}" srcOrd="1" destOrd="0" presId="urn:microsoft.com/office/officeart/2008/layout/HorizontalMultiLevelHierarchy"/>
    <dgm:cxn modelId="{234AA5D3-953E-407E-A697-8D14BB132890}" type="presParOf" srcId="{7CA86B39-2C1F-4D97-9891-FDE38B7F67AE}" destId="{2D21FFF3-F226-4EAD-8ABC-0CF4D8059C7F}" srcOrd="4" destOrd="0" presId="urn:microsoft.com/office/officeart/2008/layout/HorizontalMultiLevelHierarchy"/>
    <dgm:cxn modelId="{177DD129-B660-42E4-932A-450C5CFE16B1}" type="presParOf" srcId="{2D21FFF3-F226-4EAD-8ABC-0CF4D8059C7F}" destId="{23ADD09F-4A3D-45A5-944F-0275840D5755}" srcOrd="0" destOrd="0" presId="urn:microsoft.com/office/officeart/2008/layout/HorizontalMultiLevelHierarchy"/>
    <dgm:cxn modelId="{54FE637F-F6ED-4237-A74C-E39F1F09514B}" type="presParOf" srcId="{7CA86B39-2C1F-4D97-9891-FDE38B7F67AE}" destId="{02589F00-FA8E-4D45-9DE6-7D3BDC15877C}" srcOrd="5" destOrd="0" presId="urn:microsoft.com/office/officeart/2008/layout/HorizontalMultiLevelHierarchy"/>
    <dgm:cxn modelId="{758B6DDA-98BF-46C5-A268-69036E8A90A2}" type="presParOf" srcId="{02589F00-FA8E-4D45-9DE6-7D3BDC15877C}" destId="{805797F3-8E61-4B56-AD37-1589D5B067B9}" srcOrd="0" destOrd="0" presId="urn:microsoft.com/office/officeart/2008/layout/HorizontalMultiLevelHierarchy"/>
    <dgm:cxn modelId="{EA96ECA2-3D27-4359-A9BE-4A006F80ACBC}" type="presParOf" srcId="{02589F00-FA8E-4D45-9DE6-7D3BDC15877C}" destId="{C5272AFD-FDC6-40F9-B7B4-15A813807B63}" srcOrd="1" destOrd="0" presId="urn:microsoft.com/office/officeart/2008/layout/HorizontalMultiLevelHierarchy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65481E-0684-4638-8C92-81BC1EA4DABB}" type="doc">
      <dgm:prSet loTypeId="urn:microsoft.com/office/officeart/2005/8/layout/vList3#1" loCatId="picture" qsTypeId="urn:microsoft.com/office/officeart/2005/8/quickstyle/3d1" qsCatId="3D" csTypeId="urn:microsoft.com/office/officeart/2005/8/colors/accent1_2" csCatId="accent1" phldr="1"/>
      <dgm:spPr/>
    </dgm:pt>
    <dgm:pt modelId="{C5B2C70A-EE1C-4C66-B624-5D7409082468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2"/>
              </a:solidFill>
            </a:rPr>
            <a:t>Л.І.</a:t>
          </a:r>
          <a:r>
            <a:rPr lang="uk-UA" sz="1800" dirty="0" err="1" smtClean="0">
              <a:solidFill>
                <a:schemeClr val="bg2"/>
              </a:solidFill>
            </a:rPr>
            <a:t>Божович</a:t>
          </a:r>
          <a:endParaRPr lang="uk-UA" sz="1800" dirty="0">
            <a:solidFill>
              <a:schemeClr val="bg2"/>
            </a:solidFill>
          </a:endParaRPr>
        </a:p>
      </dgm:t>
    </dgm:pt>
    <dgm:pt modelId="{9169FFFB-5840-42BB-80B8-8241352ED9F9}" type="parTrans" cxnId="{BC1C394B-29FF-4B20-92D1-1FA0493381A3}">
      <dgm:prSet/>
      <dgm:spPr/>
      <dgm:t>
        <a:bodyPr/>
        <a:lstStyle/>
        <a:p>
          <a:endParaRPr lang="uk-UA"/>
        </a:p>
      </dgm:t>
    </dgm:pt>
    <dgm:pt modelId="{A0EF86F7-8DF0-4A9A-80E1-B6B7032E1FEA}" type="sibTrans" cxnId="{BC1C394B-29FF-4B20-92D1-1FA0493381A3}">
      <dgm:prSet/>
      <dgm:spPr/>
      <dgm:t>
        <a:bodyPr/>
        <a:lstStyle/>
        <a:p>
          <a:endParaRPr lang="uk-UA"/>
        </a:p>
      </dgm:t>
    </dgm:pt>
    <dgm:pt modelId="{B32AE1FA-4160-40DB-A0BE-E7B8E9325EB6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2"/>
              </a:solidFill>
            </a:rPr>
            <a:t>В.О.Онищук</a:t>
          </a:r>
          <a:endParaRPr lang="uk-UA" sz="1400" dirty="0">
            <a:solidFill>
              <a:schemeClr val="bg2"/>
            </a:solidFill>
          </a:endParaRPr>
        </a:p>
      </dgm:t>
    </dgm:pt>
    <dgm:pt modelId="{A2FEBF75-88C8-424B-A501-873727127BB5}" type="sibTrans" cxnId="{74791042-EDEA-4FC8-9869-58CD0BE5BB52}">
      <dgm:prSet/>
      <dgm:spPr/>
      <dgm:t>
        <a:bodyPr/>
        <a:lstStyle/>
        <a:p>
          <a:endParaRPr lang="uk-UA"/>
        </a:p>
      </dgm:t>
    </dgm:pt>
    <dgm:pt modelId="{0D11315D-6529-4A73-AA5D-C82E41C315E6}" type="parTrans" cxnId="{74791042-EDEA-4FC8-9869-58CD0BE5BB52}">
      <dgm:prSet/>
      <dgm:spPr/>
      <dgm:t>
        <a:bodyPr/>
        <a:lstStyle/>
        <a:p>
          <a:endParaRPr lang="uk-UA"/>
        </a:p>
      </dgm:t>
    </dgm:pt>
    <dgm:pt modelId="{F15C7FD9-F8F5-4930-B1C8-DEB61E5593BE}">
      <dgm:prSet phldrT="[Текст]" custT="1"/>
      <dgm:spPr/>
      <dgm:t>
        <a:bodyPr/>
        <a:lstStyle/>
        <a:p>
          <a:r>
            <a:rPr lang="uk-UA" sz="1800" dirty="0" smtClean="0">
              <a:solidFill>
                <a:schemeClr val="bg2"/>
              </a:solidFill>
            </a:rPr>
            <a:t>М.М.</a:t>
          </a:r>
          <a:r>
            <a:rPr lang="uk-UA" sz="1800" dirty="0" err="1" smtClean="0">
              <a:solidFill>
                <a:schemeClr val="bg2"/>
              </a:solidFill>
            </a:rPr>
            <a:t>Скаткін</a:t>
          </a:r>
          <a:endParaRPr lang="uk-UA" sz="1800" dirty="0">
            <a:solidFill>
              <a:schemeClr val="bg2"/>
            </a:solidFill>
          </a:endParaRPr>
        </a:p>
      </dgm:t>
    </dgm:pt>
    <dgm:pt modelId="{8521F8CC-1ECF-4641-A2CD-1D87301456B9}" type="sibTrans" cxnId="{C662C40E-9127-4B27-88CE-CC9A118D6DC9}">
      <dgm:prSet/>
      <dgm:spPr/>
      <dgm:t>
        <a:bodyPr/>
        <a:lstStyle/>
        <a:p>
          <a:endParaRPr lang="uk-UA"/>
        </a:p>
      </dgm:t>
    </dgm:pt>
    <dgm:pt modelId="{79EB828C-8D39-4994-B306-DCFF1B8295EB}" type="parTrans" cxnId="{C662C40E-9127-4B27-88CE-CC9A118D6DC9}">
      <dgm:prSet/>
      <dgm:spPr/>
      <dgm:t>
        <a:bodyPr/>
        <a:lstStyle/>
        <a:p>
          <a:endParaRPr lang="uk-UA"/>
        </a:p>
      </dgm:t>
    </dgm:pt>
    <dgm:pt modelId="{76B0ABAB-5321-4DFB-B518-41DAD36010F7}" type="pres">
      <dgm:prSet presAssocID="{EB65481E-0684-4638-8C92-81BC1EA4DABB}" presName="linearFlow" presStyleCnt="0">
        <dgm:presLayoutVars>
          <dgm:dir/>
          <dgm:resizeHandles val="exact"/>
        </dgm:presLayoutVars>
      </dgm:prSet>
      <dgm:spPr/>
    </dgm:pt>
    <dgm:pt modelId="{52A258E3-6E37-4DF5-A878-44DAC5BF430D}" type="pres">
      <dgm:prSet presAssocID="{C5B2C70A-EE1C-4C66-B624-5D7409082468}" presName="composite" presStyleCnt="0"/>
      <dgm:spPr/>
    </dgm:pt>
    <dgm:pt modelId="{812BE79D-2356-4365-B711-4919E718F36F}" type="pres">
      <dgm:prSet presAssocID="{C5B2C70A-EE1C-4C66-B624-5D740908246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22000" b="-22000"/>
          </a:stretch>
        </a:blipFill>
      </dgm:spPr>
    </dgm:pt>
    <dgm:pt modelId="{F0338F73-855F-4D8B-84A4-2E9FCA72852F}" type="pres">
      <dgm:prSet presAssocID="{C5B2C70A-EE1C-4C66-B624-5D7409082468}" presName="txShp" presStyleLbl="node1" presStyleIdx="0" presStyleCnt="3" custScaleX="141515" custLinFactNeighborX="88984" custLinFactNeighborY="-120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6B6D9C-2C66-4972-99C0-9846001BF7B9}" type="pres">
      <dgm:prSet presAssocID="{A0EF86F7-8DF0-4A9A-80E1-B6B7032E1FEA}" presName="spacing" presStyleCnt="0"/>
      <dgm:spPr/>
    </dgm:pt>
    <dgm:pt modelId="{9845B077-2F36-4A4A-A11A-D3285D2A3402}" type="pres">
      <dgm:prSet presAssocID="{B32AE1FA-4160-40DB-A0BE-E7B8E9325EB6}" presName="composite" presStyleCnt="0"/>
      <dgm:spPr/>
    </dgm:pt>
    <dgm:pt modelId="{AF51C8A8-01AE-4291-A81F-87AD8313EDE3}" type="pres">
      <dgm:prSet presAssocID="{B32AE1FA-4160-40DB-A0BE-E7B8E9325EB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t="-20000" b="-20000"/>
          </a:stretch>
        </a:blipFill>
      </dgm:spPr>
    </dgm:pt>
    <dgm:pt modelId="{A3654527-9BDC-4AAB-8A72-D189B6F7E70B}" type="pres">
      <dgm:prSet presAssocID="{B32AE1FA-4160-40DB-A0BE-E7B8E9325EB6}" presName="txShp" presStyleLbl="node1" presStyleIdx="1" presStyleCnt="3" custScaleX="144423" custLinFactNeighborX="4855" custLinFactNeighborY="37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E9D2FB-0F6D-4EDA-81F1-8AD6DC0841EF}" type="pres">
      <dgm:prSet presAssocID="{A2FEBF75-88C8-424B-A501-873727127BB5}" presName="spacing" presStyleCnt="0"/>
      <dgm:spPr/>
    </dgm:pt>
    <dgm:pt modelId="{3BAA4608-CCDE-470F-84A1-DD04301E848B}" type="pres">
      <dgm:prSet presAssocID="{F15C7FD9-F8F5-4930-B1C8-DEB61E5593BE}" presName="composite" presStyleCnt="0"/>
      <dgm:spPr/>
    </dgm:pt>
    <dgm:pt modelId="{48BED01A-E7A2-4852-9974-AD104EEACA8D}" type="pres">
      <dgm:prSet presAssocID="{F15C7FD9-F8F5-4930-B1C8-DEB61E5593BE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t="-19000" b="-19000"/>
          </a:stretch>
        </a:blipFill>
      </dgm:spPr>
    </dgm:pt>
    <dgm:pt modelId="{5FB00C27-62CD-44A6-846B-332C657874DC}" type="pres">
      <dgm:prSet presAssocID="{F15C7FD9-F8F5-4930-B1C8-DEB61E5593BE}" presName="txShp" presStyleLbl="node1" presStyleIdx="2" presStyleCnt="3" custScaleX="143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A13FC1-CB89-4D67-B7FA-543F9F355997}" type="presOf" srcId="{B32AE1FA-4160-40DB-A0BE-E7B8E9325EB6}" destId="{A3654527-9BDC-4AAB-8A72-D189B6F7E70B}" srcOrd="0" destOrd="0" presId="urn:microsoft.com/office/officeart/2005/8/layout/vList3#1"/>
    <dgm:cxn modelId="{BC1C394B-29FF-4B20-92D1-1FA0493381A3}" srcId="{EB65481E-0684-4638-8C92-81BC1EA4DABB}" destId="{C5B2C70A-EE1C-4C66-B624-5D7409082468}" srcOrd="0" destOrd="0" parTransId="{9169FFFB-5840-42BB-80B8-8241352ED9F9}" sibTransId="{A0EF86F7-8DF0-4A9A-80E1-B6B7032E1FEA}"/>
    <dgm:cxn modelId="{3700BEE7-7334-4039-9EC1-F5797A89A83A}" type="presOf" srcId="{F15C7FD9-F8F5-4930-B1C8-DEB61E5593BE}" destId="{5FB00C27-62CD-44A6-846B-332C657874DC}" srcOrd="0" destOrd="0" presId="urn:microsoft.com/office/officeart/2005/8/layout/vList3#1"/>
    <dgm:cxn modelId="{74791042-EDEA-4FC8-9869-58CD0BE5BB52}" srcId="{EB65481E-0684-4638-8C92-81BC1EA4DABB}" destId="{B32AE1FA-4160-40DB-A0BE-E7B8E9325EB6}" srcOrd="1" destOrd="0" parTransId="{0D11315D-6529-4A73-AA5D-C82E41C315E6}" sibTransId="{A2FEBF75-88C8-424B-A501-873727127BB5}"/>
    <dgm:cxn modelId="{FDF811C2-9A32-4C58-AF1E-2E7583D83098}" type="presOf" srcId="{EB65481E-0684-4638-8C92-81BC1EA4DABB}" destId="{76B0ABAB-5321-4DFB-B518-41DAD36010F7}" srcOrd="0" destOrd="0" presId="urn:microsoft.com/office/officeart/2005/8/layout/vList3#1"/>
    <dgm:cxn modelId="{5C017B36-585A-4C46-905F-C20EDEBF3128}" type="presOf" srcId="{C5B2C70A-EE1C-4C66-B624-5D7409082468}" destId="{F0338F73-855F-4D8B-84A4-2E9FCA72852F}" srcOrd="0" destOrd="0" presId="urn:microsoft.com/office/officeart/2005/8/layout/vList3#1"/>
    <dgm:cxn modelId="{C662C40E-9127-4B27-88CE-CC9A118D6DC9}" srcId="{EB65481E-0684-4638-8C92-81BC1EA4DABB}" destId="{F15C7FD9-F8F5-4930-B1C8-DEB61E5593BE}" srcOrd="2" destOrd="0" parTransId="{79EB828C-8D39-4994-B306-DCFF1B8295EB}" sibTransId="{8521F8CC-1ECF-4641-A2CD-1D87301456B9}"/>
    <dgm:cxn modelId="{5CCFD59F-C2DD-44F6-8434-73CAF225187E}" type="presParOf" srcId="{76B0ABAB-5321-4DFB-B518-41DAD36010F7}" destId="{52A258E3-6E37-4DF5-A878-44DAC5BF430D}" srcOrd="0" destOrd="0" presId="urn:microsoft.com/office/officeart/2005/8/layout/vList3#1"/>
    <dgm:cxn modelId="{1FB7ACF1-9EBB-4CFF-A51F-85927009A6AB}" type="presParOf" srcId="{52A258E3-6E37-4DF5-A878-44DAC5BF430D}" destId="{812BE79D-2356-4365-B711-4919E718F36F}" srcOrd="0" destOrd="0" presId="urn:microsoft.com/office/officeart/2005/8/layout/vList3#1"/>
    <dgm:cxn modelId="{1DC206C9-5B5C-4A7B-9D12-AC4A706197E1}" type="presParOf" srcId="{52A258E3-6E37-4DF5-A878-44DAC5BF430D}" destId="{F0338F73-855F-4D8B-84A4-2E9FCA72852F}" srcOrd="1" destOrd="0" presId="urn:microsoft.com/office/officeart/2005/8/layout/vList3#1"/>
    <dgm:cxn modelId="{01BD678E-A1BA-4690-B33B-9DD1BF5BEFFC}" type="presParOf" srcId="{76B0ABAB-5321-4DFB-B518-41DAD36010F7}" destId="{076B6D9C-2C66-4972-99C0-9846001BF7B9}" srcOrd="1" destOrd="0" presId="urn:microsoft.com/office/officeart/2005/8/layout/vList3#1"/>
    <dgm:cxn modelId="{2ADF3CB1-87A5-48FD-A4D1-F5026A9722EF}" type="presParOf" srcId="{76B0ABAB-5321-4DFB-B518-41DAD36010F7}" destId="{9845B077-2F36-4A4A-A11A-D3285D2A3402}" srcOrd="2" destOrd="0" presId="urn:microsoft.com/office/officeart/2005/8/layout/vList3#1"/>
    <dgm:cxn modelId="{00C32216-D279-4FC5-B410-1C1AF3D03B81}" type="presParOf" srcId="{9845B077-2F36-4A4A-A11A-D3285D2A3402}" destId="{AF51C8A8-01AE-4291-A81F-87AD8313EDE3}" srcOrd="0" destOrd="0" presId="urn:microsoft.com/office/officeart/2005/8/layout/vList3#1"/>
    <dgm:cxn modelId="{C8EC5CB9-63B3-44E5-AA2C-96B8D1A14778}" type="presParOf" srcId="{9845B077-2F36-4A4A-A11A-D3285D2A3402}" destId="{A3654527-9BDC-4AAB-8A72-D189B6F7E70B}" srcOrd="1" destOrd="0" presId="urn:microsoft.com/office/officeart/2005/8/layout/vList3#1"/>
    <dgm:cxn modelId="{F2CA4F50-D762-4240-AA83-8ACD407E73E0}" type="presParOf" srcId="{76B0ABAB-5321-4DFB-B518-41DAD36010F7}" destId="{5AE9D2FB-0F6D-4EDA-81F1-8AD6DC0841EF}" srcOrd="3" destOrd="0" presId="urn:microsoft.com/office/officeart/2005/8/layout/vList3#1"/>
    <dgm:cxn modelId="{BD953AD4-EBAF-43B1-835A-81B96BF2C388}" type="presParOf" srcId="{76B0ABAB-5321-4DFB-B518-41DAD36010F7}" destId="{3BAA4608-CCDE-470F-84A1-DD04301E848B}" srcOrd="4" destOrd="0" presId="urn:microsoft.com/office/officeart/2005/8/layout/vList3#1"/>
    <dgm:cxn modelId="{D67BFBB7-5B21-462F-AA5E-29DBEC420474}" type="presParOf" srcId="{3BAA4608-CCDE-470F-84A1-DD04301E848B}" destId="{48BED01A-E7A2-4852-9974-AD104EEACA8D}" srcOrd="0" destOrd="0" presId="urn:microsoft.com/office/officeart/2005/8/layout/vList3#1"/>
    <dgm:cxn modelId="{4062487B-4215-4C6D-B94A-BEA93474676A}" type="presParOf" srcId="{3BAA4608-CCDE-470F-84A1-DD04301E848B}" destId="{5FB00C27-62CD-44A6-846B-332C657874DC}" srcOrd="1" destOrd="0" presId="urn:microsoft.com/office/officeart/2005/8/layout/vList3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3EBF8F-6250-427F-861E-A57A3C8561DB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4148030B-12D9-47F3-A449-4AFBB49A5DD3}">
      <dgm:prSet phldrT="[Текст]"/>
      <dgm:spPr/>
      <dgm:t>
        <a:bodyPr/>
        <a:lstStyle/>
        <a:p>
          <a:r>
            <a:rPr lang="uk-UA" dirty="0" smtClean="0"/>
            <a:t>Формування  наукових  поглядів</a:t>
          </a:r>
          <a:endParaRPr lang="ru-RU" dirty="0"/>
        </a:p>
      </dgm:t>
    </dgm:pt>
    <dgm:pt modelId="{1482DFBF-DDE8-4359-9D40-3BDC4188AE12}" type="parTrans" cxnId="{3DA80D04-566E-448F-80BE-F5DC604F908D}">
      <dgm:prSet/>
      <dgm:spPr/>
      <dgm:t>
        <a:bodyPr/>
        <a:lstStyle/>
        <a:p>
          <a:endParaRPr lang="ru-RU"/>
        </a:p>
      </dgm:t>
    </dgm:pt>
    <dgm:pt modelId="{8C096863-3999-450E-9962-64AE887182EB}" type="sibTrans" cxnId="{3DA80D04-566E-448F-80BE-F5DC604F908D}">
      <dgm:prSet/>
      <dgm:spPr/>
      <dgm:t>
        <a:bodyPr/>
        <a:lstStyle/>
        <a:p>
          <a:endParaRPr lang="ru-RU"/>
        </a:p>
      </dgm:t>
    </dgm:pt>
    <dgm:pt modelId="{EC4C358E-9ED2-4BD9-BAF6-EEE737FE8FAE}">
      <dgm:prSet phldrT="[Текст]"/>
      <dgm:spPr/>
      <dgm:t>
        <a:bodyPr/>
        <a:lstStyle/>
        <a:p>
          <a:r>
            <a:rPr lang="uk-UA" dirty="0" smtClean="0"/>
            <a:t>Розвиток  аналітичного  мислення </a:t>
          </a:r>
          <a:endParaRPr lang="ru-RU" dirty="0"/>
        </a:p>
      </dgm:t>
    </dgm:pt>
    <dgm:pt modelId="{23DC0C29-4741-4165-9A6B-79EF9223B5F4}" type="parTrans" cxnId="{92663128-B4E3-45AF-B15C-8F305FE802CB}">
      <dgm:prSet/>
      <dgm:spPr/>
      <dgm:t>
        <a:bodyPr/>
        <a:lstStyle/>
        <a:p>
          <a:endParaRPr lang="ru-RU"/>
        </a:p>
      </dgm:t>
    </dgm:pt>
    <dgm:pt modelId="{4248F430-6049-408E-8E92-4EEE8F20E7C6}" type="sibTrans" cxnId="{92663128-B4E3-45AF-B15C-8F305FE802CB}">
      <dgm:prSet/>
      <dgm:spPr/>
      <dgm:t>
        <a:bodyPr/>
        <a:lstStyle/>
        <a:p>
          <a:endParaRPr lang="ru-RU"/>
        </a:p>
      </dgm:t>
    </dgm:pt>
    <dgm:pt modelId="{E10CE1DF-3494-4BD5-B39A-4B7073E1AAEC}">
      <dgm:prSet phldrT="[Текст]"/>
      <dgm:spPr/>
      <dgm:t>
        <a:bodyPr/>
        <a:lstStyle/>
        <a:p>
          <a:r>
            <a:rPr lang="uk-UA" dirty="0" smtClean="0"/>
            <a:t>Розкриття  творчих  здібностей</a:t>
          </a:r>
          <a:endParaRPr lang="ru-RU" dirty="0"/>
        </a:p>
      </dgm:t>
    </dgm:pt>
    <dgm:pt modelId="{B0AF6B88-AC78-4AC0-9581-E20CFE8A6483}" type="parTrans" cxnId="{118895B2-78B5-4972-A90D-9FEC017899C8}">
      <dgm:prSet/>
      <dgm:spPr/>
      <dgm:t>
        <a:bodyPr/>
        <a:lstStyle/>
        <a:p>
          <a:endParaRPr lang="ru-RU"/>
        </a:p>
      </dgm:t>
    </dgm:pt>
    <dgm:pt modelId="{37F5495C-4511-437D-90D5-4416830F5665}" type="sibTrans" cxnId="{118895B2-78B5-4972-A90D-9FEC017899C8}">
      <dgm:prSet/>
      <dgm:spPr/>
      <dgm:t>
        <a:bodyPr/>
        <a:lstStyle/>
        <a:p>
          <a:endParaRPr lang="ru-RU"/>
        </a:p>
      </dgm:t>
    </dgm:pt>
    <dgm:pt modelId="{17DFEBB3-C636-44FB-9957-55742679E237}" type="pres">
      <dgm:prSet presAssocID="{EF3EBF8F-6250-427F-861E-A57A3C8561DB}" presName="compositeShape" presStyleCnt="0">
        <dgm:presLayoutVars>
          <dgm:dir/>
          <dgm:resizeHandles/>
        </dgm:presLayoutVars>
      </dgm:prSet>
      <dgm:spPr/>
    </dgm:pt>
    <dgm:pt modelId="{8CF70BFB-3703-4958-A99B-3B98EF192FB2}" type="pres">
      <dgm:prSet presAssocID="{EF3EBF8F-6250-427F-861E-A57A3C8561DB}" presName="pyramid" presStyleLbl="node1" presStyleIdx="0" presStyleCnt="1" custLinFactNeighborX="-508" custLinFactNeighborY="-977"/>
      <dgm:spPr/>
    </dgm:pt>
    <dgm:pt modelId="{790A6F85-43DC-4797-A2E9-0EB6226A5D7D}" type="pres">
      <dgm:prSet presAssocID="{EF3EBF8F-6250-427F-861E-A57A3C8561DB}" presName="theList" presStyleCnt="0"/>
      <dgm:spPr/>
    </dgm:pt>
    <dgm:pt modelId="{1F47C670-E45A-47D7-8B86-11B5B9D28991}" type="pres">
      <dgm:prSet presAssocID="{4148030B-12D9-47F3-A449-4AFBB49A5DD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4150B-FF55-43E8-BF9B-49E3206077F6}" type="pres">
      <dgm:prSet presAssocID="{4148030B-12D9-47F3-A449-4AFBB49A5DD3}" presName="aSpace" presStyleCnt="0"/>
      <dgm:spPr/>
    </dgm:pt>
    <dgm:pt modelId="{3F4DB082-8E81-44C4-8113-61ACA484B54B}" type="pres">
      <dgm:prSet presAssocID="{EC4C358E-9ED2-4BD9-BAF6-EEE737FE8FA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BEE97-A0AC-4E64-A59A-A2C151683A8C}" type="pres">
      <dgm:prSet presAssocID="{EC4C358E-9ED2-4BD9-BAF6-EEE737FE8FAE}" presName="aSpace" presStyleCnt="0"/>
      <dgm:spPr/>
    </dgm:pt>
    <dgm:pt modelId="{8576A301-48D5-476D-9351-42C809F70E5D}" type="pres">
      <dgm:prSet presAssocID="{E10CE1DF-3494-4BD5-B39A-4B7073E1AAE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1A2C2-D48C-4A1D-8C8A-979B74C647A5}" type="pres">
      <dgm:prSet presAssocID="{E10CE1DF-3494-4BD5-B39A-4B7073E1AAEC}" presName="aSpace" presStyleCnt="0"/>
      <dgm:spPr/>
    </dgm:pt>
  </dgm:ptLst>
  <dgm:cxnLst>
    <dgm:cxn modelId="{92F07720-9EF9-444B-88A5-3A65F0E5854A}" type="presOf" srcId="{EF3EBF8F-6250-427F-861E-A57A3C8561DB}" destId="{17DFEBB3-C636-44FB-9957-55742679E237}" srcOrd="0" destOrd="0" presId="urn:microsoft.com/office/officeart/2005/8/layout/pyramid2"/>
    <dgm:cxn modelId="{3DA80D04-566E-448F-80BE-F5DC604F908D}" srcId="{EF3EBF8F-6250-427F-861E-A57A3C8561DB}" destId="{4148030B-12D9-47F3-A449-4AFBB49A5DD3}" srcOrd="0" destOrd="0" parTransId="{1482DFBF-DDE8-4359-9D40-3BDC4188AE12}" sibTransId="{8C096863-3999-450E-9962-64AE887182EB}"/>
    <dgm:cxn modelId="{118895B2-78B5-4972-A90D-9FEC017899C8}" srcId="{EF3EBF8F-6250-427F-861E-A57A3C8561DB}" destId="{E10CE1DF-3494-4BD5-B39A-4B7073E1AAEC}" srcOrd="2" destOrd="0" parTransId="{B0AF6B88-AC78-4AC0-9581-E20CFE8A6483}" sibTransId="{37F5495C-4511-437D-90D5-4416830F5665}"/>
    <dgm:cxn modelId="{92663128-B4E3-45AF-B15C-8F305FE802CB}" srcId="{EF3EBF8F-6250-427F-861E-A57A3C8561DB}" destId="{EC4C358E-9ED2-4BD9-BAF6-EEE737FE8FAE}" srcOrd="1" destOrd="0" parTransId="{23DC0C29-4741-4165-9A6B-79EF9223B5F4}" sibTransId="{4248F430-6049-408E-8E92-4EEE8F20E7C6}"/>
    <dgm:cxn modelId="{E18EE307-29FF-4538-A71C-65A9737CF57C}" type="presOf" srcId="{EC4C358E-9ED2-4BD9-BAF6-EEE737FE8FAE}" destId="{3F4DB082-8E81-44C4-8113-61ACA484B54B}" srcOrd="0" destOrd="0" presId="urn:microsoft.com/office/officeart/2005/8/layout/pyramid2"/>
    <dgm:cxn modelId="{57CF6FA7-2E34-487A-8781-5FF50D46C6C6}" type="presOf" srcId="{E10CE1DF-3494-4BD5-B39A-4B7073E1AAEC}" destId="{8576A301-48D5-476D-9351-42C809F70E5D}" srcOrd="0" destOrd="0" presId="urn:microsoft.com/office/officeart/2005/8/layout/pyramid2"/>
    <dgm:cxn modelId="{B035F60C-4505-48A5-8BB9-EECB8DE1B69F}" type="presOf" srcId="{4148030B-12D9-47F3-A449-4AFBB49A5DD3}" destId="{1F47C670-E45A-47D7-8B86-11B5B9D28991}" srcOrd="0" destOrd="0" presId="urn:microsoft.com/office/officeart/2005/8/layout/pyramid2"/>
    <dgm:cxn modelId="{8B2F0C7A-065E-49C8-8228-3C6B94CAB94C}" type="presParOf" srcId="{17DFEBB3-C636-44FB-9957-55742679E237}" destId="{8CF70BFB-3703-4958-A99B-3B98EF192FB2}" srcOrd="0" destOrd="0" presId="urn:microsoft.com/office/officeart/2005/8/layout/pyramid2"/>
    <dgm:cxn modelId="{4E1EA873-23F4-4AB9-B0F7-39877683FF4D}" type="presParOf" srcId="{17DFEBB3-C636-44FB-9957-55742679E237}" destId="{790A6F85-43DC-4797-A2E9-0EB6226A5D7D}" srcOrd="1" destOrd="0" presId="urn:microsoft.com/office/officeart/2005/8/layout/pyramid2"/>
    <dgm:cxn modelId="{469462EC-338A-4DB4-81D7-6442E1E7A147}" type="presParOf" srcId="{790A6F85-43DC-4797-A2E9-0EB6226A5D7D}" destId="{1F47C670-E45A-47D7-8B86-11B5B9D28991}" srcOrd="0" destOrd="0" presId="urn:microsoft.com/office/officeart/2005/8/layout/pyramid2"/>
    <dgm:cxn modelId="{E271E06C-4C29-414B-9E97-E9E17C8D782D}" type="presParOf" srcId="{790A6F85-43DC-4797-A2E9-0EB6226A5D7D}" destId="{01F4150B-FF55-43E8-BF9B-49E3206077F6}" srcOrd="1" destOrd="0" presId="urn:microsoft.com/office/officeart/2005/8/layout/pyramid2"/>
    <dgm:cxn modelId="{8A724C8C-DD3F-4D49-AC5E-C21C66190DD2}" type="presParOf" srcId="{790A6F85-43DC-4797-A2E9-0EB6226A5D7D}" destId="{3F4DB082-8E81-44C4-8113-61ACA484B54B}" srcOrd="2" destOrd="0" presId="urn:microsoft.com/office/officeart/2005/8/layout/pyramid2"/>
    <dgm:cxn modelId="{824C25A3-2C42-4EC5-89DE-B4B6969BA5D7}" type="presParOf" srcId="{790A6F85-43DC-4797-A2E9-0EB6226A5D7D}" destId="{053BEE97-A0AC-4E64-A59A-A2C151683A8C}" srcOrd="3" destOrd="0" presId="urn:microsoft.com/office/officeart/2005/8/layout/pyramid2"/>
    <dgm:cxn modelId="{16E1DD4C-21BD-4A76-B14E-FA2012F31268}" type="presParOf" srcId="{790A6F85-43DC-4797-A2E9-0EB6226A5D7D}" destId="{8576A301-48D5-476D-9351-42C809F70E5D}" srcOrd="4" destOrd="0" presId="urn:microsoft.com/office/officeart/2005/8/layout/pyramid2"/>
    <dgm:cxn modelId="{22EB0B45-501F-4BCE-BBA1-FAD5AE1F8D42}" type="presParOf" srcId="{790A6F85-43DC-4797-A2E9-0EB6226A5D7D}" destId="{2D21A2C2-D48C-4A1D-8C8A-979B74C647A5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BD22D9-3C78-44EF-8B41-E2AE5C2FA97C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B7370A5B-CD32-4816-8AF6-4DA976A50718}">
      <dgm:prSet phldrT="[Текст]" custT="1"/>
      <dgm:spPr/>
      <dgm:t>
        <a:bodyPr vert="horz" anchor="b" anchorCtr="1"/>
        <a:lstStyle/>
        <a:p>
          <a:r>
            <a:rPr lang="uk-UA" sz="4400" dirty="0" smtClean="0"/>
            <a:t>УЧЕНЬ </a:t>
          </a:r>
          <a:endParaRPr lang="uk-UA" sz="4400" dirty="0"/>
        </a:p>
      </dgm:t>
    </dgm:pt>
    <dgm:pt modelId="{E7641B02-81CC-447A-81DB-29BDB09CA6EA}" type="parTrans" cxnId="{7663A356-613D-4335-9475-17C26CE7E4BC}">
      <dgm:prSet/>
      <dgm:spPr/>
      <dgm:t>
        <a:bodyPr/>
        <a:lstStyle/>
        <a:p>
          <a:endParaRPr lang="uk-UA"/>
        </a:p>
      </dgm:t>
    </dgm:pt>
    <dgm:pt modelId="{20029E71-9C60-426B-B263-6362502A7BBB}" type="sibTrans" cxnId="{7663A356-613D-4335-9475-17C26CE7E4BC}">
      <dgm:prSet/>
      <dgm:spPr/>
      <dgm:t>
        <a:bodyPr/>
        <a:lstStyle/>
        <a:p>
          <a:endParaRPr lang="uk-UA"/>
        </a:p>
      </dgm:t>
    </dgm:pt>
    <dgm:pt modelId="{B4E26AD4-1220-4E1A-BB84-B2C37477829C}">
      <dgm:prSet phldrT="[Текст]" custT="1"/>
      <dgm:spPr/>
      <dgm:t>
        <a:bodyPr/>
        <a:lstStyle/>
        <a:p>
          <a:r>
            <a:rPr lang="uk-UA" sz="2400" dirty="0" smtClean="0"/>
            <a:t>Нестандартне  мислення  </a:t>
          </a:r>
          <a:endParaRPr lang="uk-UA" sz="2400" dirty="0"/>
        </a:p>
      </dgm:t>
    </dgm:pt>
    <dgm:pt modelId="{9C2D91FF-1DBC-4B8F-B0D4-1D4F793661BC}" type="parTrans" cxnId="{4DBFE8E9-028A-469A-B9E9-62D781D93E63}">
      <dgm:prSet/>
      <dgm:spPr/>
      <dgm:t>
        <a:bodyPr/>
        <a:lstStyle/>
        <a:p>
          <a:endParaRPr lang="uk-UA"/>
        </a:p>
      </dgm:t>
    </dgm:pt>
    <dgm:pt modelId="{BE4FA40F-3A1C-4A4D-9E26-BB2699132896}" type="sibTrans" cxnId="{4DBFE8E9-028A-469A-B9E9-62D781D93E63}">
      <dgm:prSet/>
      <dgm:spPr/>
      <dgm:t>
        <a:bodyPr/>
        <a:lstStyle/>
        <a:p>
          <a:endParaRPr lang="uk-UA"/>
        </a:p>
      </dgm:t>
    </dgm:pt>
    <dgm:pt modelId="{ED22896C-B526-48A8-824A-47E687DC665B}">
      <dgm:prSet phldrT="[Текст]" custT="1"/>
      <dgm:spPr/>
      <dgm:t>
        <a:bodyPr/>
        <a:lstStyle/>
        <a:p>
          <a:r>
            <a:rPr lang="uk-UA" sz="2400" dirty="0" smtClean="0"/>
            <a:t>Збуджує  інтерес до пошуку</a:t>
          </a:r>
          <a:endParaRPr lang="uk-UA" sz="2400" dirty="0"/>
        </a:p>
      </dgm:t>
    </dgm:pt>
    <dgm:pt modelId="{AE8708E3-324E-4D55-9935-D2718AB673F2}" type="parTrans" cxnId="{3683A5D1-3562-47EA-A547-91FB7B1DD7CF}">
      <dgm:prSet/>
      <dgm:spPr/>
      <dgm:t>
        <a:bodyPr/>
        <a:lstStyle/>
        <a:p>
          <a:endParaRPr lang="uk-UA"/>
        </a:p>
      </dgm:t>
    </dgm:pt>
    <dgm:pt modelId="{1D455E80-FCDD-45FD-81BA-1A5E306D3A42}" type="sibTrans" cxnId="{3683A5D1-3562-47EA-A547-91FB7B1DD7CF}">
      <dgm:prSet/>
      <dgm:spPr/>
      <dgm:t>
        <a:bodyPr/>
        <a:lstStyle/>
        <a:p>
          <a:endParaRPr lang="uk-UA"/>
        </a:p>
      </dgm:t>
    </dgm:pt>
    <dgm:pt modelId="{78D3D4AD-E565-4B8A-BC41-3F440FF366B4}">
      <dgm:prSet phldrT="[Текст]" custT="1"/>
      <dgm:spPr/>
      <dgm:t>
        <a:bodyPr/>
        <a:lstStyle/>
        <a:p>
          <a:r>
            <a:rPr lang="uk-UA" sz="2400" dirty="0" smtClean="0"/>
            <a:t>Створення ситуації успіху</a:t>
          </a:r>
          <a:endParaRPr lang="uk-UA" sz="2400" dirty="0"/>
        </a:p>
      </dgm:t>
    </dgm:pt>
    <dgm:pt modelId="{2B217CB8-6AE4-4DFF-BC1C-687C7F5B91A0}" type="parTrans" cxnId="{C0E4E509-D4EF-41DB-B6A9-A9E8E29652BE}">
      <dgm:prSet/>
      <dgm:spPr/>
      <dgm:t>
        <a:bodyPr/>
        <a:lstStyle/>
        <a:p>
          <a:endParaRPr lang="uk-UA"/>
        </a:p>
      </dgm:t>
    </dgm:pt>
    <dgm:pt modelId="{F5A75B38-C590-43F1-A12B-E4A8863BD2CA}" type="sibTrans" cxnId="{C0E4E509-D4EF-41DB-B6A9-A9E8E29652BE}">
      <dgm:prSet/>
      <dgm:spPr/>
      <dgm:t>
        <a:bodyPr/>
        <a:lstStyle/>
        <a:p>
          <a:endParaRPr lang="uk-UA"/>
        </a:p>
      </dgm:t>
    </dgm:pt>
    <dgm:pt modelId="{B911875A-8A34-4885-9C7A-05A5899C336E}">
      <dgm:prSet phldrT="[Текст]" custT="1"/>
      <dgm:spPr/>
      <dgm:t>
        <a:bodyPr/>
        <a:lstStyle/>
        <a:p>
          <a:r>
            <a:rPr lang="uk-UA" sz="2400" dirty="0" smtClean="0"/>
            <a:t>Концентрація  уваги  протягом  року</a:t>
          </a:r>
          <a:endParaRPr lang="uk-UA" sz="2400" dirty="0"/>
        </a:p>
      </dgm:t>
    </dgm:pt>
    <dgm:pt modelId="{337F45E0-0BA2-404C-A1E6-4D5CD0614344}" type="parTrans" cxnId="{CD14C37A-522D-4C21-A3E5-93F1305E009E}">
      <dgm:prSet/>
      <dgm:spPr/>
      <dgm:t>
        <a:bodyPr/>
        <a:lstStyle/>
        <a:p>
          <a:endParaRPr lang="ru-RU"/>
        </a:p>
      </dgm:t>
    </dgm:pt>
    <dgm:pt modelId="{2E55E4BC-84AA-4283-A88A-2ED4F6305453}" type="sibTrans" cxnId="{CD14C37A-522D-4C21-A3E5-93F1305E009E}">
      <dgm:prSet/>
      <dgm:spPr/>
      <dgm:t>
        <a:bodyPr/>
        <a:lstStyle/>
        <a:p>
          <a:endParaRPr lang="ru-RU"/>
        </a:p>
      </dgm:t>
    </dgm:pt>
    <dgm:pt modelId="{8B84F0F4-F067-4E80-AF58-FCDA6733E77C}" type="pres">
      <dgm:prSet presAssocID="{DFBD22D9-3C78-44EF-8B41-E2AE5C2FA9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D4DEF-A324-4E22-AB38-61031C7AC284}" type="pres">
      <dgm:prSet presAssocID="{B7370A5B-CD32-4816-8AF6-4DA976A50718}" presName="root1" presStyleCnt="0"/>
      <dgm:spPr/>
      <dgm:t>
        <a:bodyPr/>
        <a:lstStyle/>
        <a:p>
          <a:endParaRPr lang="ru-RU"/>
        </a:p>
      </dgm:t>
    </dgm:pt>
    <dgm:pt modelId="{9BB1E420-148B-4FB7-9E84-005E96328DC9}" type="pres">
      <dgm:prSet presAssocID="{B7370A5B-CD32-4816-8AF6-4DA976A5071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103A8E5-AEB8-464D-8804-B3CEABD21698}" type="pres">
      <dgm:prSet presAssocID="{B7370A5B-CD32-4816-8AF6-4DA976A50718}" presName="level2hierChild" presStyleCnt="0"/>
      <dgm:spPr/>
      <dgm:t>
        <a:bodyPr/>
        <a:lstStyle/>
        <a:p>
          <a:endParaRPr lang="ru-RU"/>
        </a:p>
      </dgm:t>
    </dgm:pt>
    <dgm:pt modelId="{525CD3FF-F074-4CBC-9F4B-845D91548D09}" type="pres">
      <dgm:prSet presAssocID="{9C2D91FF-1DBC-4B8F-B0D4-1D4F793661B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9665F6E4-AD34-4584-8ED3-D9468ABD8180}" type="pres">
      <dgm:prSet presAssocID="{9C2D91FF-1DBC-4B8F-B0D4-1D4F793661B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B37D16BE-1AC4-4822-B92A-0D985DACDB6F}" type="pres">
      <dgm:prSet presAssocID="{B4E26AD4-1220-4E1A-BB84-B2C37477829C}" presName="root2" presStyleCnt="0"/>
      <dgm:spPr/>
      <dgm:t>
        <a:bodyPr/>
        <a:lstStyle/>
        <a:p>
          <a:endParaRPr lang="ru-RU"/>
        </a:p>
      </dgm:t>
    </dgm:pt>
    <dgm:pt modelId="{D0E0D5CB-66A4-426C-A14F-9DB54294F1D7}" type="pres">
      <dgm:prSet presAssocID="{B4E26AD4-1220-4E1A-BB84-B2C37477829C}" presName="LevelTwoTextNode" presStyleLbl="node2" presStyleIdx="0" presStyleCnt="4" custScaleY="12530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097E59-9450-4423-B51A-C3131E51879C}" type="pres">
      <dgm:prSet presAssocID="{B4E26AD4-1220-4E1A-BB84-B2C37477829C}" presName="level3hierChild" presStyleCnt="0"/>
      <dgm:spPr/>
      <dgm:t>
        <a:bodyPr/>
        <a:lstStyle/>
        <a:p>
          <a:endParaRPr lang="ru-RU"/>
        </a:p>
      </dgm:t>
    </dgm:pt>
    <dgm:pt modelId="{D217A4BA-627F-425A-8896-91D5DF291FD5}" type="pres">
      <dgm:prSet presAssocID="{337F45E0-0BA2-404C-A1E6-4D5CD0614344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585FF21D-B1B3-47D7-867A-5D2B32B5EF5D}" type="pres">
      <dgm:prSet presAssocID="{337F45E0-0BA2-404C-A1E6-4D5CD061434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B82B8610-4F1D-43D1-B0C9-59E87AC2A7CB}" type="pres">
      <dgm:prSet presAssocID="{B911875A-8A34-4885-9C7A-05A5899C336E}" presName="root2" presStyleCnt="0"/>
      <dgm:spPr/>
    </dgm:pt>
    <dgm:pt modelId="{AA726B1D-86C1-4435-ACB1-ABEFAAF13B9E}" type="pres">
      <dgm:prSet presAssocID="{B911875A-8A34-4885-9C7A-05A5899C336E}" presName="LevelTwoTextNode" presStyleLbl="node2" presStyleIdx="1" presStyleCnt="4" custScaleY="1253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57D8F-4575-40F4-8AEB-83654649DF1E}" type="pres">
      <dgm:prSet presAssocID="{B911875A-8A34-4885-9C7A-05A5899C336E}" presName="level3hierChild" presStyleCnt="0"/>
      <dgm:spPr/>
    </dgm:pt>
    <dgm:pt modelId="{6F0D3F7C-CE28-4B1D-894D-E5C9726B0046}" type="pres">
      <dgm:prSet presAssocID="{AE8708E3-324E-4D55-9935-D2718AB673F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DC60A023-1DF3-4A58-AF14-E6E1E8BE6314}" type="pres">
      <dgm:prSet presAssocID="{AE8708E3-324E-4D55-9935-D2718AB673F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6033E30-8683-4CF1-81A9-ADAB3C32FC7A}" type="pres">
      <dgm:prSet presAssocID="{ED22896C-B526-48A8-824A-47E687DC665B}" presName="root2" presStyleCnt="0"/>
      <dgm:spPr/>
      <dgm:t>
        <a:bodyPr/>
        <a:lstStyle/>
        <a:p>
          <a:endParaRPr lang="ru-RU"/>
        </a:p>
      </dgm:t>
    </dgm:pt>
    <dgm:pt modelId="{E7870005-F7B1-4066-B578-EE55C1261F76}" type="pres">
      <dgm:prSet presAssocID="{ED22896C-B526-48A8-824A-47E687DC665B}" presName="LevelTwoTextNode" presStyleLbl="node2" presStyleIdx="2" presStyleCnt="4" custScaleY="1448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8282BF5-052E-48DB-B34B-72C5DC4B0984}" type="pres">
      <dgm:prSet presAssocID="{ED22896C-B526-48A8-824A-47E687DC665B}" presName="level3hierChild" presStyleCnt="0"/>
      <dgm:spPr/>
      <dgm:t>
        <a:bodyPr/>
        <a:lstStyle/>
        <a:p>
          <a:endParaRPr lang="ru-RU"/>
        </a:p>
      </dgm:t>
    </dgm:pt>
    <dgm:pt modelId="{5A9BB896-DF5C-49FA-884A-CE55CF18DF9D}" type="pres">
      <dgm:prSet presAssocID="{2B217CB8-6AE4-4DFF-BC1C-687C7F5B91A0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78E53726-EAF3-42B5-9752-C6EC59FA71F2}" type="pres">
      <dgm:prSet presAssocID="{2B217CB8-6AE4-4DFF-BC1C-687C7F5B91A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62AB1BC-9ACC-4EB1-B6FC-D20000817C1F}" type="pres">
      <dgm:prSet presAssocID="{78D3D4AD-E565-4B8A-BC41-3F440FF366B4}" presName="root2" presStyleCnt="0"/>
      <dgm:spPr/>
      <dgm:t>
        <a:bodyPr/>
        <a:lstStyle/>
        <a:p>
          <a:endParaRPr lang="ru-RU"/>
        </a:p>
      </dgm:t>
    </dgm:pt>
    <dgm:pt modelId="{3F8C04A8-4757-447E-9EC5-CCD931AF1E66}" type="pres">
      <dgm:prSet presAssocID="{78D3D4AD-E565-4B8A-BC41-3F440FF366B4}" presName="LevelTwoTextNode" presStyleLbl="node2" presStyleIdx="3" presStyleCnt="4" custScaleY="149266" custLinFactNeighborX="158" custLinFactNeighborY="18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AEDF7-ED27-43E8-9E02-AE2C70849767}" type="pres">
      <dgm:prSet presAssocID="{78D3D4AD-E565-4B8A-BC41-3F440FF366B4}" presName="level3hierChild" presStyleCnt="0"/>
      <dgm:spPr/>
      <dgm:t>
        <a:bodyPr/>
        <a:lstStyle/>
        <a:p>
          <a:endParaRPr lang="ru-RU"/>
        </a:p>
      </dgm:t>
    </dgm:pt>
  </dgm:ptLst>
  <dgm:cxnLst>
    <dgm:cxn modelId="{4DBFE8E9-028A-469A-B9E9-62D781D93E63}" srcId="{B7370A5B-CD32-4816-8AF6-4DA976A50718}" destId="{B4E26AD4-1220-4E1A-BB84-B2C37477829C}" srcOrd="0" destOrd="0" parTransId="{9C2D91FF-1DBC-4B8F-B0D4-1D4F793661BC}" sibTransId="{BE4FA40F-3A1C-4A4D-9E26-BB2699132896}"/>
    <dgm:cxn modelId="{525AA597-F130-4697-89C4-ED9AA293C445}" type="presOf" srcId="{B4E26AD4-1220-4E1A-BB84-B2C37477829C}" destId="{D0E0D5CB-66A4-426C-A14F-9DB54294F1D7}" srcOrd="0" destOrd="0" presId="urn:microsoft.com/office/officeart/2008/layout/HorizontalMultiLevelHierarchy"/>
    <dgm:cxn modelId="{C05D3A4C-0C6B-43E7-A8C3-09021B567399}" type="presOf" srcId="{B7370A5B-CD32-4816-8AF6-4DA976A50718}" destId="{9BB1E420-148B-4FB7-9E84-005E96328DC9}" srcOrd="0" destOrd="0" presId="urn:microsoft.com/office/officeart/2008/layout/HorizontalMultiLevelHierarchy"/>
    <dgm:cxn modelId="{80E77B9C-B6E9-42C6-B5E8-E223AA395C76}" type="presOf" srcId="{337F45E0-0BA2-404C-A1E6-4D5CD0614344}" destId="{585FF21D-B1B3-47D7-867A-5D2B32B5EF5D}" srcOrd="1" destOrd="0" presId="urn:microsoft.com/office/officeart/2008/layout/HorizontalMultiLevelHierarchy"/>
    <dgm:cxn modelId="{CD14C37A-522D-4C21-A3E5-93F1305E009E}" srcId="{B7370A5B-CD32-4816-8AF6-4DA976A50718}" destId="{B911875A-8A34-4885-9C7A-05A5899C336E}" srcOrd="1" destOrd="0" parTransId="{337F45E0-0BA2-404C-A1E6-4D5CD0614344}" sibTransId="{2E55E4BC-84AA-4283-A88A-2ED4F6305453}"/>
    <dgm:cxn modelId="{F524165B-9B3A-4471-AAFD-F12B69C17BCB}" type="presOf" srcId="{9C2D91FF-1DBC-4B8F-B0D4-1D4F793661BC}" destId="{9665F6E4-AD34-4584-8ED3-D9468ABD8180}" srcOrd="1" destOrd="0" presId="urn:microsoft.com/office/officeart/2008/layout/HorizontalMultiLevelHierarchy"/>
    <dgm:cxn modelId="{A142A30B-1A5F-4712-835B-8351872156D6}" type="presOf" srcId="{337F45E0-0BA2-404C-A1E6-4D5CD0614344}" destId="{D217A4BA-627F-425A-8896-91D5DF291FD5}" srcOrd="0" destOrd="0" presId="urn:microsoft.com/office/officeart/2008/layout/HorizontalMultiLevelHierarchy"/>
    <dgm:cxn modelId="{4C9110A8-FEBA-4A58-A1BA-9DC7841B01A0}" type="presOf" srcId="{AE8708E3-324E-4D55-9935-D2718AB673F2}" destId="{6F0D3F7C-CE28-4B1D-894D-E5C9726B0046}" srcOrd="0" destOrd="0" presId="urn:microsoft.com/office/officeart/2008/layout/HorizontalMultiLevelHierarchy"/>
    <dgm:cxn modelId="{C0E4E509-D4EF-41DB-B6A9-A9E8E29652BE}" srcId="{B7370A5B-CD32-4816-8AF6-4DA976A50718}" destId="{78D3D4AD-E565-4B8A-BC41-3F440FF366B4}" srcOrd="3" destOrd="0" parTransId="{2B217CB8-6AE4-4DFF-BC1C-687C7F5B91A0}" sibTransId="{F5A75B38-C590-43F1-A12B-E4A8863BD2CA}"/>
    <dgm:cxn modelId="{A892A3A0-CE5E-463C-982A-BCDA4025F293}" type="presOf" srcId="{2B217CB8-6AE4-4DFF-BC1C-687C7F5B91A0}" destId="{5A9BB896-DF5C-49FA-884A-CE55CF18DF9D}" srcOrd="0" destOrd="0" presId="urn:microsoft.com/office/officeart/2008/layout/HorizontalMultiLevelHierarchy"/>
    <dgm:cxn modelId="{9EB7AD1B-C6C1-4C66-91F6-E97E78D56861}" type="presOf" srcId="{B911875A-8A34-4885-9C7A-05A5899C336E}" destId="{AA726B1D-86C1-4435-ACB1-ABEFAAF13B9E}" srcOrd="0" destOrd="0" presId="urn:microsoft.com/office/officeart/2008/layout/HorizontalMultiLevelHierarchy"/>
    <dgm:cxn modelId="{1C398FB4-2915-4EE5-9CBF-09E4C2FB2ADC}" type="presOf" srcId="{AE8708E3-324E-4D55-9935-D2718AB673F2}" destId="{DC60A023-1DF3-4A58-AF14-E6E1E8BE6314}" srcOrd="1" destOrd="0" presId="urn:microsoft.com/office/officeart/2008/layout/HorizontalMultiLevelHierarchy"/>
    <dgm:cxn modelId="{3683A5D1-3562-47EA-A547-91FB7B1DD7CF}" srcId="{B7370A5B-CD32-4816-8AF6-4DA976A50718}" destId="{ED22896C-B526-48A8-824A-47E687DC665B}" srcOrd="2" destOrd="0" parTransId="{AE8708E3-324E-4D55-9935-D2718AB673F2}" sibTransId="{1D455E80-FCDD-45FD-81BA-1A5E306D3A42}"/>
    <dgm:cxn modelId="{7A66A5A7-A14C-4D0E-85CD-6BF306E79F41}" type="presOf" srcId="{ED22896C-B526-48A8-824A-47E687DC665B}" destId="{E7870005-F7B1-4066-B578-EE55C1261F76}" srcOrd="0" destOrd="0" presId="urn:microsoft.com/office/officeart/2008/layout/HorizontalMultiLevelHierarchy"/>
    <dgm:cxn modelId="{70EB1AC0-9FE8-449B-B2CE-93BEC8B492B8}" type="presOf" srcId="{DFBD22D9-3C78-44EF-8B41-E2AE5C2FA97C}" destId="{8B84F0F4-F067-4E80-AF58-FCDA6733E77C}" srcOrd="0" destOrd="0" presId="urn:microsoft.com/office/officeart/2008/layout/HorizontalMultiLevelHierarchy"/>
    <dgm:cxn modelId="{D39181E1-924C-407A-BB7F-A0DCA14ABBE6}" type="presOf" srcId="{9C2D91FF-1DBC-4B8F-B0D4-1D4F793661BC}" destId="{525CD3FF-F074-4CBC-9F4B-845D91548D09}" srcOrd="0" destOrd="0" presId="urn:microsoft.com/office/officeart/2008/layout/HorizontalMultiLevelHierarchy"/>
    <dgm:cxn modelId="{B5577DF8-1C7F-4AAD-9D96-9F4F1D7D3EFD}" type="presOf" srcId="{78D3D4AD-E565-4B8A-BC41-3F440FF366B4}" destId="{3F8C04A8-4757-447E-9EC5-CCD931AF1E66}" srcOrd="0" destOrd="0" presId="urn:microsoft.com/office/officeart/2008/layout/HorizontalMultiLevelHierarchy"/>
    <dgm:cxn modelId="{7663A356-613D-4335-9475-17C26CE7E4BC}" srcId="{DFBD22D9-3C78-44EF-8B41-E2AE5C2FA97C}" destId="{B7370A5B-CD32-4816-8AF6-4DA976A50718}" srcOrd="0" destOrd="0" parTransId="{E7641B02-81CC-447A-81DB-29BDB09CA6EA}" sibTransId="{20029E71-9C60-426B-B263-6362502A7BBB}"/>
    <dgm:cxn modelId="{480BA4B6-EA8D-4887-8C18-1D32DC78F542}" type="presOf" srcId="{2B217CB8-6AE4-4DFF-BC1C-687C7F5B91A0}" destId="{78E53726-EAF3-42B5-9752-C6EC59FA71F2}" srcOrd="1" destOrd="0" presId="urn:microsoft.com/office/officeart/2008/layout/HorizontalMultiLevelHierarchy"/>
    <dgm:cxn modelId="{2CBCA2DD-8C12-4FF7-9142-0DF799B73D17}" type="presParOf" srcId="{8B84F0F4-F067-4E80-AF58-FCDA6733E77C}" destId="{EA9D4DEF-A324-4E22-AB38-61031C7AC284}" srcOrd="0" destOrd="0" presId="urn:microsoft.com/office/officeart/2008/layout/HorizontalMultiLevelHierarchy"/>
    <dgm:cxn modelId="{0D32AC3A-9E9D-4464-B4C4-0109C7915D40}" type="presParOf" srcId="{EA9D4DEF-A324-4E22-AB38-61031C7AC284}" destId="{9BB1E420-148B-4FB7-9E84-005E96328DC9}" srcOrd="0" destOrd="0" presId="urn:microsoft.com/office/officeart/2008/layout/HorizontalMultiLevelHierarchy"/>
    <dgm:cxn modelId="{A68133F1-7DFB-4CEF-AD75-815F9A1398F2}" type="presParOf" srcId="{EA9D4DEF-A324-4E22-AB38-61031C7AC284}" destId="{B103A8E5-AEB8-464D-8804-B3CEABD21698}" srcOrd="1" destOrd="0" presId="urn:microsoft.com/office/officeart/2008/layout/HorizontalMultiLevelHierarchy"/>
    <dgm:cxn modelId="{7F836351-D8D0-468A-8065-254A4B5B7086}" type="presParOf" srcId="{B103A8E5-AEB8-464D-8804-B3CEABD21698}" destId="{525CD3FF-F074-4CBC-9F4B-845D91548D09}" srcOrd="0" destOrd="0" presId="urn:microsoft.com/office/officeart/2008/layout/HorizontalMultiLevelHierarchy"/>
    <dgm:cxn modelId="{2891DA1E-4D85-420C-8D58-591A706E0659}" type="presParOf" srcId="{525CD3FF-F074-4CBC-9F4B-845D91548D09}" destId="{9665F6E4-AD34-4584-8ED3-D9468ABD8180}" srcOrd="0" destOrd="0" presId="urn:microsoft.com/office/officeart/2008/layout/HorizontalMultiLevelHierarchy"/>
    <dgm:cxn modelId="{DFB4F129-32A6-4DD0-B545-3D50104BEC28}" type="presParOf" srcId="{B103A8E5-AEB8-464D-8804-B3CEABD21698}" destId="{B37D16BE-1AC4-4822-B92A-0D985DACDB6F}" srcOrd="1" destOrd="0" presId="urn:microsoft.com/office/officeart/2008/layout/HorizontalMultiLevelHierarchy"/>
    <dgm:cxn modelId="{0CBA5492-D583-4E88-8B68-F1BE93D197DA}" type="presParOf" srcId="{B37D16BE-1AC4-4822-B92A-0D985DACDB6F}" destId="{D0E0D5CB-66A4-426C-A14F-9DB54294F1D7}" srcOrd="0" destOrd="0" presId="urn:microsoft.com/office/officeart/2008/layout/HorizontalMultiLevelHierarchy"/>
    <dgm:cxn modelId="{46CD9C3D-BD89-4A67-8117-4CD3743D1E44}" type="presParOf" srcId="{B37D16BE-1AC4-4822-B92A-0D985DACDB6F}" destId="{2C097E59-9450-4423-B51A-C3131E51879C}" srcOrd="1" destOrd="0" presId="urn:microsoft.com/office/officeart/2008/layout/HorizontalMultiLevelHierarchy"/>
    <dgm:cxn modelId="{4028B643-DC49-412A-AC54-1A34E5529506}" type="presParOf" srcId="{B103A8E5-AEB8-464D-8804-B3CEABD21698}" destId="{D217A4BA-627F-425A-8896-91D5DF291FD5}" srcOrd="2" destOrd="0" presId="urn:microsoft.com/office/officeart/2008/layout/HorizontalMultiLevelHierarchy"/>
    <dgm:cxn modelId="{17141E66-FB12-469C-8E60-46B664CFF091}" type="presParOf" srcId="{D217A4BA-627F-425A-8896-91D5DF291FD5}" destId="{585FF21D-B1B3-47D7-867A-5D2B32B5EF5D}" srcOrd="0" destOrd="0" presId="urn:microsoft.com/office/officeart/2008/layout/HorizontalMultiLevelHierarchy"/>
    <dgm:cxn modelId="{5EFCC7AF-533D-4F66-AE74-CE19D63B7C65}" type="presParOf" srcId="{B103A8E5-AEB8-464D-8804-B3CEABD21698}" destId="{B82B8610-4F1D-43D1-B0C9-59E87AC2A7CB}" srcOrd="3" destOrd="0" presId="urn:microsoft.com/office/officeart/2008/layout/HorizontalMultiLevelHierarchy"/>
    <dgm:cxn modelId="{C0CFAAC2-665E-4DAE-8AFE-F710055B9D90}" type="presParOf" srcId="{B82B8610-4F1D-43D1-B0C9-59E87AC2A7CB}" destId="{AA726B1D-86C1-4435-ACB1-ABEFAAF13B9E}" srcOrd="0" destOrd="0" presId="urn:microsoft.com/office/officeart/2008/layout/HorizontalMultiLevelHierarchy"/>
    <dgm:cxn modelId="{A372AE9F-9147-454D-9F87-F6549D2630A1}" type="presParOf" srcId="{B82B8610-4F1D-43D1-B0C9-59E87AC2A7CB}" destId="{E8157D8F-4575-40F4-8AEB-83654649DF1E}" srcOrd="1" destOrd="0" presId="urn:microsoft.com/office/officeart/2008/layout/HorizontalMultiLevelHierarchy"/>
    <dgm:cxn modelId="{D0882BC2-5281-48B5-ADFE-B453C682DDAA}" type="presParOf" srcId="{B103A8E5-AEB8-464D-8804-B3CEABD21698}" destId="{6F0D3F7C-CE28-4B1D-894D-E5C9726B0046}" srcOrd="4" destOrd="0" presId="urn:microsoft.com/office/officeart/2008/layout/HorizontalMultiLevelHierarchy"/>
    <dgm:cxn modelId="{66785A4B-02A5-4BDD-B04E-D43203FCAE08}" type="presParOf" srcId="{6F0D3F7C-CE28-4B1D-894D-E5C9726B0046}" destId="{DC60A023-1DF3-4A58-AF14-E6E1E8BE6314}" srcOrd="0" destOrd="0" presId="urn:microsoft.com/office/officeart/2008/layout/HorizontalMultiLevelHierarchy"/>
    <dgm:cxn modelId="{BE83FCC8-B6D9-4C8B-A1F5-F5BD5A7DF4ED}" type="presParOf" srcId="{B103A8E5-AEB8-464D-8804-B3CEABD21698}" destId="{D6033E30-8683-4CF1-81A9-ADAB3C32FC7A}" srcOrd="5" destOrd="0" presId="urn:microsoft.com/office/officeart/2008/layout/HorizontalMultiLevelHierarchy"/>
    <dgm:cxn modelId="{AB5C4F10-68FA-4CBC-9DD6-7E6846AD952E}" type="presParOf" srcId="{D6033E30-8683-4CF1-81A9-ADAB3C32FC7A}" destId="{E7870005-F7B1-4066-B578-EE55C1261F76}" srcOrd="0" destOrd="0" presId="urn:microsoft.com/office/officeart/2008/layout/HorizontalMultiLevelHierarchy"/>
    <dgm:cxn modelId="{DE18E3DF-EEC2-490E-A074-FDDDAB1E84CD}" type="presParOf" srcId="{D6033E30-8683-4CF1-81A9-ADAB3C32FC7A}" destId="{58282BF5-052E-48DB-B34B-72C5DC4B0984}" srcOrd="1" destOrd="0" presId="urn:microsoft.com/office/officeart/2008/layout/HorizontalMultiLevelHierarchy"/>
    <dgm:cxn modelId="{723C0203-C95D-42DD-B2CB-5A974284765C}" type="presParOf" srcId="{B103A8E5-AEB8-464D-8804-B3CEABD21698}" destId="{5A9BB896-DF5C-49FA-884A-CE55CF18DF9D}" srcOrd="6" destOrd="0" presId="urn:microsoft.com/office/officeart/2008/layout/HorizontalMultiLevelHierarchy"/>
    <dgm:cxn modelId="{7AF5E57E-025F-4340-8A88-198F625C098E}" type="presParOf" srcId="{5A9BB896-DF5C-49FA-884A-CE55CF18DF9D}" destId="{78E53726-EAF3-42B5-9752-C6EC59FA71F2}" srcOrd="0" destOrd="0" presId="urn:microsoft.com/office/officeart/2008/layout/HorizontalMultiLevelHierarchy"/>
    <dgm:cxn modelId="{785A9EC4-62DF-4A4F-8C38-637AC98F1A6E}" type="presParOf" srcId="{B103A8E5-AEB8-464D-8804-B3CEABD21698}" destId="{062AB1BC-9ACC-4EB1-B6FC-D20000817C1F}" srcOrd="7" destOrd="0" presId="urn:microsoft.com/office/officeart/2008/layout/HorizontalMultiLevelHierarchy"/>
    <dgm:cxn modelId="{DA475F91-E1B8-47E7-AB7B-73E6CEE1E214}" type="presParOf" srcId="{062AB1BC-9ACC-4EB1-B6FC-D20000817C1F}" destId="{3F8C04A8-4757-447E-9EC5-CCD931AF1E66}" srcOrd="0" destOrd="0" presId="urn:microsoft.com/office/officeart/2008/layout/HorizontalMultiLevelHierarchy"/>
    <dgm:cxn modelId="{4BCBD8E7-1314-4870-A817-8AF8B148F8BC}" type="presParOf" srcId="{062AB1BC-9ACC-4EB1-B6FC-D20000817C1F}" destId="{F09AEDF7-ED27-43E8-9E02-AE2C70849767}" srcOrd="1" destOrd="0" presId="urn:microsoft.com/office/officeart/2008/layout/HorizontalMultiLevelHierarchy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50E210-36D6-47A5-8D8F-C8F83BDBB015}" type="doc">
      <dgm:prSet loTypeId="urn:microsoft.com/office/officeart/2005/8/layout/cycle7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F2C24E-F226-448C-B050-324C1A70F4A0}">
      <dgm:prSet phldrT="[Текст]" custT="1"/>
      <dgm:spPr/>
      <dgm:t>
        <a:bodyPr/>
        <a:lstStyle/>
        <a:p>
          <a:pPr algn="l"/>
          <a:r>
            <a:rPr lang="uk-UA" sz="1800" dirty="0" smtClean="0">
              <a:solidFill>
                <a:schemeClr val="bg2">
                  <a:lumMod val="95000"/>
                  <a:lumOff val="5000"/>
                </a:schemeClr>
              </a:solidFill>
            </a:rPr>
            <a:t>Співробітництво  різних  рівнів : вчитель  група, вчитель  учень</a:t>
          </a:r>
          <a:r>
            <a:rPr lang="uk-UA" sz="1800" u="sng" dirty="0" smtClean="0">
              <a:solidFill>
                <a:schemeClr val="bg2">
                  <a:lumMod val="95000"/>
                  <a:lumOff val="5000"/>
                </a:schemeClr>
              </a:solidFill>
            </a:rPr>
            <a:t>,</a:t>
          </a:r>
          <a:r>
            <a:rPr lang="uk-UA" sz="1800" u="sng" dirty="0" err="1" smtClean="0">
              <a:solidFill>
                <a:schemeClr val="bg2">
                  <a:lumMod val="95000"/>
                  <a:lumOff val="5000"/>
                </a:schemeClr>
              </a:solidFill>
            </a:rPr>
            <a:t>учень</a:t>
          </a:r>
          <a:r>
            <a:rPr lang="uk-UA" sz="1800" dirty="0" smtClean="0">
              <a:solidFill>
                <a:schemeClr val="bg2">
                  <a:lumMod val="95000"/>
                  <a:lumOff val="5000"/>
                </a:schemeClr>
              </a:solidFill>
            </a:rPr>
            <a:t>      група </a:t>
          </a:r>
          <a:r>
            <a:rPr lang="uk-UA" sz="1800" u="none" dirty="0" smtClean="0">
              <a:solidFill>
                <a:schemeClr val="bg2">
                  <a:lumMod val="95000"/>
                  <a:lumOff val="5000"/>
                </a:schemeClr>
              </a:solidFill>
            </a:rPr>
            <a:t>учень       </a:t>
          </a:r>
          <a:r>
            <a:rPr lang="uk-UA" sz="1800" u="none" dirty="0" err="1" smtClean="0">
              <a:solidFill>
                <a:schemeClr val="bg2">
                  <a:lumMod val="95000"/>
                  <a:lumOff val="5000"/>
                </a:schemeClr>
              </a:solidFill>
            </a:rPr>
            <a:t>учень</a:t>
          </a:r>
          <a:r>
            <a:rPr lang="uk-UA" sz="1800" u="none" dirty="0" smtClean="0">
              <a:solidFill>
                <a:schemeClr val="bg2">
                  <a:lumMod val="95000"/>
                  <a:lumOff val="5000"/>
                </a:schemeClr>
              </a:solidFill>
            </a:rPr>
            <a:t>.</a:t>
          </a:r>
          <a:endParaRPr lang="ru-RU" sz="1800" u="none" dirty="0">
            <a:solidFill>
              <a:schemeClr val="bg2">
                <a:lumMod val="95000"/>
                <a:lumOff val="5000"/>
              </a:schemeClr>
            </a:solidFill>
          </a:endParaRPr>
        </a:p>
      </dgm:t>
    </dgm:pt>
    <dgm:pt modelId="{2E1E708B-34EB-4340-B154-8282F6F213AD}" type="parTrans" cxnId="{F1AE3159-9B83-4ECE-BA18-888C548F15FE}">
      <dgm:prSet/>
      <dgm:spPr/>
      <dgm:t>
        <a:bodyPr/>
        <a:lstStyle/>
        <a:p>
          <a:endParaRPr lang="ru-RU"/>
        </a:p>
      </dgm:t>
    </dgm:pt>
    <dgm:pt modelId="{BB66ECF6-334F-45E5-944C-7415D28C2905}" type="sibTrans" cxnId="{F1AE3159-9B83-4ECE-BA18-888C548F15FE}">
      <dgm:prSet/>
      <dgm:spPr/>
      <dgm:t>
        <a:bodyPr/>
        <a:lstStyle/>
        <a:p>
          <a:endParaRPr lang="ru-RU"/>
        </a:p>
      </dgm:t>
    </dgm:pt>
    <dgm:pt modelId="{E4176703-AE27-43FD-9394-8E96F9097FBD}">
      <dgm:prSet phldrT="[Текст]" custT="1"/>
      <dgm:spPr>
        <a:solidFill>
          <a:srgbClr val="6DDBE1"/>
        </a:solidFill>
      </dgm:spPr>
      <dgm:t>
        <a:bodyPr/>
        <a:lstStyle/>
        <a:p>
          <a:pPr algn="l"/>
          <a:r>
            <a:rPr lang="uk-UA" sz="1800" dirty="0" smtClean="0">
              <a:solidFill>
                <a:srgbClr val="000099"/>
              </a:solidFill>
            </a:rPr>
            <a:t>-  </a:t>
          </a:r>
          <a:r>
            <a:rPr lang="uk-UA" sz="2000" dirty="0" smtClean="0">
              <a:solidFill>
                <a:srgbClr val="000099"/>
              </a:solidFill>
            </a:rPr>
            <a:t>Координує  дитячу  пізнавальну  діяльність</a:t>
          </a:r>
        </a:p>
        <a:p>
          <a:pPr algn="l"/>
          <a:r>
            <a:rPr lang="uk-UA" sz="2000" dirty="0" smtClean="0">
              <a:solidFill>
                <a:srgbClr val="000099"/>
              </a:solidFill>
            </a:rPr>
            <a:t>- Відповідає  за  атмосферу  співпраці  у  класі </a:t>
          </a:r>
          <a:endParaRPr lang="ru-RU" sz="2000" dirty="0">
            <a:solidFill>
              <a:srgbClr val="000099"/>
            </a:solidFill>
          </a:endParaRPr>
        </a:p>
      </dgm:t>
    </dgm:pt>
    <dgm:pt modelId="{4310E93D-E2BE-4385-9B7E-883C55A8BD70}" type="parTrans" cxnId="{F3B2484E-35D4-4880-A57A-556788068C6B}">
      <dgm:prSet/>
      <dgm:spPr/>
      <dgm:t>
        <a:bodyPr/>
        <a:lstStyle/>
        <a:p>
          <a:endParaRPr lang="ru-RU"/>
        </a:p>
      </dgm:t>
    </dgm:pt>
    <dgm:pt modelId="{BF441F4D-135B-4F1E-91DA-DE498B60BDFA}" type="sibTrans" cxnId="{F3B2484E-35D4-4880-A57A-556788068C6B}">
      <dgm:prSet/>
      <dgm:spPr/>
      <dgm:t>
        <a:bodyPr/>
        <a:lstStyle/>
        <a:p>
          <a:endParaRPr lang="ru-RU"/>
        </a:p>
      </dgm:t>
    </dgm:pt>
    <dgm:pt modelId="{95EB9F91-2F66-4FC0-86B4-140EFD73FBEF}">
      <dgm:prSet phldrT="[Текст]" custT="1"/>
      <dgm:spPr/>
      <dgm:t>
        <a:bodyPr/>
        <a:lstStyle/>
        <a:p>
          <a:pPr algn="l"/>
          <a:r>
            <a:rPr lang="uk-UA" sz="1800" dirty="0" smtClean="0">
              <a:solidFill>
                <a:schemeClr val="bg1">
                  <a:lumMod val="50000"/>
                </a:schemeClr>
              </a:solidFill>
            </a:rPr>
            <a:t>- Опора  на  навчальний  досвід </a:t>
          </a:r>
        </a:p>
        <a:p>
          <a:pPr algn="l"/>
          <a:r>
            <a:rPr lang="uk-UA" sz="1800" dirty="0" smtClean="0">
              <a:solidFill>
                <a:schemeClr val="bg1">
                  <a:lumMod val="50000"/>
                </a:schemeClr>
              </a:solidFill>
            </a:rPr>
            <a:t>- Активний  спосіб  навчання</a:t>
          </a:r>
        </a:p>
        <a:p>
          <a:pPr algn="l"/>
          <a:r>
            <a:rPr lang="uk-UA" sz="1800" dirty="0" smtClean="0">
              <a:solidFill>
                <a:schemeClr val="bg1">
                  <a:lumMod val="50000"/>
                </a:schemeClr>
              </a:solidFill>
            </a:rPr>
            <a:t>- Емоційне  піднесення</a:t>
          </a:r>
        </a:p>
        <a:p>
          <a:pPr algn="l"/>
          <a:r>
            <a:rPr lang="uk-UA" sz="1800" dirty="0" smtClean="0">
              <a:solidFill>
                <a:schemeClr val="bg1">
                  <a:lumMod val="50000"/>
                </a:schemeClr>
              </a:solidFill>
            </a:rPr>
            <a:t>- </a:t>
          </a:r>
          <a:r>
            <a:rPr lang="uk-UA" sz="1800" dirty="0" err="1" smtClean="0">
              <a:solidFill>
                <a:schemeClr val="bg1">
                  <a:lumMod val="50000"/>
                </a:schemeClr>
              </a:solidFill>
            </a:rPr>
            <a:t>Діалог-</a:t>
          </a:r>
          <a:r>
            <a:rPr lang="uk-UA" sz="1800" dirty="0" smtClean="0">
              <a:solidFill>
                <a:schemeClr val="bg1">
                  <a:lumMod val="50000"/>
                </a:schemeClr>
              </a:solidFill>
            </a:rPr>
            <a:t> основний  елемент  навчання  </a:t>
          </a:r>
          <a:endParaRPr lang="ru-RU" sz="1800" dirty="0">
            <a:solidFill>
              <a:schemeClr val="bg1">
                <a:lumMod val="50000"/>
              </a:schemeClr>
            </a:solidFill>
          </a:endParaRPr>
        </a:p>
      </dgm:t>
    </dgm:pt>
    <dgm:pt modelId="{A624835B-1876-4667-ABA5-679D4F80EE24}" type="parTrans" cxnId="{68C19837-C85C-4DD2-9EB8-6071E2E04571}">
      <dgm:prSet/>
      <dgm:spPr/>
      <dgm:t>
        <a:bodyPr/>
        <a:lstStyle/>
        <a:p>
          <a:endParaRPr lang="ru-RU"/>
        </a:p>
      </dgm:t>
    </dgm:pt>
    <dgm:pt modelId="{358FCD40-7A6A-4562-8B99-C43426C63719}" type="sibTrans" cxnId="{68C19837-C85C-4DD2-9EB8-6071E2E04571}">
      <dgm:prSet/>
      <dgm:spPr/>
      <dgm:t>
        <a:bodyPr/>
        <a:lstStyle/>
        <a:p>
          <a:endParaRPr lang="ru-RU"/>
        </a:p>
      </dgm:t>
    </dgm:pt>
    <dgm:pt modelId="{C94E75D3-0F3A-457D-97C1-9929407A8EDA}" type="pres">
      <dgm:prSet presAssocID="{0450E210-36D6-47A5-8D8F-C8F83BDBB0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1A804-5F57-4F4C-91FE-D1018708B67D}" type="pres">
      <dgm:prSet presAssocID="{DBF2C24E-F226-448C-B050-324C1A70F4A0}" presName="node" presStyleLbl="node1" presStyleIdx="0" presStyleCnt="3" custRadScaleRad="86583" custRadScaleInc="-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9289C-6B8C-416C-9B73-0E8B94CA425C}" type="pres">
      <dgm:prSet presAssocID="{BB66ECF6-334F-45E5-944C-7415D28C2905}" presName="sibTrans" presStyleLbl="sibTrans2D1" presStyleIdx="0" presStyleCnt="3" custLinFactNeighborX="73184" custLinFactNeighborY="-20641"/>
      <dgm:spPr/>
      <dgm:t>
        <a:bodyPr/>
        <a:lstStyle/>
        <a:p>
          <a:endParaRPr lang="ru-RU"/>
        </a:p>
      </dgm:t>
    </dgm:pt>
    <dgm:pt modelId="{53D3ED0B-4914-4409-8A6E-6BFC28654F03}" type="pres">
      <dgm:prSet presAssocID="{BB66ECF6-334F-45E5-944C-7415D28C290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ADF8B81-7A90-485F-91C2-5E5EA80992A0}" type="pres">
      <dgm:prSet presAssocID="{E4176703-AE27-43FD-9394-8E96F9097FBD}" presName="node" presStyleLbl="node1" presStyleIdx="1" presStyleCnt="3" custScaleX="119816" custScaleY="162543" custRadScaleRad="92858" custRadScaleInc="-4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E58FB-0DE3-434E-935A-1E3CEB046BF3}" type="pres">
      <dgm:prSet presAssocID="{BF441F4D-135B-4F1E-91DA-DE498B60BDFA}" presName="sibTrans" presStyleLbl="sibTrans2D1" presStyleIdx="1" presStyleCnt="3" custLinFactNeighborX="-9768" custLinFactNeighborY="73649"/>
      <dgm:spPr/>
      <dgm:t>
        <a:bodyPr/>
        <a:lstStyle/>
        <a:p>
          <a:endParaRPr lang="ru-RU"/>
        </a:p>
      </dgm:t>
    </dgm:pt>
    <dgm:pt modelId="{E68920A2-F5A7-445D-B520-E58B032ACE1A}" type="pres">
      <dgm:prSet presAssocID="{BF441F4D-135B-4F1E-91DA-DE498B60BDF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0071CDA-AF3A-4AC6-A580-B74CA94A76B5}" type="pres">
      <dgm:prSet presAssocID="{95EB9F91-2F66-4FC0-86B4-140EFD73FBEF}" presName="node" presStyleLbl="node1" presStyleIdx="2" presStyleCnt="3" custScaleX="119817" custScaleY="153616" custRadScaleRad="102719" custRadScaleInc="6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0080-2068-4705-B0CA-AD3D91B2E6AB}" type="pres">
      <dgm:prSet presAssocID="{358FCD40-7A6A-4562-8B99-C43426C63719}" presName="sibTrans" presStyleLbl="sibTrans2D1" presStyleIdx="2" presStyleCnt="3" custLinFactNeighborX="-86890" custLinFactNeighborY="-15856"/>
      <dgm:spPr/>
      <dgm:t>
        <a:bodyPr/>
        <a:lstStyle/>
        <a:p>
          <a:endParaRPr lang="ru-RU"/>
        </a:p>
      </dgm:t>
    </dgm:pt>
    <dgm:pt modelId="{3B38DB29-B11C-43AC-AB3B-6B9F1AFF001B}" type="pres">
      <dgm:prSet presAssocID="{358FCD40-7A6A-4562-8B99-C43426C6371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B139453-D457-49C3-9A88-F03533BB2A7C}" type="presOf" srcId="{BB66ECF6-334F-45E5-944C-7415D28C2905}" destId="{4F89289C-6B8C-416C-9B73-0E8B94CA425C}" srcOrd="0" destOrd="0" presId="urn:microsoft.com/office/officeart/2005/8/layout/cycle7"/>
    <dgm:cxn modelId="{BD2BE2E7-4A0B-473C-A6B7-3EE2DBCAF83D}" type="presOf" srcId="{0450E210-36D6-47A5-8D8F-C8F83BDBB015}" destId="{C94E75D3-0F3A-457D-97C1-9929407A8EDA}" srcOrd="0" destOrd="0" presId="urn:microsoft.com/office/officeart/2005/8/layout/cycle7"/>
    <dgm:cxn modelId="{B3CDEE9E-B539-4EA4-B802-851A46A3DE65}" type="presOf" srcId="{BF441F4D-135B-4F1E-91DA-DE498B60BDFA}" destId="{E68920A2-F5A7-445D-B520-E58B032ACE1A}" srcOrd="1" destOrd="0" presId="urn:microsoft.com/office/officeart/2005/8/layout/cycle7"/>
    <dgm:cxn modelId="{F1AE3159-9B83-4ECE-BA18-888C548F15FE}" srcId="{0450E210-36D6-47A5-8D8F-C8F83BDBB015}" destId="{DBF2C24E-F226-448C-B050-324C1A70F4A0}" srcOrd="0" destOrd="0" parTransId="{2E1E708B-34EB-4340-B154-8282F6F213AD}" sibTransId="{BB66ECF6-334F-45E5-944C-7415D28C2905}"/>
    <dgm:cxn modelId="{D51D749C-7476-4FD3-AA82-05C4B8F566E2}" type="presOf" srcId="{DBF2C24E-F226-448C-B050-324C1A70F4A0}" destId="{CB21A804-5F57-4F4C-91FE-D1018708B67D}" srcOrd="0" destOrd="0" presId="urn:microsoft.com/office/officeart/2005/8/layout/cycle7"/>
    <dgm:cxn modelId="{01413E98-9A57-464B-828E-725164247D27}" type="presOf" srcId="{95EB9F91-2F66-4FC0-86B4-140EFD73FBEF}" destId="{10071CDA-AF3A-4AC6-A580-B74CA94A76B5}" srcOrd="0" destOrd="0" presId="urn:microsoft.com/office/officeart/2005/8/layout/cycle7"/>
    <dgm:cxn modelId="{BCF0CEA4-27B3-450A-9C56-8187003771C5}" type="presOf" srcId="{358FCD40-7A6A-4562-8B99-C43426C63719}" destId="{3B38DB29-B11C-43AC-AB3B-6B9F1AFF001B}" srcOrd="1" destOrd="0" presId="urn:microsoft.com/office/officeart/2005/8/layout/cycle7"/>
    <dgm:cxn modelId="{F3B2484E-35D4-4880-A57A-556788068C6B}" srcId="{0450E210-36D6-47A5-8D8F-C8F83BDBB015}" destId="{E4176703-AE27-43FD-9394-8E96F9097FBD}" srcOrd="1" destOrd="0" parTransId="{4310E93D-E2BE-4385-9B7E-883C55A8BD70}" sibTransId="{BF441F4D-135B-4F1E-91DA-DE498B60BDFA}"/>
    <dgm:cxn modelId="{4080DB18-D5D3-4361-BD66-D129E170F249}" type="presOf" srcId="{BF441F4D-135B-4F1E-91DA-DE498B60BDFA}" destId="{0DDE58FB-0DE3-434E-935A-1E3CEB046BF3}" srcOrd="0" destOrd="0" presId="urn:microsoft.com/office/officeart/2005/8/layout/cycle7"/>
    <dgm:cxn modelId="{68C19837-C85C-4DD2-9EB8-6071E2E04571}" srcId="{0450E210-36D6-47A5-8D8F-C8F83BDBB015}" destId="{95EB9F91-2F66-4FC0-86B4-140EFD73FBEF}" srcOrd="2" destOrd="0" parTransId="{A624835B-1876-4667-ABA5-679D4F80EE24}" sibTransId="{358FCD40-7A6A-4562-8B99-C43426C63719}"/>
    <dgm:cxn modelId="{803EC8A7-87C3-4069-9D20-60790A339F93}" type="presOf" srcId="{358FCD40-7A6A-4562-8B99-C43426C63719}" destId="{6FC80080-2068-4705-B0CA-AD3D91B2E6AB}" srcOrd="0" destOrd="0" presId="urn:microsoft.com/office/officeart/2005/8/layout/cycle7"/>
    <dgm:cxn modelId="{81552030-1428-494E-8EEE-DC6B8B4C337C}" type="presOf" srcId="{BB66ECF6-334F-45E5-944C-7415D28C2905}" destId="{53D3ED0B-4914-4409-8A6E-6BFC28654F03}" srcOrd="1" destOrd="0" presId="urn:microsoft.com/office/officeart/2005/8/layout/cycle7"/>
    <dgm:cxn modelId="{31C3E814-42B8-40E6-880A-A8173218F8F6}" type="presOf" srcId="{E4176703-AE27-43FD-9394-8E96F9097FBD}" destId="{CADF8B81-7A90-485F-91C2-5E5EA80992A0}" srcOrd="0" destOrd="0" presId="urn:microsoft.com/office/officeart/2005/8/layout/cycle7"/>
    <dgm:cxn modelId="{2938AD33-B521-45F2-A3CB-A786AC2DE745}" type="presParOf" srcId="{C94E75D3-0F3A-457D-97C1-9929407A8EDA}" destId="{CB21A804-5F57-4F4C-91FE-D1018708B67D}" srcOrd="0" destOrd="0" presId="urn:microsoft.com/office/officeart/2005/8/layout/cycle7"/>
    <dgm:cxn modelId="{C5D9E9CF-3860-457D-A728-40BD66287D19}" type="presParOf" srcId="{C94E75D3-0F3A-457D-97C1-9929407A8EDA}" destId="{4F89289C-6B8C-416C-9B73-0E8B94CA425C}" srcOrd="1" destOrd="0" presId="urn:microsoft.com/office/officeart/2005/8/layout/cycle7"/>
    <dgm:cxn modelId="{6EFA6CD3-8DA1-40A7-809F-8C776DA76DAA}" type="presParOf" srcId="{4F89289C-6B8C-416C-9B73-0E8B94CA425C}" destId="{53D3ED0B-4914-4409-8A6E-6BFC28654F03}" srcOrd="0" destOrd="0" presId="urn:microsoft.com/office/officeart/2005/8/layout/cycle7"/>
    <dgm:cxn modelId="{2B45BAAB-7A0B-4CC3-81B2-04E8123830E0}" type="presParOf" srcId="{C94E75D3-0F3A-457D-97C1-9929407A8EDA}" destId="{CADF8B81-7A90-485F-91C2-5E5EA80992A0}" srcOrd="2" destOrd="0" presId="urn:microsoft.com/office/officeart/2005/8/layout/cycle7"/>
    <dgm:cxn modelId="{35247325-BE43-40F4-BB87-A982B9724135}" type="presParOf" srcId="{C94E75D3-0F3A-457D-97C1-9929407A8EDA}" destId="{0DDE58FB-0DE3-434E-935A-1E3CEB046BF3}" srcOrd="3" destOrd="0" presId="urn:microsoft.com/office/officeart/2005/8/layout/cycle7"/>
    <dgm:cxn modelId="{D17D0CB9-08CD-4E4C-9BB1-A888D372E637}" type="presParOf" srcId="{0DDE58FB-0DE3-434E-935A-1E3CEB046BF3}" destId="{E68920A2-F5A7-445D-B520-E58B032ACE1A}" srcOrd="0" destOrd="0" presId="urn:microsoft.com/office/officeart/2005/8/layout/cycle7"/>
    <dgm:cxn modelId="{A6464095-8872-4FA5-8B4B-BC28FF75C09E}" type="presParOf" srcId="{C94E75D3-0F3A-457D-97C1-9929407A8EDA}" destId="{10071CDA-AF3A-4AC6-A580-B74CA94A76B5}" srcOrd="4" destOrd="0" presId="urn:microsoft.com/office/officeart/2005/8/layout/cycle7"/>
    <dgm:cxn modelId="{34832F9F-6497-4087-94CC-FD124726D533}" type="presParOf" srcId="{C94E75D3-0F3A-457D-97C1-9929407A8EDA}" destId="{6FC80080-2068-4705-B0CA-AD3D91B2E6AB}" srcOrd="5" destOrd="0" presId="urn:microsoft.com/office/officeart/2005/8/layout/cycle7"/>
    <dgm:cxn modelId="{C2B1E86C-75AA-4D84-9799-B5988A1E491B}" type="presParOf" srcId="{6FC80080-2068-4705-B0CA-AD3D91B2E6AB}" destId="{3B38DB29-B11C-43AC-AB3B-6B9F1AFF001B}" srcOrd="0" destOrd="0" presId="urn:microsoft.com/office/officeart/2005/8/layout/cycle7"/>
  </dgm:cxnLst>
  <dgm:bg>
    <a:noFill/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8F87AA-BD3C-47D7-B54A-510131FC8D49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33C12-2F63-455E-9728-6AD0B1D8BD9B}">
      <dgm:prSet phldrT="[Текст]" custT="1"/>
      <dgm:spPr/>
      <dgm:t>
        <a:bodyPr/>
        <a:lstStyle/>
        <a:p>
          <a:r>
            <a:rPr lang="uk-UA" sz="2800" b="1" spc="50" dirty="0" smtClean="0">
              <a:ln w="11430"/>
              <a:solidFill>
                <a:srgbClr val="4319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rPr>
            <a:t>РІЗНОРІВНЕВІ  </a:t>
          </a:r>
        </a:p>
        <a:p>
          <a:r>
            <a:rPr lang="uk-UA" sz="2800" b="1" spc="50" dirty="0" smtClean="0">
              <a:ln w="11430"/>
              <a:solidFill>
                <a:srgbClr val="43194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rPr>
            <a:t>ЗАВДАННЯ </a:t>
          </a:r>
          <a:endParaRPr lang="ru-RU" sz="2800" dirty="0">
            <a:solidFill>
              <a:srgbClr val="431940"/>
            </a:solidFill>
          </a:endParaRPr>
        </a:p>
      </dgm:t>
    </dgm:pt>
    <dgm:pt modelId="{21795A84-BBEE-4488-82F8-AA17F62C0FCD}" type="parTrans" cxnId="{A35BD92F-DA56-435C-82BA-02C8E8171A0F}">
      <dgm:prSet/>
      <dgm:spPr/>
      <dgm:t>
        <a:bodyPr/>
        <a:lstStyle/>
        <a:p>
          <a:endParaRPr lang="ru-RU"/>
        </a:p>
      </dgm:t>
    </dgm:pt>
    <dgm:pt modelId="{A14FC1E6-7B03-4A5E-8437-10468A105BFF}" type="sibTrans" cxnId="{A35BD92F-DA56-435C-82BA-02C8E8171A0F}">
      <dgm:prSet/>
      <dgm:spPr/>
      <dgm:t>
        <a:bodyPr/>
        <a:lstStyle/>
        <a:p>
          <a:endParaRPr lang="ru-RU"/>
        </a:p>
      </dgm:t>
    </dgm:pt>
    <dgm:pt modelId="{BC2B0F6E-8700-42CB-92A8-3A30E35B4B8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C5E5029-533B-46D9-B343-073F889C1BA7}" type="parTrans" cxnId="{B4466B99-96DA-42B8-BF4F-F191C1E6892E}">
      <dgm:prSet/>
      <dgm:spPr/>
      <dgm:t>
        <a:bodyPr/>
        <a:lstStyle/>
        <a:p>
          <a:endParaRPr lang="ru-RU"/>
        </a:p>
      </dgm:t>
    </dgm:pt>
    <dgm:pt modelId="{DEAB55AE-1902-4781-B0AA-2A1CE0E97DE0}" type="sibTrans" cxnId="{B4466B99-96DA-42B8-BF4F-F191C1E6892E}">
      <dgm:prSet/>
      <dgm:spPr/>
      <dgm:t>
        <a:bodyPr/>
        <a:lstStyle/>
        <a:p>
          <a:endParaRPr lang="ru-RU"/>
        </a:p>
      </dgm:t>
    </dgm:pt>
    <dgm:pt modelId="{741D9463-2C39-443B-86B1-B53D62FA3871}" type="pres">
      <dgm:prSet presAssocID="{9A8F87AA-BD3C-47D7-B54A-510131FC8D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2B0567-FBB5-4602-BA6E-89AD6F4BDFC3}" type="pres">
      <dgm:prSet presAssocID="{5CB33C12-2F63-455E-9728-6AD0B1D8BD9B}" presName="composite" presStyleCnt="0"/>
      <dgm:spPr/>
    </dgm:pt>
    <dgm:pt modelId="{37FDE044-14EA-4A0C-A46A-7C133299AD95}" type="pres">
      <dgm:prSet presAssocID="{5CB33C12-2F63-455E-9728-6AD0B1D8BD9B}" presName="parentText" presStyleLbl="alignNode1" presStyleIdx="0" presStyleCnt="1" custScaleX="269775" custLinFactNeighborX="-91429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8B864-4B96-4F32-8691-D2D386AB8352}" type="pres">
      <dgm:prSet presAssocID="{5CB33C12-2F63-455E-9728-6AD0B1D8BD9B}" presName="descendantText" presStyleLbl="alignAcc1" presStyleIdx="0" presStyleCnt="1" custScaleX="60918" custLinFactNeighborX="-5549" custLinFactNeighborY="1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BD92F-DA56-435C-82BA-02C8E8171A0F}" srcId="{9A8F87AA-BD3C-47D7-B54A-510131FC8D49}" destId="{5CB33C12-2F63-455E-9728-6AD0B1D8BD9B}" srcOrd="0" destOrd="0" parTransId="{21795A84-BBEE-4488-82F8-AA17F62C0FCD}" sibTransId="{A14FC1E6-7B03-4A5E-8437-10468A105BFF}"/>
    <dgm:cxn modelId="{5B8C2723-F6E7-44C0-8DCB-ADC43D171BC1}" type="presOf" srcId="{5CB33C12-2F63-455E-9728-6AD0B1D8BD9B}" destId="{37FDE044-14EA-4A0C-A46A-7C133299AD95}" srcOrd="0" destOrd="0" presId="urn:microsoft.com/office/officeart/2005/8/layout/chevron2"/>
    <dgm:cxn modelId="{52067134-6B62-4045-8210-D9BF757F046F}" type="presOf" srcId="{BC2B0F6E-8700-42CB-92A8-3A30E35B4B8A}" destId="{6908B864-4B96-4F32-8691-D2D386AB8352}" srcOrd="0" destOrd="0" presId="urn:microsoft.com/office/officeart/2005/8/layout/chevron2"/>
    <dgm:cxn modelId="{85775B0B-5AF3-4E88-B132-19F315D611DF}" type="presOf" srcId="{9A8F87AA-BD3C-47D7-B54A-510131FC8D49}" destId="{741D9463-2C39-443B-86B1-B53D62FA3871}" srcOrd="0" destOrd="0" presId="urn:microsoft.com/office/officeart/2005/8/layout/chevron2"/>
    <dgm:cxn modelId="{B4466B99-96DA-42B8-BF4F-F191C1E6892E}" srcId="{5CB33C12-2F63-455E-9728-6AD0B1D8BD9B}" destId="{BC2B0F6E-8700-42CB-92A8-3A30E35B4B8A}" srcOrd="0" destOrd="0" parTransId="{8C5E5029-533B-46D9-B343-073F889C1BA7}" sibTransId="{DEAB55AE-1902-4781-B0AA-2A1CE0E97DE0}"/>
    <dgm:cxn modelId="{D6AAAF42-735A-4637-9336-481E7ACE4E73}" type="presParOf" srcId="{741D9463-2C39-443B-86B1-B53D62FA3871}" destId="{102B0567-FBB5-4602-BA6E-89AD6F4BDFC3}" srcOrd="0" destOrd="0" presId="urn:microsoft.com/office/officeart/2005/8/layout/chevron2"/>
    <dgm:cxn modelId="{384FECFF-07EA-49A0-801B-6DE3F3EF48DD}" type="presParOf" srcId="{102B0567-FBB5-4602-BA6E-89AD6F4BDFC3}" destId="{37FDE044-14EA-4A0C-A46A-7C133299AD95}" srcOrd="0" destOrd="0" presId="urn:microsoft.com/office/officeart/2005/8/layout/chevron2"/>
    <dgm:cxn modelId="{1B63E46F-83EC-4E1F-8EA0-75DF029A79AF}" type="presParOf" srcId="{102B0567-FBB5-4602-BA6E-89AD6F4BDFC3}" destId="{6908B864-4B96-4F32-8691-D2D386AB835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</cdr:x>
      <cdr:y>0.78378</cdr:y>
    </cdr:from>
    <cdr:to>
      <cdr:x>0.19</cdr:x>
      <cdr:y>0.87567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570" y="4143404"/>
          <a:ext cx="557210" cy="4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0.19167</cdr:x>
      <cdr:y>0.7973</cdr:y>
    </cdr:from>
    <cdr:to>
      <cdr:x>0.25</cdr:x>
      <cdr:y>0.86486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3074" y="4214842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51,4%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0.125</cdr:x>
      <cdr:y>0.7973</cdr:y>
    </cdr:from>
    <cdr:to>
      <cdr:x>0.19167</cdr:x>
      <cdr:y>0.89189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71570" y="4214842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34,1%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0.33333</cdr:x>
      <cdr:y>0.7973</cdr:y>
    </cdr:from>
    <cdr:to>
      <cdr:x>0.44</cdr:x>
      <cdr:y>0.97027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57520" y="42148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46,3%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0.39167</cdr:x>
      <cdr:y>0.7973</cdr:y>
    </cdr:from>
    <cdr:to>
      <cdr:x>0.49833</cdr:x>
      <cdr:y>0.97027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57586" y="42148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38,3%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0.61667</cdr:x>
      <cdr:y>0.82051</cdr:y>
    </cdr:from>
    <cdr:to>
      <cdr:x>0.72333</cdr:x>
      <cdr:y>0.99348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86412" y="4572032"/>
          <a:ext cx="914400" cy="963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1400" b="1" dirty="0" smtClean="0"/>
            <a:t>10,3%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846C45A-02BE-4DF6-84B7-54C342B893E7}" type="datetimeFigureOut">
              <a:rPr lang="uk-UA"/>
              <a:pPr>
                <a:defRPr/>
              </a:pPr>
              <a:t>18.01.2011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3C26B8-F90F-4224-9B1D-3E6405D09BB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43A28C-2FF3-4747-86CB-82B116A0A17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8371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8372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8EB4D85-41D2-4334-A31F-56E7A2AC6599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/>
            <a:fld id="{DC75523E-959A-4882-B263-854EBDE855F5}" type="slidenum">
              <a:rPr lang="ru-RU"/>
              <a:pPr lvl="1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658B8-9B0B-4457-8B8C-F88EE200582A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E0C98DE-7E3D-4108-916A-ACF0B2517065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8203F-F21D-46DD-801F-AA7DEED10B76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C0A25E2-5052-4F7E-BB11-3B54BAE0FB83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uk-UA" noProof="0" dirty="0" smtClean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D1B8-B062-4F4F-928C-915FCD8A95D2}" type="datetimeFigureOut">
              <a:rPr lang="uk-UA"/>
              <a:pPr>
                <a:defRPr/>
              </a:pPr>
              <a:t>18.01.2011</a:t>
            </a:fld>
            <a:endParaRPr lang="uk-UA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808C8-0F64-41D0-9C12-8A839EF9E86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D07855-92EE-48A8-8502-2F46184D941F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455C7AA-9D55-4C63-A52F-D6823B99CD0C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D8B88F-D4BF-47F5-985C-83843E42CE7F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0B863780-A101-46C2-B923-753298CEB4FF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27096B-97D8-4AC2-9F69-1FC6B32ED9D3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4D42648-7A65-47CE-889B-458313985E0B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1DA2B-DD52-41C1-83B3-CC40620DA588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9688799-155E-42B4-9BF6-37504791B5E1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FECB9-42FA-45DD-B56F-CAB65498725A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C6EE71A-1570-48F3-A9EF-6D64438D079A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F2D203-0374-4314-8EF8-02E29C9A6D0C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D9B2A20-BC0A-4421-A93B-C88BDBC10B53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77139-4C85-4BE6-801F-E83649F16BFC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50A10A49-5C45-473A-BA43-04E602119F6F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6387B-B63A-40D1-A33E-C080EF2CD379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87F1B0DC-D3EB-4E21-9F37-12E8902C5B76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5734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734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8D72844-B55D-4DC1-A954-200E042DB024}" type="datetimeFigureOut">
              <a:rPr lang="uk-UA"/>
              <a:pPr/>
              <a:t>18.01.2011</a:t>
            </a:fld>
            <a:endParaRPr lang="ru-RU"/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sz="1400"/>
            </a:lvl2pPr>
          </a:lstStyle>
          <a:p>
            <a:pPr lvl="1"/>
            <a:fld id="{1478E4E1-3B6B-4B8B-80D7-63907B47F3E9}" type="slidenum">
              <a:rPr lang="ru-RU"/>
              <a:pPr lvl="1"/>
              <a:t>‹#›</a:t>
            </a:fld>
            <a:endParaRPr lang="ru-RU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205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0A3BF-31C1-4C49-BB8D-A45A50AA95BB}" type="datetimeFigureOut">
              <a:rPr lang="uk-UA"/>
              <a:pPr>
                <a:defRPr/>
              </a:pPr>
              <a:t>18.01.2011</a:t>
            </a:fld>
            <a:endParaRPr lang="uk-UA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5CF5-D8DA-4A50-8E29-BE8A5C5B6E28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5.xml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hyperlink" Target="1%20&#1089;&#1077;&#1082;&#1088;&#1077;&#1090;.docx" TargetMode="External"/><Relationship Id="rId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hyperlink" Target="4%20%20&#1085;&#1072;&#1091;&#1082;&#1072;.docx" TargetMode="External"/><Relationship Id="rId10" Type="http://schemas.openxmlformats.org/officeDocument/2006/relationships/image" Target="../media/image36.gif"/><Relationship Id="rId4" Type="http://schemas.openxmlformats.org/officeDocument/2006/relationships/hyperlink" Target="&#1030;&#1084;&#1077;&#1085;&#1072;%20%206.docx" TargetMode="External"/><Relationship Id="rId9" Type="http://schemas.openxmlformats.org/officeDocument/2006/relationships/diagramColors" Target="../diagrams/colors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vitalik\Desktop\FOTO SCHOOL2\Романюк  26,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214422"/>
            <a:ext cx="2928958" cy="4115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8" name="Прямоугольник 7"/>
          <p:cNvSpPr/>
          <p:nvPr/>
        </p:nvSpPr>
        <p:spPr>
          <a:xfrm>
            <a:off x="4286250" y="242887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latin typeface="Constantia" pitchFamily="18" charset="0"/>
              </a:rPr>
              <a:t>Кваліфікаційна категорія 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- І </a:t>
            </a:r>
            <a:br>
              <a:rPr lang="uk-UA" sz="2400" dirty="0">
                <a:solidFill>
                  <a:srgbClr val="000000"/>
                </a:solidFill>
                <a:latin typeface="Constantia" pitchFamily="18" charset="0"/>
              </a:rPr>
            </a:br>
            <a:r>
              <a:rPr lang="uk-UA" sz="2400" i="1" dirty="0">
                <a:solidFill>
                  <a:srgbClr val="000000"/>
                </a:solidFill>
                <a:latin typeface="Constantia" pitchFamily="18" charset="0"/>
              </a:rPr>
              <a:t>Педагогічний стаж-10 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років</a:t>
            </a:r>
            <a:br>
              <a:rPr lang="uk-UA" sz="2400" dirty="0">
                <a:solidFill>
                  <a:srgbClr val="000000"/>
                </a:solidFill>
                <a:latin typeface="Constantia" pitchFamily="18" charset="0"/>
              </a:rPr>
            </a:br>
            <a:r>
              <a:rPr lang="uk-UA" sz="2400" b="1" i="1" dirty="0">
                <a:solidFill>
                  <a:srgbClr val="000000"/>
                </a:solidFill>
                <a:latin typeface="Constantia" pitchFamily="18" charset="0"/>
              </a:rPr>
              <a:t>Місце роботи 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-  </a:t>
            </a:r>
            <a:r>
              <a:rPr lang="uk-UA" sz="2400" dirty="0" err="1">
                <a:solidFill>
                  <a:srgbClr val="000000"/>
                </a:solidFill>
                <a:latin typeface="Constantia" pitchFamily="18" charset="0"/>
              </a:rPr>
              <a:t>Кордишівський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 НВК </a:t>
            </a:r>
            <a:r>
              <a:rPr lang="uk-UA" sz="2400" dirty="0" err="1">
                <a:solidFill>
                  <a:srgbClr val="000000"/>
                </a:solidFill>
                <a:latin typeface="Constantia" pitchFamily="18" charset="0"/>
              </a:rPr>
              <a:t>Шумського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  району</a:t>
            </a:r>
            <a:br>
              <a:rPr lang="uk-UA" sz="2400" dirty="0">
                <a:solidFill>
                  <a:srgbClr val="000000"/>
                </a:solidFill>
                <a:latin typeface="Constantia" pitchFamily="18" charset="0"/>
              </a:rPr>
            </a:br>
            <a:r>
              <a:rPr lang="uk-UA" sz="2400" b="1" i="1" dirty="0">
                <a:solidFill>
                  <a:srgbClr val="000000"/>
                </a:solidFill>
                <a:latin typeface="Constantia" pitchFamily="18" charset="0"/>
              </a:rPr>
              <a:t>Навчальний заклад 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– Тернопільський Державний </a:t>
            </a:r>
            <a:r>
              <a:rPr lang="uk-UA" sz="2400" dirty="0">
                <a:solidFill>
                  <a:srgbClr val="000000"/>
                </a:solidFill>
              </a:rPr>
              <a:t>п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едагогічний </a:t>
            </a:r>
            <a:r>
              <a:rPr lang="uk-UA" sz="2400" dirty="0" smtClean="0">
                <a:solidFill>
                  <a:srgbClr val="000000"/>
                </a:solidFill>
                <a:latin typeface="Constantia" pitchFamily="18" charset="0"/>
              </a:rPr>
              <a:t>університет, </a:t>
            </a:r>
          </a:p>
          <a:p>
            <a:r>
              <a:rPr lang="uk-UA" sz="2400" dirty="0" smtClean="0">
                <a:solidFill>
                  <a:srgbClr val="000000"/>
                </a:solidFill>
                <a:latin typeface="Constantia" pitchFamily="18" charset="0"/>
              </a:rPr>
              <a:t>2000 </a:t>
            </a:r>
            <a:r>
              <a:rPr lang="uk-UA" sz="2400" dirty="0">
                <a:solidFill>
                  <a:srgbClr val="000000"/>
                </a:solidFill>
                <a:latin typeface="Constantia" pitchFamily="18" charset="0"/>
              </a:rPr>
              <a:t>рік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928670"/>
            <a:ext cx="400263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Романюк  </a:t>
            </a:r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Оксана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Анатоліївна</a:t>
            </a:r>
          </a:p>
        </p:txBody>
      </p:sp>
      <p:pic>
        <p:nvPicPr>
          <p:cNvPr id="3082" name="Picture 10" descr="C:\Documents and Settings\Admin\Мои документы\Мои рисунки\новий  рік\9e7432cbcaf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810000" cy="885825"/>
          </a:xfrm>
          <a:prstGeom prst="rect">
            <a:avLst/>
          </a:prstGeom>
          <a:noFill/>
        </p:spPr>
      </p:pic>
      <p:pic>
        <p:nvPicPr>
          <p:cNvPr id="3083" name="Picture 11" descr="C:\Documents and Settings\Admin\Мои документы\Мои рисунки\новий  рік\9e7432cbcaf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572140"/>
            <a:ext cx="3810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8015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ПРОБЛЕМНЕ  НАВЧАННЯ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Monotype Corsiva" pitchFamily="66" charset="0"/>
            </a:endParaRPr>
          </a:p>
        </p:txBody>
      </p:sp>
      <p:graphicFrame>
        <p:nvGraphicFramePr>
          <p:cNvPr id="5" name="Місце для вмісту 3"/>
          <p:cNvGraphicFramePr>
            <a:graphicFrameLocks/>
          </p:cNvGraphicFramePr>
          <p:nvPr/>
        </p:nvGraphicFramePr>
        <p:xfrm>
          <a:off x="4500562" y="1714488"/>
          <a:ext cx="435771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46636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2643182"/>
            <a:ext cx="1928826" cy="27146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Уявіть себе найближчим соратником Я.Мудрого, який вболіваючи  за справи князя, по його смерті пише лист його синам з порадами щодо управління. Що б ви могли порадити синам, враховуючи досвід батька?</a:t>
            </a:r>
            <a:endParaRPr lang="ru-RU" sz="1400" dirty="0"/>
          </a:p>
        </p:txBody>
      </p:sp>
      <p:sp>
        <p:nvSpPr>
          <p:cNvPr id="10" name="Выноска-облако 9"/>
          <p:cNvSpPr/>
          <p:nvPr/>
        </p:nvSpPr>
        <p:spPr>
          <a:xfrm rot="343791">
            <a:off x="540474" y="1176269"/>
            <a:ext cx="2108579" cy="1425237"/>
          </a:xfrm>
          <a:prstGeom prst="cloudCallout">
            <a:avLst>
              <a:gd name="adj1" fmla="val -18483"/>
              <a:gd name="adj2" fmla="val 124222"/>
            </a:avLst>
          </a:prstGeom>
          <a:solidFill>
            <a:srgbClr val="BFF2F7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57290" y="1214422"/>
            <a:ext cx="394811" cy="84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2285992"/>
            <a:ext cx="16864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3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Сучасний урок – це організація пошуку істини, спроб і помилок учнів. </a:t>
            </a:r>
          </a:p>
          <a:p>
            <a:pPr indent="723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50000"/>
                  </a:schemeClr>
                </a:solidFill>
              </a:rPr>
              <a:t>А головний напрям учительського пошуку - активна робота кожного учня з урахуванням кругозору, сформованості навчальних умінь.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214290"/>
            <a:ext cx="4357718" cy="7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723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Вважаю, що … </a:t>
            </a:r>
            <a:endParaRPr kumimoji="0" lang="ru-RU" sz="3600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1500174"/>
          <a:ext cx="76438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олнце 8"/>
          <p:cNvSpPr/>
          <p:nvPr/>
        </p:nvSpPr>
        <p:spPr>
          <a:xfrm>
            <a:off x="2428860" y="2857496"/>
            <a:ext cx="2857520" cy="2571768"/>
          </a:xfrm>
          <a:prstGeom prst="sun">
            <a:avLst>
              <a:gd name="adj" fmla="val 2066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Інтерактивне  </a:t>
            </a:r>
          </a:p>
          <a:p>
            <a:pPr algn="ctr"/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</a:rPr>
              <a:t>навчання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214810" y="2071678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Уявіть себе  найближчим соратником Я.Мудрого, який, вболіваючи душею за справу, по смерті князя пише листа його синам з порадами щодо управління. Що б ви могли порадити синам, враховуючи досвід батька?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43372" y="228599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2500306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143372" y="2285992"/>
            <a:ext cx="285752" cy="55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214678" y="2786058"/>
            <a:ext cx="2857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57864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ІНТЕРАКТИВНІ  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МЕТОДИ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Monotype Corsiva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714876" y="1285860"/>
            <a:ext cx="857256" cy="4786347"/>
            <a:chOff x="1" y="428643"/>
            <a:chExt cx="782506" cy="41184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Прямоугольник 4"/>
            <p:cNvSpPr/>
            <p:nvPr/>
          </p:nvSpPr>
          <p:spPr>
            <a:xfrm rot="16200000">
              <a:off x="-1667971" y="2096615"/>
              <a:ext cx="4118449" cy="782505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 5"/>
            <p:cNvSpPr/>
            <p:nvPr/>
          </p:nvSpPr>
          <p:spPr>
            <a:xfrm rot="16200000">
              <a:off x="-1602508" y="2162078"/>
              <a:ext cx="4118449" cy="6515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b" anchorCtr="1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400" dirty="0" smtClean="0"/>
                <a:t>Робота  в  групах</a:t>
              </a:r>
              <a:r>
                <a:rPr lang="uk-UA" sz="4400" kern="1200" dirty="0" smtClean="0"/>
                <a:t> </a:t>
              </a:r>
              <a:endParaRPr lang="uk-UA" sz="4400" kern="1200" dirty="0"/>
            </a:p>
          </p:txBody>
        </p:sp>
      </p:grpSp>
      <p:pic>
        <p:nvPicPr>
          <p:cNvPr id="7" name="Рисунок 6" descr="IMG_0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428736"/>
            <a:ext cx="2952771" cy="2214578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Прямоугольная выноска 11"/>
          <p:cNvSpPr/>
          <p:nvPr/>
        </p:nvSpPr>
        <p:spPr>
          <a:xfrm>
            <a:off x="7500958" y="428604"/>
            <a:ext cx="1414466" cy="612648"/>
          </a:xfrm>
          <a:prstGeom prst="wedgeRectCallout">
            <a:avLst>
              <a:gd name="adj1" fmla="val -36706"/>
              <a:gd name="adj2" fmla="val 1027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“Спільний</a:t>
            </a:r>
            <a:r>
              <a:rPr lang="uk-UA" dirty="0" smtClean="0"/>
              <a:t>  </a:t>
            </a:r>
            <a:r>
              <a:rPr lang="uk-UA" dirty="0" err="1" smtClean="0"/>
              <a:t>проект”</a:t>
            </a:r>
            <a:endParaRPr lang="ru-RU" dirty="0"/>
          </a:p>
        </p:txBody>
      </p:sp>
      <p:pic>
        <p:nvPicPr>
          <p:cNvPr id="13" name="Рисунок 12" descr="IMG_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357298"/>
            <a:ext cx="3095614" cy="2321711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IMG_0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3" y="4071942"/>
            <a:ext cx="2952738" cy="2214554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Выноска со стрелкой вверх 15"/>
          <p:cNvSpPr/>
          <p:nvPr/>
        </p:nvSpPr>
        <p:spPr>
          <a:xfrm>
            <a:off x="3071802" y="5857868"/>
            <a:ext cx="1428760" cy="1000132"/>
          </a:xfrm>
          <a:prstGeom prst="up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“Хрестики</a:t>
            </a:r>
            <a:r>
              <a:rPr lang="uk-UA" dirty="0" smtClean="0"/>
              <a:t>  - </a:t>
            </a:r>
            <a:r>
              <a:rPr lang="uk-UA" dirty="0" err="1" smtClean="0"/>
              <a:t>нулики”</a:t>
            </a:r>
            <a:endParaRPr lang="ru-RU" dirty="0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85720" y="285728"/>
            <a:ext cx="1414466" cy="612648"/>
          </a:xfrm>
          <a:prstGeom prst="wedgeRectCallout">
            <a:avLst>
              <a:gd name="adj1" fmla="val 72064"/>
              <a:gd name="adj2" fmla="val 1240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“Історичний</a:t>
            </a:r>
            <a:r>
              <a:rPr lang="uk-UA" dirty="0" smtClean="0"/>
              <a:t>  </a:t>
            </a:r>
            <a:r>
              <a:rPr lang="uk-UA" dirty="0" err="1" smtClean="0"/>
              <a:t>суд”</a:t>
            </a:r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1214422"/>
            <a:ext cx="714348" cy="4786346"/>
            <a:chOff x="1" y="428643"/>
            <a:chExt cx="782505" cy="41184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 rot="16200000">
              <a:off x="-1667971" y="2096615"/>
              <a:ext cx="4118449" cy="782505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 rot="16200000">
              <a:off x="-1667971" y="2096615"/>
              <a:ext cx="4118449" cy="7825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b" anchorCtr="1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400" dirty="0" smtClean="0"/>
                <a:t>Робота  в  парах</a:t>
              </a:r>
              <a:r>
                <a:rPr lang="uk-UA" sz="4400" kern="1200" dirty="0" smtClean="0"/>
                <a:t> </a:t>
              </a:r>
              <a:endParaRPr lang="uk-UA" sz="4400" kern="1200" dirty="0"/>
            </a:p>
          </p:txBody>
        </p:sp>
      </p:grpSp>
      <p:pic>
        <p:nvPicPr>
          <p:cNvPr id="23" name="Рисунок 22" descr="IMG_03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929066"/>
            <a:ext cx="2857487" cy="2143116"/>
          </a:xfrm>
          <a:prstGeom prst="rect">
            <a:avLst/>
          </a:prstGeom>
          <a:ln w="88900" cap="sq" cmpd="thickThin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Выноска со стрелкой вверх 23"/>
          <p:cNvSpPr/>
          <p:nvPr/>
        </p:nvSpPr>
        <p:spPr>
          <a:xfrm>
            <a:off x="5357818" y="5857868"/>
            <a:ext cx="1428760" cy="1000132"/>
          </a:xfrm>
          <a:prstGeom prst="up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“Синтез</a:t>
            </a:r>
            <a:r>
              <a:rPr lang="uk-UA" dirty="0" smtClean="0"/>
              <a:t>  </a:t>
            </a:r>
            <a:r>
              <a:rPr lang="uk-UA" dirty="0" err="1" smtClean="0"/>
              <a:t>думок”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285992"/>
          <a:ext cx="8643999" cy="4389145"/>
        </p:xfrm>
        <a:graphic>
          <a:graphicData uri="http://schemas.openxmlformats.org/drawingml/2006/table">
            <a:tbl>
              <a:tblPr/>
              <a:tblGrid>
                <a:gridCol w="1234599"/>
                <a:gridCol w="1234599"/>
                <a:gridCol w="1234599"/>
                <a:gridCol w="1234599"/>
                <a:gridCol w="1234599"/>
                <a:gridCol w="1235502"/>
                <a:gridCol w="1235502"/>
              </a:tblGrid>
              <a:tr h="975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Театр</a:t>
                      </a:r>
                      <a:r>
                        <a:rPr lang="uk-UA" sz="2000" baseline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Імена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Твори</a:t>
                      </a:r>
                      <a:r>
                        <a:rPr lang="uk-UA" sz="1800" baseline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Література</a:t>
                      </a:r>
                      <a:r>
                        <a:rPr lang="uk-UA" sz="1800" baseline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Освіта</a:t>
                      </a:r>
                      <a:r>
                        <a:rPr lang="uk-UA" sz="2000" baseline="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Наука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Секрет 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action="ppaction://hlinkfile"/>
                        </a:rPr>
                        <a:t>1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action="ppaction://hlinkfile"/>
                        </a:rPr>
                        <a:t>6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action="ppaction://hlinkfile"/>
                        </a:rPr>
                        <a:t>4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14282" y="214290"/>
          <a:ext cx="8715436" cy="171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15306" y="1071546"/>
            <a:ext cx="928694" cy="9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57290" y="1142984"/>
            <a:ext cx="728667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“</a:t>
            </a:r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Європейська культура кінця ХУІ -</a:t>
            </a:r>
          </a:p>
          <a:p>
            <a:pPr algn="ctr"/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І пол.  </a:t>
            </a:r>
            <a:r>
              <a:rPr lang="uk-UA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ХУІІст</a:t>
            </a:r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630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В  РОБОТІ  ГОЛОВНЕ – РЕЗУЛЬТАТ </a:t>
            </a:r>
            <a:endParaRPr lang="ru-RU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928670"/>
          <a:ext cx="857256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43636" y="1285860"/>
            <a:ext cx="2786082" cy="42862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143636" y="1357298"/>
            <a:ext cx="2786082" cy="4124206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</a:rPr>
              <a:t>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nstantia" pitchFamily="18" charset="0"/>
                <a:ea typeface="Times New Roman" pitchFamily="18" charset="0"/>
              </a:rPr>
              <a:t>наліз результатів спостереження, відгуки вчителів, батьків свідчать про те, що використання  висвітлених форм та методів роботи на уроках історії забезпечують активізацію пізнавальної діяльності учнів на значно вищому рівні порівняно з іншими методами.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50070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>
                <a:solidFill>
                  <a:schemeClr val="bg2"/>
                </a:solidFill>
              </a:rPr>
              <a:t>19,6%</a:t>
            </a:r>
            <a:endParaRPr lang="ru-RU" sz="1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428604"/>
            <a:ext cx="6086475" cy="857250"/>
          </a:xfrm>
          <a:noFill/>
          <a:ln/>
        </p:spPr>
        <p:txBody>
          <a:bodyPr lIns="0" rIns="0" bIns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000" b="1" kern="12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Позакласна  робота </a:t>
            </a:r>
            <a:endParaRPr lang="ru-RU" sz="5000" b="1" kern="12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Содержимое 3" descr="IMG_0266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1428551"/>
            <a:ext cx="3357299" cy="25179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0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214422"/>
            <a:ext cx="3357554" cy="25181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0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256"/>
            <a:ext cx="3428992" cy="25717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03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4143380"/>
            <a:ext cx="3333741" cy="25003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7" name="Picture 2" descr="C:\Documents and Settings\Admin\Мои документы\Мои рисунки\новий  рік\78f28cb0f97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314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 descr="C:\Documents and Settings\Admin\Мои документы\Мои рисунки\новий  рік\78f28cb0f97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0"/>
            <a:ext cx="4314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 descr="C:\Documents and Settings\Admin\Мои документы\Мои рисунки\новий  рік\78f28cb0f97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2357422" y="1214422"/>
            <a:ext cx="431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_038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2714620"/>
            <a:ext cx="3047989" cy="2285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51" descr="Копия (6) папірус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707233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571604" y="357166"/>
            <a:ext cx="364333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chemeClr val="bg1">
                    <a:lumMod val="50000"/>
                  </a:schemeClr>
                </a:solidFill>
                <a:latin typeface="Constantia" pitchFamily="18" charset="0"/>
              </a:rPr>
              <a:t>     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Кожен урок я розробляю як особливий. Прагну розкрити яскраві, «живі» сторінки історії, щоб у дітей виникло прагнення дізнатись щось нове: знайти продовження почутого у додатковій літературі. І немає значення якими методами – перевіреними часом чи інноваційними проводити навчання. Головне , щоб учні знову мали бажання  прийти на наступний 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урок. </a:t>
            </a:r>
            <a:r>
              <a:rPr lang="uk-UA" sz="1600" dirty="0">
                <a:solidFill>
                  <a:schemeClr val="bg1">
                    <a:lumMod val="50000"/>
                  </a:schemeClr>
                </a:solidFill>
              </a:rPr>
              <a:t>І , якщо в дітей від проведеного заняття «світяться» очі – значить урок вдався. А репліку: «Це мій улюблений предмет» - вважаю найвищою оцінкою своєї роботи</a:t>
            </a:r>
            <a:r>
              <a:rPr lang="uk-UA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388" name="Rectangle 60"/>
          <p:cNvSpPr>
            <a:spLocks noChangeArrowheads="1"/>
          </p:cNvSpPr>
          <p:nvPr/>
        </p:nvSpPr>
        <p:spPr bwMode="auto">
          <a:xfrm>
            <a:off x="5715008" y="357166"/>
            <a:ext cx="2928926" cy="121444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2">
                    <a:lumMod val="95000"/>
                    <a:lumOff val="5000"/>
                  </a:schemeClr>
                </a:solidFill>
                <a:latin typeface="Constantia" pitchFamily="18" charset="0"/>
              </a:rPr>
              <a:t> </a:t>
            </a:r>
            <a:endParaRPr lang="ru-RU" b="1" dirty="0">
              <a:ln w="50800"/>
              <a:solidFill>
                <a:schemeClr val="bg2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714356"/>
            <a:ext cx="27032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МОЇ  ПРОПОЗИЦІЇ 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1714488"/>
            <a:ext cx="31693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000" dirty="0" smtClean="0">
                <a:solidFill>
                  <a:schemeClr val="bg2"/>
                </a:solidFill>
              </a:rPr>
              <a:t>Диференційовані  </a:t>
            </a:r>
          </a:p>
          <a:p>
            <a:r>
              <a:rPr lang="uk-UA" sz="2000" dirty="0" smtClean="0">
                <a:solidFill>
                  <a:schemeClr val="bg2"/>
                </a:solidFill>
              </a:rPr>
              <a:t> підручники;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bg2"/>
                </a:solidFill>
              </a:rPr>
              <a:t> Зменшення  кількості </a:t>
            </a:r>
          </a:p>
          <a:p>
            <a:r>
              <a:rPr lang="uk-UA" sz="2000" dirty="0" smtClean="0">
                <a:solidFill>
                  <a:schemeClr val="bg2"/>
                </a:solidFill>
              </a:rPr>
              <a:t> фактичного  матеріалу в</a:t>
            </a:r>
          </a:p>
          <a:p>
            <a:r>
              <a:rPr lang="uk-UA" sz="2000" dirty="0" smtClean="0">
                <a:solidFill>
                  <a:schemeClr val="bg2"/>
                </a:solidFill>
              </a:rPr>
              <a:t>  програмі  ;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 smtClean="0">
                <a:solidFill>
                  <a:schemeClr val="bg2"/>
                </a:solidFill>
              </a:rPr>
              <a:t> Збільшення  кількості  </a:t>
            </a:r>
          </a:p>
          <a:p>
            <a:r>
              <a:rPr lang="uk-UA" sz="2000" dirty="0" smtClean="0">
                <a:solidFill>
                  <a:schemeClr val="bg2"/>
                </a:solidFill>
              </a:rPr>
              <a:t>  практичних  занять</a:t>
            </a:r>
            <a:endParaRPr lang="ru-RU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0" y="3050656"/>
            <a:ext cx="4361705" cy="3594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Горизонтальный свиток 9"/>
          <p:cNvSpPr/>
          <p:nvPr/>
        </p:nvSpPr>
        <p:spPr>
          <a:xfrm>
            <a:off x="4786313" y="285750"/>
            <a:ext cx="3643312" cy="221456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000" b="1" dirty="0">
                <a:ln/>
                <a:solidFill>
                  <a:schemeClr val="bg2"/>
                </a:solidFill>
              </a:rPr>
              <a:t>«Підготуй учня, у якого зможеш навчитись сам»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857232"/>
            <a:ext cx="2600135" cy="12834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Педагогічне</a:t>
            </a:r>
          </a:p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600" b="1" i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кредо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500306"/>
            <a:ext cx="2879442" cy="128342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Епіграф  на </a:t>
            </a:r>
          </a:p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кожен  день </a:t>
            </a:r>
            <a:endParaRPr lang="uk-UA" sz="3600" b="1" i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8596" y="4214818"/>
            <a:ext cx="4103689" cy="264318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1022350"/>
            <a:r>
              <a:rPr lang="uk-UA" sz="2000" b="1" dirty="0">
                <a:solidFill>
                  <a:schemeClr val="bg2"/>
                </a:solidFill>
              </a:rPr>
              <a:t>«Той, кого  я  </a:t>
            </a:r>
            <a:r>
              <a:rPr lang="uk-UA" sz="2000" b="1" dirty="0" smtClean="0">
                <a:solidFill>
                  <a:schemeClr val="bg2"/>
                </a:solidFill>
              </a:rPr>
              <a:t>навчаю -</a:t>
            </a:r>
            <a:endParaRPr lang="uk-UA" sz="2000" b="1" dirty="0">
              <a:solidFill>
                <a:schemeClr val="bg2"/>
              </a:solidFill>
            </a:endParaRPr>
          </a:p>
          <a:p>
            <a:pPr algn="ctr" defTabSz="1022350"/>
            <a:r>
              <a:rPr lang="uk-UA" sz="2000" b="1" dirty="0">
                <a:solidFill>
                  <a:schemeClr val="bg2"/>
                </a:solidFill>
              </a:rPr>
              <a:t>Це  насамперед  жива  </a:t>
            </a:r>
            <a:r>
              <a:rPr lang="en-US" sz="2000" b="1" dirty="0" smtClean="0">
                <a:solidFill>
                  <a:schemeClr val="bg2"/>
                </a:solidFill>
              </a:rPr>
              <a:t>     </a:t>
            </a:r>
          </a:p>
          <a:p>
            <a:pPr algn="ctr" defTabSz="1022350"/>
            <a:r>
              <a:rPr lang="en-US" sz="2000" b="1" dirty="0" smtClean="0">
                <a:solidFill>
                  <a:schemeClr val="bg2"/>
                </a:solidFill>
              </a:rPr>
              <a:t>                                   </a:t>
            </a:r>
            <a:r>
              <a:rPr lang="uk-UA" sz="2000" b="1" dirty="0" smtClean="0">
                <a:solidFill>
                  <a:schemeClr val="bg2"/>
                </a:solidFill>
              </a:rPr>
              <a:t>людина</a:t>
            </a:r>
            <a:r>
              <a:rPr lang="uk-UA" sz="2000" b="1" dirty="0">
                <a:solidFill>
                  <a:schemeClr val="bg2"/>
                </a:solidFill>
              </a:rPr>
              <a:t>,</a:t>
            </a:r>
          </a:p>
          <a:p>
            <a:pPr algn="ctr" defTabSz="1022350"/>
            <a:r>
              <a:rPr lang="uk-UA" sz="2000" b="1" dirty="0">
                <a:solidFill>
                  <a:schemeClr val="bg2"/>
                </a:solidFill>
              </a:rPr>
              <a:t>Дитина, а  вже  потім  </a:t>
            </a:r>
            <a:r>
              <a:rPr lang="uk-UA" sz="2000" b="1" dirty="0" err="1" smtClean="0">
                <a:solidFill>
                  <a:schemeClr val="bg2"/>
                </a:solidFill>
              </a:rPr>
              <a:t>учень”</a:t>
            </a:r>
            <a:endParaRPr lang="uk-UA" sz="2000" b="1" dirty="0">
              <a:solidFill>
                <a:schemeClr val="bg2"/>
              </a:solidFill>
            </a:endParaRPr>
          </a:p>
          <a:p>
            <a:pPr algn="ctr" defTabSz="1022350"/>
            <a:r>
              <a:rPr lang="uk-UA" sz="2000" b="1" dirty="0">
                <a:solidFill>
                  <a:schemeClr val="bg2"/>
                </a:solidFill>
              </a:rPr>
              <a:t>              В.Сухомлинський</a:t>
            </a:r>
            <a:r>
              <a:rPr lang="uk-UA" sz="2000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2" name="Picture 10" descr="C:\Documents and Settings\Admin\Мои документы\Мои рисунки\новий  рік\9e7432cbcaf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0"/>
            <a:ext cx="3810000" cy="885825"/>
          </a:xfrm>
          <a:prstGeom prst="rect">
            <a:avLst/>
          </a:prstGeom>
          <a:noFill/>
        </p:spPr>
      </p:pic>
      <p:pic>
        <p:nvPicPr>
          <p:cNvPr id="15" name="Picture 10" descr="C:\Documents and Settings\Admin\Мои документы\Мои рисунки\новий  рік\9e7432cbcaf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3810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71480"/>
            <a:ext cx="8229600" cy="1143000"/>
          </a:xfrm>
          <a:noFill/>
          <a:ln/>
        </p:spPr>
        <p:txBody>
          <a:bodyPr lIns="0" rIns="0" bIns="0" anchor="b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kern="1200" dirty="0">
                <a:ln/>
                <a:solidFill>
                  <a:schemeClr val="bg1">
                    <a:lumMod val="75000"/>
                  </a:schemeClr>
                </a:solidFill>
                <a:effectLst/>
                <a:latin typeface="Monotype Corsiva" pitchFamily="66" charset="0"/>
                <a:ea typeface="+mj-ea"/>
                <a:cs typeface="+mj-cs"/>
              </a:rPr>
              <a:t>Мої першочергові завдання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4294967295"/>
          </p:nvPr>
        </p:nvGraphicFramePr>
        <p:xfrm>
          <a:off x="0" y="2285992"/>
          <a:ext cx="3600450" cy="366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220072" y="2348880"/>
          <a:ext cx="36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люс 5"/>
          <p:cNvSpPr/>
          <p:nvPr/>
        </p:nvSpPr>
        <p:spPr>
          <a:xfrm>
            <a:off x="3857620" y="3643314"/>
            <a:ext cx="1079500" cy="1079500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Вигнута вліво стрілка 7"/>
          <p:cNvSpPr/>
          <p:nvPr/>
        </p:nvSpPr>
        <p:spPr>
          <a:xfrm>
            <a:off x="1143000" y="5791200"/>
            <a:ext cx="2016125" cy="1066800"/>
          </a:xfrm>
          <a:prstGeom prst="curved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9" name="Вигнута вправо стрілка 8"/>
          <p:cNvSpPr/>
          <p:nvPr/>
        </p:nvSpPr>
        <p:spPr>
          <a:xfrm>
            <a:off x="6948488" y="5661025"/>
            <a:ext cx="1800225" cy="1008063"/>
          </a:xfrm>
          <a:prstGeom prst="curved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3143250" y="5857875"/>
            <a:ext cx="4030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dirty="0">
                <a:solidFill>
                  <a:schemeClr val="bg2"/>
                </a:solidFill>
                <a:latin typeface="Constantia" pitchFamily="18" charset="0"/>
              </a:rPr>
              <a:t>Міцні знання і задоволення учнів від уроку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агетная рамка 6"/>
          <p:cNvSpPr/>
          <p:nvPr/>
        </p:nvSpPr>
        <p:spPr>
          <a:xfrm>
            <a:off x="1857356" y="1214422"/>
            <a:ext cx="5500726" cy="2786082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400" i="1" dirty="0">
                <a:solidFill>
                  <a:srgbClr val="003300"/>
                </a:solidFill>
              </a:rPr>
              <a:t>Активізація пізнавальної діяльності учнів через удосконалення форм і методів роботи на уроках історії</a:t>
            </a:r>
            <a:endParaRPr lang="uk-UA" sz="2000" i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14290"/>
            <a:ext cx="346485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Проблема 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142844" y="500042"/>
            <a:ext cx="1643062" cy="571500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flipH="1">
            <a:off x="7358082" y="642918"/>
            <a:ext cx="1571625" cy="5715000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3071802" y="4357694"/>
          <a:ext cx="275996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9" name="Рисунок 8" descr="Рисунок1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357813"/>
            <a:ext cx="2736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71802" y="2786058"/>
            <a:ext cx="2857520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48" name="Хмара 2047"/>
          <p:cNvSpPr/>
          <p:nvPr/>
        </p:nvSpPr>
        <p:spPr>
          <a:xfrm rot="20035596">
            <a:off x="820446" y="1609853"/>
            <a:ext cx="2599735" cy="2059951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Педагогічні здібності і техніка</a:t>
            </a:r>
          </a:p>
        </p:txBody>
      </p:sp>
      <p:sp>
        <p:nvSpPr>
          <p:cNvPr id="10" name="Хмара 2047"/>
          <p:cNvSpPr/>
          <p:nvPr/>
        </p:nvSpPr>
        <p:spPr>
          <a:xfrm>
            <a:off x="3429000" y="1143000"/>
            <a:ext cx="2276475" cy="1743075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Знання предмета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та його методики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0"/>
            <a:ext cx="78581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Складові педагогічної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 майстерності 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Хмара 2047"/>
          <p:cNvSpPr/>
          <p:nvPr/>
        </p:nvSpPr>
        <p:spPr>
          <a:xfrm rot="3002921">
            <a:off x="5685005" y="1798417"/>
            <a:ext cx="2346455" cy="1762622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Любов до дітей і педагогічної роботи</a:t>
            </a:r>
          </a:p>
        </p:txBody>
      </p:sp>
      <p:sp>
        <p:nvSpPr>
          <p:cNvPr id="15" name="Хмара 2047"/>
          <p:cNvSpPr/>
          <p:nvPr/>
        </p:nvSpPr>
        <p:spPr>
          <a:xfrm>
            <a:off x="3357562" y="5357813"/>
            <a:ext cx="2500321" cy="1500187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Здібність до імпровізації</a:t>
            </a:r>
          </a:p>
        </p:txBody>
      </p:sp>
      <p:sp>
        <p:nvSpPr>
          <p:cNvPr id="16" name="Хмара 2047"/>
          <p:cNvSpPr/>
          <p:nvPr/>
        </p:nvSpPr>
        <p:spPr>
          <a:xfrm rot="19623368">
            <a:off x="5769552" y="4164095"/>
            <a:ext cx="2748818" cy="1800133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Уміння висловлювати емоції і приймати рішення</a:t>
            </a:r>
          </a:p>
        </p:txBody>
      </p:sp>
      <p:sp>
        <p:nvSpPr>
          <p:cNvPr id="17" name="Хмара 2047"/>
          <p:cNvSpPr/>
          <p:nvPr/>
        </p:nvSpPr>
        <p:spPr>
          <a:xfrm rot="2600904">
            <a:off x="404551" y="3952216"/>
            <a:ext cx="2700188" cy="1910931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Педагогічна культура і ерудиція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525838" y="357166"/>
            <a:ext cx="861816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Ситуації, які сприяють </a:t>
            </a: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активності  учнів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на  уроці</a:t>
            </a:r>
            <a:endParaRPr lang="uk-UA" sz="32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4114800" y="29606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88" y="1714500"/>
            <a:ext cx="4786312" cy="5570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Обстоювати свою думку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Брати участь в дискусіях і обговореннях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Рецензувати відповіді товаришів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Оцінювати відповіді і письмові роботи однокласників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«Підтягувати» тих, що відстають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Знаходити декілька варіантів рішення пізнавальної задачі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Самостійно вибирати посильні завдання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Створювати ситуацію успіху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9.   Ставити питання однокласникам і вчителям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ysClr val="windowText" lastClr="000000"/>
                </a:solidFill>
                <a:latin typeface="+mn-lt"/>
              </a:rPr>
              <a:t>10.   Вибирати творчі завдання  відповідно до своїх здібностей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uk-UA" dirty="0">
              <a:latin typeface="+mn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96" y="1772815"/>
            <a:ext cx="2867796" cy="2150847"/>
          </a:xfrm>
          <a:prstGeom prst="rect">
            <a:avLst/>
          </a:prstGeom>
          <a:ln w="88900" cap="sq" cmpd="thickThin">
            <a:solidFill>
              <a:srgbClr val="00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96291" y="4226339"/>
            <a:ext cx="3503240" cy="24430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5541429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/>
          <p:cNvSpPr/>
          <p:nvPr/>
        </p:nvSpPr>
        <p:spPr>
          <a:xfrm rot="358354" flipH="1">
            <a:off x="3109616" y="1342179"/>
            <a:ext cx="2500330" cy="8572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2"/>
                </a:solidFill>
              </a:rPr>
              <a:t>НЕВЕРБАЛЬНА  УЯВА</a:t>
            </a:r>
            <a:r>
              <a:rPr lang="uk-UA" sz="1400" dirty="0" smtClean="0">
                <a:solidFill>
                  <a:schemeClr val="bg2"/>
                </a:solidFill>
              </a:rPr>
              <a:t>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1122749">
            <a:off x="3834843" y="2149344"/>
            <a:ext cx="2214578" cy="857256"/>
          </a:xfrm>
          <a:prstGeom prst="rightArrow">
            <a:avLst/>
          </a:prstGeom>
          <a:solidFill>
            <a:srgbClr val="B2EC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</a:rPr>
              <a:t>ВЕРБАЛЬНА  УЯВА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3" name="Стрелка вправо 12"/>
          <p:cNvSpPr/>
          <p:nvPr/>
        </p:nvSpPr>
        <p:spPr>
          <a:xfrm rot="923020" flipH="1">
            <a:off x="3292479" y="2893676"/>
            <a:ext cx="2004298" cy="85725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</a:rPr>
              <a:t>ДОВІЛЬНА  УЯВА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 rot="21022016" flipH="1">
            <a:off x="3519026" y="3757436"/>
            <a:ext cx="2125383" cy="8572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</a:rPr>
              <a:t>РЕПРОДУКТИВНА   УЯВА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5" name="WordArt 12"/>
          <p:cNvSpPr>
            <a:spLocks noChangeArrowheads="1" noChangeShapeType="1" noTextEdit="1"/>
          </p:cNvSpPr>
          <p:nvPr/>
        </p:nvSpPr>
        <p:spPr bwMode="auto">
          <a:xfrm>
            <a:off x="539750" y="260351"/>
            <a:ext cx="8420100" cy="88263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Діагностика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психологічних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особливостей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196044">
            <a:off x="3804840" y="4832013"/>
            <a:ext cx="2005888" cy="85725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3300"/>
                </a:solidFill>
              </a:rPr>
              <a:t>ОБРАЗНА  УЯВА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8" name="Прямоугольник с одним скругленным углом 3"/>
          <p:cNvSpPr>
            <a:spLocks noChangeArrowheads="1"/>
          </p:cNvSpPr>
          <p:nvPr/>
        </p:nvSpPr>
        <p:spPr bwMode="auto">
          <a:xfrm>
            <a:off x="214282" y="1214422"/>
            <a:ext cx="2857488" cy="1428760"/>
          </a:xfrm>
          <a:custGeom>
            <a:avLst/>
            <a:gdLst>
              <a:gd name="T0" fmla="*/ 3214710 w 6429420"/>
              <a:gd name="T1" fmla="*/ 0 h 1000132"/>
              <a:gd name="T2" fmla="*/ 0 w 6429420"/>
              <a:gd name="T3" fmla="*/ 500066 h 1000132"/>
              <a:gd name="T4" fmla="*/ 3214710 w 6429420"/>
              <a:gd name="T5" fmla="*/ 1000132 h 1000132"/>
              <a:gd name="T6" fmla="*/ 6429420 w 6429420"/>
              <a:gd name="T7" fmla="*/ 500066 h 1000132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0 w 6429420"/>
              <a:gd name="T13" fmla="*/ 0 h 1000132"/>
              <a:gd name="T14" fmla="*/ 6380598 w 6429420"/>
              <a:gd name="T15" fmla="*/ 1000132 h 10001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420" h="1000132">
                <a:moveTo>
                  <a:pt x="0" y="0"/>
                </a:moveTo>
                <a:lnTo>
                  <a:pt x="6262728" y="0"/>
                </a:lnTo>
                <a:lnTo>
                  <a:pt x="6262727" y="0"/>
                </a:lnTo>
                <a:cubicBezTo>
                  <a:pt x="6354789" y="0"/>
                  <a:pt x="6429420" y="74630"/>
                  <a:pt x="6429420" y="166692"/>
                </a:cubicBezTo>
                <a:lnTo>
                  <a:pt x="6429420" y="1000132"/>
                </a:lnTo>
                <a:lnTo>
                  <a:pt x="0" y="1000132"/>
                </a:lnTo>
                <a:close/>
              </a:path>
            </a:pathLst>
          </a:custGeom>
          <a:gradFill rotWithShape="1">
            <a:gsLst>
              <a:gs pos="0">
                <a:srgbClr val="F195DF"/>
              </a:gs>
              <a:gs pos="100000">
                <a:srgbClr val="E7FADF"/>
              </a:gs>
            </a:gsLst>
            <a:lin ang="18900000" scaled="1"/>
          </a:gradFill>
          <a:ln w="25400" algn="ctr">
            <a:solidFill>
              <a:srgbClr val="5C992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uk-UA" sz="1600" dirty="0">
                <a:solidFill>
                  <a:srgbClr val="0D0D0D"/>
                </a:solidFill>
                <a:cs typeface="Times New Roman" pitchFamily="18" charset="0"/>
              </a:rPr>
              <a:t>Н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амалюйте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максимальну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кількість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предметів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, в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яких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0D0D0D"/>
                </a:solidFill>
                <a:cs typeface="Times New Roman" pitchFamily="18" charset="0"/>
              </a:rPr>
              <a:t>шестикутник</a:t>
            </a:r>
            <a:r>
              <a:rPr lang="ru-RU" sz="1600" dirty="0" smtClean="0">
                <a:solidFill>
                  <a:srgbClr val="0D0D0D"/>
                </a:solidFill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D0D0D"/>
                </a:solidFill>
                <a:cs typeface="Times New Roman" pitchFamily="18" charset="0"/>
              </a:rPr>
              <a:t>пов'язаних</a:t>
            </a:r>
            <a:r>
              <a:rPr lang="ru-RU" sz="160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життям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cs typeface="Times New Roman" pitchFamily="18" charset="0"/>
              </a:rPr>
              <a:t>стародавніх</a:t>
            </a:r>
            <a:r>
              <a:rPr lang="ru-RU" sz="1600" dirty="0">
                <a:solidFill>
                  <a:srgbClr val="0D0D0D"/>
                </a:solidFill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cs typeface="Times New Roman" pitchFamily="18" charset="0"/>
              </a:rPr>
              <a:t>слов’ян</a:t>
            </a:r>
            <a:r>
              <a:rPr lang="ru-RU" sz="1600" dirty="0" smtClean="0">
                <a:solidFill>
                  <a:srgbClr val="0D0D0D"/>
                </a:solidFill>
                <a:cs typeface="Times New Roman" pitchFamily="18" charset="0"/>
              </a:rPr>
              <a:t> </a:t>
            </a:r>
            <a:endParaRPr lang="ru-RU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9" name="Прямоугольник с одним скругленным углом 18"/>
          <p:cNvSpPr/>
          <p:nvPr/>
        </p:nvSpPr>
        <p:spPr>
          <a:xfrm>
            <a:off x="6143636" y="1214422"/>
            <a:ext cx="3000364" cy="1714512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Складіть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максимальну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кількість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речень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різними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за 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змістом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але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тими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самими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словосполученнями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: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лицарі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хрестоносці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uk-UA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Запорізька Січ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князівські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міжусобиці</a:t>
            </a:r>
            <a:endParaRPr lang="ru-RU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" name="Прямоугольник с одним скругленным углом 20"/>
          <p:cNvSpPr/>
          <p:nvPr/>
        </p:nvSpPr>
        <p:spPr>
          <a:xfrm>
            <a:off x="0" y="2857496"/>
            <a:ext cx="1857356" cy="1285884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Зрівняйте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два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зображення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історичну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тему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й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знайдіть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відмінності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.</a:t>
            </a:r>
            <a:endParaRPr lang="ru-RU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>
            <a:off x="1" y="5072074"/>
            <a:ext cx="2285984" cy="1143008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На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основі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аналітичного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опису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намалюйте предмет, про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який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йде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мова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6572264" y="4357694"/>
            <a:ext cx="2571736" cy="2500306"/>
          </a:xfrm>
          <a:prstGeom prst="round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На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малюнку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збільшений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фрагмент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якогось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знаменитого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історичного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спорудження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знаряддя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землеробства</a:t>
            </a:r>
            <a:r>
              <a:rPr lang="ru-RU" sz="1600" dirty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кераміч-ного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 посуду</a:t>
            </a:r>
            <a:r>
              <a:rPr lang="uk-UA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. </a:t>
            </a:r>
          </a:p>
          <a:p>
            <a:r>
              <a:rPr lang="uk-UA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Визначте  його  назву  за  деталями </a:t>
            </a:r>
            <a:r>
              <a:rPr lang="ru-RU" sz="1600" dirty="0" smtClean="0">
                <a:solidFill>
                  <a:srgbClr val="0D0D0D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FFFF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4282" y="1285860"/>
            <a:ext cx="2035034" cy="1526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4781044">
            <a:off x="-30704" y="4359673"/>
            <a:ext cx="2232248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3801582" y="5465606"/>
            <a:ext cx="1591308" cy="119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594458">
            <a:off x="2089427" y="3294003"/>
            <a:ext cx="2019447" cy="151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1077500">
            <a:off x="4582461" y="1906309"/>
            <a:ext cx="2462937" cy="184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5080457">
            <a:off x="6729955" y="4590807"/>
            <a:ext cx="2071389" cy="1917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1153641">
            <a:off x="1807523" y="4915529"/>
            <a:ext cx="2098160" cy="157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1472" y="2571744"/>
            <a:ext cx="2095416" cy="1466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00298" y="1500174"/>
            <a:ext cx="2117052" cy="1359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72264" y="1428736"/>
            <a:ext cx="2090194" cy="1567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6150835">
            <a:off x="5258303" y="5269775"/>
            <a:ext cx="1752161" cy="131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814679">
            <a:off x="6492498" y="3243114"/>
            <a:ext cx="2567222" cy="1382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29058" y="3286124"/>
            <a:ext cx="2426127" cy="181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27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642938" y="285728"/>
            <a:ext cx="8501062" cy="1074738"/>
          </a:xfrm>
        </p:spPr>
        <p:txBody>
          <a:bodyPr lIns="0" rIns="0" bIns="0" anchor="b"/>
          <a:lstStyle/>
          <a:p>
            <a:r>
              <a:rPr lang="uk-UA" sz="2800" i="1" dirty="0" err="1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uk-UA" sz="2400" i="1" dirty="0" err="1">
                <a:solidFill>
                  <a:schemeClr val="bg1">
                    <a:lumMod val="50000"/>
                  </a:schemeClr>
                </a:solidFill>
              </a:rPr>
              <a:t>Усіма</a:t>
            </a:r>
            <a:r>
              <a:rPr lang="uk-UA" sz="2400" i="1" dirty="0">
                <a:solidFill>
                  <a:schemeClr val="bg1">
                    <a:lumMod val="50000"/>
                  </a:schemeClr>
                </a:solidFill>
              </a:rPr>
              <a:t> можливими способами слід запалювати в дітях гаряче прагнення до знань “ </a:t>
            </a:r>
            <a:br>
              <a:rPr lang="uk-UA" sz="24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uk-UA" sz="2400" i="1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</a:t>
            </a:r>
            <a:r>
              <a:rPr lang="uk-UA" sz="2400" i="1" dirty="0" smtClean="0">
                <a:solidFill>
                  <a:schemeClr val="bg1">
                    <a:lumMod val="50000"/>
                  </a:schemeClr>
                </a:solidFill>
              </a:rPr>
              <a:t>                </a:t>
            </a:r>
            <a:r>
              <a:rPr lang="uk-UA" sz="2400" i="1" dirty="0">
                <a:solidFill>
                  <a:schemeClr val="bg1">
                    <a:lumMod val="50000"/>
                  </a:schemeClr>
                </a:solidFill>
              </a:rPr>
              <a:t>(Я. А. </a:t>
            </a:r>
            <a:r>
              <a:rPr lang="uk-UA" sz="2400" i="1" dirty="0" err="1">
                <a:solidFill>
                  <a:schemeClr val="bg1">
                    <a:lumMod val="50000"/>
                  </a:schemeClr>
                </a:solidFill>
              </a:rPr>
              <a:t>Коменський</a:t>
            </a:r>
            <a:r>
              <a:rPr lang="uk-UA" sz="2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21" name="Picture 10" descr="C:\Documents and Settings\Admin\Мои документы\Мои рисунки\новий  рік\9e7432cbcafe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972175"/>
            <a:ext cx="381000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2" y="214290"/>
            <a:ext cx="78411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РОЗВИТОК ДОСЛІДНИЦЬКИХ ЗДІБНОСТЕЙ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00430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3214678" y="2000240"/>
            <a:ext cx="3143272" cy="314327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</a:rPr>
              <a:t>ЯК  ЖИЛОСЯ ОДНОСЕЛЬ-ЧАНАМ, ВИВЕЗЕНИХ У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</a:rPr>
              <a:t>НІМЕЧЧИНУ НА ПРИМУСОВІ </a:t>
            </a: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</a:rPr>
              <a:t>РОБОТИ</a:t>
            </a:r>
            <a:r>
              <a:rPr lang="uk-UA" sz="1400" i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43042" y="1214422"/>
            <a:ext cx="2143140" cy="121444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Пошук  інформації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643042" y="2357430"/>
            <a:ext cx="2143140" cy="121444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Обробка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643042" y="3429000"/>
            <a:ext cx="2143140" cy="121444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Аналіз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643042" y="4500570"/>
            <a:ext cx="2143140" cy="1214446"/>
          </a:xfrm>
          <a:prstGeom prst="rightArrow">
            <a:avLst/>
          </a:prstGeom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Систематизація 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14282" y="1500174"/>
            <a:ext cx="1485904" cy="1785950"/>
          </a:xfrm>
          <a:prstGeom prst="right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Учень </a:t>
            </a:r>
            <a:endParaRPr lang="ru-RU" dirty="0"/>
          </a:p>
        </p:txBody>
      </p:sp>
      <p:sp>
        <p:nvSpPr>
          <p:cNvPr id="14" name="Выноска со стрелкой вправо 13"/>
          <p:cNvSpPr/>
          <p:nvPr/>
        </p:nvSpPr>
        <p:spPr>
          <a:xfrm>
            <a:off x="214282" y="3714752"/>
            <a:ext cx="1485904" cy="1785950"/>
          </a:xfrm>
          <a:prstGeom prst="rightArrow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Вчитель</a:t>
            </a:r>
          </a:p>
          <a:p>
            <a:pPr algn="ctr"/>
            <a:r>
              <a:rPr lang="uk-UA" dirty="0" smtClean="0"/>
              <a:t> +</a:t>
            </a:r>
          </a:p>
          <a:p>
            <a:pPr algn="ctr"/>
            <a:r>
              <a:rPr lang="uk-UA" dirty="0" smtClean="0"/>
              <a:t>учень</a:t>
            </a:r>
            <a:endParaRPr lang="ru-RU" dirty="0"/>
          </a:p>
        </p:txBody>
      </p:sp>
      <p:pic>
        <p:nvPicPr>
          <p:cNvPr id="61442" name="Picture 2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72272"/>
            <a:ext cx="4286250" cy="285728"/>
          </a:xfrm>
          <a:prstGeom prst="rect">
            <a:avLst/>
          </a:prstGeom>
          <a:noFill/>
        </p:spPr>
      </p:pic>
      <p:pic>
        <p:nvPicPr>
          <p:cNvPr id="16" name="Picture 2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6572272"/>
            <a:ext cx="4286250" cy="285728"/>
          </a:xfrm>
          <a:prstGeom prst="rect">
            <a:avLst/>
          </a:prstGeom>
          <a:noFill/>
        </p:spPr>
      </p:pic>
      <p:pic>
        <p:nvPicPr>
          <p:cNvPr id="17" name="Picture 2" descr="C:\Documents and Settings\Admin\Мои документы\Мои рисунки\новий  рік\8bab1485233a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6572272"/>
            <a:ext cx="4286250" cy="285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Потік">
  <a:themeElements>
    <a:clrScheme name="Другая 9">
      <a:dk1>
        <a:sysClr val="windowText" lastClr="000000"/>
      </a:dk1>
      <a:lt1>
        <a:sysClr val="window" lastClr="FFFFFF"/>
      </a:lt1>
      <a:dk2>
        <a:srgbClr val="78B40C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2_Поті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Креатив  і  толерантність</Template>
  <TotalTime>919</TotalTime>
  <Words>759</Words>
  <Application>Microsoft Office PowerPoint</Application>
  <PresentationFormat>Экран (4:3)</PresentationFormat>
  <Paragraphs>180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Training</vt:lpstr>
      <vt:lpstr>2_Потік</vt:lpstr>
      <vt:lpstr>Слайд 1</vt:lpstr>
      <vt:lpstr>Слайд 2</vt:lpstr>
      <vt:lpstr>Мої першочергові завдання</vt:lpstr>
      <vt:lpstr>Слайд 4</vt:lpstr>
      <vt:lpstr>Слайд 5</vt:lpstr>
      <vt:lpstr>Слайд 6</vt:lpstr>
      <vt:lpstr>Слайд 7</vt:lpstr>
      <vt:lpstr>“Усіма можливими способами слід запалювати в дітях гаряче прагнення до знань “                                                                     (Я. А. Коменський)</vt:lpstr>
      <vt:lpstr>Слайд 9</vt:lpstr>
      <vt:lpstr>Слайд 10</vt:lpstr>
      <vt:lpstr>Слайд 11</vt:lpstr>
      <vt:lpstr>Слайд 12</vt:lpstr>
      <vt:lpstr>Слайд 13</vt:lpstr>
      <vt:lpstr>Слайд 14</vt:lpstr>
      <vt:lpstr>Позакласна  робота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vipuser</cp:lastModifiedBy>
  <cp:revision>118</cp:revision>
  <dcterms:created xsi:type="dcterms:W3CDTF">2010-02-23T11:30:32Z</dcterms:created>
  <dcterms:modified xsi:type="dcterms:W3CDTF">2011-01-18T11:53:51Z</dcterms:modified>
</cp:coreProperties>
</file>