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24"/>
  </p:notesMasterIdLst>
  <p:sldIdLst>
    <p:sldId id="256" r:id="rId4"/>
    <p:sldId id="272" r:id="rId5"/>
    <p:sldId id="260" r:id="rId6"/>
    <p:sldId id="261" r:id="rId7"/>
    <p:sldId id="274" r:id="rId8"/>
    <p:sldId id="263" r:id="rId9"/>
    <p:sldId id="262" r:id="rId10"/>
    <p:sldId id="264" r:id="rId11"/>
    <p:sldId id="266" r:id="rId12"/>
    <p:sldId id="269" r:id="rId13"/>
    <p:sldId id="275" r:id="rId14"/>
    <p:sldId id="265" r:id="rId15"/>
    <p:sldId id="276" r:id="rId16"/>
    <p:sldId id="277" r:id="rId17"/>
    <p:sldId id="278" r:id="rId18"/>
    <p:sldId id="267" r:id="rId19"/>
    <p:sldId id="268" r:id="rId20"/>
    <p:sldId id="270" r:id="rId21"/>
    <p:sldId id="271" r:id="rId22"/>
    <p:sldId id="279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ристувач Windows" initials="К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8000"/>
    <a:srgbClr val="99CC00"/>
    <a:srgbClr val="996633"/>
    <a:srgbClr val="FF9966"/>
    <a:srgbClr val="B6714A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05594-4414-4602-983F-979338FD125E}" type="doc">
      <dgm:prSet loTypeId="urn:microsoft.com/office/officeart/2005/8/layout/vList2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10C068A6-0081-49D4-8A7A-11A904059FA1}">
      <dgm:prSet custT="1"/>
      <dgm:spPr/>
      <dgm:t>
        <a:bodyPr/>
        <a:lstStyle/>
        <a:p>
          <a:pPr rtl="0"/>
          <a:r>
            <a:rPr lang="ru-RU" sz="2400" dirty="0" err="1" smtClean="0"/>
            <a:t>використанні</a:t>
          </a:r>
          <a:r>
            <a:rPr lang="ru-RU" sz="2400" dirty="0" smtClean="0"/>
            <a:t> </a:t>
          </a:r>
          <a:r>
            <a:rPr lang="ru-RU" sz="2400" dirty="0" err="1" smtClean="0"/>
            <a:t>інформаційно-комунікаційних</a:t>
          </a:r>
          <a:r>
            <a:rPr lang="ru-RU" sz="2400" dirty="0" smtClean="0"/>
            <a:t> </a:t>
          </a:r>
          <a:r>
            <a:rPr lang="ru-RU" sz="2400" dirty="0" err="1" smtClean="0"/>
            <a:t>технологій</a:t>
          </a:r>
          <a:r>
            <a:rPr lang="ru-RU" sz="2400" dirty="0" smtClean="0"/>
            <a:t> на уроках </a:t>
          </a:r>
          <a:r>
            <a:rPr lang="ru-RU" sz="2400" dirty="0" err="1" smtClean="0"/>
            <a:t>світової</a:t>
          </a:r>
          <a:r>
            <a:rPr lang="ru-RU" sz="2400" dirty="0" smtClean="0"/>
            <a:t> </a:t>
          </a:r>
          <a:r>
            <a:rPr lang="ru-RU" sz="2400" dirty="0" err="1" smtClean="0"/>
            <a:t>літератури</a:t>
          </a:r>
          <a:r>
            <a:rPr lang="ru-RU" sz="2400" dirty="0" smtClean="0"/>
            <a:t>;</a:t>
          </a:r>
          <a:endParaRPr lang="uk-UA" sz="2400" dirty="0"/>
        </a:p>
      </dgm:t>
    </dgm:pt>
    <dgm:pt modelId="{1D0D5372-CD8B-4546-9315-AAB19DDAA49A}" type="parTrans" cxnId="{CD044293-05AF-4F8F-B0D5-DCB7FE93F67E}">
      <dgm:prSet/>
      <dgm:spPr/>
      <dgm:t>
        <a:bodyPr/>
        <a:lstStyle/>
        <a:p>
          <a:endParaRPr lang="uk-UA" sz="2400"/>
        </a:p>
      </dgm:t>
    </dgm:pt>
    <dgm:pt modelId="{6394BF96-11D1-4282-A803-424DDA35F11A}" type="sibTrans" cxnId="{CD044293-05AF-4F8F-B0D5-DCB7FE93F67E}">
      <dgm:prSet/>
      <dgm:spPr/>
      <dgm:t>
        <a:bodyPr/>
        <a:lstStyle/>
        <a:p>
          <a:endParaRPr lang="uk-UA" sz="2400"/>
        </a:p>
      </dgm:t>
    </dgm:pt>
    <dgm:pt modelId="{60F42C0B-8A08-439C-80A2-B70B6B419F00}">
      <dgm:prSet custT="1"/>
      <dgm:spPr/>
      <dgm:t>
        <a:bodyPr/>
        <a:lstStyle/>
        <a:p>
          <a:pPr rtl="0"/>
          <a:r>
            <a:rPr lang="ru-RU" sz="2400" smtClean="0"/>
            <a:t>залучення учнів до самостійного пошуку істини від образу, ідеї до осмисленого змісту;</a:t>
          </a:r>
          <a:endParaRPr lang="uk-UA" sz="2400"/>
        </a:p>
      </dgm:t>
    </dgm:pt>
    <dgm:pt modelId="{B74AD365-3319-40F9-B462-A84F0B11760F}" type="parTrans" cxnId="{A4D8E17E-4CD6-4156-B583-3293664B7078}">
      <dgm:prSet/>
      <dgm:spPr/>
      <dgm:t>
        <a:bodyPr/>
        <a:lstStyle/>
        <a:p>
          <a:endParaRPr lang="uk-UA" sz="2400"/>
        </a:p>
      </dgm:t>
    </dgm:pt>
    <dgm:pt modelId="{A8440E50-0079-4922-B189-2179A07A1BC3}" type="sibTrans" cxnId="{A4D8E17E-4CD6-4156-B583-3293664B7078}">
      <dgm:prSet/>
      <dgm:spPr/>
      <dgm:t>
        <a:bodyPr/>
        <a:lstStyle/>
        <a:p>
          <a:endParaRPr lang="uk-UA" sz="2400"/>
        </a:p>
      </dgm:t>
    </dgm:pt>
    <dgm:pt modelId="{A73763B2-3525-4F0D-9F22-785911885500}">
      <dgm:prSet custT="1"/>
      <dgm:spPr/>
      <dgm:t>
        <a:bodyPr/>
        <a:lstStyle/>
        <a:p>
          <a:pPr rtl="0"/>
          <a:r>
            <a:rPr lang="ru-RU" sz="2400" smtClean="0"/>
            <a:t>розвиток креативного мислення;</a:t>
          </a:r>
          <a:endParaRPr lang="uk-UA" sz="2400"/>
        </a:p>
      </dgm:t>
    </dgm:pt>
    <dgm:pt modelId="{EA70503A-D287-4AD5-B771-30D3D267EDAF}" type="parTrans" cxnId="{06712C8E-0AB2-421B-80AD-F7BAF3383FD8}">
      <dgm:prSet/>
      <dgm:spPr/>
      <dgm:t>
        <a:bodyPr/>
        <a:lstStyle/>
        <a:p>
          <a:endParaRPr lang="uk-UA" sz="2400"/>
        </a:p>
      </dgm:t>
    </dgm:pt>
    <dgm:pt modelId="{51AB413A-EA30-4B8E-B491-147AA2B045CE}" type="sibTrans" cxnId="{06712C8E-0AB2-421B-80AD-F7BAF3383FD8}">
      <dgm:prSet/>
      <dgm:spPr/>
      <dgm:t>
        <a:bodyPr/>
        <a:lstStyle/>
        <a:p>
          <a:endParaRPr lang="uk-UA" sz="2400"/>
        </a:p>
      </dgm:t>
    </dgm:pt>
    <dgm:pt modelId="{5C9A44F2-5DDB-4640-AE49-531B28110A49}">
      <dgm:prSet custT="1"/>
      <dgm:spPr/>
      <dgm:t>
        <a:bodyPr/>
        <a:lstStyle/>
        <a:p>
          <a:pPr rtl="0"/>
          <a:r>
            <a:rPr lang="ru-RU" sz="2400" dirty="0" err="1" smtClean="0"/>
            <a:t>розвиток</a:t>
          </a:r>
          <a:r>
            <a:rPr lang="ru-RU" sz="2400" dirty="0" smtClean="0"/>
            <a:t> </a:t>
          </a:r>
          <a:r>
            <a:rPr lang="ru-RU" sz="2400" dirty="0" err="1" smtClean="0"/>
            <a:t>творчих</a:t>
          </a:r>
          <a:r>
            <a:rPr lang="ru-RU" sz="2400" dirty="0" smtClean="0"/>
            <a:t> </a:t>
          </a:r>
          <a:r>
            <a:rPr lang="ru-RU" sz="2400" dirty="0" err="1" smtClean="0"/>
            <a:t>здібностей</a:t>
          </a:r>
          <a:r>
            <a:rPr lang="ru-RU" sz="2400" dirty="0" smtClean="0"/>
            <a:t>;</a:t>
          </a:r>
          <a:endParaRPr lang="uk-UA" sz="2400" dirty="0"/>
        </a:p>
      </dgm:t>
    </dgm:pt>
    <dgm:pt modelId="{938D2063-AA41-477B-BA6E-7CC1B5B1F5DA}" type="parTrans" cxnId="{511C1B82-231B-4C5B-A46E-2A0D68F67A5D}">
      <dgm:prSet/>
      <dgm:spPr/>
      <dgm:t>
        <a:bodyPr/>
        <a:lstStyle/>
        <a:p>
          <a:endParaRPr lang="uk-UA" sz="2400"/>
        </a:p>
      </dgm:t>
    </dgm:pt>
    <dgm:pt modelId="{599429C8-81F6-4D53-BB31-45299B840063}" type="sibTrans" cxnId="{511C1B82-231B-4C5B-A46E-2A0D68F67A5D}">
      <dgm:prSet/>
      <dgm:spPr/>
      <dgm:t>
        <a:bodyPr/>
        <a:lstStyle/>
        <a:p>
          <a:endParaRPr lang="uk-UA" sz="2400"/>
        </a:p>
      </dgm:t>
    </dgm:pt>
    <dgm:pt modelId="{B81D7B3B-49A3-46A2-955E-066ACF18518C}">
      <dgm:prSet custT="1"/>
      <dgm:spPr/>
      <dgm:t>
        <a:bodyPr/>
        <a:lstStyle/>
        <a:p>
          <a:pPr rtl="0"/>
          <a:r>
            <a:rPr lang="ru-RU" sz="2400" dirty="0" err="1" smtClean="0"/>
            <a:t>розвиток</a:t>
          </a:r>
          <a:r>
            <a:rPr lang="ru-RU" sz="2400" dirty="0" smtClean="0"/>
            <a:t> </a:t>
          </a:r>
          <a:r>
            <a:rPr lang="ru-RU" sz="2400" dirty="0" err="1" smtClean="0"/>
            <a:t>особистості</a:t>
          </a:r>
          <a:r>
            <a:rPr lang="ru-RU" sz="2400" dirty="0" smtClean="0"/>
            <a:t> </a:t>
          </a:r>
          <a:r>
            <a:rPr lang="ru-RU" sz="2400" dirty="0" err="1" smtClean="0"/>
            <a:t>учня</a:t>
          </a:r>
          <a:r>
            <a:rPr lang="ru-RU" sz="2400" dirty="0" smtClean="0"/>
            <a:t> та </a:t>
          </a:r>
          <a:r>
            <a:rPr lang="ru-RU" sz="2400" dirty="0" err="1" smtClean="0"/>
            <a:t>його</a:t>
          </a:r>
          <a:r>
            <a:rPr lang="ru-RU" sz="2400" dirty="0" smtClean="0"/>
            <a:t> </a:t>
          </a:r>
          <a:r>
            <a:rPr lang="ru-RU" sz="2400" dirty="0" err="1" smtClean="0"/>
            <a:t>адаптація</a:t>
          </a:r>
          <a:r>
            <a:rPr lang="ru-RU" sz="2400" dirty="0" smtClean="0"/>
            <a:t> у </a:t>
          </a:r>
          <a:r>
            <a:rPr lang="ru-RU" sz="2400" dirty="0" err="1" smtClean="0"/>
            <a:t>світовому</a:t>
          </a:r>
          <a:r>
            <a:rPr lang="ru-RU" sz="2400" dirty="0" smtClean="0"/>
            <a:t> </a:t>
          </a:r>
          <a:r>
            <a:rPr lang="ru-RU" sz="2400" dirty="0" err="1" smtClean="0"/>
            <a:t>інформаційному</a:t>
          </a:r>
          <a:r>
            <a:rPr lang="ru-RU" sz="2400" dirty="0" smtClean="0"/>
            <a:t> </a:t>
          </a:r>
          <a:r>
            <a:rPr lang="ru-RU" sz="2400" dirty="0" err="1" smtClean="0"/>
            <a:t>просторі</a:t>
          </a:r>
          <a:r>
            <a:rPr lang="ru-RU" sz="2400" dirty="0" smtClean="0"/>
            <a:t>;</a:t>
          </a:r>
          <a:endParaRPr lang="uk-UA" sz="2400" dirty="0"/>
        </a:p>
      </dgm:t>
    </dgm:pt>
    <dgm:pt modelId="{904FCA19-F777-4FD3-A4EB-16D2B80A5582}" type="parTrans" cxnId="{66CAC29E-D68B-4310-B5BB-19306E84B424}">
      <dgm:prSet/>
      <dgm:spPr/>
      <dgm:t>
        <a:bodyPr/>
        <a:lstStyle/>
        <a:p>
          <a:endParaRPr lang="uk-UA" sz="2400"/>
        </a:p>
      </dgm:t>
    </dgm:pt>
    <dgm:pt modelId="{22E1055A-3D38-4578-AFAF-EC0B0F70B2AD}" type="sibTrans" cxnId="{66CAC29E-D68B-4310-B5BB-19306E84B424}">
      <dgm:prSet/>
      <dgm:spPr/>
      <dgm:t>
        <a:bodyPr/>
        <a:lstStyle/>
        <a:p>
          <a:endParaRPr lang="uk-UA" sz="2400"/>
        </a:p>
      </dgm:t>
    </dgm:pt>
    <dgm:pt modelId="{36F189D6-03B2-4153-9165-30876DE66487}">
      <dgm:prSet custT="1"/>
      <dgm:spPr/>
      <dgm:t>
        <a:bodyPr/>
        <a:lstStyle/>
        <a:p>
          <a:pPr rtl="0"/>
          <a:r>
            <a:rPr lang="ru-RU" sz="2400" dirty="0" err="1" smtClean="0"/>
            <a:t>навчання</a:t>
          </a:r>
          <a:r>
            <a:rPr lang="ru-RU" sz="2400" dirty="0" smtClean="0"/>
            <a:t> і </a:t>
          </a:r>
          <a:r>
            <a:rPr lang="ru-RU" sz="2400" dirty="0" err="1" smtClean="0"/>
            <a:t>виховання</a:t>
          </a:r>
          <a:r>
            <a:rPr lang="ru-RU" sz="2400" dirty="0" smtClean="0"/>
            <a:t> за </a:t>
          </a:r>
          <a:r>
            <a:rPr lang="ru-RU" sz="2400" dirty="0" err="1" smtClean="0"/>
            <a:t>рахунок</a:t>
          </a:r>
          <a:r>
            <a:rPr lang="ru-RU" sz="2400" dirty="0" smtClean="0"/>
            <a:t> </a:t>
          </a:r>
          <a:r>
            <a:rPr lang="ru-RU" sz="2400" dirty="0" err="1" smtClean="0"/>
            <a:t>використання</a:t>
          </a:r>
          <a:r>
            <a:rPr lang="ru-RU" sz="2400" dirty="0" smtClean="0"/>
            <a:t> ІКТ.</a:t>
          </a:r>
          <a:endParaRPr lang="uk-UA" sz="2400" dirty="0"/>
        </a:p>
      </dgm:t>
    </dgm:pt>
    <dgm:pt modelId="{EDB69F88-944B-4429-AE26-247F4237389C}" type="parTrans" cxnId="{8022BEEA-4F98-4820-88D8-E77D0BB65B41}">
      <dgm:prSet/>
      <dgm:spPr/>
      <dgm:t>
        <a:bodyPr/>
        <a:lstStyle/>
        <a:p>
          <a:endParaRPr lang="uk-UA" sz="2400"/>
        </a:p>
      </dgm:t>
    </dgm:pt>
    <dgm:pt modelId="{C2D996E4-841B-4A0D-BBF2-A903A41FCF8C}" type="sibTrans" cxnId="{8022BEEA-4F98-4820-88D8-E77D0BB65B41}">
      <dgm:prSet/>
      <dgm:spPr/>
      <dgm:t>
        <a:bodyPr/>
        <a:lstStyle/>
        <a:p>
          <a:endParaRPr lang="uk-UA" sz="2400"/>
        </a:p>
      </dgm:t>
    </dgm:pt>
    <dgm:pt modelId="{2BB8F0C2-D780-484B-87E6-9356E41FD16C}" type="pres">
      <dgm:prSet presAssocID="{C8A05594-4414-4602-983F-979338FD12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1DA6CD5-FD3E-4A64-BC47-9C727619F744}" type="pres">
      <dgm:prSet presAssocID="{10C068A6-0081-49D4-8A7A-11A904059FA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EF1A86-10CF-4FDA-B0A2-06ECB43127C1}" type="pres">
      <dgm:prSet presAssocID="{6394BF96-11D1-4282-A803-424DDA35F11A}" presName="spacer" presStyleCnt="0"/>
      <dgm:spPr/>
    </dgm:pt>
    <dgm:pt modelId="{ED60A064-F5F1-4C24-B6CD-71D99F1D8605}" type="pres">
      <dgm:prSet presAssocID="{60F42C0B-8A08-439C-80A2-B70B6B419F0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23539E-BBD1-4885-B5FA-B36BCC123220}" type="pres">
      <dgm:prSet presAssocID="{A8440E50-0079-4922-B189-2179A07A1BC3}" presName="spacer" presStyleCnt="0"/>
      <dgm:spPr/>
    </dgm:pt>
    <dgm:pt modelId="{CAB164F1-938A-4379-8C61-F498C73C551B}" type="pres">
      <dgm:prSet presAssocID="{A73763B2-3525-4F0D-9F22-78591188550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EC5548-2677-4773-8ABF-9663993781D4}" type="pres">
      <dgm:prSet presAssocID="{51AB413A-EA30-4B8E-B491-147AA2B045CE}" presName="spacer" presStyleCnt="0"/>
      <dgm:spPr/>
    </dgm:pt>
    <dgm:pt modelId="{33E074F6-73D6-49BA-B2F3-95E947818414}" type="pres">
      <dgm:prSet presAssocID="{5C9A44F2-5DDB-4640-AE49-531B28110A4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7FD4CE-66E4-49BD-BD64-3C916AFDA142}" type="pres">
      <dgm:prSet presAssocID="{599429C8-81F6-4D53-BB31-45299B840063}" presName="spacer" presStyleCnt="0"/>
      <dgm:spPr/>
    </dgm:pt>
    <dgm:pt modelId="{1CDB886D-9FB2-4CC6-86FC-A63FB58DADD9}" type="pres">
      <dgm:prSet presAssocID="{B81D7B3B-49A3-46A2-955E-066ACF18518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630086-171C-47B1-AA0D-C222D8174E74}" type="pres">
      <dgm:prSet presAssocID="{22E1055A-3D38-4578-AFAF-EC0B0F70B2AD}" presName="spacer" presStyleCnt="0"/>
      <dgm:spPr/>
    </dgm:pt>
    <dgm:pt modelId="{4B54BC93-DB65-4EA0-8147-C83E3D3503B4}" type="pres">
      <dgm:prSet presAssocID="{36F189D6-03B2-4153-9165-30876DE6648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F254645-EE0C-4BD9-B9DF-A161BBE5FD05}" type="presOf" srcId="{60F42C0B-8A08-439C-80A2-B70B6B419F00}" destId="{ED60A064-F5F1-4C24-B6CD-71D99F1D8605}" srcOrd="0" destOrd="0" presId="urn:microsoft.com/office/officeart/2005/8/layout/vList2"/>
    <dgm:cxn modelId="{B57C4584-D6C1-457D-996F-E63F5943271F}" type="presOf" srcId="{B81D7B3B-49A3-46A2-955E-066ACF18518C}" destId="{1CDB886D-9FB2-4CC6-86FC-A63FB58DADD9}" srcOrd="0" destOrd="0" presId="urn:microsoft.com/office/officeart/2005/8/layout/vList2"/>
    <dgm:cxn modelId="{06712C8E-0AB2-421B-80AD-F7BAF3383FD8}" srcId="{C8A05594-4414-4602-983F-979338FD125E}" destId="{A73763B2-3525-4F0D-9F22-785911885500}" srcOrd="2" destOrd="0" parTransId="{EA70503A-D287-4AD5-B771-30D3D267EDAF}" sibTransId="{51AB413A-EA30-4B8E-B491-147AA2B045CE}"/>
    <dgm:cxn modelId="{887FB1AE-40A0-4043-AB60-D43038528D7E}" type="presOf" srcId="{5C9A44F2-5DDB-4640-AE49-531B28110A49}" destId="{33E074F6-73D6-49BA-B2F3-95E947818414}" srcOrd="0" destOrd="0" presId="urn:microsoft.com/office/officeart/2005/8/layout/vList2"/>
    <dgm:cxn modelId="{3EA173DC-FC31-45DB-8A27-49DF783725D4}" type="presOf" srcId="{10C068A6-0081-49D4-8A7A-11A904059FA1}" destId="{B1DA6CD5-FD3E-4A64-BC47-9C727619F744}" srcOrd="0" destOrd="0" presId="urn:microsoft.com/office/officeart/2005/8/layout/vList2"/>
    <dgm:cxn modelId="{CC20E14D-FEAE-4415-9D7E-1CA311B6BAFB}" type="presOf" srcId="{36F189D6-03B2-4153-9165-30876DE66487}" destId="{4B54BC93-DB65-4EA0-8147-C83E3D3503B4}" srcOrd="0" destOrd="0" presId="urn:microsoft.com/office/officeart/2005/8/layout/vList2"/>
    <dgm:cxn modelId="{CD044293-05AF-4F8F-B0D5-DCB7FE93F67E}" srcId="{C8A05594-4414-4602-983F-979338FD125E}" destId="{10C068A6-0081-49D4-8A7A-11A904059FA1}" srcOrd="0" destOrd="0" parTransId="{1D0D5372-CD8B-4546-9315-AAB19DDAA49A}" sibTransId="{6394BF96-11D1-4282-A803-424DDA35F11A}"/>
    <dgm:cxn modelId="{511C1B82-231B-4C5B-A46E-2A0D68F67A5D}" srcId="{C8A05594-4414-4602-983F-979338FD125E}" destId="{5C9A44F2-5DDB-4640-AE49-531B28110A49}" srcOrd="3" destOrd="0" parTransId="{938D2063-AA41-477B-BA6E-7CC1B5B1F5DA}" sibTransId="{599429C8-81F6-4D53-BB31-45299B840063}"/>
    <dgm:cxn modelId="{66CAC29E-D68B-4310-B5BB-19306E84B424}" srcId="{C8A05594-4414-4602-983F-979338FD125E}" destId="{B81D7B3B-49A3-46A2-955E-066ACF18518C}" srcOrd="4" destOrd="0" parTransId="{904FCA19-F777-4FD3-A4EB-16D2B80A5582}" sibTransId="{22E1055A-3D38-4578-AFAF-EC0B0F70B2AD}"/>
    <dgm:cxn modelId="{7522658F-562C-4988-BE02-1DEF2052AAAF}" type="presOf" srcId="{C8A05594-4414-4602-983F-979338FD125E}" destId="{2BB8F0C2-D780-484B-87E6-9356E41FD16C}" srcOrd="0" destOrd="0" presId="urn:microsoft.com/office/officeart/2005/8/layout/vList2"/>
    <dgm:cxn modelId="{A4D8E17E-4CD6-4156-B583-3293664B7078}" srcId="{C8A05594-4414-4602-983F-979338FD125E}" destId="{60F42C0B-8A08-439C-80A2-B70B6B419F00}" srcOrd="1" destOrd="0" parTransId="{B74AD365-3319-40F9-B462-A84F0B11760F}" sibTransId="{A8440E50-0079-4922-B189-2179A07A1BC3}"/>
    <dgm:cxn modelId="{8022BEEA-4F98-4820-88D8-E77D0BB65B41}" srcId="{C8A05594-4414-4602-983F-979338FD125E}" destId="{36F189D6-03B2-4153-9165-30876DE66487}" srcOrd="5" destOrd="0" parTransId="{EDB69F88-944B-4429-AE26-247F4237389C}" sibTransId="{C2D996E4-841B-4A0D-BBF2-A903A41FCF8C}"/>
    <dgm:cxn modelId="{547CC077-E4CE-404F-A64E-8AAF8822C198}" type="presOf" srcId="{A73763B2-3525-4F0D-9F22-785911885500}" destId="{CAB164F1-938A-4379-8C61-F498C73C551B}" srcOrd="0" destOrd="0" presId="urn:microsoft.com/office/officeart/2005/8/layout/vList2"/>
    <dgm:cxn modelId="{81FE0231-9333-4245-AE05-EB7FF6578D43}" type="presParOf" srcId="{2BB8F0C2-D780-484B-87E6-9356E41FD16C}" destId="{B1DA6CD5-FD3E-4A64-BC47-9C727619F744}" srcOrd="0" destOrd="0" presId="urn:microsoft.com/office/officeart/2005/8/layout/vList2"/>
    <dgm:cxn modelId="{5E1BBCB3-180C-4043-BC57-13A353EB1698}" type="presParOf" srcId="{2BB8F0C2-D780-484B-87E6-9356E41FD16C}" destId="{34EF1A86-10CF-4FDA-B0A2-06ECB43127C1}" srcOrd="1" destOrd="0" presId="urn:microsoft.com/office/officeart/2005/8/layout/vList2"/>
    <dgm:cxn modelId="{63530AB9-B356-4067-AB72-CD6A3CBBCFB5}" type="presParOf" srcId="{2BB8F0C2-D780-484B-87E6-9356E41FD16C}" destId="{ED60A064-F5F1-4C24-B6CD-71D99F1D8605}" srcOrd="2" destOrd="0" presId="urn:microsoft.com/office/officeart/2005/8/layout/vList2"/>
    <dgm:cxn modelId="{DE9F80A8-42C0-4DA2-B952-64CBCB0795CC}" type="presParOf" srcId="{2BB8F0C2-D780-484B-87E6-9356E41FD16C}" destId="{AF23539E-BBD1-4885-B5FA-B36BCC123220}" srcOrd="3" destOrd="0" presId="urn:microsoft.com/office/officeart/2005/8/layout/vList2"/>
    <dgm:cxn modelId="{1143B846-72D8-4AEE-AEE9-C2E4CB2A5FEB}" type="presParOf" srcId="{2BB8F0C2-D780-484B-87E6-9356E41FD16C}" destId="{CAB164F1-938A-4379-8C61-F498C73C551B}" srcOrd="4" destOrd="0" presId="urn:microsoft.com/office/officeart/2005/8/layout/vList2"/>
    <dgm:cxn modelId="{C3D5369A-7635-4127-9B40-9244FEEC4523}" type="presParOf" srcId="{2BB8F0C2-D780-484B-87E6-9356E41FD16C}" destId="{CBEC5548-2677-4773-8ABF-9663993781D4}" srcOrd="5" destOrd="0" presId="urn:microsoft.com/office/officeart/2005/8/layout/vList2"/>
    <dgm:cxn modelId="{84B3B48B-35E3-4896-87AD-B03E74B72C48}" type="presParOf" srcId="{2BB8F0C2-D780-484B-87E6-9356E41FD16C}" destId="{33E074F6-73D6-49BA-B2F3-95E947818414}" srcOrd="6" destOrd="0" presId="urn:microsoft.com/office/officeart/2005/8/layout/vList2"/>
    <dgm:cxn modelId="{D9D6E49D-9D04-4761-90E2-CE7CF945762B}" type="presParOf" srcId="{2BB8F0C2-D780-484B-87E6-9356E41FD16C}" destId="{687FD4CE-66E4-49BD-BD64-3C916AFDA142}" srcOrd="7" destOrd="0" presId="urn:microsoft.com/office/officeart/2005/8/layout/vList2"/>
    <dgm:cxn modelId="{340F14B5-2163-445B-8319-A87455700C99}" type="presParOf" srcId="{2BB8F0C2-D780-484B-87E6-9356E41FD16C}" destId="{1CDB886D-9FB2-4CC6-86FC-A63FB58DADD9}" srcOrd="8" destOrd="0" presId="urn:microsoft.com/office/officeart/2005/8/layout/vList2"/>
    <dgm:cxn modelId="{3A2DB045-AB3A-4F9D-8E5B-7DED9D5B5F23}" type="presParOf" srcId="{2BB8F0C2-D780-484B-87E6-9356E41FD16C}" destId="{B0630086-171C-47B1-AA0D-C222D8174E74}" srcOrd="9" destOrd="0" presId="urn:microsoft.com/office/officeart/2005/8/layout/vList2"/>
    <dgm:cxn modelId="{D8467814-D768-4E8F-A294-2AB16E8C10F9}" type="presParOf" srcId="{2BB8F0C2-D780-484B-87E6-9356E41FD16C}" destId="{4B54BC93-DB65-4EA0-8147-C83E3D3503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24498-3FB5-4EF0-B148-6C7DA1C1A688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8DAC430B-49A7-490F-B78F-748FDA314A41}">
      <dgm:prSet phldrT="[Текст]"/>
      <dgm:spPr/>
      <dgm:t>
        <a:bodyPr/>
        <a:lstStyle/>
        <a:p>
          <a:r>
            <a:rPr lang="uk-UA" dirty="0" smtClean="0"/>
            <a:t>Пояснювально-спонукальний метод викладання</a:t>
          </a:r>
          <a:endParaRPr lang="uk-UA" dirty="0"/>
        </a:p>
      </dgm:t>
    </dgm:pt>
    <dgm:pt modelId="{1F505276-71C1-44FC-B081-165D160E3722}" type="parTrans" cxnId="{B469AF2D-AFAE-4863-9F1B-5868603A5896}">
      <dgm:prSet/>
      <dgm:spPr/>
      <dgm:t>
        <a:bodyPr/>
        <a:lstStyle/>
        <a:p>
          <a:endParaRPr lang="uk-UA"/>
        </a:p>
      </dgm:t>
    </dgm:pt>
    <dgm:pt modelId="{858E9366-A163-423E-ACA6-63DFB7934CE5}" type="sibTrans" cxnId="{B469AF2D-AFAE-4863-9F1B-5868603A5896}">
      <dgm:prSet/>
      <dgm:spPr/>
      <dgm:t>
        <a:bodyPr/>
        <a:lstStyle/>
        <a:p>
          <a:endParaRPr lang="uk-UA"/>
        </a:p>
      </dgm:t>
    </dgm:pt>
    <dgm:pt modelId="{C6F930FA-02F7-414F-BAC7-F178556A8DA0}">
      <dgm:prSet phldrT="[Текст]"/>
      <dgm:spPr/>
      <dgm:t>
        <a:bodyPr/>
        <a:lstStyle/>
        <a:p>
          <a:r>
            <a:rPr lang="uk-UA" dirty="0" smtClean="0"/>
            <a:t>Частково-пошуковий метод учіння</a:t>
          </a:r>
          <a:endParaRPr lang="uk-UA" dirty="0"/>
        </a:p>
      </dgm:t>
    </dgm:pt>
    <dgm:pt modelId="{D36997EA-2A43-4A10-9F96-7A3BF7D80349}" type="parTrans" cxnId="{A50BF5D0-4D06-4871-AF79-29871F26E962}">
      <dgm:prSet/>
      <dgm:spPr/>
      <dgm:t>
        <a:bodyPr/>
        <a:lstStyle/>
        <a:p>
          <a:endParaRPr lang="uk-UA"/>
        </a:p>
      </dgm:t>
    </dgm:pt>
    <dgm:pt modelId="{15430192-AA78-4B15-BCF5-DB616AD83F43}" type="sibTrans" cxnId="{A50BF5D0-4D06-4871-AF79-29871F26E962}">
      <dgm:prSet/>
      <dgm:spPr/>
      <dgm:t>
        <a:bodyPr/>
        <a:lstStyle/>
        <a:p>
          <a:endParaRPr lang="uk-UA"/>
        </a:p>
      </dgm:t>
    </dgm:pt>
    <dgm:pt modelId="{1D800ED6-42F7-44C1-B813-9D6019DB84A8}">
      <dgm:prSet phldrT="[Текст]"/>
      <dgm:spPr/>
      <dgm:t>
        <a:bodyPr/>
        <a:lstStyle/>
        <a:p>
          <a:r>
            <a:rPr lang="uk-UA" dirty="0" smtClean="0"/>
            <a:t>Ілюстрування</a:t>
          </a:r>
          <a:endParaRPr lang="uk-UA" dirty="0"/>
        </a:p>
      </dgm:t>
    </dgm:pt>
    <dgm:pt modelId="{233B3835-1D71-42D8-AC33-1974694881DE}" type="parTrans" cxnId="{390075A8-EED8-4CE1-BE0A-83BB7B8ACE84}">
      <dgm:prSet/>
      <dgm:spPr/>
      <dgm:t>
        <a:bodyPr/>
        <a:lstStyle/>
        <a:p>
          <a:endParaRPr lang="uk-UA"/>
        </a:p>
      </dgm:t>
    </dgm:pt>
    <dgm:pt modelId="{45D4C4A0-C77B-4B18-BB40-E6781CDCCF0A}" type="sibTrans" cxnId="{390075A8-EED8-4CE1-BE0A-83BB7B8ACE84}">
      <dgm:prSet/>
      <dgm:spPr/>
      <dgm:t>
        <a:bodyPr/>
        <a:lstStyle/>
        <a:p>
          <a:endParaRPr lang="uk-UA"/>
        </a:p>
      </dgm:t>
    </dgm:pt>
    <dgm:pt modelId="{62088C45-104D-47DB-87D4-25E1BF772C83}">
      <dgm:prSet phldrT="[Текст]"/>
      <dgm:spPr/>
      <dgm:t>
        <a:bodyPr/>
        <a:lstStyle/>
        <a:p>
          <a:r>
            <a:rPr lang="uk-UA" dirty="0" smtClean="0"/>
            <a:t>Демонстрування</a:t>
          </a:r>
          <a:endParaRPr lang="uk-UA" dirty="0"/>
        </a:p>
      </dgm:t>
    </dgm:pt>
    <dgm:pt modelId="{0D87F170-41C4-45A0-A498-32E38D5AB97E}" type="parTrans" cxnId="{39FD286D-E430-4E8F-95D9-D31A2746B989}">
      <dgm:prSet/>
      <dgm:spPr/>
      <dgm:t>
        <a:bodyPr/>
        <a:lstStyle/>
        <a:p>
          <a:endParaRPr lang="uk-UA"/>
        </a:p>
      </dgm:t>
    </dgm:pt>
    <dgm:pt modelId="{D0B60198-9FBA-48AF-9768-1435B3EA7826}" type="sibTrans" cxnId="{39FD286D-E430-4E8F-95D9-D31A2746B989}">
      <dgm:prSet/>
      <dgm:spPr/>
      <dgm:t>
        <a:bodyPr/>
        <a:lstStyle/>
        <a:p>
          <a:endParaRPr lang="uk-UA"/>
        </a:p>
      </dgm:t>
    </dgm:pt>
    <dgm:pt modelId="{84C229EB-3900-4F29-942E-E3FF0A3185EB}">
      <dgm:prSet phldrT="[Текст]"/>
      <dgm:spPr/>
      <dgm:t>
        <a:bodyPr/>
        <a:lstStyle/>
        <a:p>
          <a:r>
            <a:rPr lang="uk-UA" dirty="0" smtClean="0"/>
            <a:t>Проектів</a:t>
          </a:r>
          <a:endParaRPr lang="uk-UA" dirty="0"/>
        </a:p>
      </dgm:t>
    </dgm:pt>
    <dgm:pt modelId="{4B8FB09F-E217-4285-A371-6BC344A4C4E7}" type="parTrans" cxnId="{7878F458-7B6A-4417-87B1-C3601559FB6C}">
      <dgm:prSet/>
      <dgm:spPr/>
      <dgm:t>
        <a:bodyPr/>
        <a:lstStyle/>
        <a:p>
          <a:endParaRPr lang="uk-UA"/>
        </a:p>
      </dgm:t>
    </dgm:pt>
    <dgm:pt modelId="{D24FF69B-389F-4292-B399-FF273CA2C254}" type="sibTrans" cxnId="{7878F458-7B6A-4417-87B1-C3601559FB6C}">
      <dgm:prSet/>
      <dgm:spPr/>
      <dgm:t>
        <a:bodyPr/>
        <a:lstStyle/>
        <a:p>
          <a:endParaRPr lang="uk-UA"/>
        </a:p>
      </dgm:t>
    </dgm:pt>
    <dgm:pt modelId="{DABF086E-0F28-4819-AE19-AB357DDEF731}" type="pres">
      <dgm:prSet presAssocID="{96F24498-3FB5-4EF0-B148-6C7DA1C1A68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6868815-7157-4C78-8526-26AE79139CEB}" type="pres">
      <dgm:prSet presAssocID="{8DAC430B-49A7-490F-B78F-748FDA314A41}" presName="horFlow" presStyleCnt="0"/>
      <dgm:spPr/>
    </dgm:pt>
    <dgm:pt modelId="{F1943231-759E-41D1-82CC-FAFC531A93CB}" type="pres">
      <dgm:prSet presAssocID="{8DAC430B-49A7-490F-B78F-748FDA314A41}" presName="bigChev" presStyleLbl="node1" presStyleIdx="0" presStyleCnt="5" custScaleX="238375"/>
      <dgm:spPr/>
      <dgm:t>
        <a:bodyPr/>
        <a:lstStyle/>
        <a:p>
          <a:endParaRPr lang="uk-UA"/>
        </a:p>
      </dgm:t>
    </dgm:pt>
    <dgm:pt modelId="{6A6F010A-DA6D-4138-9F08-3DCF1BAC25D7}" type="pres">
      <dgm:prSet presAssocID="{8DAC430B-49A7-490F-B78F-748FDA314A41}" presName="vSp" presStyleCnt="0"/>
      <dgm:spPr/>
    </dgm:pt>
    <dgm:pt modelId="{7BFAD1F3-8E1F-48CF-89DB-6DF5C69C388D}" type="pres">
      <dgm:prSet presAssocID="{C6F930FA-02F7-414F-BAC7-F178556A8DA0}" presName="horFlow" presStyleCnt="0"/>
      <dgm:spPr/>
    </dgm:pt>
    <dgm:pt modelId="{72E84C06-2BEA-42D2-8B97-0530B737C1AC}" type="pres">
      <dgm:prSet presAssocID="{C6F930FA-02F7-414F-BAC7-F178556A8DA0}" presName="bigChev" presStyleLbl="node1" presStyleIdx="1" presStyleCnt="5" custScaleX="238417"/>
      <dgm:spPr/>
      <dgm:t>
        <a:bodyPr/>
        <a:lstStyle/>
        <a:p>
          <a:endParaRPr lang="uk-UA"/>
        </a:p>
      </dgm:t>
    </dgm:pt>
    <dgm:pt modelId="{2DB613B2-C7F4-4F38-8C75-54F481CDD4BB}" type="pres">
      <dgm:prSet presAssocID="{C6F930FA-02F7-414F-BAC7-F178556A8DA0}" presName="vSp" presStyleCnt="0"/>
      <dgm:spPr/>
    </dgm:pt>
    <dgm:pt modelId="{16AAFFEC-573C-4431-974C-1AFB61B5A0A9}" type="pres">
      <dgm:prSet presAssocID="{1D800ED6-42F7-44C1-B813-9D6019DB84A8}" presName="horFlow" presStyleCnt="0"/>
      <dgm:spPr/>
    </dgm:pt>
    <dgm:pt modelId="{BF26291F-E390-4CE0-A72A-7321FBA840C4}" type="pres">
      <dgm:prSet presAssocID="{1D800ED6-42F7-44C1-B813-9D6019DB84A8}" presName="bigChev" presStyleLbl="node1" presStyleIdx="2" presStyleCnt="5" custScaleX="238695"/>
      <dgm:spPr/>
      <dgm:t>
        <a:bodyPr/>
        <a:lstStyle/>
        <a:p>
          <a:endParaRPr lang="uk-UA"/>
        </a:p>
      </dgm:t>
    </dgm:pt>
    <dgm:pt modelId="{EF70F9BC-347B-4377-BF92-61180E65A3CE}" type="pres">
      <dgm:prSet presAssocID="{1D800ED6-42F7-44C1-B813-9D6019DB84A8}" presName="vSp" presStyleCnt="0"/>
      <dgm:spPr/>
    </dgm:pt>
    <dgm:pt modelId="{C31B07C1-E3AE-47AA-8E11-EAEBA4316E90}" type="pres">
      <dgm:prSet presAssocID="{62088C45-104D-47DB-87D4-25E1BF772C83}" presName="horFlow" presStyleCnt="0"/>
      <dgm:spPr/>
    </dgm:pt>
    <dgm:pt modelId="{AD73DA79-EA56-4393-990D-172E1C444126}" type="pres">
      <dgm:prSet presAssocID="{62088C45-104D-47DB-87D4-25E1BF772C83}" presName="bigChev" presStyleLbl="node1" presStyleIdx="3" presStyleCnt="5" custScaleX="233410"/>
      <dgm:spPr/>
      <dgm:t>
        <a:bodyPr/>
        <a:lstStyle/>
        <a:p>
          <a:endParaRPr lang="uk-UA"/>
        </a:p>
      </dgm:t>
    </dgm:pt>
    <dgm:pt modelId="{0A522537-72A2-4AEE-8F26-4FBDB53ECBBD}" type="pres">
      <dgm:prSet presAssocID="{62088C45-104D-47DB-87D4-25E1BF772C83}" presName="vSp" presStyleCnt="0"/>
      <dgm:spPr/>
    </dgm:pt>
    <dgm:pt modelId="{8A476C2E-B077-4332-A4CB-4F84157A8BDC}" type="pres">
      <dgm:prSet presAssocID="{84C229EB-3900-4F29-942E-E3FF0A3185EB}" presName="horFlow" presStyleCnt="0"/>
      <dgm:spPr/>
    </dgm:pt>
    <dgm:pt modelId="{B19CD50A-2661-4F21-9F63-A15D24B74EE5}" type="pres">
      <dgm:prSet presAssocID="{84C229EB-3900-4F29-942E-E3FF0A3185EB}" presName="bigChev" presStyleLbl="node1" presStyleIdx="4" presStyleCnt="5" custScaleX="233410"/>
      <dgm:spPr/>
      <dgm:t>
        <a:bodyPr/>
        <a:lstStyle/>
        <a:p>
          <a:endParaRPr lang="uk-UA"/>
        </a:p>
      </dgm:t>
    </dgm:pt>
  </dgm:ptLst>
  <dgm:cxnLst>
    <dgm:cxn modelId="{A0F3EFE5-94D2-47FD-8842-E334084F6985}" type="presOf" srcId="{84C229EB-3900-4F29-942E-E3FF0A3185EB}" destId="{B19CD50A-2661-4F21-9F63-A15D24B74EE5}" srcOrd="0" destOrd="0" presId="urn:microsoft.com/office/officeart/2005/8/layout/lProcess3"/>
    <dgm:cxn modelId="{A50BF5D0-4D06-4871-AF79-29871F26E962}" srcId="{96F24498-3FB5-4EF0-B148-6C7DA1C1A688}" destId="{C6F930FA-02F7-414F-BAC7-F178556A8DA0}" srcOrd="1" destOrd="0" parTransId="{D36997EA-2A43-4A10-9F96-7A3BF7D80349}" sibTransId="{15430192-AA78-4B15-BCF5-DB616AD83F43}"/>
    <dgm:cxn modelId="{B469AF2D-AFAE-4863-9F1B-5868603A5896}" srcId="{96F24498-3FB5-4EF0-B148-6C7DA1C1A688}" destId="{8DAC430B-49A7-490F-B78F-748FDA314A41}" srcOrd="0" destOrd="0" parTransId="{1F505276-71C1-44FC-B081-165D160E3722}" sibTransId="{858E9366-A163-423E-ACA6-63DFB7934CE5}"/>
    <dgm:cxn modelId="{7878F458-7B6A-4417-87B1-C3601559FB6C}" srcId="{96F24498-3FB5-4EF0-B148-6C7DA1C1A688}" destId="{84C229EB-3900-4F29-942E-E3FF0A3185EB}" srcOrd="4" destOrd="0" parTransId="{4B8FB09F-E217-4285-A371-6BC344A4C4E7}" sibTransId="{D24FF69B-389F-4292-B399-FF273CA2C254}"/>
    <dgm:cxn modelId="{22899FA4-82F1-4CED-B484-5753605CEC75}" type="presOf" srcId="{8DAC430B-49A7-490F-B78F-748FDA314A41}" destId="{F1943231-759E-41D1-82CC-FAFC531A93CB}" srcOrd="0" destOrd="0" presId="urn:microsoft.com/office/officeart/2005/8/layout/lProcess3"/>
    <dgm:cxn modelId="{6CF35024-C0DF-42DA-AFC8-A4F84FF50079}" type="presOf" srcId="{C6F930FA-02F7-414F-BAC7-F178556A8DA0}" destId="{72E84C06-2BEA-42D2-8B97-0530B737C1AC}" srcOrd="0" destOrd="0" presId="urn:microsoft.com/office/officeart/2005/8/layout/lProcess3"/>
    <dgm:cxn modelId="{0842E1E2-8FBC-41F5-97C2-D5907BC4E66A}" type="presOf" srcId="{1D800ED6-42F7-44C1-B813-9D6019DB84A8}" destId="{BF26291F-E390-4CE0-A72A-7321FBA840C4}" srcOrd="0" destOrd="0" presId="urn:microsoft.com/office/officeart/2005/8/layout/lProcess3"/>
    <dgm:cxn modelId="{39FD286D-E430-4E8F-95D9-D31A2746B989}" srcId="{96F24498-3FB5-4EF0-B148-6C7DA1C1A688}" destId="{62088C45-104D-47DB-87D4-25E1BF772C83}" srcOrd="3" destOrd="0" parTransId="{0D87F170-41C4-45A0-A498-32E38D5AB97E}" sibTransId="{D0B60198-9FBA-48AF-9768-1435B3EA7826}"/>
    <dgm:cxn modelId="{390075A8-EED8-4CE1-BE0A-83BB7B8ACE84}" srcId="{96F24498-3FB5-4EF0-B148-6C7DA1C1A688}" destId="{1D800ED6-42F7-44C1-B813-9D6019DB84A8}" srcOrd="2" destOrd="0" parTransId="{233B3835-1D71-42D8-AC33-1974694881DE}" sibTransId="{45D4C4A0-C77B-4B18-BB40-E6781CDCCF0A}"/>
    <dgm:cxn modelId="{7201718C-CFF7-43BD-A047-96D3797229ED}" type="presOf" srcId="{62088C45-104D-47DB-87D4-25E1BF772C83}" destId="{AD73DA79-EA56-4393-990D-172E1C444126}" srcOrd="0" destOrd="0" presId="urn:microsoft.com/office/officeart/2005/8/layout/lProcess3"/>
    <dgm:cxn modelId="{D53D3BC0-2B72-4AE8-B7C8-D218232C2F88}" type="presOf" srcId="{96F24498-3FB5-4EF0-B148-6C7DA1C1A688}" destId="{DABF086E-0F28-4819-AE19-AB357DDEF731}" srcOrd="0" destOrd="0" presId="urn:microsoft.com/office/officeart/2005/8/layout/lProcess3"/>
    <dgm:cxn modelId="{52E0750D-15EB-4D0F-8811-DBFDEEBFFCC6}" type="presParOf" srcId="{DABF086E-0F28-4819-AE19-AB357DDEF731}" destId="{66868815-7157-4C78-8526-26AE79139CEB}" srcOrd="0" destOrd="0" presId="urn:microsoft.com/office/officeart/2005/8/layout/lProcess3"/>
    <dgm:cxn modelId="{242AC32E-4A82-4744-A80B-E6C63E07F535}" type="presParOf" srcId="{66868815-7157-4C78-8526-26AE79139CEB}" destId="{F1943231-759E-41D1-82CC-FAFC531A93CB}" srcOrd="0" destOrd="0" presId="urn:microsoft.com/office/officeart/2005/8/layout/lProcess3"/>
    <dgm:cxn modelId="{44029CAE-EBB5-424F-A3B8-A522A0939002}" type="presParOf" srcId="{DABF086E-0F28-4819-AE19-AB357DDEF731}" destId="{6A6F010A-DA6D-4138-9F08-3DCF1BAC25D7}" srcOrd="1" destOrd="0" presId="urn:microsoft.com/office/officeart/2005/8/layout/lProcess3"/>
    <dgm:cxn modelId="{A854B164-81DD-4406-B643-632D2F892A0F}" type="presParOf" srcId="{DABF086E-0F28-4819-AE19-AB357DDEF731}" destId="{7BFAD1F3-8E1F-48CF-89DB-6DF5C69C388D}" srcOrd="2" destOrd="0" presId="urn:microsoft.com/office/officeart/2005/8/layout/lProcess3"/>
    <dgm:cxn modelId="{1469191A-DC58-4BF9-9405-CB4FF2F5F23E}" type="presParOf" srcId="{7BFAD1F3-8E1F-48CF-89DB-6DF5C69C388D}" destId="{72E84C06-2BEA-42D2-8B97-0530B737C1AC}" srcOrd="0" destOrd="0" presId="urn:microsoft.com/office/officeart/2005/8/layout/lProcess3"/>
    <dgm:cxn modelId="{AE5FD761-E25B-4A4D-8994-673F792451AC}" type="presParOf" srcId="{DABF086E-0F28-4819-AE19-AB357DDEF731}" destId="{2DB613B2-C7F4-4F38-8C75-54F481CDD4BB}" srcOrd="3" destOrd="0" presId="urn:microsoft.com/office/officeart/2005/8/layout/lProcess3"/>
    <dgm:cxn modelId="{30FD817A-377A-4212-B70E-580E605946B8}" type="presParOf" srcId="{DABF086E-0F28-4819-AE19-AB357DDEF731}" destId="{16AAFFEC-573C-4431-974C-1AFB61B5A0A9}" srcOrd="4" destOrd="0" presId="urn:microsoft.com/office/officeart/2005/8/layout/lProcess3"/>
    <dgm:cxn modelId="{F0A21252-4C3F-4F44-A52D-131995FA54A4}" type="presParOf" srcId="{16AAFFEC-573C-4431-974C-1AFB61B5A0A9}" destId="{BF26291F-E390-4CE0-A72A-7321FBA840C4}" srcOrd="0" destOrd="0" presId="urn:microsoft.com/office/officeart/2005/8/layout/lProcess3"/>
    <dgm:cxn modelId="{16B14B83-0E4B-4DC5-881C-6BCDA200104E}" type="presParOf" srcId="{DABF086E-0F28-4819-AE19-AB357DDEF731}" destId="{EF70F9BC-347B-4377-BF92-61180E65A3CE}" srcOrd="5" destOrd="0" presId="urn:microsoft.com/office/officeart/2005/8/layout/lProcess3"/>
    <dgm:cxn modelId="{8A309BA5-BF76-4F36-95E9-7F719E107C35}" type="presParOf" srcId="{DABF086E-0F28-4819-AE19-AB357DDEF731}" destId="{C31B07C1-E3AE-47AA-8E11-EAEBA4316E90}" srcOrd="6" destOrd="0" presId="urn:microsoft.com/office/officeart/2005/8/layout/lProcess3"/>
    <dgm:cxn modelId="{DE14762A-98CB-4CF4-8FB7-7F7929B3C215}" type="presParOf" srcId="{C31B07C1-E3AE-47AA-8E11-EAEBA4316E90}" destId="{AD73DA79-EA56-4393-990D-172E1C444126}" srcOrd="0" destOrd="0" presId="urn:microsoft.com/office/officeart/2005/8/layout/lProcess3"/>
    <dgm:cxn modelId="{068F35D2-4059-4ECF-A682-C32C0CDF08DA}" type="presParOf" srcId="{DABF086E-0F28-4819-AE19-AB357DDEF731}" destId="{0A522537-72A2-4AEE-8F26-4FBDB53ECBBD}" srcOrd="7" destOrd="0" presId="urn:microsoft.com/office/officeart/2005/8/layout/lProcess3"/>
    <dgm:cxn modelId="{3A49BBD4-ABB7-40A0-87E8-71149F8BC8CE}" type="presParOf" srcId="{DABF086E-0F28-4819-AE19-AB357DDEF731}" destId="{8A476C2E-B077-4332-A4CB-4F84157A8BDC}" srcOrd="8" destOrd="0" presId="urn:microsoft.com/office/officeart/2005/8/layout/lProcess3"/>
    <dgm:cxn modelId="{8ADB8F2C-E205-4B26-8686-56159B6704D7}" type="presParOf" srcId="{8A476C2E-B077-4332-A4CB-4F84157A8BDC}" destId="{B19CD50A-2661-4F21-9F63-A15D24B74EE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9BC07D-7728-4B0E-B69A-236013630D3D}" type="doc">
      <dgm:prSet loTypeId="urn:microsoft.com/office/officeart/2005/8/layout/lProcess3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AC96AEC7-14B4-42ED-A2C4-1B086820BEAE}">
      <dgm:prSet/>
      <dgm:spPr/>
      <dgm:t>
        <a:bodyPr/>
        <a:lstStyle/>
        <a:p>
          <a:pPr rtl="0"/>
          <a:r>
            <a:rPr lang="uk-UA" b="1" i="1" smtClean="0"/>
            <a:t>забезпечує</a:t>
          </a:r>
          <a:r>
            <a:rPr lang="ru-RU" b="1" i="1" smtClean="0"/>
            <a:t> </a:t>
          </a:r>
          <a:r>
            <a:rPr lang="uk-UA" b="1" i="1" smtClean="0"/>
            <a:t>об'єктивність</a:t>
          </a:r>
          <a:r>
            <a:rPr lang="ru-RU" b="1" i="1" smtClean="0"/>
            <a:t> і </a:t>
          </a:r>
          <a:r>
            <a:rPr lang="uk-UA" b="1" i="1" smtClean="0"/>
            <a:t>справедливість</a:t>
          </a:r>
          <a:r>
            <a:rPr lang="ru-RU" b="1" i="1" smtClean="0"/>
            <a:t> </a:t>
          </a:r>
          <a:r>
            <a:rPr lang="uk-UA" b="1" i="1" smtClean="0"/>
            <a:t>оцінки</a:t>
          </a:r>
          <a:r>
            <a:rPr lang="ru-RU" b="1" i="1" smtClean="0"/>
            <a:t> </a:t>
          </a:r>
          <a:r>
            <a:rPr lang="uk-UA" b="1" i="1" smtClean="0"/>
            <a:t>знань</a:t>
          </a:r>
          <a:r>
            <a:rPr lang="ru-RU" b="1" i="1" smtClean="0"/>
            <a:t>; </a:t>
          </a:r>
          <a:endParaRPr lang="uk-UA"/>
        </a:p>
      </dgm:t>
    </dgm:pt>
    <dgm:pt modelId="{FCCE0755-5498-4F7D-B76B-90E5B214BB5B}" type="parTrans" cxnId="{1DBA079B-8A7B-4B56-8112-A51A3201114E}">
      <dgm:prSet/>
      <dgm:spPr/>
      <dgm:t>
        <a:bodyPr/>
        <a:lstStyle/>
        <a:p>
          <a:endParaRPr lang="uk-UA"/>
        </a:p>
      </dgm:t>
    </dgm:pt>
    <dgm:pt modelId="{030E4F2D-CD93-42C0-9958-BE16A3779D62}" type="sibTrans" cxnId="{1DBA079B-8A7B-4B56-8112-A51A3201114E}">
      <dgm:prSet/>
      <dgm:spPr/>
      <dgm:t>
        <a:bodyPr/>
        <a:lstStyle/>
        <a:p>
          <a:endParaRPr lang="uk-UA"/>
        </a:p>
      </dgm:t>
    </dgm:pt>
    <dgm:pt modelId="{1DC9DC4B-CCDE-42CE-9758-211F419A08B3}">
      <dgm:prSet/>
      <dgm:spPr/>
      <dgm:t>
        <a:bodyPr/>
        <a:lstStyle/>
        <a:p>
          <a:pPr rtl="0"/>
          <a:r>
            <a:rPr lang="uk-UA" b="1" i="1" dirty="0" smtClean="0"/>
            <a:t>відсутність емоційних стресів і перевантажень; </a:t>
          </a:r>
          <a:endParaRPr lang="uk-UA" dirty="0"/>
        </a:p>
      </dgm:t>
    </dgm:pt>
    <dgm:pt modelId="{223FFD8C-BE86-432D-9C61-E65440D2CCAA}" type="parTrans" cxnId="{B85F2FAD-CCF6-4596-B2F6-BB0E89E7BD48}">
      <dgm:prSet/>
      <dgm:spPr/>
      <dgm:t>
        <a:bodyPr/>
        <a:lstStyle/>
        <a:p>
          <a:endParaRPr lang="uk-UA"/>
        </a:p>
      </dgm:t>
    </dgm:pt>
    <dgm:pt modelId="{97BDF162-E296-4BC6-ACB3-0D337776B716}" type="sibTrans" cxnId="{B85F2FAD-CCF6-4596-B2F6-BB0E89E7BD48}">
      <dgm:prSet/>
      <dgm:spPr/>
      <dgm:t>
        <a:bodyPr/>
        <a:lstStyle/>
        <a:p>
          <a:endParaRPr lang="uk-UA"/>
        </a:p>
      </dgm:t>
    </dgm:pt>
    <dgm:pt modelId="{DB69D68D-7440-418A-B584-F56D41BD6DA2}">
      <dgm:prSet/>
      <dgm:spPr/>
      <dgm:t>
        <a:bodyPr/>
        <a:lstStyle/>
        <a:p>
          <a:pPr rtl="0"/>
          <a:r>
            <a:rPr lang="uk-UA" b="1" i="1" smtClean="0"/>
            <a:t>відсутність психологічного</a:t>
          </a:r>
          <a:r>
            <a:rPr lang="ru-RU" b="1" i="1" smtClean="0"/>
            <a:t> </a:t>
          </a:r>
          <a:r>
            <a:rPr lang="uk-UA" b="1" i="1" smtClean="0"/>
            <a:t>впливу</a:t>
          </a:r>
          <a:r>
            <a:rPr lang="ru-RU" b="1" i="1" smtClean="0"/>
            <a:t> на</a:t>
          </a:r>
          <a:r>
            <a:rPr lang="uk-UA" b="1" i="1" smtClean="0"/>
            <a:t> учня</a:t>
          </a:r>
          <a:r>
            <a:rPr lang="ru-RU" b="1" i="1" smtClean="0"/>
            <a:t>; </a:t>
          </a:r>
          <a:endParaRPr lang="uk-UA"/>
        </a:p>
      </dgm:t>
    </dgm:pt>
    <dgm:pt modelId="{FDDD25AF-C383-4D7C-A507-AFEAA3CDFA30}" type="parTrans" cxnId="{C53B28C9-03F0-4FAC-B78C-A6FB602660B0}">
      <dgm:prSet/>
      <dgm:spPr/>
      <dgm:t>
        <a:bodyPr/>
        <a:lstStyle/>
        <a:p>
          <a:endParaRPr lang="uk-UA"/>
        </a:p>
      </dgm:t>
    </dgm:pt>
    <dgm:pt modelId="{DC2CD8FA-9D7E-41C2-A155-CC9E8932074A}" type="sibTrans" cxnId="{C53B28C9-03F0-4FAC-B78C-A6FB602660B0}">
      <dgm:prSet/>
      <dgm:spPr/>
      <dgm:t>
        <a:bodyPr/>
        <a:lstStyle/>
        <a:p>
          <a:endParaRPr lang="uk-UA"/>
        </a:p>
      </dgm:t>
    </dgm:pt>
    <dgm:pt modelId="{21E36712-EC32-44E1-A069-B1634E5459A2}">
      <dgm:prSet/>
      <dgm:spPr/>
      <dgm:t>
        <a:bodyPr/>
        <a:lstStyle/>
        <a:p>
          <a:pPr rtl="0"/>
          <a:r>
            <a:rPr lang="uk-UA" b="1" i="1" smtClean="0"/>
            <a:t>забезпечує прозорість результатів </a:t>
          </a:r>
          <a:r>
            <a:rPr lang="ru-RU" b="1" i="1" smtClean="0"/>
            <a:t>контролю; </a:t>
          </a:r>
          <a:endParaRPr lang="uk-UA"/>
        </a:p>
      </dgm:t>
    </dgm:pt>
    <dgm:pt modelId="{FDA28996-0558-4C9B-A459-0A43212AC33E}" type="parTrans" cxnId="{903B399D-21FE-4D17-AF56-DB06E86C59FF}">
      <dgm:prSet/>
      <dgm:spPr/>
      <dgm:t>
        <a:bodyPr/>
        <a:lstStyle/>
        <a:p>
          <a:endParaRPr lang="uk-UA"/>
        </a:p>
      </dgm:t>
    </dgm:pt>
    <dgm:pt modelId="{579342EB-D180-46EC-BB16-CC241CC8BF24}" type="sibTrans" cxnId="{903B399D-21FE-4D17-AF56-DB06E86C59FF}">
      <dgm:prSet/>
      <dgm:spPr/>
      <dgm:t>
        <a:bodyPr/>
        <a:lstStyle/>
        <a:p>
          <a:endParaRPr lang="uk-UA"/>
        </a:p>
      </dgm:t>
    </dgm:pt>
    <dgm:pt modelId="{88CA1ADF-E3CE-4D78-901D-C3862B983DC3}">
      <dgm:prSet/>
      <dgm:spPr/>
      <dgm:t>
        <a:bodyPr/>
        <a:lstStyle/>
        <a:p>
          <a:pPr rtl="0"/>
          <a:r>
            <a:rPr lang="uk-UA" b="1" i="1" smtClean="0"/>
            <a:t>розвиває індивідуально-диференційований підхід до навчання та самостійної роботи; </a:t>
          </a:r>
          <a:endParaRPr lang="uk-UA"/>
        </a:p>
      </dgm:t>
    </dgm:pt>
    <dgm:pt modelId="{36E748BC-C887-4CF3-94FA-CDF4C441E0D5}" type="parTrans" cxnId="{92D233C2-C70B-4282-85F4-8982B2E76AAB}">
      <dgm:prSet/>
      <dgm:spPr/>
      <dgm:t>
        <a:bodyPr/>
        <a:lstStyle/>
        <a:p>
          <a:endParaRPr lang="uk-UA"/>
        </a:p>
      </dgm:t>
    </dgm:pt>
    <dgm:pt modelId="{1723C1DB-0123-489E-80FF-8A6D6E4AA2B1}" type="sibTrans" cxnId="{92D233C2-C70B-4282-85F4-8982B2E76AAB}">
      <dgm:prSet/>
      <dgm:spPr/>
      <dgm:t>
        <a:bodyPr/>
        <a:lstStyle/>
        <a:p>
          <a:endParaRPr lang="uk-UA"/>
        </a:p>
      </dgm:t>
    </dgm:pt>
    <dgm:pt modelId="{BB684627-7F45-4CE2-AA3A-30C9AAAC58B0}">
      <dgm:prSet/>
      <dgm:spPr/>
      <dgm:t>
        <a:bodyPr/>
        <a:lstStyle/>
        <a:p>
          <a:pPr rtl="0"/>
          <a:r>
            <a:rPr lang="uk-UA" b="1" i="1" dirty="0" smtClean="0"/>
            <a:t>забезпечує</a:t>
          </a:r>
          <a:r>
            <a:rPr lang="ru-RU" b="1" i="1" dirty="0" smtClean="0"/>
            <a:t> </a:t>
          </a:r>
          <a:r>
            <a:rPr lang="uk-UA" b="1" i="1" dirty="0" smtClean="0"/>
            <a:t>можливість одночасного контролю великої аудиторії за умов відносно невеликих затрат часу на його проведення </a:t>
          </a:r>
          <a:endParaRPr lang="uk-UA" dirty="0"/>
        </a:p>
      </dgm:t>
    </dgm:pt>
    <dgm:pt modelId="{EDE7C30F-C4A2-4D29-9C9C-A5E9027D83E7}" type="parTrans" cxnId="{722EBC6D-8920-4EC4-86D6-DC41B618ECCB}">
      <dgm:prSet/>
      <dgm:spPr/>
      <dgm:t>
        <a:bodyPr/>
        <a:lstStyle/>
        <a:p>
          <a:endParaRPr lang="uk-UA"/>
        </a:p>
      </dgm:t>
    </dgm:pt>
    <dgm:pt modelId="{715075C3-E14E-420F-A24C-49C406C442F4}" type="sibTrans" cxnId="{722EBC6D-8920-4EC4-86D6-DC41B618ECCB}">
      <dgm:prSet/>
      <dgm:spPr/>
      <dgm:t>
        <a:bodyPr/>
        <a:lstStyle/>
        <a:p>
          <a:endParaRPr lang="uk-UA"/>
        </a:p>
      </dgm:t>
    </dgm:pt>
    <dgm:pt modelId="{F3BB1B11-4A6B-45F4-9540-33E393911F4C}" type="pres">
      <dgm:prSet presAssocID="{969BC07D-7728-4B0E-B69A-236013630D3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E727221-CAAC-495B-A5CD-022B3E04A7C7}" type="pres">
      <dgm:prSet presAssocID="{AC96AEC7-14B4-42ED-A2C4-1B086820BEAE}" presName="horFlow" presStyleCnt="0"/>
      <dgm:spPr/>
    </dgm:pt>
    <dgm:pt modelId="{B715F59C-EE50-429A-BDC6-8F0612DC8A42}" type="pres">
      <dgm:prSet presAssocID="{AC96AEC7-14B4-42ED-A2C4-1B086820BEAE}" presName="bigChev" presStyleLbl="node1" presStyleIdx="0" presStyleCnt="6" custScaleX="276479"/>
      <dgm:spPr/>
      <dgm:t>
        <a:bodyPr/>
        <a:lstStyle/>
        <a:p>
          <a:endParaRPr lang="uk-UA"/>
        </a:p>
      </dgm:t>
    </dgm:pt>
    <dgm:pt modelId="{C007850B-3831-4002-AEC7-C1FC97500232}" type="pres">
      <dgm:prSet presAssocID="{AC96AEC7-14B4-42ED-A2C4-1B086820BEAE}" presName="vSp" presStyleCnt="0"/>
      <dgm:spPr/>
    </dgm:pt>
    <dgm:pt modelId="{B7841CB2-0333-4B07-A3C1-191C10C5C79F}" type="pres">
      <dgm:prSet presAssocID="{1DC9DC4B-CCDE-42CE-9758-211F419A08B3}" presName="horFlow" presStyleCnt="0"/>
      <dgm:spPr/>
    </dgm:pt>
    <dgm:pt modelId="{E554FC3E-D309-4F8E-81DF-0075E0F5ADF0}" type="pres">
      <dgm:prSet presAssocID="{1DC9DC4B-CCDE-42CE-9758-211F419A08B3}" presName="bigChev" presStyleLbl="node1" presStyleIdx="1" presStyleCnt="6" custScaleX="276478"/>
      <dgm:spPr/>
      <dgm:t>
        <a:bodyPr/>
        <a:lstStyle/>
        <a:p>
          <a:endParaRPr lang="uk-UA"/>
        </a:p>
      </dgm:t>
    </dgm:pt>
    <dgm:pt modelId="{B42887CC-6962-4C5F-BD13-6291567A78B8}" type="pres">
      <dgm:prSet presAssocID="{1DC9DC4B-CCDE-42CE-9758-211F419A08B3}" presName="vSp" presStyleCnt="0"/>
      <dgm:spPr/>
    </dgm:pt>
    <dgm:pt modelId="{ACD0E686-10A9-4F87-A369-F6EAB170A68A}" type="pres">
      <dgm:prSet presAssocID="{DB69D68D-7440-418A-B584-F56D41BD6DA2}" presName="horFlow" presStyleCnt="0"/>
      <dgm:spPr/>
    </dgm:pt>
    <dgm:pt modelId="{CA311C26-EB39-4782-B1DB-C5B9C8D14384}" type="pres">
      <dgm:prSet presAssocID="{DB69D68D-7440-418A-B584-F56D41BD6DA2}" presName="bigChev" presStyleLbl="node1" presStyleIdx="2" presStyleCnt="6" custScaleX="275768" custLinFactNeighborX="2814" custLinFactNeighborY="-8779"/>
      <dgm:spPr/>
      <dgm:t>
        <a:bodyPr/>
        <a:lstStyle/>
        <a:p>
          <a:endParaRPr lang="uk-UA"/>
        </a:p>
      </dgm:t>
    </dgm:pt>
    <dgm:pt modelId="{8806E112-E4E8-4E73-87B2-3990D0E8991F}" type="pres">
      <dgm:prSet presAssocID="{DB69D68D-7440-418A-B584-F56D41BD6DA2}" presName="vSp" presStyleCnt="0"/>
      <dgm:spPr/>
    </dgm:pt>
    <dgm:pt modelId="{B8BEAD8F-8039-4F67-AC4E-5FBF5865E14B}" type="pres">
      <dgm:prSet presAssocID="{21E36712-EC32-44E1-A069-B1634E5459A2}" presName="horFlow" presStyleCnt="0"/>
      <dgm:spPr/>
    </dgm:pt>
    <dgm:pt modelId="{EA2B7364-24F4-4D56-8CFD-6E12BD8C81D8}" type="pres">
      <dgm:prSet presAssocID="{21E36712-EC32-44E1-A069-B1634E5459A2}" presName="bigChev" presStyleLbl="node1" presStyleIdx="3" presStyleCnt="6" custScaleX="284359"/>
      <dgm:spPr/>
      <dgm:t>
        <a:bodyPr/>
        <a:lstStyle/>
        <a:p>
          <a:endParaRPr lang="uk-UA"/>
        </a:p>
      </dgm:t>
    </dgm:pt>
    <dgm:pt modelId="{D1B48380-EAD7-4A7F-8DB1-B2C994827D90}" type="pres">
      <dgm:prSet presAssocID="{21E36712-EC32-44E1-A069-B1634E5459A2}" presName="vSp" presStyleCnt="0"/>
      <dgm:spPr/>
    </dgm:pt>
    <dgm:pt modelId="{B4F401B8-9AC2-4F86-AE08-19B0DD92EFBD}" type="pres">
      <dgm:prSet presAssocID="{88CA1ADF-E3CE-4D78-901D-C3862B983DC3}" presName="horFlow" presStyleCnt="0"/>
      <dgm:spPr/>
    </dgm:pt>
    <dgm:pt modelId="{13A19583-7F45-4801-AB68-A2E2F4EB783D}" type="pres">
      <dgm:prSet presAssocID="{88CA1ADF-E3CE-4D78-901D-C3862B983DC3}" presName="bigChev" presStyleLbl="node1" presStyleIdx="4" presStyleCnt="6" custScaleX="285070"/>
      <dgm:spPr/>
      <dgm:t>
        <a:bodyPr/>
        <a:lstStyle/>
        <a:p>
          <a:endParaRPr lang="uk-UA"/>
        </a:p>
      </dgm:t>
    </dgm:pt>
    <dgm:pt modelId="{251F342D-4638-4819-8B60-734CD970A11A}" type="pres">
      <dgm:prSet presAssocID="{88CA1ADF-E3CE-4D78-901D-C3862B983DC3}" presName="vSp" presStyleCnt="0"/>
      <dgm:spPr/>
    </dgm:pt>
    <dgm:pt modelId="{7127F48F-BFD1-4D7F-82A5-6511BC8B7740}" type="pres">
      <dgm:prSet presAssocID="{BB684627-7F45-4CE2-AA3A-30C9AAAC58B0}" presName="horFlow" presStyleCnt="0"/>
      <dgm:spPr/>
    </dgm:pt>
    <dgm:pt modelId="{B85FCADD-5830-4EBC-99D8-011029FA620C}" type="pres">
      <dgm:prSet presAssocID="{BB684627-7F45-4CE2-AA3A-30C9AAAC58B0}" presName="bigChev" presStyleLbl="node1" presStyleIdx="5" presStyleCnt="6" custScaleX="279709"/>
      <dgm:spPr/>
      <dgm:t>
        <a:bodyPr/>
        <a:lstStyle/>
        <a:p>
          <a:endParaRPr lang="uk-UA"/>
        </a:p>
      </dgm:t>
    </dgm:pt>
  </dgm:ptLst>
  <dgm:cxnLst>
    <dgm:cxn modelId="{6D28A8CA-2CA2-4D1A-9793-63BFAD5BBA40}" type="presOf" srcId="{21E36712-EC32-44E1-A069-B1634E5459A2}" destId="{EA2B7364-24F4-4D56-8CFD-6E12BD8C81D8}" srcOrd="0" destOrd="0" presId="urn:microsoft.com/office/officeart/2005/8/layout/lProcess3"/>
    <dgm:cxn modelId="{8F5EC299-B431-4231-A434-3C1AA2AF60E3}" type="presOf" srcId="{BB684627-7F45-4CE2-AA3A-30C9AAAC58B0}" destId="{B85FCADD-5830-4EBC-99D8-011029FA620C}" srcOrd="0" destOrd="0" presId="urn:microsoft.com/office/officeart/2005/8/layout/lProcess3"/>
    <dgm:cxn modelId="{63F46A90-5CB0-45F7-8677-BFDDF5D6C441}" type="presOf" srcId="{1DC9DC4B-CCDE-42CE-9758-211F419A08B3}" destId="{E554FC3E-D309-4F8E-81DF-0075E0F5ADF0}" srcOrd="0" destOrd="0" presId="urn:microsoft.com/office/officeart/2005/8/layout/lProcess3"/>
    <dgm:cxn modelId="{5CDB51B3-849A-4B7E-81CE-9F6D60F8A5DD}" type="presOf" srcId="{DB69D68D-7440-418A-B584-F56D41BD6DA2}" destId="{CA311C26-EB39-4782-B1DB-C5B9C8D14384}" srcOrd="0" destOrd="0" presId="urn:microsoft.com/office/officeart/2005/8/layout/lProcess3"/>
    <dgm:cxn modelId="{722EBC6D-8920-4EC4-86D6-DC41B618ECCB}" srcId="{969BC07D-7728-4B0E-B69A-236013630D3D}" destId="{BB684627-7F45-4CE2-AA3A-30C9AAAC58B0}" srcOrd="5" destOrd="0" parTransId="{EDE7C30F-C4A2-4D29-9C9C-A5E9027D83E7}" sibTransId="{715075C3-E14E-420F-A24C-49C406C442F4}"/>
    <dgm:cxn modelId="{B85F2FAD-CCF6-4596-B2F6-BB0E89E7BD48}" srcId="{969BC07D-7728-4B0E-B69A-236013630D3D}" destId="{1DC9DC4B-CCDE-42CE-9758-211F419A08B3}" srcOrd="1" destOrd="0" parTransId="{223FFD8C-BE86-432D-9C61-E65440D2CCAA}" sibTransId="{97BDF162-E296-4BC6-ACB3-0D337776B716}"/>
    <dgm:cxn modelId="{FBD84193-0ABC-411F-8A46-7CBA8A6701DD}" type="presOf" srcId="{AC96AEC7-14B4-42ED-A2C4-1B086820BEAE}" destId="{B715F59C-EE50-429A-BDC6-8F0612DC8A42}" srcOrd="0" destOrd="0" presId="urn:microsoft.com/office/officeart/2005/8/layout/lProcess3"/>
    <dgm:cxn modelId="{9BE0FE40-1D28-460E-A0FB-211BFD69A961}" type="presOf" srcId="{88CA1ADF-E3CE-4D78-901D-C3862B983DC3}" destId="{13A19583-7F45-4801-AB68-A2E2F4EB783D}" srcOrd="0" destOrd="0" presId="urn:microsoft.com/office/officeart/2005/8/layout/lProcess3"/>
    <dgm:cxn modelId="{92D233C2-C70B-4282-85F4-8982B2E76AAB}" srcId="{969BC07D-7728-4B0E-B69A-236013630D3D}" destId="{88CA1ADF-E3CE-4D78-901D-C3862B983DC3}" srcOrd="4" destOrd="0" parTransId="{36E748BC-C887-4CF3-94FA-CDF4C441E0D5}" sibTransId="{1723C1DB-0123-489E-80FF-8A6D6E4AA2B1}"/>
    <dgm:cxn modelId="{C53B28C9-03F0-4FAC-B78C-A6FB602660B0}" srcId="{969BC07D-7728-4B0E-B69A-236013630D3D}" destId="{DB69D68D-7440-418A-B584-F56D41BD6DA2}" srcOrd="2" destOrd="0" parTransId="{FDDD25AF-C383-4D7C-A507-AFEAA3CDFA30}" sibTransId="{DC2CD8FA-9D7E-41C2-A155-CC9E8932074A}"/>
    <dgm:cxn modelId="{1DBA079B-8A7B-4B56-8112-A51A3201114E}" srcId="{969BC07D-7728-4B0E-B69A-236013630D3D}" destId="{AC96AEC7-14B4-42ED-A2C4-1B086820BEAE}" srcOrd="0" destOrd="0" parTransId="{FCCE0755-5498-4F7D-B76B-90E5B214BB5B}" sibTransId="{030E4F2D-CD93-42C0-9958-BE16A3779D62}"/>
    <dgm:cxn modelId="{903B399D-21FE-4D17-AF56-DB06E86C59FF}" srcId="{969BC07D-7728-4B0E-B69A-236013630D3D}" destId="{21E36712-EC32-44E1-A069-B1634E5459A2}" srcOrd="3" destOrd="0" parTransId="{FDA28996-0558-4C9B-A459-0A43212AC33E}" sibTransId="{579342EB-D180-46EC-BB16-CC241CC8BF24}"/>
    <dgm:cxn modelId="{98365B6F-35E1-4F7A-9F5D-AB6BD2FABB46}" type="presOf" srcId="{969BC07D-7728-4B0E-B69A-236013630D3D}" destId="{F3BB1B11-4A6B-45F4-9540-33E393911F4C}" srcOrd="0" destOrd="0" presId="urn:microsoft.com/office/officeart/2005/8/layout/lProcess3"/>
    <dgm:cxn modelId="{9B9C1999-3B0C-4E53-B3A7-E1A6E17C7436}" type="presParOf" srcId="{F3BB1B11-4A6B-45F4-9540-33E393911F4C}" destId="{8E727221-CAAC-495B-A5CD-022B3E04A7C7}" srcOrd="0" destOrd="0" presId="urn:microsoft.com/office/officeart/2005/8/layout/lProcess3"/>
    <dgm:cxn modelId="{59225553-65C5-41EC-97B9-F8610E373D52}" type="presParOf" srcId="{8E727221-CAAC-495B-A5CD-022B3E04A7C7}" destId="{B715F59C-EE50-429A-BDC6-8F0612DC8A42}" srcOrd="0" destOrd="0" presId="urn:microsoft.com/office/officeart/2005/8/layout/lProcess3"/>
    <dgm:cxn modelId="{D7455B86-68D0-4F51-8633-140D44BDCC9E}" type="presParOf" srcId="{F3BB1B11-4A6B-45F4-9540-33E393911F4C}" destId="{C007850B-3831-4002-AEC7-C1FC97500232}" srcOrd="1" destOrd="0" presId="urn:microsoft.com/office/officeart/2005/8/layout/lProcess3"/>
    <dgm:cxn modelId="{CEA1486C-44E4-43E9-B88D-38CFA5F9FDA4}" type="presParOf" srcId="{F3BB1B11-4A6B-45F4-9540-33E393911F4C}" destId="{B7841CB2-0333-4B07-A3C1-191C10C5C79F}" srcOrd="2" destOrd="0" presId="urn:microsoft.com/office/officeart/2005/8/layout/lProcess3"/>
    <dgm:cxn modelId="{051C7977-2FA9-4F13-91C9-D8D4245A5AFC}" type="presParOf" srcId="{B7841CB2-0333-4B07-A3C1-191C10C5C79F}" destId="{E554FC3E-D309-4F8E-81DF-0075E0F5ADF0}" srcOrd="0" destOrd="0" presId="urn:microsoft.com/office/officeart/2005/8/layout/lProcess3"/>
    <dgm:cxn modelId="{D2FC45BE-0ACE-4BD3-9F86-FBA837702D9D}" type="presParOf" srcId="{F3BB1B11-4A6B-45F4-9540-33E393911F4C}" destId="{B42887CC-6962-4C5F-BD13-6291567A78B8}" srcOrd="3" destOrd="0" presId="urn:microsoft.com/office/officeart/2005/8/layout/lProcess3"/>
    <dgm:cxn modelId="{EA7A2442-9607-45B1-A74A-E9B52FAEB172}" type="presParOf" srcId="{F3BB1B11-4A6B-45F4-9540-33E393911F4C}" destId="{ACD0E686-10A9-4F87-A369-F6EAB170A68A}" srcOrd="4" destOrd="0" presId="urn:microsoft.com/office/officeart/2005/8/layout/lProcess3"/>
    <dgm:cxn modelId="{BB31A83C-D572-47BD-BF8C-563E8E1B75C0}" type="presParOf" srcId="{ACD0E686-10A9-4F87-A369-F6EAB170A68A}" destId="{CA311C26-EB39-4782-B1DB-C5B9C8D14384}" srcOrd="0" destOrd="0" presId="urn:microsoft.com/office/officeart/2005/8/layout/lProcess3"/>
    <dgm:cxn modelId="{E4458E43-504C-4307-9497-61FE31671CAA}" type="presParOf" srcId="{F3BB1B11-4A6B-45F4-9540-33E393911F4C}" destId="{8806E112-E4E8-4E73-87B2-3990D0E8991F}" srcOrd="5" destOrd="0" presId="urn:microsoft.com/office/officeart/2005/8/layout/lProcess3"/>
    <dgm:cxn modelId="{92FE8BDA-33F9-43E3-B79D-67FC6DC43BAA}" type="presParOf" srcId="{F3BB1B11-4A6B-45F4-9540-33E393911F4C}" destId="{B8BEAD8F-8039-4F67-AC4E-5FBF5865E14B}" srcOrd="6" destOrd="0" presId="urn:microsoft.com/office/officeart/2005/8/layout/lProcess3"/>
    <dgm:cxn modelId="{4F1D91CE-1818-4043-9EAA-429856276065}" type="presParOf" srcId="{B8BEAD8F-8039-4F67-AC4E-5FBF5865E14B}" destId="{EA2B7364-24F4-4D56-8CFD-6E12BD8C81D8}" srcOrd="0" destOrd="0" presId="urn:microsoft.com/office/officeart/2005/8/layout/lProcess3"/>
    <dgm:cxn modelId="{BBB2C2F8-06CF-4589-A98C-109A4917954B}" type="presParOf" srcId="{F3BB1B11-4A6B-45F4-9540-33E393911F4C}" destId="{D1B48380-EAD7-4A7F-8DB1-B2C994827D90}" srcOrd="7" destOrd="0" presId="urn:microsoft.com/office/officeart/2005/8/layout/lProcess3"/>
    <dgm:cxn modelId="{645F4099-4CB5-468C-A602-7A76B525F8BE}" type="presParOf" srcId="{F3BB1B11-4A6B-45F4-9540-33E393911F4C}" destId="{B4F401B8-9AC2-4F86-AE08-19B0DD92EFBD}" srcOrd="8" destOrd="0" presId="urn:microsoft.com/office/officeart/2005/8/layout/lProcess3"/>
    <dgm:cxn modelId="{C3909C6D-12E2-4710-B11A-2AD6DD8F5A3B}" type="presParOf" srcId="{B4F401B8-9AC2-4F86-AE08-19B0DD92EFBD}" destId="{13A19583-7F45-4801-AB68-A2E2F4EB783D}" srcOrd="0" destOrd="0" presId="urn:microsoft.com/office/officeart/2005/8/layout/lProcess3"/>
    <dgm:cxn modelId="{4032A61C-D5C5-45D3-9A2F-8223D4B3427B}" type="presParOf" srcId="{F3BB1B11-4A6B-45F4-9540-33E393911F4C}" destId="{251F342D-4638-4819-8B60-734CD970A11A}" srcOrd="9" destOrd="0" presId="urn:microsoft.com/office/officeart/2005/8/layout/lProcess3"/>
    <dgm:cxn modelId="{5F33A183-4819-428E-B1B2-529CE5425809}" type="presParOf" srcId="{F3BB1B11-4A6B-45F4-9540-33E393911F4C}" destId="{7127F48F-BFD1-4D7F-82A5-6511BC8B7740}" srcOrd="10" destOrd="0" presId="urn:microsoft.com/office/officeart/2005/8/layout/lProcess3"/>
    <dgm:cxn modelId="{E9A10A1D-AB74-479B-A572-67F1F65F8394}" type="presParOf" srcId="{7127F48F-BFD1-4D7F-82A5-6511BC8B7740}" destId="{B85FCADD-5830-4EBC-99D8-011029FA620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50E8D-E78F-434E-AB33-8D5FE5322EA3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4C5B6F26-4448-4EB4-8341-E45D3FCEADD7}">
      <dgm:prSet phldrT="[Текст]" custT="1"/>
      <dgm:spPr/>
      <dgm:t>
        <a:bodyPr/>
        <a:lstStyle/>
        <a:p>
          <a:r>
            <a: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Людина</a:t>
          </a:r>
          <a:endParaRPr lang="uk-U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86C72-AA79-4E86-B43D-BB5B313CC5E7}" type="parTrans" cxnId="{DC4E3421-840F-42C0-94F1-A5F8536B7828}">
      <dgm:prSet/>
      <dgm:spPr/>
      <dgm:t>
        <a:bodyPr/>
        <a:lstStyle/>
        <a:p>
          <a:endParaRPr lang="uk-UA" sz="1600"/>
        </a:p>
      </dgm:t>
    </dgm:pt>
    <dgm:pt modelId="{876E8BE8-F806-483B-A447-081980BDE595}" type="sibTrans" cxnId="{DC4E3421-840F-42C0-94F1-A5F8536B7828}">
      <dgm:prSet/>
      <dgm:spPr/>
      <dgm:t>
        <a:bodyPr/>
        <a:lstStyle/>
        <a:p>
          <a:endParaRPr lang="uk-UA" sz="1600"/>
        </a:p>
      </dgm:t>
    </dgm:pt>
    <dgm:pt modelId="{5946A4C3-1AF3-4347-B1BC-D9D8B32B150A}">
      <dgm:prSet phldrT="[Текст]" custT="1"/>
      <dgm:spPr/>
      <dgm:t>
        <a:bodyPr/>
        <a:lstStyle/>
        <a:p>
          <a:r>
            <a:rPr lang="uk-UA" sz="1600" dirty="0" err="1" smtClean="0"/>
            <a:t>доброзич-ливість</a:t>
          </a:r>
          <a:endParaRPr lang="uk-UA" sz="1600" dirty="0"/>
        </a:p>
      </dgm:t>
    </dgm:pt>
    <dgm:pt modelId="{7B9B0240-488A-4CD3-AF53-CAD8AE07FC69}" type="parTrans" cxnId="{39E74516-1EEE-4C50-B68F-4BA938CE6318}">
      <dgm:prSet/>
      <dgm:spPr/>
      <dgm:t>
        <a:bodyPr/>
        <a:lstStyle/>
        <a:p>
          <a:endParaRPr lang="uk-UA" sz="1600"/>
        </a:p>
      </dgm:t>
    </dgm:pt>
    <dgm:pt modelId="{E17B22B5-4161-4C2F-931E-93B949330541}" type="sibTrans" cxnId="{39E74516-1EEE-4C50-B68F-4BA938CE6318}">
      <dgm:prSet/>
      <dgm:spPr/>
      <dgm:t>
        <a:bodyPr/>
        <a:lstStyle/>
        <a:p>
          <a:endParaRPr lang="uk-UA" sz="1600"/>
        </a:p>
      </dgm:t>
    </dgm:pt>
    <dgm:pt modelId="{BB96CC27-E9EB-4189-946F-6769893EA9A6}">
      <dgm:prSet phldrT="[Текст]" custT="1"/>
      <dgm:spPr/>
      <dgm:t>
        <a:bodyPr/>
        <a:lstStyle/>
        <a:p>
          <a:r>
            <a:rPr lang="uk-UA" sz="1600" dirty="0" smtClean="0"/>
            <a:t>милосердя</a:t>
          </a:r>
          <a:endParaRPr lang="uk-UA" sz="1600" dirty="0"/>
        </a:p>
      </dgm:t>
    </dgm:pt>
    <dgm:pt modelId="{1F9AC682-A2D6-4CAE-ACF8-914CF5999D8B}" type="parTrans" cxnId="{DFE830DE-978F-43FD-A9C1-C6859BE63A87}">
      <dgm:prSet/>
      <dgm:spPr/>
      <dgm:t>
        <a:bodyPr/>
        <a:lstStyle/>
        <a:p>
          <a:endParaRPr lang="uk-UA" sz="1600"/>
        </a:p>
      </dgm:t>
    </dgm:pt>
    <dgm:pt modelId="{070D53E5-3009-4942-B7ED-CD77C647A118}" type="sibTrans" cxnId="{DFE830DE-978F-43FD-A9C1-C6859BE63A87}">
      <dgm:prSet/>
      <dgm:spPr/>
      <dgm:t>
        <a:bodyPr/>
        <a:lstStyle/>
        <a:p>
          <a:endParaRPr lang="uk-UA" sz="1600"/>
        </a:p>
      </dgm:t>
    </dgm:pt>
    <dgm:pt modelId="{9584AF2B-E98D-46AC-8A79-1B53B5339B1E}">
      <dgm:prSet phldrT="[Текст]" custT="1"/>
      <dgm:spPr/>
      <dgm:t>
        <a:bodyPr/>
        <a:lstStyle/>
        <a:p>
          <a:r>
            <a:rPr lang="uk-UA" sz="1600" dirty="0" err="1" smtClean="0"/>
            <a:t>добросер-дечність</a:t>
          </a:r>
          <a:endParaRPr lang="uk-UA" sz="1600" dirty="0"/>
        </a:p>
      </dgm:t>
    </dgm:pt>
    <dgm:pt modelId="{F4262201-389D-42BB-8F12-1E39E6FE4D36}" type="parTrans" cxnId="{2486CE94-126A-48F3-AAD5-3749C2959902}">
      <dgm:prSet/>
      <dgm:spPr/>
      <dgm:t>
        <a:bodyPr/>
        <a:lstStyle/>
        <a:p>
          <a:endParaRPr lang="uk-UA" sz="1600"/>
        </a:p>
      </dgm:t>
    </dgm:pt>
    <dgm:pt modelId="{EDBCB41B-8462-4C4F-9BAD-C1C44840F9EF}" type="sibTrans" cxnId="{2486CE94-126A-48F3-AAD5-3749C2959902}">
      <dgm:prSet/>
      <dgm:spPr/>
      <dgm:t>
        <a:bodyPr/>
        <a:lstStyle/>
        <a:p>
          <a:endParaRPr lang="uk-UA" sz="1600"/>
        </a:p>
      </dgm:t>
    </dgm:pt>
    <dgm:pt modelId="{F75F60D4-7609-47C2-AA5F-640FA4BFC450}">
      <dgm:prSet phldrT="[Текст]" custT="1"/>
      <dgm:spPr/>
      <dgm:t>
        <a:bodyPr/>
        <a:lstStyle/>
        <a:p>
          <a:r>
            <a:rPr lang="uk-UA" sz="1600" dirty="0" smtClean="0"/>
            <a:t>мужність</a:t>
          </a:r>
          <a:endParaRPr lang="uk-UA" sz="1600" dirty="0"/>
        </a:p>
      </dgm:t>
    </dgm:pt>
    <dgm:pt modelId="{6048E1F0-FA1B-4DAD-9C5C-1C86527C3451}" type="parTrans" cxnId="{EB7344C9-3AFF-4F68-B7D8-509BB4AD962C}">
      <dgm:prSet/>
      <dgm:spPr/>
      <dgm:t>
        <a:bodyPr/>
        <a:lstStyle/>
        <a:p>
          <a:endParaRPr lang="uk-UA" sz="1600"/>
        </a:p>
      </dgm:t>
    </dgm:pt>
    <dgm:pt modelId="{BCD3BCAF-7697-48BC-958F-C5A600D6660E}" type="sibTrans" cxnId="{EB7344C9-3AFF-4F68-B7D8-509BB4AD962C}">
      <dgm:prSet/>
      <dgm:spPr/>
      <dgm:t>
        <a:bodyPr/>
        <a:lstStyle/>
        <a:p>
          <a:endParaRPr lang="uk-UA" sz="1600"/>
        </a:p>
      </dgm:t>
    </dgm:pt>
    <dgm:pt modelId="{3CE41CA4-EDAE-419F-AC1A-E7065003D259}">
      <dgm:prSet phldrT="[Текст]" custT="1"/>
      <dgm:spPr/>
      <dgm:t>
        <a:bodyPr/>
        <a:lstStyle/>
        <a:p>
          <a:r>
            <a:rPr lang="uk-UA" sz="1600" dirty="0" smtClean="0"/>
            <a:t>мудрість</a:t>
          </a:r>
          <a:endParaRPr lang="uk-UA" sz="1600" dirty="0"/>
        </a:p>
      </dgm:t>
    </dgm:pt>
    <dgm:pt modelId="{945B489C-B614-4A9F-867C-F9011E70FA04}" type="parTrans" cxnId="{537DE65D-4652-4F56-804B-13A21B0B99BB}">
      <dgm:prSet/>
      <dgm:spPr/>
      <dgm:t>
        <a:bodyPr/>
        <a:lstStyle/>
        <a:p>
          <a:endParaRPr lang="uk-UA" sz="1600"/>
        </a:p>
      </dgm:t>
    </dgm:pt>
    <dgm:pt modelId="{150645D4-98BE-4D66-B551-4398BCCDE536}" type="sibTrans" cxnId="{537DE65D-4652-4F56-804B-13A21B0B99BB}">
      <dgm:prSet/>
      <dgm:spPr/>
      <dgm:t>
        <a:bodyPr/>
        <a:lstStyle/>
        <a:p>
          <a:endParaRPr lang="uk-UA" sz="1600"/>
        </a:p>
      </dgm:t>
    </dgm:pt>
    <dgm:pt modelId="{11D8B8BB-FE7D-4B64-863B-D8B1F47FE3FA}">
      <dgm:prSet phldrT="[Текст]" custT="1"/>
      <dgm:spPr/>
      <dgm:t>
        <a:bodyPr/>
        <a:lstStyle/>
        <a:p>
          <a:r>
            <a:rPr lang="uk-UA" sz="1600" dirty="0" smtClean="0"/>
            <a:t>рішучість</a:t>
          </a:r>
          <a:endParaRPr lang="uk-UA" sz="1600" dirty="0"/>
        </a:p>
      </dgm:t>
    </dgm:pt>
    <dgm:pt modelId="{C47FD380-A7DC-40EA-8300-DEA2EC5F3B5D}" type="parTrans" cxnId="{70B49A0C-9E68-4FFA-A6F6-5F5B21CE99A7}">
      <dgm:prSet/>
      <dgm:spPr/>
      <dgm:t>
        <a:bodyPr/>
        <a:lstStyle/>
        <a:p>
          <a:endParaRPr lang="uk-UA" sz="1600"/>
        </a:p>
      </dgm:t>
    </dgm:pt>
    <dgm:pt modelId="{19BD69B6-0811-456C-ACD2-400DE4DA75F1}" type="sibTrans" cxnId="{70B49A0C-9E68-4FFA-A6F6-5F5B21CE99A7}">
      <dgm:prSet/>
      <dgm:spPr/>
      <dgm:t>
        <a:bodyPr/>
        <a:lstStyle/>
        <a:p>
          <a:endParaRPr lang="uk-UA" sz="1600"/>
        </a:p>
      </dgm:t>
    </dgm:pt>
    <dgm:pt modelId="{FF72E466-05F7-4321-9053-BC96F0AA2783}">
      <dgm:prSet phldrT="[Текст]" custT="1"/>
      <dgm:spPr/>
      <dgm:t>
        <a:bodyPr/>
        <a:lstStyle/>
        <a:p>
          <a:r>
            <a:rPr lang="uk-UA" sz="1600" dirty="0" smtClean="0"/>
            <a:t>здатність прийти на допомогу</a:t>
          </a:r>
          <a:endParaRPr lang="uk-UA" sz="1600" dirty="0"/>
        </a:p>
      </dgm:t>
    </dgm:pt>
    <dgm:pt modelId="{6AB82BE1-A284-4199-A8AD-B9442720AC13}" type="parTrans" cxnId="{CCC63A0B-8B34-4AE1-9DE0-26BDC65D4BC1}">
      <dgm:prSet/>
      <dgm:spPr/>
      <dgm:t>
        <a:bodyPr/>
        <a:lstStyle/>
        <a:p>
          <a:endParaRPr lang="uk-UA" sz="1600"/>
        </a:p>
      </dgm:t>
    </dgm:pt>
    <dgm:pt modelId="{6C9392C9-5E51-4D63-A538-FA2A4DB9B0B4}" type="sibTrans" cxnId="{CCC63A0B-8B34-4AE1-9DE0-26BDC65D4BC1}">
      <dgm:prSet/>
      <dgm:spPr/>
      <dgm:t>
        <a:bodyPr/>
        <a:lstStyle/>
        <a:p>
          <a:endParaRPr lang="uk-UA" sz="1600"/>
        </a:p>
      </dgm:t>
    </dgm:pt>
    <dgm:pt modelId="{E90F73BC-1F83-48F7-8A52-2CC4163B4EBD}" type="pres">
      <dgm:prSet presAssocID="{F9D50E8D-E78F-434E-AB33-8D5FE5322E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25BBD913-70B5-4160-B812-DF603C4C7500}" type="pres">
      <dgm:prSet presAssocID="{4C5B6F26-4448-4EB4-8341-E45D3FCEADD7}" presName="hierRoot1" presStyleCnt="0">
        <dgm:presLayoutVars>
          <dgm:hierBranch val="init"/>
        </dgm:presLayoutVars>
      </dgm:prSet>
      <dgm:spPr/>
    </dgm:pt>
    <dgm:pt modelId="{89CB65CE-1B43-4146-B3EF-92A3F222E0D7}" type="pres">
      <dgm:prSet presAssocID="{4C5B6F26-4448-4EB4-8341-E45D3FCEADD7}" presName="rootComposite1" presStyleCnt="0"/>
      <dgm:spPr/>
    </dgm:pt>
    <dgm:pt modelId="{CA596D59-2B5B-4838-BF79-A1F0E6BED48D}" type="pres">
      <dgm:prSet presAssocID="{4C5B6F26-4448-4EB4-8341-E45D3FCEADD7}" presName="rootText1" presStyleLbl="node0" presStyleIdx="0" presStyleCnt="1" custScaleX="159954" custScaleY="24607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930AA0-E3CF-4813-908F-0B2F80064740}" type="pres">
      <dgm:prSet presAssocID="{4C5B6F26-4448-4EB4-8341-E45D3FCEADD7}" presName="rootConnector1" presStyleLbl="node1" presStyleIdx="0" presStyleCnt="0"/>
      <dgm:spPr/>
      <dgm:t>
        <a:bodyPr/>
        <a:lstStyle/>
        <a:p>
          <a:endParaRPr lang="uk-UA"/>
        </a:p>
      </dgm:t>
    </dgm:pt>
    <dgm:pt modelId="{54FF1C51-266D-4B86-AFB8-CFC077913DC0}" type="pres">
      <dgm:prSet presAssocID="{4C5B6F26-4448-4EB4-8341-E45D3FCEADD7}" presName="hierChild2" presStyleCnt="0"/>
      <dgm:spPr/>
    </dgm:pt>
    <dgm:pt modelId="{2EF779D3-92F0-42AC-84CE-82A815B9E29D}" type="pres">
      <dgm:prSet presAssocID="{7B9B0240-488A-4CD3-AF53-CAD8AE07FC69}" presName="Name37" presStyleLbl="parChTrans1D2" presStyleIdx="0" presStyleCnt="7"/>
      <dgm:spPr/>
      <dgm:t>
        <a:bodyPr/>
        <a:lstStyle/>
        <a:p>
          <a:endParaRPr lang="uk-UA"/>
        </a:p>
      </dgm:t>
    </dgm:pt>
    <dgm:pt modelId="{9FB3E7E7-F2C4-4974-8605-F14776B9B841}" type="pres">
      <dgm:prSet presAssocID="{5946A4C3-1AF3-4347-B1BC-D9D8B32B150A}" presName="hierRoot2" presStyleCnt="0">
        <dgm:presLayoutVars>
          <dgm:hierBranch val="init"/>
        </dgm:presLayoutVars>
      </dgm:prSet>
      <dgm:spPr/>
    </dgm:pt>
    <dgm:pt modelId="{EF041169-3667-4EE0-8ACC-9A7BFF30BCBB}" type="pres">
      <dgm:prSet presAssocID="{5946A4C3-1AF3-4347-B1BC-D9D8B32B150A}" presName="rootComposite" presStyleCnt="0"/>
      <dgm:spPr/>
    </dgm:pt>
    <dgm:pt modelId="{5B15FB0C-716F-40D2-ABB0-C8D47522CD66}" type="pres">
      <dgm:prSet presAssocID="{5946A4C3-1AF3-4347-B1BC-D9D8B32B150A}" presName="rootText" presStyleLbl="node2" presStyleIdx="0" presStyleCnt="7" custScaleX="114935" custScaleY="150112" custLinFactNeighborX="-8029" custLinFactNeighborY="-8308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6C8A3B0-DB19-49A2-B4B1-51C5B5EF9895}" type="pres">
      <dgm:prSet presAssocID="{5946A4C3-1AF3-4347-B1BC-D9D8B32B150A}" presName="rootConnector" presStyleLbl="node2" presStyleIdx="0" presStyleCnt="7"/>
      <dgm:spPr/>
      <dgm:t>
        <a:bodyPr/>
        <a:lstStyle/>
        <a:p>
          <a:endParaRPr lang="uk-UA"/>
        </a:p>
      </dgm:t>
    </dgm:pt>
    <dgm:pt modelId="{FB468C36-5EA1-4A1A-B2CC-76E2AD52A2B7}" type="pres">
      <dgm:prSet presAssocID="{5946A4C3-1AF3-4347-B1BC-D9D8B32B150A}" presName="hierChild4" presStyleCnt="0"/>
      <dgm:spPr/>
    </dgm:pt>
    <dgm:pt modelId="{A9F3D50C-B59E-4933-A43B-3848D910E84D}" type="pres">
      <dgm:prSet presAssocID="{5946A4C3-1AF3-4347-B1BC-D9D8B32B150A}" presName="hierChild5" presStyleCnt="0"/>
      <dgm:spPr/>
    </dgm:pt>
    <dgm:pt modelId="{DD7C014A-528E-4308-8061-2A12AB3739A5}" type="pres">
      <dgm:prSet presAssocID="{1F9AC682-A2D6-4CAE-ACF8-914CF5999D8B}" presName="Name37" presStyleLbl="parChTrans1D2" presStyleIdx="1" presStyleCnt="7"/>
      <dgm:spPr/>
      <dgm:t>
        <a:bodyPr/>
        <a:lstStyle/>
        <a:p>
          <a:endParaRPr lang="uk-UA"/>
        </a:p>
      </dgm:t>
    </dgm:pt>
    <dgm:pt modelId="{0DC578E4-B88B-48C3-B7E0-3D1A0B54A1C8}" type="pres">
      <dgm:prSet presAssocID="{BB96CC27-E9EB-4189-946F-6769893EA9A6}" presName="hierRoot2" presStyleCnt="0">
        <dgm:presLayoutVars>
          <dgm:hierBranch val="init"/>
        </dgm:presLayoutVars>
      </dgm:prSet>
      <dgm:spPr/>
    </dgm:pt>
    <dgm:pt modelId="{3166538D-AB5F-4916-B66A-8C857203A55B}" type="pres">
      <dgm:prSet presAssocID="{BB96CC27-E9EB-4189-946F-6769893EA9A6}" presName="rootComposite" presStyleCnt="0"/>
      <dgm:spPr/>
    </dgm:pt>
    <dgm:pt modelId="{1C911D37-0671-4FA3-8E3D-72247719C464}" type="pres">
      <dgm:prSet presAssocID="{BB96CC27-E9EB-4189-946F-6769893EA9A6}" presName="rootText" presStyleLbl="node2" presStyleIdx="1" presStyleCnt="7" custScaleX="123162" custScaleY="153868" custLinFactY="-100000" custLinFactNeighborX="-7915" custLinFactNeighborY="-16659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FD94507-78DA-4FBD-B24C-7A2CAB2920E5}" type="pres">
      <dgm:prSet presAssocID="{BB96CC27-E9EB-4189-946F-6769893EA9A6}" presName="rootConnector" presStyleLbl="node2" presStyleIdx="1" presStyleCnt="7"/>
      <dgm:spPr/>
      <dgm:t>
        <a:bodyPr/>
        <a:lstStyle/>
        <a:p>
          <a:endParaRPr lang="uk-UA"/>
        </a:p>
      </dgm:t>
    </dgm:pt>
    <dgm:pt modelId="{E0BAD8E1-CB55-4034-85F5-262D97A666C7}" type="pres">
      <dgm:prSet presAssocID="{BB96CC27-E9EB-4189-946F-6769893EA9A6}" presName="hierChild4" presStyleCnt="0"/>
      <dgm:spPr/>
    </dgm:pt>
    <dgm:pt modelId="{C5A31C87-41AD-4FD3-8A37-35E727C4A1AD}" type="pres">
      <dgm:prSet presAssocID="{BB96CC27-E9EB-4189-946F-6769893EA9A6}" presName="hierChild5" presStyleCnt="0"/>
      <dgm:spPr/>
    </dgm:pt>
    <dgm:pt modelId="{755F0590-D9D3-4E5C-BAE4-E9EEED231023}" type="pres">
      <dgm:prSet presAssocID="{F4262201-389D-42BB-8F12-1E39E6FE4D36}" presName="Name37" presStyleLbl="parChTrans1D2" presStyleIdx="2" presStyleCnt="7"/>
      <dgm:spPr/>
      <dgm:t>
        <a:bodyPr/>
        <a:lstStyle/>
        <a:p>
          <a:endParaRPr lang="uk-UA"/>
        </a:p>
      </dgm:t>
    </dgm:pt>
    <dgm:pt modelId="{AF0619F0-54F5-4E8B-9403-0389CAF3E7B8}" type="pres">
      <dgm:prSet presAssocID="{9584AF2B-E98D-46AC-8A79-1B53B5339B1E}" presName="hierRoot2" presStyleCnt="0">
        <dgm:presLayoutVars>
          <dgm:hierBranch val="init"/>
        </dgm:presLayoutVars>
      </dgm:prSet>
      <dgm:spPr/>
    </dgm:pt>
    <dgm:pt modelId="{EA43629F-8270-4DF7-BDAC-F195A522E0FC}" type="pres">
      <dgm:prSet presAssocID="{9584AF2B-E98D-46AC-8A79-1B53B5339B1E}" presName="rootComposite" presStyleCnt="0"/>
      <dgm:spPr/>
    </dgm:pt>
    <dgm:pt modelId="{DCA11622-ECD1-40C0-AC29-2C144C637363}" type="pres">
      <dgm:prSet presAssocID="{9584AF2B-E98D-46AC-8A79-1B53B5339B1E}" presName="rootText" presStyleLbl="node2" presStyleIdx="2" presStyleCnt="7" custScaleX="124161" custScaleY="161276" custLinFactY="13756" custLinFactNeighborX="-88926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DB44F94-BA5F-47F2-8B16-651B1CA73AE7}" type="pres">
      <dgm:prSet presAssocID="{9584AF2B-E98D-46AC-8A79-1B53B5339B1E}" presName="rootConnector" presStyleLbl="node2" presStyleIdx="2" presStyleCnt="7"/>
      <dgm:spPr/>
      <dgm:t>
        <a:bodyPr/>
        <a:lstStyle/>
        <a:p>
          <a:endParaRPr lang="uk-UA"/>
        </a:p>
      </dgm:t>
    </dgm:pt>
    <dgm:pt modelId="{FA714DE8-A64E-49EE-B862-E1CDCC90652D}" type="pres">
      <dgm:prSet presAssocID="{9584AF2B-E98D-46AC-8A79-1B53B5339B1E}" presName="hierChild4" presStyleCnt="0"/>
      <dgm:spPr/>
    </dgm:pt>
    <dgm:pt modelId="{41564E54-FAFF-4C4D-BAE2-B75B45DD319F}" type="pres">
      <dgm:prSet presAssocID="{9584AF2B-E98D-46AC-8A79-1B53B5339B1E}" presName="hierChild5" presStyleCnt="0"/>
      <dgm:spPr/>
    </dgm:pt>
    <dgm:pt modelId="{1F43EE0A-5E91-414B-83A3-632C475022E8}" type="pres">
      <dgm:prSet presAssocID="{945B489C-B614-4A9F-867C-F9011E70FA04}" presName="Name37" presStyleLbl="parChTrans1D2" presStyleIdx="3" presStyleCnt="7"/>
      <dgm:spPr/>
      <dgm:t>
        <a:bodyPr/>
        <a:lstStyle/>
        <a:p>
          <a:endParaRPr lang="uk-UA"/>
        </a:p>
      </dgm:t>
    </dgm:pt>
    <dgm:pt modelId="{5687B360-AF44-40C6-99AB-4ACF7353EE0C}" type="pres">
      <dgm:prSet presAssocID="{3CE41CA4-EDAE-419F-AC1A-E7065003D259}" presName="hierRoot2" presStyleCnt="0">
        <dgm:presLayoutVars>
          <dgm:hierBranch val="init"/>
        </dgm:presLayoutVars>
      </dgm:prSet>
      <dgm:spPr/>
    </dgm:pt>
    <dgm:pt modelId="{EB93F92C-6F96-4FBF-85FC-0F2B93B66D2D}" type="pres">
      <dgm:prSet presAssocID="{3CE41CA4-EDAE-419F-AC1A-E7065003D259}" presName="rootComposite" presStyleCnt="0"/>
      <dgm:spPr/>
    </dgm:pt>
    <dgm:pt modelId="{E495A830-5A53-418B-8B80-C878F262D002}" type="pres">
      <dgm:prSet presAssocID="{3CE41CA4-EDAE-419F-AC1A-E7065003D259}" presName="rootText" presStyleLbl="node2" presStyleIdx="3" presStyleCnt="7" custScaleX="128165" custScaleY="161504" custLinFactNeighborX="-8586" custLinFactNeighborY="9308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DA55CFE-D257-4815-9B8A-3DBF000B042A}" type="pres">
      <dgm:prSet presAssocID="{3CE41CA4-EDAE-419F-AC1A-E7065003D259}" presName="rootConnector" presStyleLbl="node2" presStyleIdx="3" presStyleCnt="7"/>
      <dgm:spPr/>
      <dgm:t>
        <a:bodyPr/>
        <a:lstStyle/>
        <a:p>
          <a:endParaRPr lang="uk-UA"/>
        </a:p>
      </dgm:t>
    </dgm:pt>
    <dgm:pt modelId="{46AA1F08-13EE-4A26-B5FE-7D1E2D682575}" type="pres">
      <dgm:prSet presAssocID="{3CE41CA4-EDAE-419F-AC1A-E7065003D259}" presName="hierChild4" presStyleCnt="0"/>
      <dgm:spPr/>
    </dgm:pt>
    <dgm:pt modelId="{CE562B1E-E8DA-4EA1-8975-E03503C7009E}" type="pres">
      <dgm:prSet presAssocID="{3CE41CA4-EDAE-419F-AC1A-E7065003D259}" presName="hierChild5" presStyleCnt="0"/>
      <dgm:spPr/>
    </dgm:pt>
    <dgm:pt modelId="{3864A129-4389-4052-A400-285B980DE6A2}" type="pres">
      <dgm:prSet presAssocID="{C47FD380-A7DC-40EA-8300-DEA2EC5F3B5D}" presName="Name37" presStyleLbl="parChTrans1D2" presStyleIdx="4" presStyleCnt="7"/>
      <dgm:spPr/>
      <dgm:t>
        <a:bodyPr/>
        <a:lstStyle/>
        <a:p>
          <a:endParaRPr lang="uk-UA"/>
        </a:p>
      </dgm:t>
    </dgm:pt>
    <dgm:pt modelId="{A35ED3D0-2EAA-4E0F-9032-8E263B990832}" type="pres">
      <dgm:prSet presAssocID="{11D8B8BB-FE7D-4B64-863B-D8B1F47FE3FA}" presName="hierRoot2" presStyleCnt="0">
        <dgm:presLayoutVars>
          <dgm:hierBranch val="init"/>
        </dgm:presLayoutVars>
      </dgm:prSet>
      <dgm:spPr/>
    </dgm:pt>
    <dgm:pt modelId="{51AAFDF6-6258-4300-8A71-716FE2714F0B}" type="pres">
      <dgm:prSet presAssocID="{11D8B8BB-FE7D-4B64-863B-D8B1F47FE3FA}" presName="rootComposite" presStyleCnt="0"/>
      <dgm:spPr/>
    </dgm:pt>
    <dgm:pt modelId="{D039BD5B-D7BD-4005-8694-EFD90A8BE84A}" type="pres">
      <dgm:prSet presAssocID="{11D8B8BB-FE7D-4B64-863B-D8B1F47FE3FA}" presName="rootText" presStyleLbl="node2" presStyleIdx="4" presStyleCnt="7" custScaleX="124814" custScaleY="151084" custLinFactX="2256" custLinFactY="27085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43C3DC5-E4E9-45F4-AC4D-B5C286867045}" type="pres">
      <dgm:prSet presAssocID="{11D8B8BB-FE7D-4B64-863B-D8B1F47FE3FA}" presName="rootConnector" presStyleLbl="node2" presStyleIdx="4" presStyleCnt="7"/>
      <dgm:spPr/>
      <dgm:t>
        <a:bodyPr/>
        <a:lstStyle/>
        <a:p>
          <a:endParaRPr lang="uk-UA"/>
        </a:p>
      </dgm:t>
    </dgm:pt>
    <dgm:pt modelId="{A40171F4-43F2-436F-8CE1-C372D9B51EC5}" type="pres">
      <dgm:prSet presAssocID="{11D8B8BB-FE7D-4B64-863B-D8B1F47FE3FA}" presName="hierChild4" presStyleCnt="0"/>
      <dgm:spPr/>
    </dgm:pt>
    <dgm:pt modelId="{EBBE8694-C98F-438B-BBA2-CE7DEACA0F03}" type="pres">
      <dgm:prSet presAssocID="{11D8B8BB-FE7D-4B64-863B-D8B1F47FE3FA}" presName="hierChild5" presStyleCnt="0"/>
      <dgm:spPr/>
    </dgm:pt>
    <dgm:pt modelId="{9B45B515-EE04-4198-B4C8-10F9E1086042}" type="pres">
      <dgm:prSet presAssocID="{6AB82BE1-A284-4199-A8AD-B9442720AC13}" presName="Name37" presStyleLbl="parChTrans1D2" presStyleIdx="5" presStyleCnt="7"/>
      <dgm:spPr/>
      <dgm:t>
        <a:bodyPr/>
        <a:lstStyle/>
        <a:p>
          <a:endParaRPr lang="uk-UA"/>
        </a:p>
      </dgm:t>
    </dgm:pt>
    <dgm:pt modelId="{835792A6-0996-4B0E-83A9-5909F2860220}" type="pres">
      <dgm:prSet presAssocID="{FF72E466-05F7-4321-9053-BC96F0AA2783}" presName="hierRoot2" presStyleCnt="0">
        <dgm:presLayoutVars>
          <dgm:hierBranch val="init"/>
        </dgm:presLayoutVars>
      </dgm:prSet>
      <dgm:spPr/>
    </dgm:pt>
    <dgm:pt modelId="{B814C4E3-DA0B-4527-BD98-DF1B3D74F345}" type="pres">
      <dgm:prSet presAssocID="{FF72E466-05F7-4321-9053-BC96F0AA2783}" presName="rootComposite" presStyleCnt="0"/>
      <dgm:spPr/>
    </dgm:pt>
    <dgm:pt modelId="{417D47D2-6C29-46EB-BFB5-BF1328F3E032}" type="pres">
      <dgm:prSet presAssocID="{FF72E466-05F7-4321-9053-BC96F0AA2783}" presName="rootText" presStyleLbl="node2" presStyleIdx="5" presStyleCnt="7" custScaleX="113333" custScaleY="143102" custLinFactX="9880" custLinFactNeighborX="100000" custLinFactNeighborY="-6896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56664F0-5A05-429D-93FE-98465D9CFFDB}" type="pres">
      <dgm:prSet presAssocID="{FF72E466-05F7-4321-9053-BC96F0AA2783}" presName="rootConnector" presStyleLbl="node2" presStyleIdx="5" presStyleCnt="7"/>
      <dgm:spPr/>
      <dgm:t>
        <a:bodyPr/>
        <a:lstStyle/>
        <a:p>
          <a:endParaRPr lang="uk-UA"/>
        </a:p>
      </dgm:t>
    </dgm:pt>
    <dgm:pt modelId="{92DB0FD4-C20D-4B55-B490-FBA955599CB6}" type="pres">
      <dgm:prSet presAssocID="{FF72E466-05F7-4321-9053-BC96F0AA2783}" presName="hierChild4" presStyleCnt="0"/>
      <dgm:spPr/>
    </dgm:pt>
    <dgm:pt modelId="{56025143-8DA4-4E34-88F9-FDCC07D34552}" type="pres">
      <dgm:prSet presAssocID="{FF72E466-05F7-4321-9053-BC96F0AA2783}" presName="hierChild5" presStyleCnt="0"/>
      <dgm:spPr/>
    </dgm:pt>
    <dgm:pt modelId="{B05D79B9-0154-4D8A-83A5-6DD20B5F72D9}" type="pres">
      <dgm:prSet presAssocID="{6048E1F0-FA1B-4DAD-9C5C-1C86527C3451}" presName="Name37" presStyleLbl="parChTrans1D2" presStyleIdx="6" presStyleCnt="7"/>
      <dgm:spPr/>
      <dgm:t>
        <a:bodyPr/>
        <a:lstStyle/>
        <a:p>
          <a:endParaRPr lang="uk-UA"/>
        </a:p>
      </dgm:t>
    </dgm:pt>
    <dgm:pt modelId="{7ACD3811-D325-404E-86F3-718C1C40221F}" type="pres">
      <dgm:prSet presAssocID="{F75F60D4-7609-47C2-AA5F-640FA4BFC450}" presName="hierRoot2" presStyleCnt="0">
        <dgm:presLayoutVars>
          <dgm:hierBranch val="init"/>
        </dgm:presLayoutVars>
      </dgm:prSet>
      <dgm:spPr/>
    </dgm:pt>
    <dgm:pt modelId="{A740B302-97EC-4830-8B44-0447E57A9BC4}" type="pres">
      <dgm:prSet presAssocID="{F75F60D4-7609-47C2-AA5F-640FA4BFC450}" presName="rootComposite" presStyleCnt="0"/>
      <dgm:spPr/>
    </dgm:pt>
    <dgm:pt modelId="{7025E6FF-A36E-4BC1-BF4C-4260B27977AA}" type="pres">
      <dgm:prSet presAssocID="{F75F60D4-7609-47C2-AA5F-640FA4BFC450}" presName="rootText" presStyleLbl="node2" presStyleIdx="6" presStyleCnt="7" custScaleX="114895" custScaleY="137808" custLinFactY="-100000" custLinFactNeighborX="-73068" custLinFactNeighborY="-1727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0311161-E4D9-453C-A3B3-987D300F96E9}" type="pres">
      <dgm:prSet presAssocID="{F75F60D4-7609-47C2-AA5F-640FA4BFC450}" presName="rootConnector" presStyleLbl="node2" presStyleIdx="6" presStyleCnt="7"/>
      <dgm:spPr/>
      <dgm:t>
        <a:bodyPr/>
        <a:lstStyle/>
        <a:p>
          <a:endParaRPr lang="uk-UA"/>
        </a:p>
      </dgm:t>
    </dgm:pt>
    <dgm:pt modelId="{60160481-D49C-4E3C-8D80-4CC27FB686B4}" type="pres">
      <dgm:prSet presAssocID="{F75F60D4-7609-47C2-AA5F-640FA4BFC450}" presName="hierChild4" presStyleCnt="0"/>
      <dgm:spPr/>
    </dgm:pt>
    <dgm:pt modelId="{BEB2095C-B0ED-48FD-B4D0-DE20678AD61E}" type="pres">
      <dgm:prSet presAssocID="{F75F60D4-7609-47C2-AA5F-640FA4BFC450}" presName="hierChild5" presStyleCnt="0"/>
      <dgm:spPr/>
    </dgm:pt>
    <dgm:pt modelId="{0EE3DAB9-B235-4471-BFF1-242130223606}" type="pres">
      <dgm:prSet presAssocID="{4C5B6F26-4448-4EB4-8341-E45D3FCEADD7}" presName="hierChild3" presStyleCnt="0"/>
      <dgm:spPr/>
    </dgm:pt>
  </dgm:ptLst>
  <dgm:cxnLst>
    <dgm:cxn modelId="{39E74516-1EEE-4C50-B68F-4BA938CE6318}" srcId="{4C5B6F26-4448-4EB4-8341-E45D3FCEADD7}" destId="{5946A4C3-1AF3-4347-B1BC-D9D8B32B150A}" srcOrd="0" destOrd="0" parTransId="{7B9B0240-488A-4CD3-AF53-CAD8AE07FC69}" sibTransId="{E17B22B5-4161-4C2F-931E-93B949330541}"/>
    <dgm:cxn modelId="{FC24E906-D03D-477C-A635-B73158C37DDE}" type="presOf" srcId="{945B489C-B614-4A9F-867C-F9011E70FA04}" destId="{1F43EE0A-5E91-414B-83A3-632C475022E8}" srcOrd="0" destOrd="0" presId="urn:microsoft.com/office/officeart/2005/8/layout/orgChart1"/>
    <dgm:cxn modelId="{2486CE94-126A-48F3-AAD5-3749C2959902}" srcId="{4C5B6F26-4448-4EB4-8341-E45D3FCEADD7}" destId="{9584AF2B-E98D-46AC-8A79-1B53B5339B1E}" srcOrd="2" destOrd="0" parTransId="{F4262201-389D-42BB-8F12-1E39E6FE4D36}" sibTransId="{EDBCB41B-8462-4C4F-9BAD-C1C44840F9EF}"/>
    <dgm:cxn modelId="{BB41AE5A-7152-4B5C-A9B3-5A8AEA8E1C4E}" type="presOf" srcId="{6048E1F0-FA1B-4DAD-9C5C-1C86527C3451}" destId="{B05D79B9-0154-4D8A-83A5-6DD20B5F72D9}" srcOrd="0" destOrd="0" presId="urn:microsoft.com/office/officeart/2005/8/layout/orgChart1"/>
    <dgm:cxn modelId="{67866CB9-AE4D-48A3-BFB3-A133327455FD}" type="presOf" srcId="{FF72E466-05F7-4321-9053-BC96F0AA2783}" destId="{556664F0-5A05-429D-93FE-98465D9CFFDB}" srcOrd="1" destOrd="0" presId="urn:microsoft.com/office/officeart/2005/8/layout/orgChart1"/>
    <dgm:cxn modelId="{A672A970-0976-4ED6-A2D5-1DC81E7900FE}" type="presOf" srcId="{C47FD380-A7DC-40EA-8300-DEA2EC5F3B5D}" destId="{3864A129-4389-4052-A400-285B980DE6A2}" srcOrd="0" destOrd="0" presId="urn:microsoft.com/office/officeart/2005/8/layout/orgChart1"/>
    <dgm:cxn modelId="{FA84F62F-3831-4F5E-8D19-55728A5B9DAA}" type="presOf" srcId="{F75F60D4-7609-47C2-AA5F-640FA4BFC450}" destId="{7025E6FF-A36E-4BC1-BF4C-4260B27977AA}" srcOrd="0" destOrd="0" presId="urn:microsoft.com/office/officeart/2005/8/layout/orgChart1"/>
    <dgm:cxn modelId="{DCFBB557-C327-41D9-9705-1E08CCA446DB}" type="presOf" srcId="{F75F60D4-7609-47C2-AA5F-640FA4BFC450}" destId="{10311161-E4D9-453C-A3B3-987D300F96E9}" srcOrd="1" destOrd="0" presId="urn:microsoft.com/office/officeart/2005/8/layout/orgChart1"/>
    <dgm:cxn modelId="{E45C6C3F-5A3B-4CE8-92CE-640D418FBF09}" type="presOf" srcId="{9584AF2B-E98D-46AC-8A79-1B53B5339B1E}" destId="{8DB44F94-BA5F-47F2-8B16-651B1CA73AE7}" srcOrd="1" destOrd="0" presId="urn:microsoft.com/office/officeart/2005/8/layout/orgChart1"/>
    <dgm:cxn modelId="{F67B0F4D-A0BC-4BC9-85BC-A9ADAC63FC33}" type="presOf" srcId="{5946A4C3-1AF3-4347-B1BC-D9D8B32B150A}" destId="{96C8A3B0-DB19-49A2-B4B1-51C5B5EF9895}" srcOrd="1" destOrd="0" presId="urn:microsoft.com/office/officeart/2005/8/layout/orgChart1"/>
    <dgm:cxn modelId="{2A42C6A2-C027-4E14-9F79-9F2085A2612B}" type="presOf" srcId="{3CE41CA4-EDAE-419F-AC1A-E7065003D259}" destId="{BDA55CFE-D257-4815-9B8A-3DBF000B042A}" srcOrd="1" destOrd="0" presId="urn:microsoft.com/office/officeart/2005/8/layout/orgChart1"/>
    <dgm:cxn modelId="{7B2D241D-6E6D-4A03-A55C-E1DAAC434768}" type="presOf" srcId="{6AB82BE1-A284-4199-A8AD-B9442720AC13}" destId="{9B45B515-EE04-4198-B4C8-10F9E1086042}" srcOrd="0" destOrd="0" presId="urn:microsoft.com/office/officeart/2005/8/layout/orgChart1"/>
    <dgm:cxn modelId="{DC4E3421-840F-42C0-94F1-A5F8536B7828}" srcId="{F9D50E8D-E78F-434E-AB33-8D5FE5322EA3}" destId="{4C5B6F26-4448-4EB4-8341-E45D3FCEADD7}" srcOrd="0" destOrd="0" parTransId="{02E86C72-AA79-4E86-B43D-BB5B313CC5E7}" sibTransId="{876E8BE8-F806-483B-A447-081980BDE595}"/>
    <dgm:cxn modelId="{EDD22875-B280-4C3D-BD30-B17A91967C32}" type="presOf" srcId="{1F9AC682-A2D6-4CAE-ACF8-914CF5999D8B}" destId="{DD7C014A-528E-4308-8061-2A12AB3739A5}" srcOrd="0" destOrd="0" presId="urn:microsoft.com/office/officeart/2005/8/layout/orgChart1"/>
    <dgm:cxn modelId="{EB7344C9-3AFF-4F68-B7D8-509BB4AD962C}" srcId="{4C5B6F26-4448-4EB4-8341-E45D3FCEADD7}" destId="{F75F60D4-7609-47C2-AA5F-640FA4BFC450}" srcOrd="6" destOrd="0" parTransId="{6048E1F0-FA1B-4DAD-9C5C-1C86527C3451}" sibTransId="{BCD3BCAF-7697-48BC-958F-C5A600D6660E}"/>
    <dgm:cxn modelId="{55314A14-9008-4810-BBC8-8537B261B03B}" type="presOf" srcId="{F4262201-389D-42BB-8F12-1E39E6FE4D36}" destId="{755F0590-D9D3-4E5C-BAE4-E9EEED231023}" srcOrd="0" destOrd="0" presId="urn:microsoft.com/office/officeart/2005/8/layout/orgChart1"/>
    <dgm:cxn modelId="{5A087599-ED10-400E-BA46-B1539DD0ED76}" type="presOf" srcId="{4C5B6F26-4448-4EB4-8341-E45D3FCEADD7}" destId="{CA596D59-2B5B-4838-BF79-A1F0E6BED48D}" srcOrd="0" destOrd="0" presId="urn:microsoft.com/office/officeart/2005/8/layout/orgChart1"/>
    <dgm:cxn modelId="{2B3A2735-7F35-4333-A8E0-7E3315421BBE}" type="presOf" srcId="{11D8B8BB-FE7D-4B64-863B-D8B1F47FE3FA}" destId="{D039BD5B-D7BD-4005-8694-EFD90A8BE84A}" srcOrd="0" destOrd="0" presId="urn:microsoft.com/office/officeart/2005/8/layout/orgChart1"/>
    <dgm:cxn modelId="{DFE830DE-978F-43FD-A9C1-C6859BE63A87}" srcId="{4C5B6F26-4448-4EB4-8341-E45D3FCEADD7}" destId="{BB96CC27-E9EB-4189-946F-6769893EA9A6}" srcOrd="1" destOrd="0" parTransId="{1F9AC682-A2D6-4CAE-ACF8-914CF5999D8B}" sibTransId="{070D53E5-3009-4942-B7ED-CD77C647A118}"/>
    <dgm:cxn modelId="{70B49A0C-9E68-4FFA-A6F6-5F5B21CE99A7}" srcId="{4C5B6F26-4448-4EB4-8341-E45D3FCEADD7}" destId="{11D8B8BB-FE7D-4B64-863B-D8B1F47FE3FA}" srcOrd="4" destOrd="0" parTransId="{C47FD380-A7DC-40EA-8300-DEA2EC5F3B5D}" sibTransId="{19BD69B6-0811-456C-ACD2-400DE4DA75F1}"/>
    <dgm:cxn modelId="{CCC63A0B-8B34-4AE1-9DE0-26BDC65D4BC1}" srcId="{4C5B6F26-4448-4EB4-8341-E45D3FCEADD7}" destId="{FF72E466-05F7-4321-9053-BC96F0AA2783}" srcOrd="5" destOrd="0" parTransId="{6AB82BE1-A284-4199-A8AD-B9442720AC13}" sibTransId="{6C9392C9-5E51-4D63-A538-FA2A4DB9B0B4}"/>
    <dgm:cxn modelId="{B7716FF7-4668-41B9-9BAC-96EFCAE70EE9}" type="presOf" srcId="{11D8B8BB-FE7D-4B64-863B-D8B1F47FE3FA}" destId="{F43C3DC5-E4E9-45F4-AC4D-B5C286867045}" srcOrd="1" destOrd="0" presId="urn:microsoft.com/office/officeart/2005/8/layout/orgChart1"/>
    <dgm:cxn modelId="{66C43C10-3DBA-48FD-8D46-7BAD064124F1}" type="presOf" srcId="{FF72E466-05F7-4321-9053-BC96F0AA2783}" destId="{417D47D2-6C29-46EB-BFB5-BF1328F3E032}" srcOrd="0" destOrd="0" presId="urn:microsoft.com/office/officeart/2005/8/layout/orgChart1"/>
    <dgm:cxn modelId="{537DE65D-4652-4F56-804B-13A21B0B99BB}" srcId="{4C5B6F26-4448-4EB4-8341-E45D3FCEADD7}" destId="{3CE41CA4-EDAE-419F-AC1A-E7065003D259}" srcOrd="3" destOrd="0" parTransId="{945B489C-B614-4A9F-867C-F9011E70FA04}" sibTransId="{150645D4-98BE-4D66-B551-4398BCCDE536}"/>
    <dgm:cxn modelId="{D17A3336-34DA-4019-9B97-99EBBD5B219E}" type="presOf" srcId="{7B9B0240-488A-4CD3-AF53-CAD8AE07FC69}" destId="{2EF779D3-92F0-42AC-84CE-82A815B9E29D}" srcOrd="0" destOrd="0" presId="urn:microsoft.com/office/officeart/2005/8/layout/orgChart1"/>
    <dgm:cxn modelId="{2BF30634-6A08-45FB-9CED-68A46AC6109A}" type="presOf" srcId="{BB96CC27-E9EB-4189-946F-6769893EA9A6}" destId="{8FD94507-78DA-4FBD-B24C-7A2CAB2920E5}" srcOrd="1" destOrd="0" presId="urn:microsoft.com/office/officeart/2005/8/layout/orgChart1"/>
    <dgm:cxn modelId="{9FC77896-B4F9-48CB-AEB1-9031463A1D6B}" type="presOf" srcId="{4C5B6F26-4448-4EB4-8341-E45D3FCEADD7}" destId="{80930AA0-E3CF-4813-908F-0B2F80064740}" srcOrd="1" destOrd="0" presId="urn:microsoft.com/office/officeart/2005/8/layout/orgChart1"/>
    <dgm:cxn modelId="{D4BF5839-C6B4-42AA-89B0-252A42C28F0E}" type="presOf" srcId="{5946A4C3-1AF3-4347-B1BC-D9D8B32B150A}" destId="{5B15FB0C-716F-40D2-ABB0-C8D47522CD66}" srcOrd="0" destOrd="0" presId="urn:microsoft.com/office/officeart/2005/8/layout/orgChart1"/>
    <dgm:cxn modelId="{D7D5A16E-CC73-401D-9BA2-F652056C3CE3}" type="presOf" srcId="{9584AF2B-E98D-46AC-8A79-1B53B5339B1E}" destId="{DCA11622-ECD1-40C0-AC29-2C144C637363}" srcOrd="0" destOrd="0" presId="urn:microsoft.com/office/officeart/2005/8/layout/orgChart1"/>
    <dgm:cxn modelId="{8D12CB1D-3D48-40DD-AAD8-85352648E88D}" type="presOf" srcId="{BB96CC27-E9EB-4189-946F-6769893EA9A6}" destId="{1C911D37-0671-4FA3-8E3D-72247719C464}" srcOrd="0" destOrd="0" presId="urn:microsoft.com/office/officeart/2005/8/layout/orgChart1"/>
    <dgm:cxn modelId="{86037EB6-2294-4867-95FA-5A37256835F8}" type="presOf" srcId="{F9D50E8D-E78F-434E-AB33-8D5FE5322EA3}" destId="{E90F73BC-1F83-48F7-8A52-2CC4163B4EBD}" srcOrd="0" destOrd="0" presId="urn:microsoft.com/office/officeart/2005/8/layout/orgChart1"/>
    <dgm:cxn modelId="{7FC15EB2-62CD-4E2A-B7B6-85ED80176455}" type="presOf" srcId="{3CE41CA4-EDAE-419F-AC1A-E7065003D259}" destId="{E495A830-5A53-418B-8B80-C878F262D002}" srcOrd="0" destOrd="0" presId="urn:microsoft.com/office/officeart/2005/8/layout/orgChart1"/>
    <dgm:cxn modelId="{60D6377D-640B-41BC-B45C-34A42FA7DA47}" type="presParOf" srcId="{E90F73BC-1F83-48F7-8A52-2CC4163B4EBD}" destId="{25BBD913-70B5-4160-B812-DF603C4C7500}" srcOrd="0" destOrd="0" presId="urn:microsoft.com/office/officeart/2005/8/layout/orgChart1"/>
    <dgm:cxn modelId="{165D3BA0-0DCB-455E-BF50-942FF86A115A}" type="presParOf" srcId="{25BBD913-70B5-4160-B812-DF603C4C7500}" destId="{89CB65CE-1B43-4146-B3EF-92A3F222E0D7}" srcOrd="0" destOrd="0" presId="urn:microsoft.com/office/officeart/2005/8/layout/orgChart1"/>
    <dgm:cxn modelId="{4DE13EA2-3FF3-4867-BD2C-B4B7E3F4C0C1}" type="presParOf" srcId="{89CB65CE-1B43-4146-B3EF-92A3F222E0D7}" destId="{CA596D59-2B5B-4838-BF79-A1F0E6BED48D}" srcOrd="0" destOrd="0" presId="urn:microsoft.com/office/officeart/2005/8/layout/orgChart1"/>
    <dgm:cxn modelId="{5E3FDF65-DDD7-487B-A70E-E8335A430FCF}" type="presParOf" srcId="{89CB65CE-1B43-4146-B3EF-92A3F222E0D7}" destId="{80930AA0-E3CF-4813-908F-0B2F80064740}" srcOrd="1" destOrd="0" presId="urn:microsoft.com/office/officeart/2005/8/layout/orgChart1"/>
    <dgm:cxn modelId="{9064D595-771D-428C-84FC-A5B8063387FA}" type="presParOf" srcId="{25BBD913-70B5-4160-B812-DF603C4C7500}" destId="{54FF1C51-266D-4B86-AFB8-CFC077913DC0}" srcOrd="1" destOrd="0" presId="urn:microsoft.com/office/officeart/2005/8/layout/orgChart1"/>
    <dgm:cxn modelId="{36841749-FDD1-4ECF-9707-5DBE6B7EF99B}" type="presParOf" srcId="{54FF1C51-266D-4B86-AFB8-CFC077913DC0}" destId="{2EF779D3-92F0-42AC-84CE-82A815B9E29D}" srcOrd="0" destOrd="0" presId="urn:microsoft.com/office/officeart/2005/8/layout/orgChart1"/>
    <dgm:cxn modelId="{A4A79351-71D2-423B-A148-8E9E73388B88}" type="presParOf" srcId="{54FF1C51-266D-4B86-AFB8-CFC077913DC0}" destId="{9FB3E7E7-F2C4-4974-8605-F14776B9B841}" srcOrd="1" destOrd="0" presId="urn:microsoft.com/office/officeart/2005/8/layout/orgChart1"/>
    <dgm:cxn modelId="{DAB96C57-8475-4F8D-9DB3-9BE63E453082}" type="presParOf" srcId="{9FB3E7E7-F2C4-4974-8605-F14776B9B841}" destId="{EF041169-3667-4EE0-8ACC-9A7BFF30BCBB}" srcOrd="0" destOrd="0" presId="urn:microsoft.com/office/officeart/2005/8/layout/orgChart1"/>
    <dgm:cxn modelId="{63DDF679-DD74-4F93-956C-AC7722296EED}" type="presParOf" srcId="{EF041169-3667-4EE0-8ACC-9A7BFF30BCBB}" destId="{5B15FB0C-716F-40D2-ABB0-C8D47522CD66}" srcOrd="0" destOrd="0" presId="urn:microsoft.com/office/officeart/2005/8/layout/orgChart1"/>
    <dgm:cxn modelId="{FEAF4B48-875F-4691-A766-8B70CA0496B6}" type="presParOf" srcId="{EF041169-3667-4EE0-8ACC-9A7BFF30BCBB}" destId="{96C8A3B0-DB19-49A2-B4B1-51C5B5EF9895}" srcOrd="1" destOrd="0" presId="urn:microsoft.com/office/officeart/2005/8/layout/orgChart1"/>
    <dgm:cxn modelId="{08061DAA-FCB6-4D8E-92B1-5FC7CC80F2E1}" type="presParOf" srcId="{9FB3E7E7-F2C4-4974-8605-F14776B9B841}" destId="{FB468C36-5EA1-4A1A-B2CC-76E2AD52A2B7}" srcOrd="1" destOrd="0" presId="urn:microsoft.com/office/officeart/2005/8/layout/orgChart1"/>
    <dgm:cxn modelId="{7174F1AC-CAC7-4EC1-A2A0-9E52A06048C3}" type="presParOf" srcId="{9FB3E7E7-F2C4-4974-8605-F14776B9B841}" destId="{A9F3D50C-B59E-4933-A43B-3848D910E84D}" srcOrd="2" destOrd="0" presId="urn:microsoft.com/office/officeart/2005/8/layout/orgChart1"/>
    <dgm:cxn modelId="{86E08E8C-38B2-417A-BFCD-A58E647097A1}" type="presParOf" srcId="{54FF1C51-266D-4B86-AFB8-CFC077913DC0}" destId="{DD7C014A-528E-4308-8061-2A12AB3739A5}" srcOrd="2" destOrd="0" presId="urn:microsoft.com/office/officeart/2005/8/layout/orgChart1"/>
    <dgm:cxn modelId="{EFAB7970-EDA8-4DF4-B91B-281549753461}" type="presParOf" srcId="{54FF1C51-266D-4B86-AFB8-CFC077913DC0}" destId="{0DC578E4-B88B-48C3-B7E0-3D1A0B54A1C8}" srcOrd="3" destOrd="0" presId="urn:microsoft.com/office/officeart/2005/8/layout/orgChart1"/>
    <dgm:cxn modelId="{10BF25C8-17AD-40F1-973A-3E0D7C4D5784}" type="presParOf" srcId="{0DC578E4-B88B-48C3-B7E0-3D1A0B54A1C8}" destId="{3166538D-AB5F-4916-B66A-8C857203A55B}" srcOrd="0" destOrd="0" presId="urn:microsoft.com/office/officeart/2005/8/layout/orgChart1"/>
    <dgm:cxn modelId="{3F00FF64-EEE0-4952-89EF-84D912F63AC0}" type="presParOf" srcId="{3166538D-AB5F-4916-B66A-8C857203A55B}" destId="{1C911D37-0671-4FA3-8E3D-72247719C464}" srcOrd="0" destOrd="0" presId="urn:microsoft.com/office/officeart/2005/8/layout/orgChart1"/>
    <dgm:cxn modelId="{2E2B8B96-5929-4B2F-A67B-72EFA85C718D}" type="presParOf" srcId="{3166538D-AB5F-4916-B66A-8C857203A55B}" destId="{8FD94507-78DA-4FBD-B24C-7A2CAB2920E5}" srcOrd="1" destOrd="0" presId="urn:microsoft.com/office/officeart/2005/8/layout/orgChart1"/>
    <dgm:cxn modelId="{3C53BF55-3728-4EA5-8620-53F1E4267FFD}" type="presParOf" srcId="{0DC578E4-B88B-48C3-B7E0-3D1A0B54A1C8}" destId="{E0BAD8E1-CB55-4034-85F5-262D97A666C7}" srcOrd="1" destOrd="0" presId="urn:microsoft.com/office/officeart/2005/8/layout/orgChart1"/>
    <dgm:cxn modelId="{A1F25DC5-3976-46E9-AFA7-7F6A6F1581B6}" type="presParOf" srcId="{0DC578E4-B88B-48C3-B7E0-3D1A0B54A1C8}" destId="{C5A31C87-41AD-4FD3-8A37-35E727C4A1AD}" srcOrd="2" destOrd="0" presId="urn:microsoft.com/office/officeart/2005/8/layout/orgChart1"/>
    <dgm:cxn modelId="{86C19AD2-1721-4ED3-A9BF-94F9F197A75D}" type="presParOf" srcId="{54FF1C51-266D-4B86-AFB8-CFC077913DC0}" destId="{755F0590-D9D3-4E5C-BAE4-E9EEED231023}" srcOrd="4" destOrd="0" presId="urn:microsoft.com/office/officeart/2005/8/layout/orgChart1"/>
    <dgm:cxn modelId="{666C2800-035C-4D24-87DA-79E5CA99248B}" type="presParOf" srcId="{54FF1C51-266D-4B86-AFB8-CFC077913DC0}" destId="{AF0619F0-54F5-4E8B-9403-0389CAF3E7B8}" srcOrd="5" destOrd="0" presId="urn:microsoft.com/office/officeart/2005/8/layout/orgChart1"/>
    <dgm:cxn modelId="{67540FDC-E425-4104-BED1-986895010AEA}" type="presParOf" srcId="{AF0619F0-54F5-4E8B-9403-0389CAF3E7B8}" destId="{EA43629F-8270-4DF7-BDAC-F195A522E0FC}" srcOrd="0" destOrd="0" presId="urn:microsoft.com/office/officeart/2005/8/layout/orgChart1"/>
    <dgm:cxn modelId="{EF676D80-78A5-4E2F-AF27-BB6C194D2BA1}" type="presParOf" srcId="{EA43629F-8270-4DF7-BDAC-F195A522E0FC}" destId="{DCA11622-ECD1-40C0-AC29-2C144C637363}" srcOrd="0" destOrd="0" presId="urn:microsoft.com/office/officeart/2005/8/layout/orgChart1"/>
    <dgm:cxn modelId="{009BDB06-35A1-4B86-B3EB-03476551916C}" type="presParOf" srcId="{EA43629F-8270-4DF7-BDAC-F195A522E0FC}" destId="{8DB44F94-BA5F-47F2-8B16-651B1CA73AE7}" srcOrd="1" destOrd="0" presId="urn:microsoft.com/office/officeart/2005/8/layout/orgChart1"/>
    <dgm:cxn modelId="{4AF4196A-7472-47C7-A40A-4F7732193E41}" type="presParOf" srcId="{AF0619F0-54F5-4E8B-9403-0389CAF3E7B8}" destId="{FA714DE8-A64E-49EE-B862-E1CDCC90652D}" srcOrd="1" destOrd="0" presId="urn:microsoft.com/office/officeart/2005/8/layout/orgChart1"/>
    <dgm:cxn modelId="{86A1BC18-66CD-484C-8175-E9F3F30BDAAC}" type="presParOf" srcId="{AF0619F0-54F5-4E8B-9403-0389CAF3E7B8}" destId="{41564E54-FAFF-4C4D-BAE2-B75B45DD319F}" srcOrd="2" destOrd="0" presId="urn:microsoft.com/office/officeart/2005/8/layout/orgChart1"/>
    <dgm:cxn modelId="{84CD46F4-201A-4224-BEA8-44A2362142BF}" type="presParOf" srcId="{54FF1C51-266D-4B86-AFB8-CFC077913DC0}" destId="{1F43EE0A-5E91-414B-83A3-632C475022E8}" srcOrd="6" destOrd="0" presId="urn:microsoft.com/office/officeart/2005/8/layout/orgChart1"/>
    <dgm:cxn modelId="{CF18DCED-486E-43B1-884A-93CC667A7EC6}" type="presParOf" srcId="{54FF1C51-266D-4B86-AFB8-CFC077913DC0}" destId="{5687B360-AF44-40C6-99AB-4ACF7353EE0C}" srcOrd="7" destOrd="0" presId="urn:microsoft.com/office/officeart/2005/8/layout/orgChart1"/>
    <dgm:cxn modelId="{B93E73E3-DB81-409A-A18C-0B570402A13B}" type="presParOf" srcId="{5687B360-AF44-40C6-99AB-4ACF7353EE0C}" destId="{EB93F92C-6F96-4FBF-85FC-0F2B93B66D2D}" srcOrd="0" destOrd="0" presId="urn:microsoft.com/office/officeart/2005/8/layout/orgChart1"/>
    <dgm:cxn modelId="{7E94D76E-45BC-42E7-BA03-466B67071CF2}" type="presParOf" srcId="{EB93F92C-6F96-4FBF-85FC-0F2B93B66D2D}" destId="{E495A830-5A53-418B-8B80-C878F262D002}" srcOrd="0" destOrd="0" presId="urn:microsoft.com/office/officeart/2005/8/layout/orgChart1"/>
    <dgm:cxn modelId="{9549B6E1-4AA7-43C9-8508-E228A10BC015}" type="presParOf" srcId="{EB93F92C-6F96-4FBF-85FC-0F2B93B66D2D}" destId="{BDA55CFE-D257-4815-9B8A-3DBF000B042A}" srcOrd="1" destOrd="0" presId="urn:microsoft.com/office/officeart/2005/8/layout/orgChart1"/>
    <dgm:cxn modelId="{19C9BD18-F94F-42EA-AF71-361BB958F86A}" type="presParOf" srcId="{5687B360-AF44-40C6-99AB-4ACF7353EE0C}" destId="{46AA1F08-13EE-4A26-B5FE-7D1E2D682575}" srcOrd="1" destOrd="0" presId="urn:microsoft.com/office/officeart/2005/8/layout/orgChart1"/>
    <dgm:cxn modelId="{8EC40FC2-6E4E-4EDB-8457-29CE136DF5B6}" type="presParOf" srcId="{5687B360-AF44-40C6-99AB-4ACF7353EE0C}" destId="{CE562B1E-E8DA-4EA1-8975-E03503C7009E}" srcOrd="2" destOrd="0" presId="urn:microsoft.com/office/officeart/2005/8/layout/orgChart1"/>
    <dgm:cxn modelId="{B7577A0F-61DE-426D-A771-C4FA644B6AE8}" type="presParOf" srcId="{54FF1C51-266D-4B86-AFB8-CFC077913DC0}" destId="{3864A129-4389-4052-A400-285B980DE6A2}" srcOrd="8" destOrd="0" presId="urn:microsoft.com/office/officeart/2005/8/layout/orgChart1"/>
    <dgm:cxn modelId="{281A0FA0-E4E4-42A1-A3E0-F3390433CF44}" type="presParOf" srcId="{54FF1C51-266D-4B86-AFB8-CFC077913DC0}" destId="{A35ED3D0-2EAA-4E0F-9032-8E263B990832}" srcOrd="9" destOrd="0" presId="urn:microsoft.com/office/officeart/2005/8/layout/orgChart1"/>
    <dgm:cxn modelId="{B69C6B38-E150-486C-95EA-A62BDA8BBA40}" type="presParOf" srcId="{A35ED3D0-2EAA-4E0F-9032-8E263B990832}" destId="{51AAFDF6-6258-4300-8A71-716FE2714F0B}" srcOrd="0" destOrd="0" presId="urn:microsoft.com/office/officeart/2005/8/layout/orgChart1"/>
    <dgm:cxn modelId="{9764C386-1D41-4703-B5BC-FD281C348386}" type="presParOf" srcId="{51AAFDF6-6258-4300-8A71-716FE2714F0B}" destId="{D039BD5B-D7BD-4005-8694-EFD90A8BE84A}" srcOrd="0" destOrd="0" presId="urn:microsoft.com/office/officeart/2005/8/layout/orgChart1"/>
    <dgm:cxn modelId="{A824C3EB-6CD4-43B8-99DA-66A7FCEEEBFB}" type="presParOf" srcId="{51AAFDF6-6258-4300-8A71-716FE2714F0B}" destId="{F43C3DC5-E4E9-45F4-AC4D-B5C286867045}" srcOrd="1" destOrd="0" presId="urn:microsoft.com/office/officeart/2005/8/layout/orgChart1"/>
    <dgm:cxn modelId="{8FD772A6-13BA-4EB8-8628-D79E92562EDC}" type="presParOf" srcId="{A35ED3D0-2EAA-4E0F-9032-8E263B990832}" destId="{A40171F4-43F2-436F-8CE1-C372D9B51EC5}" srcOrd="1" destOrd="0" presId="urn:microsoft.com/office/officeart/2005/8/layout/orgChart1"/>
    <dgm:cxn modelId="{2BC0C68D-AE52-468A-B80A-0230485DAC07}" type="presParOf" srcId="{A35ED3D0-2EAA-4E0F-9032-8E263B990832}" destId="{EBBE8694-C98F-438B-BBA2-CE7DEACA0F03}" srcOrd="2" destOrd="0" presId="urn:microsoft.com/office/officeart/2005/8/layout/orgChart1"/>
    <dgm:cxn modelId="{36811E27-B03D-4484-B45F-C7E19CDDDE51}" type="presParOf" srcId="{54FF1C51-266D-4B86-AFB8-CFC077913DC0}" destId="{9B45B515-EE04-4198-B4C8-10F9E1086042}" srcOrd="10" destOrd="0" presId="urn:microsoft.com/office/officeart/2005/8/layout/orgChart1"/>
    <dgm:cxn modelId="{874F579A-C105-475A-B2FD-8C66E316B809}" type="presParOf" srcId="{54FF1C51-266D-4B86-AFB8-CFC077913DC0}" destId="{835792A6-0996-4B0E-83A9-5909F2860220}" srcOrd="11" destOrd="0" presId="urn:microsoft.com/office/officeart/2005/8/layout/orgChart1"/>
    <dgm:cxn modelId="{4305C435-8926-4BCA-A30D-5C7DB04533FB}" type="presParOf" srcId="{835792A6-0996-4B0E-83A9-5909F2860220}" destId="{B814C4E3-DA0B-4527-BD98-DF1B3D74F345}" srcOrd="0" destOrd="0" presId="urn:microsoft.com/office/officeart/2005/8/layout/orgChart1"/>
    <dgm:cxn modelId="{A094910B-1539-4576-8EFD-546B89B1AFCF}" type="presParOf" srcId="{B814C4E3-DA0B-4527-BD98-DF1B3D74F345}" destId="{417D47D2-6C29-46EB-BFB5-BF1328F3E032}" srcOrd="0" destOrd="0" presId="urn:microsoft.com/office/officeart/2005/8/layout/orgChart1"/>
    <dgm:cxn modelId="{2D4F9DEC-18B6-43C7-A130-2DD14F17C05C}" type="presParOf" srcId="{B814C4E3-DA0B-4527-BD98-DF1B3D74F345}" destId="{556664F0-5A05-429D-93FE-98465D9CFFDB}" srcOrd="1" destOrd="0" presId="urn:microsoft.com/office/officeart/2005/8/layout/orgChart1"/>
    <dgm:cxn modelId="{362447A3-9A7E-4B65-9652-707A4C6937F4}" type="presParOf" srcId="{835792A6-0996-4B0E-83A9-5909F2860220}" destId="{92DB0FD4-C20D-4B55-B490-FBA955599CB6}" srcOrd="1" destOrd="0" presId="urn:microsoft.com/office/officeart/2005/8/layout/orgChart1"/>
    <dgm:cxn modelId="{5E3A2A9A-06A6-405A-B985-FBF78D9A1891}" type="presParOf" srcId="{835792A6-0996-4B0E-83A9-5909F2860220}" destId="{56025143-8DA4-4E34-88F9-FDCC07D34552}" srcOrd="2" destOrd="0" presId="urn:microsoft.com/office/officeart/2005/8/layout/orgChart1"/>
    <dgm:cxn modelId="{39E66B0F-864B-4D95-8244-6BE00B518322}" type="presParOf" srcId="{54FF1C51-266D-4B86-AFB8-CFC077913DC0}" destId="{B05D79B9-0154-4D8A-83A5-6DD20B5F72D9}" srcOrd="12" destOrd="0" presId="urn:microsoft.com/office/officeart/2005/8/layout/orgChart1"/>
    <dgm:cxn modelId="{F13F34FE-6BAF-4AAC-9B85-3DE2DDCE611D}" type="presParOf" srcId="{54FF1C51-266D-4B86-AFB8-CFC077913DC0}" destId="{7ACD3811-D325-404E-86F3-718C1C40221F}" srcOrd="13" destOrd="0" presId="urn:microsoft.com/office/officeart/2005/8/layout/orgChart1"/>
    <dgm:cxn modelId="{00C2758E-8543-4881-AC0B-1D680ECD40AC}" type="presParOf" srcId="{7ACD3811-D325-404E-86F3-718C1C40221F}" destId="{A740B302-97EC-4830-8B44-0447E57A9BC4}" srcOrd="0" destOrd="0" presId="urn:microsoft.com/office/officeart/2005/8/layout/orgChart1"/>
    <dgm:cxn modelId="{B7B3AF15-C8BF-41AB-8806-C57D78AE1A5C}" type="presParOf" srcId="{A740B302-97EC-4830-8B44-0447E57A9BC4}" destId="{7025E6FF-A36E-4BC1-BF4C-4260B27977AA}" srcOrd="0" destOrd="0" presId="urn:microsoft.com/office/officeart/2005/8/layout/orgChart1"/>
    <dgm:cxn modelId="{1519BCE7-3399-47B1-B394-8B731028D633}" type="presParOf" srcId="{A740B302-97EC-4830-8B44-0447E57A9BC4}" destId="{10311161-E4D9-453C-A3B3-987D300F96E9}" srcOrd="1" destOrd="0" presId="urn:microsoft.com/office/officeart/2005/8/layout/orgChart1"/>
    <dgm:cxn modelId="{7EDD953B-98B8-4D00-89E3-05B6092C2A96}" type="presParOf" srcId="{7ACD3811-D325-404E-86F3-718C1C40221F}" destId="{60160481-D49C-4E3C-8D80-4CC27FB686B4}" srcOrd="1" destOrd="0" presId="urn:microsoft.com/office/officeart/2005/8/layout/orgChart1"/>
    <dgm:cxn modelId="{6F76DB76-AE85-4A3C-A3BF-E4D7E302F2CA}" type="presParOf" srcId="{7ACD3811-D325-404E-86F3-718C1C40221F}" destId="{BEB2095C-B0ED-48FD-B4D0-DE20678AD61E}" srcOrd="2" destOrd="0" presId="urn:microsoft.com/office/officeart/2005/8/layout/orgChart1"/>
    <dgm:cxn modelId="{4C9E909B-B1A8-4679-87C4-ABE830B5CF9C}" type="presParOf" srcId="{25BBD913-70B5-4160-B812-DF603C4C7500}" destId="{0EE3DAB9-B235-4471-BFF1-2421302236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A6CD5-FD3E-4A64-BC47-9C727619F744}">
      <dsp:nvSpPr>
        <dsp:cNvPr id="0" name=""/>
        <dsp:cNvSpPr/>
      </dsp:nvSpPr>
      <dsp:spPr>
        <a:xfrm>
          <a:off x="0" y="1195"/>
          <a:ext cx="7778601" cy="698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використанні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інформаційно-комунікаційних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технологій</a:t>
          </a:r>
          <a:r>
            <a:rPr lang="ru-RU" sz="2400" kern="1200" dirty="0" smtClean="0"/>
            <a:t> на уроках </a:t>
          </a:r>
          <a:r>
            <a:rPr lang="ru-RU" sz="2400" kern="1200" dirty="0" err="1" smtClean="0"/>
            <a:t>світової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літератури</a:t>
          </a:r>
          <a:r>
            <a:rPr lang="ru-RU" sz="2400" kern="1200" dirty="0" smtClean="0"/>
            <a:t>;</a:t>
          </a:r>
          <a:endParaRPr lang="uk-UA" sz="2400" kern="1200" dirty="0"/>
        </a:p>
      </dsp:txBody>
      <dsp:txXfrm>
        <a:off x="0" y="1195"/>
        <a:ext cx="7778601" cy="698937"/>
      </dsp:txXfrm>
    </dsp:sp>
    <dsp:sp modelId="{ED60A064-F5F1-4C24-B6CD-71D99F1D8605}">
      <dsp:nvSpPr>
        <dsp:cNvPr id="0" name=""/>
        <dsp:cNvSpPr/>
      </dsp:nvSpPr>
      <dsp:spPr>
        <a:xfrm>
          <a:off x="0" y="710624"/>
          <a:ext cx="7778601" cy="698937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залучення учнів до самостійного пошуку істини від образу, ідеї до осмисленого змісту;</a:t>
          </a:r>
          <a:endParaRPr lang="uk-UA" sz="2400" kern="1200"/>
        </a:p>
      </dsp:txBody>
      <dsp:txXfrm>
        <a:off x="0" y="710624"/>
        <a:ext cx="7778601" cy="698937"/>
      </dsp:txXfrm>
    </dsp:sp>
    <dsp:sp modelId="{CAB164F1-938A-4379-8C61-F498C73C551B}">
      <dsp:nvSpPr>
        <dsp:cNvPr id="0" name=""/>
        <dsp:cNvSpPr/>
      </dsp:nvSpPr>
      <dsp:spPr>
        <a:xfrm>
          <a:off x="0" y="1420052"/>
          <a:ext cx="7778601" cy="698937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розвиток креативного мислення;</a:t>
          </a:r>
          <a:endParaRPr lang="uk-UA" sz="2400" kern="1200"/>
        </a:p>
      </dsp:txBody>
      <dsp:txXfrm>
        <a:off x="0" y="1420052"/>
        <a:ext cx="7778601" cy="698937"/>
      </dsp:txXfrm>
    </dsp:sp>
    <dsp:sp modelId="{33E074F6-73D6-49BA-B2F3-95E947818414}">
      <dsp:nvSpPr>
        <dsp:cNvPr id="0" name=""/>
        <dsp:cNvSpPr/>
      </dsp:nvSpPr>
      <dsp:spPr>
        <a:xfrm>
          <a:off x="0" y="2129481"/>
          <a:ext cx="7778601" cy="698937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розвиток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творчих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здібностей</a:t>
          </a:r>
          <a:r>
            <a:rPr lang="ru-RU" sz="2400" kern="1200" dirty="0" smtClean="0"/>
            <a:t>;</a:t>
          </a:r>
          <a:endParaRPr lang="uk-UA" sz="2400" kern="1200" dirty="0"/>
        </a:p>
      </dsp:txBody>
      <dsp:txXfrm>
        <a:off x="0" y="2129481"/>
        <a:ext cx="7778601" cy="698937"/>
      </dsp:txXfrm>
    </dsp:sp>
    <dsp:sp modelId="{1CDB886D-9FB2-4CC6-86FC-A63FB58DADD9}">
      <dsp:nvSpPr>
        <dsp:cNvPr id="0" name=""/>
        <dsp:cNvSpPr/>
      </dsp:nvSpPr>
      <dsp:spPr>
        <a:xfrm>
          <a:off x="0" y="2838909"/>
          <a:ext cx="7778601" cy="698937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розвиток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особистості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учня</a:t>
          </a:r>
          <a:r>
            <a:rPr lang="ru-RU" sz="2400" kern="1200" dirty="0" smtClean="0"/>
            <a:t> та </a:t>
          </a:r>
          <a:r>
            <a:rPr lang="ru-RU" sz="2400" kern="1200" dirty="0" err="1" smtClean="0"/>
            <a:t>його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адаптація</a:t>
          </a:r>
          <a:r>
            <a:rPr lang="ru-RU" sz="2400" kern="1200" dirty="0" smtClean="0"/>
            <a:t> у </a:t>
          </a:r>
          <a:r>
            <a:rPr lang="ru-RU" sz="2400" kern="1200" dirty="0" err="1" smtClean="0"/>
            <a:t>світовому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інформаційному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просторі</a:t>
          </a:r>
          <a:r>
            <a:rPr lang="ru-RU" sz="2400" kern="1200" dirty="0" smtClean="0"/>
            <a:t>;</a:t>
          </a:r>
          <a:endParaRPr lang="uk-UA" sz="2400" kern="1200" dirty="0"/>
        </a:p>
      </dsp:txBody>
      <dsp:txXfrm>
        <a:off x="0" y="2838909"/>
        <a:ext cx="7778601" cy="698937"/>
      </dsp:txXfrm>
    </dsp:sp>
    <dsp:sp modelId="{4B54BC93-DB65-4EA0-8147-C83E3D3503B4}">
      <dsp:nvSpPr>
        <dsp:cNvPr id="0" name=""/>
        <dsp:cNvSpPr/>
      </dsp:nvSpPr>
      <dsp:spPr>
        <a:xfrm>
          <a:off x="0" y="3548338"/>
          <a:ext cx="7778601" cy="69893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навчання</a:t>
          </a:r>
          <a:r>
            <a:rPr lang="ru-RU" sz="2400" kern="1200" dirty="0" smtClean="0"/>
            <a:t> і </a:t>
          </a:r>
          <a:r>
            <a:rPr lang="ru-RU" sz="2400" kern="1200" dirty="0" err="1" smtClean="0"/>
            <a:t>виховання</a:t>
          </a:r>
          <a:r>
            <a:rPr lang="ru-RU" sz="2400" kern="1200" dirty="0" smtClean="0"/>
            <a:t> за </a:t>
          </a:r>
          <a:r>
            <a:rPr lang="ru-RU" sz="2400" kern="1200" dirty="0" err="1" smtClean="0"/>
            <a:t>рахунок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використання</a:t>
          </a:r>
          <a:r>
            <a:rPr lang="ru-RU" sz="2400" kern="1200" dirty="0" smtClean="0"/>
            <a:t> ІКТ.</a:t>
          </a:r>
          <a:endParaRPr lang="uk-UA" sz="2400" kern="1200" dirty="0"/>
        </a:p>
      </dsp:txBody>
      <dsp:txXfrm>
        <a:off x="0" y="3548338"/>
        <a:ext cx="7778601" cy="6989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943231-759E-41D1-82CC-FAFC531A93CB}">
      <dsp:nvSpPr>
        <dsp:cNvPr id="0" name=""/>
        <dsp:cNvSpPr/>
      </dsp:nvSpPr>
      <dsp:spPr>
        <a:xfrm>
          <a:off x="314969" y="1747"/>
          <a:ext cx="3254124" cy="5460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Пояснювально-спонукальний метод викладання</a:t>
          </a:r>
          <a:endParaRPr lang="uk-UA" sz="1600" kern="1200" dirty="0"/>
        </a:p>
      </dsp:txBody>
      <dsp:txXfrm>
        <a:off x="314969" y="1747"/>
        <a:ext cx="3254124" cy="546051"/>
      </dsp:txXfrm>
    </dsp:sp>
    <dsp:sp modelId="{72E84C06-2BEA-42D2-8B97-0530B737C1AC}">
      <dsp:nvSpPr>
        <dsp:cNvPr id="0" name=""/>
        <dsp:cNvSpPr/>
      </dsp:nvSpPr>
      <dsp:spPr>
        <a:xfrm>
          <a:off x="314969" y="624246"/>
          <a:ext cx="3254697" cy="546051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Частково-пошуковий метод учіння</a:t>
          </a:r>
          <a:endParaRPr lang="uk-UA" sz="1600" kern="1200" dirty="0"/>
        </a:p>
      </dsp:txBody>
      <dsp:txXfrm>
        <a:off x="314969" y="624246"/>
        <a:ext cx="3254697" cy="546051"/>
      </dsp:txXfrm>
    </dsp:sp>
    <dsp:sp modelId="{BF26291F-E390-4CE0-A72A-7321FBA840C4}">
      <dsp:nvSpPr>
        <dsp:cNvPr id="0" name=""/>
        <dsp:cNvSpPr/>
      </dsp:nvSpPr>
      <dsp:spPr>
        <a:xfrm>
          <a:off x="314969" y="1246744"/>
          <a:ext cx="3258492" cy="546051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Ілюстрування</a:t>
          </a:r>
          <a:endParaRPr lang="uk-UA" sz="1600" kern="1200" dirty="0"/>
        </a:p>
      </dsp:txBody>
      <dsp:txXfrm>
        <a:off x="314969" y="1246744"/>
        <a:ext cx="3258492" cy="546051"/>
      </dsp:txXfrm>
    </dsp:sp>
    <dsp:sp modelId="{AD73DA79-EA56-4393-990D-172E1C444126}">
      <dsp:nvSpPr>
        <dsp:cNvPr id="0" name=""/>
        <dsp:cNvSpPr/>
      </dsp:nvSpPr>
      <dsp:spPr>
        <a:xfrm>
          <a:off x="314969" y="1869243"/>
          <a:ext cx="3186345" cy="546051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Демонстрування</a:t>
          </a:r>
          <a:endParaRPr lang="uk-UA" sz="1600" kern="1200" dirty="0"/>
        </a:p>
      </dsp:txBody>
      <dsp:txXfrm>
        <a:off x="314969" y="1869243"/>
        <a:ext cx="3186345" cy="546051"/>
      </dsp:txXfrm>
    </dsp:sp>
    <dsp:sp modelId="{B19CD50A-2661-4F21-9F63-A15D24B74EE5}">
      <dsp:nvSpPr>
        <dsp:cNvPr id="0" name=""/>
        <dsp:cNvSpPr/>
      </dsp:nvSpPr>
      <dsp:spPr>
        <a:xfrm>
          <a:off x="314969" y="2491741"/>
          <a:ext cx="3186345" cy="546051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Проектів</a:t>
          </a:r>
          <a:endParaRPr lang="uk-UA" sz="1600" kern="1200" dirty="0"/>
        </a:p>
      </dsp:txBody>
      <dsp:txXfrm>
        <a:off x="314969" y="2491741"/>
        <a:ext cx="3186345" cy="54605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527BD9-3467-4DE5-A0E2-FC2E0DDC50DD}" type="datetimeFigureOut">
              <a:rPr lang="uk-UA"/>
              <a:pPr>
                <a:defRPr/>
              </a:pPr>
              <a:t>04.12.2013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98F8E4-6AAD-4BEB-89F9-6FBCE7D5E8D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20755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0626EA-A1DE-4785-99BD-F72C090D3C0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9027B6-974B-414C-9625-7B7327D6CB28}" type="slidenum">
              <a:rPr lang="uk-UA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uk-UA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ED7228-C1A1-4094-9639-4E9439F48BCD}" type="slidenum">
              <a:rPr lang="uk-UA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uk-UA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8D2F-10FE-43B7-90E8-A895725D4429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F2BE-61E9-4EB4-A678-FEE1DBE7D08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C0AE-690F-4210-94AB-037BB7163EEB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A869-C81F-4D9C-9430-464599E63E7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B4A0-D827-469B-BB56-0EA507495722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41FCA-4D6E-4BE8-9CBE-34659DB7CA8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73025" y="61913"/>
          <a:ext cx="9017000" cy="1031875"/>
        </p:xfrm>
        <a:graphic>
          <a:graphicData uri="http://schemas.openxmlformats.org/presentationml/2006/ole">
            <p:oleObj spid="_x0000_s88074" name="Image" r:id="rId3" imgW="8609524" imgH="1307937" progId="">
              <p:embed/>
            </p:oleObj>
          </a:graphicData>
        </a:graphic>
      </p:graphicFrame>
      <p:sp>
        <p:nvSpPr>
          <p:cNvPr id="4" name="Rectangle 16"/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uk-UA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ltGray">
          <a:xfrm>
            <a:off x="88900" y="1135063"/>
            <a:ext cx="8955088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uk-UA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prstClr val="black"/>
                </a:solidFill>
              </a:rPr>
              <a:t>LOGO</a:t>
            </a: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uk-UA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uk-UA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4 w 243"/>
                <a:gd name="T1" fmla="*/ 335 h 336"/>
                <a:gd name="T2" fmla="*/ 123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50 w 232"/>
                <a:gd name="T1" fmla="*/ 0 h 290"/>
                <a:gd name="T2" fmla="*/ 179 w 232"/>
                <a:gd name="T3" fmla="*/ 144 h 290"/>
                <a:gd name="T4" fmla="*/ 107 w 232"/>
                <a:gd name="T5" fmla="*/ 253 h 290"/>
                <a:gd name="T6" fmla="*/ 0 w 232"/>
                <a:gd name="T7" fmla="*/ 290 h 290"/>
                <a:gd name="T8" fmla="*/ 253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24625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9144000" cy="9144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dirty="0" smtClean="0"/>
              <a:t>Образец заголовка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295400"/>
            <a:ext cx="7239000" cy="4572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336600"/>
                </a:solidFill>
              </a:defRPr>
            </a:lvl1pPr>
          </a:lstStyle>
          <a:p>
            <a:pPr lvl="0"/>
            <a:r>
              <a:rPr lang="ru-RU" noProof="0" dirty="0" smtClean="0"/>
              <a:t>Образец подзаголовка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3603E6-47AF-4818-864E-798CE82D664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90F00-E6EF-4632-9582-701E3F1F8789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7956-90E3-4F41-BA0C-27A954FF1B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C83CD3-D8F7-4990-81E6-5244C6FC541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A42F0D-FEDB-41C1-9B80-9B9DDAD5033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457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457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4A7676-63DF-4A20-B8B1-196FA8A7C28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296142-75BC-46E2-B8DD-4C69765C7CD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BA41AC-74FE-478F-ABE4-181A1169B76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D0BED7-83D6-42F2-8F01-7C321756A850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559EA5-8C60-43EF-86B3-4614BB3A0B2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D52706-4E11-4662-8C64-C63CE4DF9B5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A11FF7-D0DB-4AC1-92FC-DED0F311F53E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26695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" y="228600"/>
            <a:ext cx="664845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B62E9D-26DA-4FFB-A19F-8E939B088B8E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521C-A4B0-4D85-924E-606FFF6BA09F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9C20E-7547-47C6-BABC-AA347D7FF6A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C280D-5ABB-4406-AAFD-73F500803886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F238B-794B-4476-B3C5-73FE9487599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50565-7317-47F2-AC5E-2E9AB6D97615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364CA-53A6-46D5-ABE3-9A7F6EDAF7F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33F37-F1A4-4D0D-83CE-6FAF42EAEA58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B4EE-CA55-4535-9514-9A0B6973AF3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0716E-E751-450A-90BB-CE761716ADEE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CCDD-80A7-4281-98E4-3911741EA0E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70B05-16D2-4CB3-8287-3AF0D177BD3E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2DB8-E9D6-4D21-A381-5DC0F8F92B9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AB303-FF06-445D-B12C-7598781D3912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216CD-0449-45EE-9CD7-A3CAA52CE25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067E3B-0522-4F59-B998-19D76AA7B8E9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A3D92-227C-4F00-8722-706E60B74B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196975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40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438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en-US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9067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FEA0926-97D2-443E-9C6A-820536EA5D3E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908720"/>
            <a:ext cx="9144000" cy="412651"/>
          </a:xfrm>
          <a:prstGeom prst="rect">
            <a:avLst/>
          </a:prstGeom>
          <a:gradFill>
            <a:gsLst>
              <a:gs pos="0">
                <a:srgbClr val="336600">
                  <a:alpha val="39000"/>
                  <a:lumMod val="97000"/>
                  <a:lumOff val="3000"/>
                </a:srgbClr>
              </a:gs>
              <a:gs pos="100000">
                <a:srgbClr val="336600"/>
              </a:gs>
              <a:gs pos="88000">
                <a:srgbClr val="0033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57;&#1077;&#1088;&#1075;&#1077;&#1081;%20&#1050;&#1072;&#1083;&#1077;&#1089;&#1085;&#1080;&#1082;%20&#1080;%20&#1069;&#1076;&#1075;&#1072;&#1088;%20&#1053;&#1080;&#1082;&#1080;&#1090;&#1080;&#1085;%20-%20&#1057;&#1072;&#1082;&#1089;&#1086;&#1092;&#1086;&#1085;%20&#1080;%20&#1075;&#1080;&#1090;&#1072;&#1088;&#1072;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90600" y="304800"/>
            <a:ext cx="8353425" cy="1258888"/>
          </a:xfrm>
        </p:spPr>
        <p:txBody>
          <a:bodyPr/>
          <a:lstStyle/>
          <a:p>
            <a:pPr>
              <a:spcBef>
                <a:spcPct val="0"/>
              </a:spcBef>
              <a:buSzPct val="25000"/>
            </a:pPr>
            <a:r>
              <a:rPr lang="ru-RU" altLang="uk-UA" sz="4800" smtClean="0">
                <a:solidFill>
                  <a:srgbClr val="403152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З досвіду роботи</a:t>
            </a:r>
          </a:p>
          <a:p>
            <a:pPr>
              <a:spcBef>
                <a:spcPct val="0"/>
              </a:spcBef>
              <a:buSzPct val="25000"/>
            </a:pPr>
            <a:r>
              <a:rPr lang="ru-RU" altLang="uk-UA" sz="4800" b="1" i="0" smtClean="0">
                <a:solidFill>
                  <a:srgbClr val="403152"/>
                </a:solidFill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Гараніної Світлани Теодозіївни</a:t>
            </a:r>
          </a:p>
          <a:p>
            <a:pPr>
              <a:spcBef>
                <a:spcPct val="0"/>
              </a:spcBef>
              <a:buSzPct val="25000"/>
            </a:pPr>
            <a:r>
              <a:rPr lang="ru-RU" altLang="uk-UA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вчителя світової   літератури</a:t>
            </a:r>
          </a:p>
          <a:p>
            <a:pPr>
              <a:spcBef>
                <a:spcPct val="0"/>
              </a:spcBef>
              <a:buSzPct val="25000"/>
            </a:pPr>
            <a:endParaRPr lang="ru-RU" altLang="uk-UA" sz="900" b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spcBef>
                <a:spcPct val="0"/>
              </a:spcBef>
              <a:buSzPct val="25000"/>
            </a:pPr>
            <a:r>
              <a:rPr lang="ru-RU" altLang="uk-UA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Микулинецької ЗОШ  І-ІІІ ступенів</a:t>
            </a:r>
          </a:p>
          <a:p>
            <a:endParaRPr lang="ru-RU" altLang="uk-UA" smtClean="0">
              <a:solidFill>
                <a:srgbClr val="4A452A"/>
              </a:solidFill>
              <a:cs typeface="Arial" charset="0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188913"/>
            <a:ext cx="1243013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51520" y="2568064"/>
            <a:ext cx="1872208" cy="2266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Сергей Калесник и Эдгар Никитин - Саксофон и гита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24100" y="4149725"/>
            <a:ext cx="676751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«Потрібно любити те, що робиш і йти вперед крок за кроком»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5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038" y="296863"/>
            <a:ext cx="7920037" cy="9001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Авторські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презентації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44295">
            <a:off x="927100" y="1781175"/>
            <a:ext cx="3276600" cy="2457450"/>
          </a:xfrm>
          <a:prstGeom prst="rect">
            <a:avLst/>
          </a:prstGeom>
          <a:noFill/>
          <a:ln w="9525">
            <a:solidFill>
              <a:srgbClr val="B6714A"/>
            </a:solidFill>
            <a:miter lim="800000"/>
            <a:headEnd/>
            <a:tailEnd/>
          </a:ln>
        </p:spPr>
      </p:pic>
      <p:pic>
        <p:nvPicPr>
          <p:cNvPr id="16388" name="Picture 11"/>
          <p:cNvPicPr>
            <a:picLocks noChangeAspect="1" noChangeArrowheads="1"/>
          </p:cNvPicPr>
          <p:nvPr/>
        </p:nvPicPr>
        <p:blipFill>
          <a:blip r:embed="rId3" cstate="print"/>
          <a:srcRect t="3127"/>
          <a:stretch>
            <a:fillRect/>
          </a:stretch>
        </p:blipFill>
        <p:spPr bwMode="auto">
          <a:xfrm rot="-680742">
            <a:off x="1924050" y="4006850"/>
            <a:ext cx="3178175" cy="2308225"/>
          </a:xfrm>
          <a:prstGeom prst="rect">
            <a:avLst/>
          </a:prstGeom>
          <a:noFill/>
          <a:ln w="9525">
            <a:solidFill>
              <a:srgbClr val="B6714A"/>
            </a:solidFill>
            <a:miter lim="800000"/>
            <a:headEnd/>
            <a:tailEnd/>
          </a:ln>
        </p:spPr>
      </p:pic>
      <p:pic>
        <p:nvPicPr>
          <p:cNvPr id="1638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8490">
            <a:off x="5314950" y="3952875"/>
            <a:ext cx="3221038" cy="2416175"/>
          </a:xfrm>
          <a:prstGeom prst="rect">
            <a:avLst/>
          </a:prstGeom>
          <a:noFill/>
          <a:ln w="9525">
            <a:solidFill>
              <a:srgbClr val="B6714A"/>
            </a:solidFill>
            <a:miter lim="800000"/>
            <a:headEnd/>
            <a:tailEnd/>
          </a:ln>
        </p:spPr>
      </p:pic>
      <p:pic>
        <p:nvPicPr>
          <p:cNvPr id="1639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1724">
            <a:off x="4783138" y="1498600"/>
            <a:ext cx="3222625" cy="2416175"/>
          </a:xfrm>
          <a:prstGeom prst="rect">
            <a:avLst/>
          </a:prstGeom>
          <a:noFill/>
          <a:ln w="9525">
            <a:solidFill>
              <a:srgbClr val="B6714A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50300" cy="1079500"/>
          </a:xfrm>
          <a:solidFill>
            <a:srgbClr val="FF9966"/>
          </a:solidFill>
          <a:ln cap="flat" algn="ctr">
            <a:solidFill>
              <a:srgbClr val="B6714A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uk-UA" sz="44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/>
            </a:r>
            <a:br>
              <a:rPr lang="uk-UA" sz="44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</a:br>
            <a:r>
              <a:rPr lang="uk-UA" sz="440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Переваги тестового контролю:</a:t>
            </a:r>
            <a:r>
              <a:rPr lang="ru-RU" sz="4400" smtClean="0">
                <a:solidFill>
                  <a:srgbClr val="996633"/>
                </a:solidFill>
                <a:latin typeface="Cassandra"/>
                <a:cs typeface="Arial" charset="0"/>
              </a:rPr>
              <a:t/>
            </a:r>
            <a:br>
              <a:rPr lang="ru-RU" sz="4400" smtClean="0">
                <a:solidFill>
                  <a:srgbClr val="996633"/>
                </a:solidFill>
                <a:latin typeface="Cassandra"/>
                <a:cs typeface="Arial" charset="0"/>
              </a:rPr>
            </a:br>
            <a:endParaRPr lang="ru-RU" sz="4400" smtClean="0">
              <a:solidFill>
                <a:srgbClr val="996633"/>
              </a:solidFill>
              <a:latin typeface="Cassandr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25400" y="1454150"/>
          <a:ext cx="6054725" cy="449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580112" y="1556792"/>
            <a:ext cx="3167844" cy="2106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5587841" y="3789040"/>
            <a:ext cx="3131840" cy="208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81038" y="333375"/>
            <a:ext cx="8229600" cy="7064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norm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4500">
                <a:solidFill>
                  <a:srgbClr val="FF0000"/>
                </a:solidFill>
                <a:latin typeface="Cassandra"/>
                <a:cs typeface="Arial" charset="0"/>
              </a:rPr>
              <a:t> </a:t>
            </a:r>
            <a:r>
              <a:rPr lang="uk-UA" sz="4500">
                <a:solidFill>
                  <a:srgbClr val="FF0000"/>
                </a:solidFill>
                <a:latin typeface="Cassandra"/>
                <a:cs typeface="Arial" charset="0"/>
              </a:rPr>
              <a:t>Використання ІКТ на уроках </a:t>
            </a:r>
            <a:endParaRPr lang="ru-RU" sz="4500">
              <a:solidFill>
                <a:srgbClr val="FF0000"/>
              </a:solidFill>
              <a:latin typeface="Cassandra"/>
              <a:cs typeface="Arial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39750" y="1039813"/>
            <a:ext cx="8229600" cy="194468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·"/>
              <a:defRPr sz="3200" kern="1200">
                <a:solidFill>
                  <a:srgbClr val="4A452A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 kern="1200">
                <a:solidFill>
                  <a:srgbClr val="4A452A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A452A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7375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7375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err="1" smtClean="0"/>
              <a:t>Використання</a:t>
            </a:r>
            <a:r>
              <a:rPr lang="ru-RU" dirty="0" smtClean="0"/>
              <a:t> ІКТ на уроках </a:t>
            </a:r>
            <a:r>
              <a:rPr lang="ru-RU" dirty="0" err="1" smtClean="0"/>
              <a:t>літератури</a:t>
            </a:r>
            <a:r>
              <a:rPr lang="ru-RU" dirty="0" smtClean="0"/>
              <a:t> - </a:t>
            </a:r>
            <a:r>
              <a:rPr lang="ru-RU" dirty="0" err="1" smtClean="0"/>
              <a:t>вимога</a:t>
            </a:r>
            <a:r>
              <a:rPr lang="ru-RU" dirty="0" smtClean="0"/>
              <a:t> часу. </a:t>
            </a:r>
            <a:r>
              <a:rPr lang="ru-RU" dirty="0" err="1" smtClean="0"/>
              <a:t>Звичайно</a:t>
            </a:r>
            <a:r>
              <a:rPr lang="ru-RU" dirty="0" smtClean="0"/>
              <a:t>, </a:t>
            </a:r>
            <a:r>
              <a:rPr lang="ru-RU" dirty="0" err="1" smtClean="0"/>
              <a:t>комп’ютер</a:t>
            </a:r>
            <a:r>
              <a:rPr lang="ru-RU" dirty="0" smtClean="0"/>
              <a:t> не повинен </a:t>
            </a:r>
            <a:r>
              <a:rPr lang="ru-RU" dirty="0" err="1" smtClean="0"/>
              <a:t>замінювати</a:t>
            </a:r>
            <a:r>
              <a:rPr lang="ru-RU" dirty="0" smtClean="0"/>
              <a:t> живого слова, але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дає</a:t>
            </a:r>
            <a:r>
              <a:rPr lang="ru-RU" dirty="0" smtClean="0"/>
              <a:t> </a:t>
            </a:r>
            <a:r>
              <a:rPr lang="ru-RU" dirty="0" err="1" smtClean="0"/>
              <a:t>змогу</a:t>
            </a:r>
            <a:r>
              <a:rPr lang="ru-RU" dirty="0" smtClean="0"/>
              <a:t> </a:t>
            </a:r>
            <a:r>
              <a:rPr lang="ru-RU" dirty="0" err="1" smtClean="0"/>
              <a:t>зробити</a:t>
            </a:r>
            <a:r>
              <a:rPr lang="ru-RU" dirty="0" smtClean="0"/>
              <a:t> урок </a:t>
            </a:r>
            <a:r>
              <a:rPr lang="ru-RU" dirty="0" err="1" smtClean="0"/>
              <a:t>літератури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ефективнішим</a:t>
            </a:r>
            <a:r>
              <a:rPr lang="ru-RU" dirty="0" smtClean="0"/>
              <a:t>. За </a:t>
            </a:r>
            <a:r>
              <a:rPr lang="ru-RU" dirty="0" err="1" smtClean="0"/>
              <a:t>останні</a:t>
            </a:r>
            <a:r>
              <a:rPr lang="ru-RU" dirty="0" smtClean="0"/>
              <a:t> роки </a:t>
            </a:r>
            <a:r>
              <a:rPr lang="ru-RU" dirty="0" err="1" smtClean="0"/>
              <a:t>комп’ютер</a:t>
            </a:r>
            <a:r>
              <a:rPr lang="ru-RU" dirty="0" smtClean="0"/>
              <a:t> став для мене </a:t>
            </a:r>
            <a:r>
              <a:rPr lang="ru-RU" dirty="0" err="1" smtClean="0"/>
              <a:t>надійним</a:t>
            </a:r>
            <a:r>
              <a:rPr lang="ru-RU" dirty="0" smtClean="0"/>
              <a:t> </a:t>
            </a:r>
            <a:r>
              <a:rPr lang="ru-RU" dirty="0" err="1" smtClean="0"/>
              <a:t>помічником</a:t>
            </a:r>
            <a:r>
              <a:rPr lang="ru-RU" dirty="0" smtClean="0"/>
              <a:t>  у </a:t>
            </a:r>
            <a:r>
              <a:rPr lang="ru-RU" dirty="0" err="1" smtClean="0"/>
              <a:t>підготовці</a:t>
            </a:r>
            <a:r>
              <a:rPr lang="ru-RU" dirty="0" smtClean="0"/>
              <a:t> до </a:t>
            </a:r>
            <a:r>
              <a:rPr lang="ru-RU" dirty="0" err="1" smtClean="0"/>
              <a:t>уроків</a:t>
            </a:r>
            <a:r>
              <a:rPr lang="ru-RU" dirty="0" smtClean="0"/>
              <a:t> та </a:t>
            </a:r>
            <a:r>
              <a:rPr lang="ru-RU" dirty="0" err="1" smtClean="0"/>
              <a:t>їх</a:t>
            </a:r>
            <a:r>
              <a:rPr lang="ru-RU" dirty="0" smtClean="0"/>
              <a:t>  </a:t>
            </a:r>
            <a:r>
              <a:rPr lang="ru-RU" dirty="0" err="1" smtClean="0"/>
              <a:t>проведенні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1270" name="Picture 2" descr="D:\Documents and Settings\Loner\Рабочий стол\кмпр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800" y="5530850"/>
            <a:ext cx="1620838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572000" y="2852738"/>
            <a:ext cx="45720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rgbClr val="558ED5"/>
                </a:solidFill>
                <a:cs typeface="Arial" charset="0"/>
              </a:rPr>
              <a:t>Методи навчання:</a:t>
            </a:r>
          </a:p>
          <a:p>
            <a:r>
              <a:rPr lang="uk-UA">
                <a:solidFill>
                  <a:srgbClr val="000000"/>
                </a:solidFill>
                <a:cs typeface="Arial" charset="0"/>
              </a:rPr>
              <a:t>-лекція з елементами бесіди,</a:t>
            </a:r>
          </a:p>
          <a:p>
            <a:pPr>
              <a:buFontTx/>
              <a:buChar char="-"/>
            </a:pPr>
            <a:r>
              <a:rPr lang="uk-UA">
                <a:solidFill>
                  <a:srgbClr val="000000"/>
                </a:solidFill>
                <a:cs typeface="Arial" charset="0"/>
              </a:rPr>
              <a:t>демонстрація,</a:t>
            </a:r>
          </a:p>
          <a:p>
            <a:r>
              <a:rPr lang="uk-UA">
                <a:solidFill>
                  <a:srgbClr val="000000"/>
                </a:solidFill>
                <a:cs typeface="Arial" charset="0"/>
              </a:rPr>
              <a:t>-ділова гра, ситуація, проблемне питання,</a:t>
            </a:r>
          </a:p>
          <a:p>
            <a:r>
              <a:rPr lang="uk-UA">
                <a:solidFill>
                  <a:srgbClr val="000000"/>
                </a:solidFill>
                <a:cs typeface="Arial" charset="0"/>
              </a:rPr>
              <a:t>-виступ учня з випереджувальним завданням,</a:t>
            </a:r>
          </a:p>
          <a:p>
            <a:r>
              <a:rPr lang="uk-UA">
                <a:solidFill>
                  <a:srgbClr val="000000"/>
                </a:solidFill>
                <a:cs typeface="Arial" charset="0"/>
              </a:rPr>
              <a:t>-підсумкова творча робота (презентація)….</a:t>
            </a:r>
          </a:p>
          <a:p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8675" name="Picture 3" descr="G:\фото\_DSC117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39552" y="3169522"/>
            <a:ext cx="3908268" cy="259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Rectangle 2"/>
          <p:cNvGrpSpPr>
            <a:grpSpLocks noGrp="1"/>
          </p:cNvGrpSpPr>
          <p:nvPr/>
        </p:nvGrpSpPr>
        <p:grpSpPr bwMode="auto">
          <a:xfrm>
            <a:off x="481013" y="152400"/>
            <a:ext cx="8510587" cy="1639888"/>
            <a:chOff x="303" y="96"/>
            <a:chExt cx="5361" cy="1033"/>
          </a:xfrm>
        </p:grpSpPr>
        <p:pic>
          <p:nvPicPr>
            <p:cNvPr id="47105" name="Rectangl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" y="96"/>
              <a:ext cx="5361" cy="1033"/>
            </a:xfrm>
            <a:prstGeom prst="rect">
              <a:avLst/>
            </a:prstGeom>
            <a:noFill/>
          </p:spPr>
        </p:pic>
        <p:sp>
          <p:nvSpPr>
            <p:cNvPr id="47106" name="Text Box 2"/>
            <p:cNvSpPr txBox="1">
              <a:spLocks noChangeArrowheads="1"/>
            </p:cNvSpPr>
            <p:nvPr/>
          </p:nvSpPr>
          <p:spPr bwMode="auto">
            <a:xfrm>
              <a:off x="351" y="119"/>
              <a:ext cx="5178" cy="68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5000"/>
                </a:lnSpc>
              </a:pPr>
              <a:r>
                <a:rPr lang="uk-UA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ssandra"/>
                </a:rPr>
                <a:t>Процес організації навчання учнів із використанням інформаційних технологій дозволяє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ssandra"/>
                </a:rPr>
                <a:t> </a:t>
              </a:r>
              <a:r>
                <a:rPr lang="uk-UA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ssandra"/>
                </a:rPr>
                <a:t>: </a:t>
              </a:r>
              <a:endPara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sandra"/>
              </a:endParaRPr>
            </a:p>
          </p:txBody>
        </p:sp>
      </p:grpSp>
      <p:grpSp>
        <p:nvGrpSpPr>
          <p:cNvPr id="47108" name="Группа 14"/>
          <p:cNvGrpSpPr>
            <a:grpSpLocks/>
          </p:cNvGrpSpPr>
          <p:nvPr/>
        </p:nvGrpSpPr>
        <p:grpSpPr bwMode="auto">
          <a:xfrm>
            <a:off x="395288" y="1700213"/>
            <a:ext cx="8929687" cy="5256212"/>
            <a:chOff x="107504" y="1268760"/>
            <a:chExt cx="8928992" cy="5256584"/>
          </a:xfrm>
        </p:grpSpPr>
        <p:sp>
          <p:nvSpPr>
            <p:cNvPr id="17" name="Полилиния 16"/>
            <p:cNvSpPr/>
            <p:nvPr/>
          </p:nvSpPr>
          <p:spPr>
            <a:xfrm>
              <a:off x="1187624" y="3773805"/>
              <a:ext cx="6875323" cy="591299"/>
            </a:xfrm>
            <a:custGeom>
              <a:avLst/>
              <a:gdLst>
                <a:gd name="connsiteX0" fmla="*/ 0 w 6875323"/>
                <a:gd name="connsiteY0" fmla="*/ 108516 h 1085160"/>
                <a:gd name="connsiteX1" fmla="*/ 108516 w 6875323"/>
                <a:gd name="connsiteY1" fmla="*/ 0 h 1085160"/>
                <a:gd name="connsiteX2" fmla="*/ 6766807 w 6875323"/>
                <a:gd name="connsiteY2" fmla="*/ 0 h 1085160"/>
                <a:gd name="connsiteX3" fmla="*/ 6875323 w 6875323"/>
                <a:gd name="connsiteY3" fmla="*/ 108516 h 1085160"/>
                <a:gd name="connsiteX4" fmla="*/ 6875323 w 6875323"/>
                <a:gd name="connsiteY4" fmla="*/ 976644 h 1085160"/>
                <a:gd name="connsiteX5" fmla="*/ 6766807 w 6875323"/>
                <a:gd name="connsiteY5" fmla="*/ 1085160 h 1085160"/>
                <a:gd name="connsiteX6" fmla="*/ 108516 w 6875323"/>
                <a:gd name="connsiteY6" fmla="*/ 1085160 h 1085160"/>
                <a:gd name="connsiteX7" fmla="*/ 0 w 6875323"/>
                <a:gd name="connsiteY7" fmla="*/ 976644 h 1085160"/>
                <a:gd name="connsiteX8" fmla="*/ 0 w 6875323"/>
                <a:gd name="connsiteY8" fmla="*/ 108516 h 10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5160">
                  <a:moveTo>
                    <a:pt x="0" y="108516"/>
                  </a:moveTo>
                  <a:cubicBezTo>
                    <a:pt x="0" y="48584"/>
                    <a:pt x="48584" y="0"/>
                    <a:pt x="108516" y="0"/>
                  </a:cubicBezTo>
                  <a:lnTo>
                    <a:pt x="6766807" y="0"/>
                  </a:lnTo>
                  <a:cubicBezTo>
                    <a:pt x="6826739" y="0"/>
                    <a:pt x="6875323" y="48584"/>
                    <a:pt x="6875323" y="108516"/>
                  </a:cubicBezTo>
                  <a:lnTo>
                    <a:pt x="6875323" y="976644"/>
                  </a:lnTo>
                  <a:cubicBezTo>
                    <a:pt x="6875323" y="1036576"/>
                    <a:pt x="6826739" y="1085160"/>
                    <a:pt x="6766807" y="1085160"/>
                  </a:cubicBezTo>
                  <a:lnTo>
                    <a:pt x="108516" y="1085160"/>
                  </a:lnTo>
                  <a:cubicBezTo>
                    <a:pt x="48584" y="1085160"/>
                    <a:pt x="0" y="1036576"/>
                    <a:pt x="0" y="976644"/>
                  </a:cubicBezTo>
                  <a:lnTo>
                    <a:pt x="0" y="108516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123" tIns="85123" rIns="1213560" bIns="85123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1900" b="1" i="1">
                  <a:solidFill>
                    <a:srgbClr val="FFFFFF"/>
                  </a:solidFill>
                </a:rPr>
                <a:t>вдосконалювати навички самоконтролю</a:t>
              </a:r>
            </a:p>
          </p:txBody>
        </p:sp>
        <p:sp>
          <p:nvSpPr>
            <p:cNvPr id="47112" name="Прямоугольник 2"/>
            <p:cNvSpPr>
              <a:spLocks noChangeArrowheads="1"/>
            </p:cNvSpPr>
            <p:nvPr/>
          </p:nvSpPr>
          <p:spPr bwMode="auto">
            <a:xfrm>
              <a:off x="107504" y="1268760"/>
              <a:ext cx="8928992" cy="525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107504" y="1268761"/>
              <a:ext cx="6875323" cy="648071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3713" tIns="88673" rIns="1139998" bIns="88673" spcCol="1270" anchor="ctr"/>
            <a:lstStyle/>
            <a:p>
              <a:pPr algn="ctr" defTabSz="7112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/>
                <a:t>ефективно вирішувати проблему наочності</a:t>
              </a:r>
              <a:endParaRPr lang="uk-UA" sz="1900" b="1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17715" y="2062668"/>
              <a:ext cx="6875323" cy="574244"/>
            </a:xfrm>
            <a:custGeom>
              <a:avLst/>
              <a:gdLst>
                <a:gd name="connsiteX0" fmla="*/ 0 w 6875323"/>
                <a:gd name="connsiteY0" fmla="*/ 108516 h 1085160"/>
                <a:gd name="connsiteX1" fmla="*/ 108516 w 6875323"/>
                <a:gd name="connsiteY1" fmla="*/ 0 h 1085160"/>
                <a:gd name="connsiteX2" fmla="*/ 6766807 w 6875323"/>
                <a:gd name="connsiteY2" fmla="*/ 0 h 1085160"/>
                <a:gd name="connsiteX3" fmla="*/ 6875323 w 6875323"/>
                <a:gd name="connsiteY3" fmla="*/ 108516 h 1085160"/>
                <a:gd name="connsiteX4" fmla="*/ 6875323 w 6875323"/>
                <a:gd name="connsiteY4" fmla="*/ 976644 h 1085160"/>
                <a:gd name="connsiteX5" fmla="*/ 6766807 w 6875323"/>
                <a:gd name="connsiteY5" fmla="*/ 1085160 h 1085160"/>
                <a:gd name="connsiteX6" fmla="*/ 108516 w 6875323"/>
                <a:gd name="connsiteY6" fmla="*/ 1085160 h 1085160"/>
                <a:gd name="connsiteX7" fmla="*/ 0 w 6875323"/>
                <a:gd name="connsiteY7" fmla="*/ 976644 h 1085160"/>
                <a:gd name="connsiteX8" fmla="*/ 0 w 6875323"/>
                <a:gd name="connsiteY8" fmla="*/ 108516 h 10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5160">
                  <a:moveTo>
                    <a:pt x="0" y="108516"/>
                  </a:moveTo>
                  <a:cubicBezTo>
                    <a:pt x="0" y="48584"/>
                    <a:pt x="48584" y="0"/>
                    <a:pt x="108516" y="0"/>
                  </a:cubicBezTo>
                  <a:lnTo>
                    <a:pt x="6766807" y="0"/>
                  </a:lnTo>
                  <a:cubicBezTo>
                    <a:pt x="6826739" y="0"/>
                    <a:pt x="6875323" y="48584"/>
                    <a:pt x="6875323" y="108516"/>
                  </a:cubicBezTo>
                  <a:lnTo>
                    <a:pt x="6875323" y="976644"/>
                  </a:lnTo>
                  <a:cubicBezTo>
                    <a:pt x="6875323" y="1036576"/>
                    <a:pt x="6826739" y="1085160"/>
                    <a:pt x="6766807" y="1085160"/>
                  </a:cubicBezTo>
                  <a:lnTo>
                    <a:pt x="108516" y="1085160"/>
                  </a:lnTo>
                  <a:cubicBezTo>
                    <a:pt x="48584" y="1085160"/>
                    <a:pt x="0" y="1036576"/>
                    <a:pt x="0" y="976644"/>
                  </a:cubicBezTo>
                  <a:lnTo>
                    <a:pt x="0" y="108516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123" tIns="85123" rIns="1213560" bIns="85123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/>
                <a:t>індивідуалізувати процес навчання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27584" y="2767285"/>
              <a:ext cx="6875323" cy="877739"/>
            </a:xfrm>
            <a:custGeom>
              <a:avLst/>
              <a:gdLst>
                <a:gd name="connsiteX0" fmla="*/ 0 w 6875323"/>
                <a:gd name="connsiteY0" fmla="*/ 108012 h 1080117"/>
                <a:gd name="connsiteX1" fmla="*/ 108012 w 6875323"/>
                <a:gd name="connsiteY1" fmla="*/ 0 h 1080117"/>
                <a:gd name="connsiteX2" fmla="*/ 6767311 w 6875323"/>
                <a:gd name="connsiteY2" fmla="*/ 0 h 1080117"/>
                <a:gd name="connsiteX3" fmla="*/ 6875323 w 6875323"/>
                <a:gd name="connsiteY3" fmla="*/ 108012 h 1080117"/>
                <a:gd name="connsiteX4" fmla="*/ 6875323 w 6875323"/>
                <a:gd name="connsiteY4" fmla="*/ 972105 h 1080117"/>
                <a:gd name="connsiteX5" fmla="*/ 6767311 w 6875323"/>
                <a:gd name="connsiteY5" fmla="*/ 1080117 h 1080117"/>
                <a:gd name="connsiteX6" fmla="*/ 108012 w 6875323"/>
                <a:gd name="connsiteY6" fmla="*/ 1080117 h 1080117"/>
                <a:gd name="connsiteX7" fmla="*/ 0 w 6875323"/>
                <a:gd name="connsiteY7" fmla="*/ 972105 h 1080117"/>
                <a:gd name="connsiteX8" fmla="*/ 0 w 6875323"/>
                <a:gd name="connsiteY8" fmla="*/ 108012 h 108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0117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6767311" y="0"/>
                  </a:lnTo>
                  <a:cubicBezTo>
                    <a:pt x="6826964" y="0"/>
                    <a:pt x="6875323" y="48359"/>
                    <a:pt x="6875323" y="108012"/>
                  </a:cubicBezTo>
                  <a:lnTo>
                    <a:pt x="6875323" y="972105"/>
                  </a:lnTo>
                  <a:cubicBezTo>
                    <a:pt x="6875323" y="1031758"/>
                    <a:pt x="6826964" y="1080117"/>
                    <a:pt x="6767311" y="1080117"/>
                  </a:cubicBezTo>
                  <a:lnTo>
                    <a:pt x="108012" y="1080117"/>
                  </a:lnTo>
                  <a:cubicBezTo>
                    <a:pt x="48359" y="1080117"/>
                    <a:pt x="0" y="1031758"/>
                    <a:pt x="0" y="972105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976" tIns="84976" rIns="1213413" bIns="84976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b="1" i="1" dirty="0"/>
                <a:t>сформувати в учнів уміння самостійно аналізувати й виправляти допущені помилки</a:t>
              </a:r>
              <a:endParaRPr lang="en-US" b="1" i="1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513101" y="4471208"/>
              <a:ext cx="6875323" cy="685984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8673" tIns="88673" rIns="1217110" bIns="88673" spcCol="1270" anchor="ctr"/>
            <a:lstStyle/>
            <a:p>
              <a:pPr algn="ctr" defTabSz="7112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/>
                <a:t>розвивати творчу активність учнів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619672" y="5301208"/>
              <a:ext cx="7047421" cy="596317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1053" tIns="81053" rIns="1209490" bIns="81053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1900" b="1" i="1">
                  <a:solidFill>
                    <a:srgbClr val="FFFFFF"/>
                  </a:solidFill>
                </a:rPr>
                <a:t>здійснювати контроль результатів навчання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012160" y="1589844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516216" y="2420888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948264" y="3284984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7740352" y="4902212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380312" y="4149080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31913" y="215900"/>
            <a:ext cx="6615112" cy="1341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uk-UA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Поміркуй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52388" y="1368425"/>
            <a:ext cx="9144001" cy="2347913"/>
          </a:xfrm>
          <a:prstGeom prst="rect">
            <a:avLst/>
          </a:prstGeom>
          <a:noFill/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 algn="ctr"/>
            <a:r>
              <a:rPr lang="en-US" sz="32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Fenita la diskusia</a:t>
            </a:r>
            <a:r>
              <a:rPr lang="uk-UA" sz="32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1" algn="ctr"/>
            <a:r>
              <a:rPr lang="uk-UA" sz="32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«Червоне – то любов, а чорне -  то журба»</a:t>
            </a:r>
          </a:p>
          <a:p>
            <a:pPr lvl="1" algn="r"/>
            <a:r>
              <a:rPr lang="uk-UA" sz="32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Д. Павличко</a:t>
            </a:r>
          </a:p>
          <a:p>
            <a:pPr lvl="1" algn="ctr"/>
            <a:r>
              <a:rPr lang="uk-UA" sz="32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(за твором Ф.Стендаля «Червоне і чорне»)</a:t>
            </a:r>
            <a:endParaRPr lang="en-US" sz="3200" b="1" i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 b="6747"/>
          <a:stretch>
            <a:fillRect/>
          </a:stretch>
        </p:blipFill>
        <p:spPr bwMode="auto">
          <a:xfrm>
            <a:off x="3059113" y="3860800"/>
            <a:ext cx="34353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35038" y="139700"/>
            <a:ext cx="7200900" cy="1341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uk-UA" sz="4400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Давайте попрацюємо</a:t>
            </a:r>
            <a:endParaRPr lang="en-US" sz="4400" b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849811080"/>
              </p:ext>
            </p:extLst>
          </p:nvPr>
        </p:nvGraphicFramePr>
        <p:xfrm>
          <a:off x="86287" y="1908944"/>
          <a:ext cx="8928992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3020" y="1318543"/>
            <a:ext cx="831631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Гронування</a:t>
            </a:r>
            <a:r>
              <a:rPr lang="uk-UA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Ж.Верн «П’ятнадцятирічний капітан»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923928" y="5085183"/>
            <a:ext cx="1224136" cy="1688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3" y="908050"/>
            <a:ext cx="3598862" cy="1692275"/>
          </a:xfrm>
        </p:spPr>
        <p:txBody>
          <a:bodyPr/>
          <a:lstStyle/>
          <a:p>
            <a:r>
              <a:rPr lang="ru-RU" sz="280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sandra"/>
                <a:cs typeface="Arial" charset="0"/>
              </a:rPr>
              <a:t>Навчальні</a:t>
            </a:r>
            <a:br>
              <a:rPr lang="ru-RU" sz="280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sandra"/>
                <a:cs typeface="Arial" charset="0"/>
              </a:rPr>
            </a:br>
            <a:r>
              <a:rPr lang="ru-RU" sz="280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sandra"/>
                <a:cs typeface="Arial" charset="0"/>
              </a:rPr>
              <a:t>досягнення учнів за результатами моніторингу 2010 – 2013 рр.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935038" y="1593850"/>
            <a:ext cx="7920037" cy="4248150"/>
          </a:xfrm>
        </p:spPr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3063875"/>
            <a:ext cx="4899025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441325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3528" y="4037008"/>
            <a:ext cx="3635896" cy="241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273925" cy="15843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</a:t>
            </a:r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ІКТ в позакласній роботі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5" name="Picture 2" descr="H:\DSCN2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113" y="2924175"/>
            <a:ext cx="432593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H:\DSCN6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924175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13" y="2903538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3" y="2924175"/>
            <a:ext cx="43053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0113" y="2900363"/>
            <a:ext cx="43180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3" y="2938463"/>
            <a:ext cx="431165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0113" y="2900363"/>
            <a:ext cx="431800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38" y="2938463"/>
            <a:ext cx="43338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459787" cy="11969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Дослідницький проект </a:t>
            </a:r>
            <a:b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«Стежками рідного краю»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935038" y="1593850"/>
            <a:ext cx="7920037" cy="4248150"/>
          </a:xfrm>
        </p:spPr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412875"/>
            <a:ext cx="334645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950" y="4257675"/>
            <a:ext cx="333057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888" y="4365625"/>
            <a:ext cx="3043237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5988" y="2982913"/>
            <a:ext cx="329406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1628775"/>
            <a:ext cx="19050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581525"/>
            <a:ext cx="2844800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628775"/>
            <a:ext cx="1954212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121" y="404664"/>
            <a:ext cx="49645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Мої</a:t>
            </a:r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досягнення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628775"/>
            <a:ext cx="184467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l="10285"/>
          <a:stretch/>
        </p:blipFill>
        <p:spPr>
          <a:xfrm>
            <a:off x="4643438" y="4652963"/>
            <a:ext cx="2700337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7557" y="404664"/>
            <a:ext cx="7772400" cy="899620"/>
          </a:xfr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rmAutofit fontScale="925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Використання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 </a:t>
            </a:r>
            <a:r>
              <a:rPr lang="uk-UA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інформаційно-комунікаційних </a:t>
            </a:r>
            <a:r>
              <a:rPr lang="uk-UA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Tahoma" pitchFamily="34" charset="0"/>
                <a:ea typeface="+mj-ea"/>
                <a:cs typeface="+mj-cs"/>
              </a:rPr>
              <a:t>технологій на уроках </a:t>
            </a:r>
            <a:r>
              <a:rPr lang="uk-UA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Tahoma" pitchFamily="34" charset="0"/>
                <a:ea typeface="+mj-ea"/>
                <a:cs typeface="+mj-cs"/>
              </a:rPr>
              <a:t>світової літератури</a:t>
            </a: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grpSp>
        <p:nvGrpSpPr>
          <p:cNvPr id="36867" name="Группа 2050"/>
          <p:cNvGrpSpPr>
            <a:grpSpLocks/>
          </p:cNvGrpSpPr>
          <p:nvPr/>
        </p:nvGrpSpPr>
        <p:grpSpPr bwMode="auto">
          <a:xfrm>
            <a:off x="4652963" y="1719263"/>
            <a:ext cx="4337050" cy="4895850"/>
            <a:chOff x="4555639" y="1124744"/>
            <a:chExt cx="4337003" cy="4896543"/>
          </a:xfrm>
        </p:grpSpPr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5140068" y="1124744"/>
              <a:ext cx="3752574" cy="668438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uk-UA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Акценти проблеми:</a:t>
              </a:r>
              <a:endPara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grpSp>
          <p:nvGrpSpPr>
            <p:cNvPr id="36879" name="Группа 25"/>
            <p:cNvGrpSpPr>
              <a:grpSpLocks/>
            </p:cNvGrpSpPr>
            <p:nvPr/>
          </p:nvGrpSpPr>
          <p:grpSpPr bwMode="auto">
            <a:xfrm>
              <a:off x="4555639" y="1936746"/>
              <a:ext cx="4333556" cy="4084541"/>
              <a:chOff x="4555639" y="1936746"/>
              <a:chExt cx="4333556" cy="4084541"/>
            </a:xfrm>
          </p:grpSpPr>
          <p:sp>
            <p:nvSpPr>
              <p:cNvPr id="27" name="Полилиния 26"/>
              <p:cNvSpPr/>
              <p:nvPr/>
            </p:nvSpPr>
            <p:spPr>
              <a:xfrm>
                <a:off x="4555639" y="1936746"/>
                <a:ext cx="4333556" cy="1414109"/>
              </a:xfrm>
              <a:custGeom>
                <a:avLst/>
                <a:gdLst>
                  <a:gd name="connsiteX0" fmla="*/ 0 w 4843185"/>
                  <a:gd name="connsiteY0" fmla="*/ 0 h 1414107"/>
                  <a:gd name="connsiteX1" fmla="*/ 4136132 w 4843185"/>
                  <a:gd name="connsiteY1" fmla="*/ 0 h 1414107"/>
                  <a:gd name="connsiteX2" fmla="*/ 4843185 w 4843185"/>
                  <a:gd name="connsiteY2" fmla="*/ 707054 h 1414107"/>
                  <a:gd name="connsiteX3" fmla="*/ 4136132 w 4843185"/>
                  <a:gd name="connsiteY3" fmla="*/ 1414107 h 1414107"/>
                  <a:gd name="connsiteX4" fmla="*/ 0 w 4843185"/>
                  <a:gd name="connsiteY4" fmla="*/ 1414107 h 1414107"/>
                  <a:gd name="connsiteX5" fmla="*/ 0 w 4843185"/>
                  <a:gd name="connsiteY5" fmla="*/ 0 h 141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43185" h="1414107">
                    <a:moveTo>
                      <a:pt x="4843185" y="1414106"/>
                    </a:moveTo>
                    <a:lnTo>
                      <a:pt x="707053" y="1414106"/>
                    </a:lnTo>
                    <a:lnTo>
                      <a:pt x="0" y="707053"/>
                    </a:lnTo>
                    <a:lnTo>
                      <a:pt x="707053" y="1"/>
                    </a:lnTo>
                    <a:lnTo>
                      <a:pt x="4843185" y="1"/>
                    </a:lnTo>
                    <a:lnTo>
                      <a:pt x="4843185" y="1414106"/>
                    </a:lnTo>
                    <a:close/>
                  </a:path>
                </a:pathLst>
              </a:cu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817726" tIns="60961" rIns="113792" bIns="609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uk-UA" sz="1600" b="1" i="1" dirty="0">
                    <a:solidFill>
                      <a:srgbClr val="FFFFFF"/>
                    </a:solidFill>
                  </a:rPr>
                  <a:t>як ефективний засіб організації навчально-виховного процесу зі світової літератури, тобто забезпечення комп’ютерної підтримки уроків, підготовки до уроків спеціальних презентацій</a:t>
                </a:r>
                <a:endParaRPr lang="uk-UA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880165" y="3501008"/>
                <a:ext cx="3940295" cy="944721"/>
              </a:xfrm>
              <a:custGeom>
                <a:avLst/>
                <a:gdLst>
                  <a:gd name="connsiteX0" fmla="*/ 0 w 3940295"/>
                  <a:gd name="connsiteY0" fmla="*/ 0 h 944720"/>
                  <a:gd name="connsiteX1" fmla="*/ 3467935 w 3940295"/>
                  <a:gd name="connsiteY1" fmla="*/ 0 h 944720"/>
                  <a:gd name="connsiteX2" fmla="*/ 3940295 w 3940295"/>
                  <a:gd name="connsiteY2" fmla="*/ 472360 h 944720"/>
                  <a:gd name="connsiteX3" fmla="*/ 3467935 w 3940295"/>
                  <a:gd name="connsiteY3" fmla="*/ 944720 h 944720"/>
                  <a:gd name="connsiteX4" fmla="*/ 0 w 3940295"/>
                  <a:gd name="connsiteY4" fmla="*/ 944720 h 944720"/>
                  <a:gd name="connsiteX5" fmla="*/ 0 w 3940295"/>
                  <a:gd name="connsiteY5" fmla="*/ 0 h 94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40295" h="944720">
                    <a:moveTo>
                      <a:pt x="3940295" y="944719"/>
                    </a:moveTo>
                    <a:lnTo>
                      <a:pt x="472360" y="944719"/>
                    </a:lnTo>
                    <a:lnTo>
                      <a:pt x="0" y="472360"/>
                    </a:lnTo>
                    <a:lnTo>
                      <a:pt x="472360" y="1"/>
                    </a:lnTo>
                    <a:lnTo>
                      <a:pt x="3940295" y="1"/>
                    </a:lnTo>
                    <a:lnTo>
                      <a:pt x="3940295" y="944719"/>
                    </a:lnTo>
                    <a:close/>
                  </a:path>
                </a:pathLst>
              </a:cu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700379" tIns="60961" rIns="113792" bIns="60959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uk-UA" sz="1600" b="1" i="1" dirty="0">
                    <a:solidFill>
                      <a:srgbClr val="FFFFFF"/>
                    </a:solidFill>
                  </a:rPr>
                  <a:t>організація індивідуальної і групової форм роботи учнів з використанням мережі «Інтернет»</a:t>
                </a:r>
              </a:p>
            </p:txBody>
          </p:sp>
          <p:sp>
            <p:nvSpPr>
              <p:cNvPr id="31" name="Полилиния 30"/>
              <p:cNvSpPr/>
              <p:nvPr/>
            </p:nvSpPr>
            <p:spPr>
              <a:xfrm>
                <a:off x="4649567" y="4649857"/>
                <a:ext cx="4203816" cy="1371430"/>
              </a:xfrm>
              <a:custGeom>
                <a:avLst/>
                <a:gdLst>
                  <a:gd name="connsiteX0" fmla="*/ 0 w 4203815"/>
                  <a:gd name="connsiteY0" fmla="*/ 0 h 1259638"/>
                  <a:gd name="connsiteX1" fmla="*/ 3573996 w 4203815"/>
                  <a:gd name="connsiteY1" fmla="*/ 0 h 1259638"/>
                  <a:gd name="connsiteX2" fmla="*/ 4203815 w 4203815"/>
                  <a:gd name="connsiteY2" fmla="*/ 629819 h 1259638"/>
                  <a:gd name="connsiteX3" fmla="*/ 3573996 w 4203815"/>
                  <a:gd name="connsiteY3" fmla="*/ 1259638 h 1259638"/>
                  <a:gd name="connsiteX4" fmla="*/ 0 w 4203815"/>
                  <a:gd name="connsiteY4" fmla="*/ 1259638 h 1259638"/>
                  <a:gd name="connsiteX5" fmla="*/ 0 w 4203815"/>
                  <a:gd name="connsiteY5" fmla="*/ 0 h 125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03815" h="1259638">
                    <a:moveTo>
                      <a:pt x="4203815" y="1259637"/>
                    </a:moveTo>
                    <a:lnTo>
                      <a:pt x="629819" y="1259637"/>
                    </a:lnTo>
                    <a:lnTo>
                      <a:pt x="0" y="629819"/>
                    </a:lnTo>
                    <a:lnTo>
                      <a:pt x="629819" y="1"/>
                    </a:lnTo>
                    <a:lnTo>
                      <a:pt x="4203815" y="1"/>
                    </a:lnTo>
                    <a:lnTo>
                      <a:pt x="4203815" y="1259637"/>
                    </a:lnTo>
                    <a:close/>
                  </a:path>
                </a:pathLst>
              </a:cu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779108" tIns="60961" rIns="113793" bIns="60959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uk-UA" sz="1600" b="1" i="1" dirty="0">
                    <a:solidFill>
                      <a:srgbClr val="FFFFFF"/>
                    </a:solidFill>
                  </a:rPr>
                  <a:t>організація самостійної навчально-дослідницької діяльності учнів, як інструмент обробки й аналізу навчальних досягнень школярів</a:t>
                </a:r>
              </a:p>
            </p:txBody>
          </p:sp>
        </p:grpSp>
      </p:grpSp>
      <p:grpSp>
        <p:nvGrpSpPr>
          <p:cNvPr id="36868" name="Группа 1"/>
          <p:cNvGrpSpPr>
            <a:grpSpLocks/>
          </p:cNvGrpSpPr>
          <p:nvPr/>
        </p:nvGrpSpPr>
        <p:grpSpPr bwMode="auto">
          <a:xfrm>
            <a:off x="173038" y="1674813"/>
            <a:ext cx="4479925" cy="1712912"/>
            <a:chOff x="124873" y="1274456"/>
            <a:chExt cx="4479592" cy="1712800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204247" y="1274456"/>
              <a:ext cx="3752850" cy="496879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bg1"/>
                  </a:solidFill>
                  <a:latin typeface="Arial Black" pitchFamily="34" charset="0"/>
                </a:defRPr>
              </a:lvl9pPr>
            </a:lstStyle>
            <a:p>
              <a:pPr algn="ctr">
                <a:defRPr/>
              </a:pPr>
              <a:r>
                <a:rPr lang="uk-UA" sz="28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Зміст проблеми:</a:t>
              </a:r>
              <a:endPara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 bwMode="auto">
            <a:xfrm>
              <a:off x="124873" y="2131177"/>
              <a:ext cx="4479592" cy="856079"/>
            </a:xfrm>
            <a:custGeom>
              <a:avLst/>
              <a:gdLst>
                <a:gd name="connsiteX0" fmla="*/ 0 w 3940295"/>
                <a:gd name="connsiteY0" fmla="*/ 0 h 944720"/>
                <a:gd name="connsiteX1" fmla="*/ 3467935 w 3940295"/>
                <a:gd name="connsiteY1" fmla="*/ 0 h 944720"/>
                <a:gd name="connsiteX2" fmla="*/ 3940295 w 3940295"/>
                <a:gd name="connsiteY2" fmla="*/ 472360 h 944720"/>
                <a:gd name="connsiteX3" fmla="*/ 3467935 w 3940295"/>
                <a:gd name="connsiteY3" fmla="*/ 944720 h 944720"/>
                <a:gd name="connsiteX4" fmla="*/ 0 w 3940295"/>
                <a:gd name="connsiteY4" fmla="*/ 944720 h 944720"/>
                <a:gd name="connsiteX5" fmla="*/ 0 w 3940295"/>
                <a:gd name="connsiteY5" fmla="*/ 0 h 94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0295" h="944720">
                  <a:moveTo>
                    <a:pt x="0" y="0"/>
                  </a:moveTo>
                  <a:lnTo>
                    <a:pt x="3467935" y="0"/>
                  </a:lnTo>
                  <a:lnTo>
                    <a:pt x="3940295" y="472360"/>
                  </a:lnTo>
                  <a:lnTo>
                    <a:pt x="3467935" y="944720"/>
                  </a:lnTo>
                  <a:lnTo>
                    <a:pt x="0" y="9447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13792" tIns="60960" rIns="700379" bIns="60960" spcCol="1270" anchor="ctr"/>
            <a:lstStyle/>
            <a:p>
              <a:pPr algn="ctr" defTabSz="711200">
                <a:spcAft>
                  <a:spcPct val="35000"/>
                </a:spcAft>
                <a:defRPr/>
              </a:pPr>
              <a:r>
                <a:rPr lang="uk-UA" sz="1700" b="1" i="1" dirty="0">
                  <a:solidFill>
                    <a:srgbClr val="FFFFFF"/>
                  </a:solidFill>
                </a:rPr>
                <a:t>впровадження різних форм і методів роботи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1269663">
            <a:off x="1105350" y="3667927"/>
            <a:ext cx="3332488" cy="2744142"/>
          </a:xfrm>
          <a:prstGeom prst="roundRect">
            <a:avLst>
              <a:gd name="adj" fmla="val 1173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3937000" y="2565400"/>
          <a:ext cx="2489200" cy="685800"/>
        </p:xfrm>
        <a:graphic>
          <a:graphicData uri="http://schemas.openxmlformats.org/presentationml/2006/ole">
            <p:oleObj spid="_x0000_s109571" name="Об’єкт оболонки Пакувальника" showAsIcon="1" r:id="rId3" imgW="2489760" imgH="68580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>
            <a:spLocks noChangeArrowheads="1"/>
          </p:cNvSpPr>
          <p:nvPr/>
        </p:nvSpPr>
        <p:spPr bwMode="auto">
          <a:xfrm>
            <a:off x="8027988" y="47625"/>
            <a:ext cx="1116012" cy="111283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uk-UA">
              <a:solidFill>
                <a:prstClr val="black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cs typeface="Arial" charset="0"/>
            </a:endParaRPr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-15875"/>
            <a:ext cx="12065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63663" y="333375"/>
            <a:ext cx="6453187" cy="954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altLang="uk-UA" sz="2800">
                <a:solidFill>
                  <a:srgbClr val="17375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Актуальність та ідея мого досвіду полягає у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118918759"/>
              </p:ext>
            </p:extLst>
          </p:nvPr>
        </p:nvGraphicFramePr>
        <p:xfrm>
          <a:off x="897855" y="1916832"/>
          <a:ext cx="7778601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 bwMode="auto">
          <a:xfrm>
            <a:off x="1943100" y="219075"/>
            <a:ext cx="6985000" cy="1143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0" kern="120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напрями реалізації ідеї: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Содержимое 7"/>
          <p:cNvSpPr txBox="1">
            <a:spLocks/>
          </p:cNvSpPr>
          <p:nvPr/>
        </p:nvSpPr>
        <p:spPr bwMode="auto">
          <a:xfrm>
            <a:off x="719138" y="1773238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Створення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оптимальних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умов для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розвитку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r>
              <a:rPr lang="uk-UA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  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творчих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здібностей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дитини</a:t>
            </a:r>
            <a:r>
              <a:rPr lang="ru-RU" altLang="uk-UA" sz="1600" b="1" dirty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 на уроках </a:t>
            </a:r>
            <a:r>
              <a:rPr lang="ru-RU" altLang="uk-UA" sz="1600" b="1" dirty="0" err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словесност</a:t>
            </a:r>
            <a:r>
              <a:rPr lang="uk-UA" altLang="uk-UA" sz="1600" b="1" dirty="0" smtClean="0">
                <a:solidFill>
                  <a:srgbClr val="FF0000"/>
                </a:solidFill>
                <a:latin typeface="Cambria" pitchFamily="18" charset="0"/>
                <a:cs typeface="Arial" charset="0"/>
              </a:rPr>
              <a:t>і.</a:t>
            </a:r>
            <a:endParaRPr lang="ru-RU" altLang="uk-UA" sz="1600" b="1" dirty="0">
              <a:solidFill>
                <a:srgbClr val="FF0000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Створення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атмосфери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співробітництва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, </a:t>
            </a: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взаємодії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вчителя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 та </a:t>
            </a:r>
            <a:r>
              <a:rPr lang="ru-RU" altLang="uk-UA" sz="1600" b="1" dirty="0" err="1">
                <a:solidFill>
                  <a:srgbClr val="558ED5"/>
                </a:solidFill>
                <a:latin typeface="Cambria" pitchFamily="18" charset="0"/>
                <a:cs typeface="Arial" charset="0"/>
              </a:rPr>
              <a:t>учня</a:t>
            </a:r>
            <a:r>
              <a:rPr lang="uk-UA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 на уроці та в позакласній </a:t>
            </a:r>
            <a:r>
              <a:rPr lang="uk-UA" altLang="uk-UA" sz="1600" b="1" dirty="0" smtClean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роботі</a:t>
            </a:r>
            <a:r>
              <a:rPr lang="ru-RU" altLang="uk-UA" sz="1600" b="1" dirty="0">
                <a:solidFill>
                  <a:srgbClr val="558ED5"/>
                </a:solidFill>
                <a:latin typeface="Cambria" pitchFamily="18" charset="0"/>
                <a:cs typeface="Arial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uk-UA" sz="1600" b="1" dirty="0" err="1">
                <a:solidFill>
                  <a:srgbClr val="00B050"/>
                </a:solidFill>
                <a:latin typeface="Cambria" pitchFamily="18" charset="0"/>
                <a:cs typeface="Arial" charset="0"/>
              </a:rPr>
              <a:t>Розвиток</a:t>
            </a:r>
            <a:r>
              <a:rPr lang="ru-RU" altLang="uk-UA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00B050"/>
                </a:solidFill>
                <a:latin typeface="Cambria" pitchFamily="18" charset="0"/>
                <a:cs typeface="Arial" charset="0"/>
              </a:rPr>
              <a:t>соціальної</a:t>
            </a:r>
            <a:r>
              <a:rPr lang="ru-RU" altLang="uk-UA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 та </a:t>
            </a:r>
            <a:r>
              <a:rPr lang="ru-RU" altLang="uk-UA" sz="1600" b="1" dirty="0" err="1">
                <a:solidFill>
                  <a:srgbClr val="00B050"/>
                </a:solidFill>
                <a:latin typeface="Cambria" pitchFamily="18" charset="0"/>
                <a:cs typeface="Arial" charset="0"/>
              </a:rPr>
              <a:t>громадянської</a:t>
            </a:r>
            <a:r>
              <a:rPr lang="ru-RU" altLang="uk-UA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00B050"/>
                </a:solidFill>
                <a:latin typeface="Cambria" pitchFamily="18" charset="0"/>
                <a:cs typeface="Arial" charset="0"/>
              </a:rPr>
              <a:t>компетентності</a:t>
            </a:r>
            <a:r>
              <a:rPr lang="ru-RU" altLang="uk-UA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дитини</a:t>
            </a:r>
            <a:r>
              <a:rPr lang="ru-RU" altLang="uk-UA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.</a:t>
            </a:r>
            <a:endParaRPr lang="ru-RU" altLang="uk-UA" sz="1600" b="1" dirty="0" smtClean="0">
              <a:solidFill>
                <a:srgbClr val="00B050"/>
              </a:solidFill>
              <a:latin typeface="Cambria" pitchFamily="18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uk-UA" sz="1600" b="1" dirty="0" smtClean="0">
              <a:solidFill>
                <a:srgbClr val="4A452A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ja-JP" sz="1600" b="1" dirty="0" err="1" smtClean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Розвиток</a:t>
            </a:r>
            <a:r>
              <a:rPr lang="ru-RU" altLang="ja-JP" sz="1600" b="1" dirty="0" smtClean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особистості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учня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та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його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адаптація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у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світовому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err="1">
                <a:solidFill>
                  <a:srgbClr val="E46C0A"/>
                </a:solidFill>
                <a:latin typeface="Cambria" pitchFamily="18" charset="0"/>
                <a:cs typeface="Arial" charset="0"/>
              </a:rPr>
              <a:t>інформаційному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err="1" smtClean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просторі</a:t>
            </a:r>
            <a:r>
              <a:rPr lang="ru-RU" altLang="ja-JP" sz="1600" b="1" dirty="0">
                <a:solidFill>
                  <a:srgbClr val="E46C0A"/>
                </a:solidFill>
                <a:latin typeface="Cambria" pitchFamily="18" charset="0"/>
                <a:cs typeface="Arial" charset="0"/>
              </a:rPr>
              <a:t>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altLang="ja-JP" sz="1600" b="1" dirty="0">
              <a:solidFill>
                <a:srgbClr val="E46C0A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Формування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інформаційної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культури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учнів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,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забезпечення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їх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err="1">
                <a:solidFill>
                  <a:srgbClr val="604A7B"/>
                </a:solidFill>
                <a:latin typeface="Cambria" pitchFamily="18" charset="0"/>
                <a:cs typeface="Arial" charset="0"/>
              </a:rPr>
              <a:t>інформаційних</a:t>
            </a:r>
            <a:r>
              <a:rPr lang="ru-RU" altLang="ja-JP" sz="1600" b="1" dirty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smtClean="0">
                <a:solidFill>
                  <a:srgbClr val="604A7B"/>
                </a:solidFill>
                <a:latin typeface="Cambria" pitchFamily="18" charset="0"/>
                <a:cs typeface="Arial" charset="0"/>
              </a:rPr>
              <a:t>потреб. </a:t>
            </a:r>
            <a:endParaRPr lang="ru-RU" altLang="ja-JP" sz="1600" b="1" dirty="0">
              <a:solidFill>
                <a:srgbClr val="604A7B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altLang="ja-JP" sz="1600" b="1" dirty="0">
              <a:solidFill>
                <a:srgbClr val="4A452A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ja-JP" sz="1600" b="1" dirty="0" err="1">
                <a:solidFill>
                  <a:srgbClr val="953735"/>
                </a:solidFill>
                <a:latin typeface="Cambria" pitchFamily="18" charset="0"/>
                <a:cs typeface="Arial" charset="0"/>
              </a:rPr>
              <a:t>Інтенсифікація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>
                <a:solidFill>
                  <a:srgbClr val="953735"/>
                </a:solidFill>
                <a:latin typeface="Cambria" pitchFamily="18" charset="0"/>
                <a:cs typeface="Arial" charset="0"/>
              </a:rPr>
              <a:t>навчання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 і </a:t>
            </a:r>
            <a:r>
              <a:rPr lang="ru-RU" altLang="ja-JP" sz="1600" b="1" dirty="0" err="1">
                <a:solidFill>
                  <a:srgbClr val="953735"/>
                </a:solidFill>
                <a:latin typeface="Cambria" pitchFamily="18" charset="0"/>
                <a:cs typeface="Arial" charset="0"/>
              </a:rPr>
              <a:t>виховання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 за </a:t>
            </a:r>
            <a:r>
              <a:rPr lang="ru-RU" altLang="ja-JP" sz="1600" b="1" dirty="0" err="1">
                <a:solidFill>
                  <a:srgbClr val="953735"/>
                </a:solidFill>
                <a:latin typeface="Cambria" pitchFamily="18" charset="0"/>
                <a:cs typeface="Arial" charset="0"/>
              </a:rPr>
              <a:t>рахунок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ja-JP" sz="1600" b="1" dirty="0" err="1">
                <a:solidFill>
                  <a:srgbClr val="953735"/>
                </a:solidFill>
                <a:latin typeface="Cambria" pitchFamily="18" charset="0"/>
                <a:cs typeface="Arial" charset="0"/>
              </a:rPr>
              <a:t>використання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smtClean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ІКТ</a:t>
            </a:r>
            <a:r>
              <a:rPr lang="ru-RU" altLang="ja-JP" sz="1600" b="1" dirty="0">
                <a:solidFill>
                  <a:srgbClr val="953735"/>
                </a:solidFill>
                <a:latin typeface="Cambria" pitchFamily="18" charset="0"/>
                <a:cs typeface="Arial" charset="0"/>
              </a:rPr>
              <a:t>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altLang="ja-JP" sz="1600" b="1" dirty="0">
              <a:solidFill>
                <a:srgbClr val="4A452A"/>
              </a:solidFill>
              <a:latin typeface="Cambria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Char char="·"/>
            </a:pPr>
            <a:r>
              <a:rPr lang="ru-RU" altLang="ja-JP" sz="1600" b="1" dirty="0" err="1">
                <a:solidFill>
                  <a:srgbClr val="736B41"/>
                </a:solidFill>
                <a:latin typeface="Cambria" pitchFamily="18" charset="0"/>
                <a:cs typeface="Arial" charset="0"/>
              </a:rPr>
              <a:t>Удосконалення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ja-JP" sz="1600" b="1" dirty="0" err="1">
                <a:solidFill>
                  <a:srgbClr val="736B41"/>
                </a:solidFill>
                <a:latin typeface="Cambria" pitchFamily="18" charset="0"/>
                <a:cs typeface="Arial" charset="0"/>
              </a:rPr>
              <a:t>науково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 - методичного </a:t>
            </a:r>
            <a:r>
              <a:rPr lang="ru-RU" altLang="ja-JP" sz="1600" b="1" dirty="0" err="1">
                <a:solidFill>
                  <a:srgbClr val="736B41"/>
                </a:solidFill>
                <a:latin typeface="Cambria" pitchFamily="18" charset="0"/>
                <a:cs typeface="Arial" charset="0"/>
              </a:rPr>
              <a:t>забезпечення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>
                <a:solidFill>
                  <a:srgbClr val="736B41"/>
                </a:solidFill>
                <a:latin typeface="Cambria" pitchFamily="18" charset="0"/>
                <a:cs typeface="Arial" charset="0"/>
              </a:rPr>
              <a:t>навчально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 - </a:t>
            </a:r>
            <a:r>
              <a:rPr lang="ru-RU" altLang="ja-JP" sz="1600" b="1" dirty="0" err="1">
                <a:solidFill>
                  <a:srgbClr val="736B41"/>
                </a:solidFill>
                <a:latin typeface="Cambria" pitchFamily="18" charset="0"/>
                <a:cs typeface="Arial" charset="0"/>
              </a:rPr>
              <a:t>виховного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ja-JP" sz="1600" b="1" dirty="0" err="1" smtClean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процесу</a:t>
            </a:r>
            <a:r>
              <a:rPr lang="ru-RU" altLang="ja-JP" sz="1600" b="1" dirty="0">
                <a:solidFill>
                  <a:srgbClr val="736B41"/>
                </a:solidFill>
                <a:latin typeface="Cambria" pitchFamily="18" charset="0"/>
                <a:cs typeface="Arial" charset="0"/>
              </a:rPr>
              <a:t>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Symbol" pitchFamily="18" charset="2"/>
              <a:buChar char=""/>
            </a:pPr>
            <a:r>
              <a:rPr lang="ru-RU" altLang="uk-UA" sz="1600" b="1" dirty="0" err="1" smtClean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Оптимізація</a:t>
            </a:r>
            <a:r>
              <a:rPr lang="ru-RU" altLang="uk-UA" sz="1600" b="1" dirty="0" smtClean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освіти</a:t>
            </a:r>
            <a:r>
              <a:rPr lang="ru-RU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  на 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основі</a:t>
            </a:r>
            <a:r>
              <a:rPr lang="ru-RU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використання</a:t>
            </a:r>
            <a:r>
              <a:rPr lang="ru-RU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інформаційно</a:t>
            </a:r>
            <a:r>
              <a:rPr lang="ru-RU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–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комунікаційних</a:t>
            </a:r>
            <a:r>
              <a:rPr lang="ru-RU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   </a:t>
            </a:r>
            <a:r>
              <a:rPr lang="ru-RU" altLang="uk-UA" sz="1600" b="1" dirty="0" err="1">
                <a:solidFill>
                  <a:srgbClr val="AC8300"/>
                </a:solidFill>
                <a:latin typeface="Cambria" pitchFamily="18" charset="0"/>
                <a:cs typeface="Arial" charset="0"/>
              </a:rPr>
              <a:t>технологі</a:t>
            </a:r>
            <a:r>
              <a:rPr lang="uk-UA" altLang="uk-UA" sz="1600" b="1" dirty="0">
                <a:solidFill>
                  <a:srgbClr val="AC8300"/>
                </a:solidFill>
                <a:latin typeface="Cambria" pitchFamily="18" charset="0"/>
                <a:cs typeface="Arial" charset="0"/>
              </a:rPr>
              <a:t>й.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Symbol" pitchFamily="18" charset="2"/>
              <a:buChar char=""/>
            </a:pPr>
            <a:endParaRPr lang="ru-RU" altLang="uk-UA" sz="1600" b="1" dirty="0">
              <a:solidFill>
                <a:srgbClr val="AC8300"/>
              </a:solidFill>
              <a:latin typeface="Calibri" pitchFamily="34" charset="0"/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endParaRPr lang="uk-UA" altLang="uk-UA" sz="14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9939" name="Рисунок 5" descr="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16922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D:\Documents and Settings\Loner\Рабочий стол\копм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3515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263352" y="260648"/>
            <a:ext cx="6270649" cy="8016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sz="5400" dirty="0">
                <a:effectLst>
                  <a:outerShdw blurRad="38100" dist="38100" dir="2700000" algn="tl">
                    <a:srgbClr val="000000"/>
                  </a:outerShdw>
                  <a:reflection blurRad="12700" stA="46000" endPos="50000" dist="25400" dir="5400000" sy="-100000" algn="bl" rotWithShape="0"/>
                </a:effectLst>
                <a:latin typeface="Tahoma" pitchFamily="34" charset="0"/>
              </a:rPr>
              <a:t>Використання</a:t>
            </a:r>
            <a:endParaRPr lang="en-US" sz="5400" dirty="0">
              <a:effectLst>
                <a:outerShdw blurRad="38100" dist="38100" dir="2700000" algn="tl">
                  <a:srgbClr val="000000"/>
                </a:outerShdw>
                <a:reflection blurRad="12700" stA="46000" endPos="50000" dist="25400" dir="5400000" sy="-100000" algn="bl" rotWithShape="0"/>
              </a:effectLst>
              <a:latin typeface="Tahoma" pitchFamily="34" charset="0"/>
            </a:endParaRPr>
          </a:p>
        </p:txBody>
      </p: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-55563" y="1431925"/>
            <a:ext cx="9145588" cy="4883150"/>
            <a:chOff x="-18356" y="1340734"/>
            <a:chExt cx="9143380" cy="488189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571824" y="3140968"/>
              <a:ext cx="2505970" cy="1231108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156176" y="1414291"/>
              <a:ext cx="2921618" cy="830997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6504" y="3124704"/>
              <a:ext cx="2505970" cy="1231108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48433" y="1373867"/>
              <a:ext cx="2711399" cy="830997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grpSp>
          <p:nvGrpSpPr>
            <p:cNvPr id="40978" name="Группа 4"/>
            <p:cNvGrpSpPr>
              <a:grpSpLocks/>
            </p:cNvGrpSpPr>
            <p:nvPr/>
          </p:nvGrpSpPr>
          <p:grpSpPr bwMode="auto">
            <a:xfrm>
              <a:off x="405515" y="1353283"/>
              <a:ext cx="8425166" cy="4869344"/>
              <a:chOff x="346810" y="1258153"/>
              <a:chExt cx="8425166" cy="4869344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gray">
              <a:xfrm rot="3465783">
                <a:off x="4719846" y="4721539"/>
                <a:ext cx="792162" cy="28892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gray">
              <a:xfrm rot="14054420">
                <a:off x="2809722" y="2227088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6" name="AutoShape 5"/>
              <p:cNvSpPr>
                <a:spLocks noChangeArrowheads="1"/>
              </p:cNvSpPr>
              <p:nvPr/>
            </p:nvSpPr>
            <p:spPr bwMode="gray">
              <a:xfrm rot="7535209">
                <a:off x="2579679" y="4603695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5665423" y="3556080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 rot="10800000">
                <a:off x="2483769" y="3572122"/>
                <a:ext cx="863600" cy="28892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2" name="AutoShape 2"/>
              <p:cNvSpPr>
                <a:spLocks noChangeArrowheads="1"/>
              </p:cNvSpPr>
              <p:nvPr/>
            </p:nvSpPr>
            <p:spPr bwMode="gray">
              <a:xfrm rot="18963420">
                <a:off x="5439067" y="2188174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4106" name="Text Box 38"/>
              <p:cNvSpPr txBox="1">
                <a:spLocks noChangeArrowheads="1"/>
              </p:cNvSpPr>
              <p:nvPr/>
            </p:nvSpPr>
            <p:spPr bwMode="auto">
              <a:xfrm>
                <a:off x="6339652" y="1318610"/>
                <a:ext cx="2433050" cy="64118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uk-UA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при здійсненні аналізу</a:t>
                </a:r>
              </a:p>
              <a:p>
                <a:pPr algn="ctr"/>
                <a:r>
                  <a:rPr lang="uk-UA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художнього твору</a:t>
                </a:r>
              </a:p>
            </p:txBody>
          </p:sp>
          <p:sp>
            <p:nvSpPr>
              <p:cNvPr id="4107" name="Text Box 39"/>
              <p:cNvSpPr txBox="1">
                <a:spLocks noChangeArrowheads="1"/>
              </p:cNvSpPr>
              <p:nvPr/>
            </p:nvSpPr>
            <p:spPr bwMode="auto">
              <a:xfrm>
                <a:off x="473669" y="1258301"/>
                <a:ext cx="2561606" cy="83163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під час вивчення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нового матеріалу</a:t>
                </a:r>
              </a:p>
            </p:txBody>
          </p:sp>
          <p:sp>
            <p:nvSpPr>
              <p:cNvPr id="4108" name="Text Box 40"/>
              <p:cNvSpPr txBox="1">
                <a:spLocks noChangeArrowheads="1"/>
              </p:cNvSpPr>
              <p:nvPr/>
            </p:nvSpPr>
            <p:spPr bwMode="auto">
              <a:xfrm>
                <a:off x="6845943" y="3248513"/>
                <a:ext cx="1848990" cy="64753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у створенні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паспорта твору</a:t>
                </a:r>
              </a:p>
            </p:txBody>
          </p:sp>
          <p:sp>
            <p:nvSpPr>
              <p:cNvPr id="4109" name="Text Box 41"/>
              <p:cNvSpPr txBox="1">
                <a:spLocks noChangeArrowheads="1"/>
              </p:cNvSpPr>
              <p:nvPr/>
            </p:nvSpPr>
            <p:spPr bwMode="auto">
              <a:xfrm>
                <a:off x="4780262" y="5214248"/>
                <a:ext cx="3849427" cy="831679"/>
              </a:xfrm>
              <a:prstGeom prst="rect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/>
                <a:r>
                  <a:rPr lang="uk-UA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при підготовці учнями</a:t>
                </a:r>
              </a:p>
              <a:p>
                <a:pPr algn="ctr"/>
                <a:r>
                  <a:rPr lang="uk-UA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домашніх завдань</a:t>
                </a:r>
              </a:p>
            </p:txBody>
          </p:sp>
          <p:sp>
            <p:nvSpPr>
              <p:cNvPr id="4110" name="Text Box 42"/>
              <p:cNvSpPr txBox="1">
                <a:spLocks noChangeArrowheads="1"/>
              </p:cNvSpPr>
              <p:nvPr/>
            </p:nvSpPr>
            <p:spPr bwMode="auto">
              <a:xfrm>
                <a:off x="346700" y="3215185"/>
                <a:ext cx="1764874" cy="64594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при  створенні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презентацій</a:t>
                </a:r>
              </a:p>
            </p:txBody>
          </p:sp>
          <p:sp>
            <p:nvSpPr>
              <p:cNvPr id="4111" name="Text Box 43"/>
              <p:cNvSpPr txBox="1">
                <a:spLocks noChangeArrowheads="1"/>
              </p:cNvSpPr>
              <p:nvPr/>
            </p:nvSpPr>
            <p:spPr bwMode="auto">
              <a:xfrm>
                <a:off x="546833" y="5095939"/>
                <a:ext cx="3643066" cy="830092"/>
              </a:xfrm>
              <a:prstGeom prst="rect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при перевірці навчальних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 досягнень школярів</a:t>
                </a:r>
              </a:p>
            </p:txBody>
          </p:sp>
        </p:grpSp>
        <p:sp>
          <p:nvSpPr>
            <p:cNvPr id="13" name="Блок-схема: несколько документов 12"/>
            <p:cNvSpPr/>
            <p:nvPr/>
          </p:nvSpPr>
          <p:spPr>
            <a:xfrm>
              <a:off x="3059832" y="2492896"/>
              <a:ext cx="2750102" cy="2491618"/>
            </a:xfrm>
            <a:prstGeom prst="flowChartMultidocumen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4105" name="Text Box 37"/>
            <p:cNvSpPr txBox="1">
              <a:spLocks noChangeArrowheads="1"/>
            </p:cNvSpPr>
            <p:nvPr/>
          </p:nvSpPr>
          <p:spPr bwMode="auto">
            <a:xfrm>
              <a:off x="2757512" y="2950045"/>
              <a:ext cx="3182170" cy="11903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/>
              <a:r>
                <a:rPr lang="uk-UA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інформаційно-</a:t>
              </a:r>
            </a:p>
            <a:p>
              <a:pPr algn="ctr"/>
              <a:r>
                <a:rPr lang="uk-UA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комунікаційних</a:t>
              </a:r>
            </a:p>
            <a:p>
              <a:pPr algn="ctr"/>
              <a:r>
                <a:rPr lang="uk-UA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технологій</a:t>
              </a:r>
            </a:p>
            <a:p>
              <a:pPr algn="ctr"/>
              <a:r>
                <a:rPr lang="uk-UA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на уроках: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8147050" cy="517525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Мрію виховати</a:t>
            </a:r>
            <a:endParaRPr lang="en-US" smtClean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7523" name="AutoShape 3"/>
          <p:cNvSpPr>
            <a:spLocks noChangeArrowheads="1"/>
          </p:cNvSpPr>
          <p:nvPr/>
        </p:nvSpPr>
        <p:spPr bwMode="gray">
          <a:xfrm>
            <a:off x="539750" y="2286000"/>
            <a:ext cx="8135938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gray">
          <a:xfrm>
            <a:off x="1676400" y="15240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64314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Креативну особистість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gray">
          <a:xfrm>
            <a:off x="2860675" y="2708275"/>
            <a:ext cx="35544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uk-UA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uk-UA" sz="1400">
                <a:solidFill>
                  <a:srgbClr val="003399"/>
                </a:solidFill>
                <a:cs typeface="Arial" charset="0"/>
              </a:rPr>
              <a:t>Уміє:</a:t>
            </a:r>
          </a:p>
          <a:p>
            <a:pPr marL="342900" indent="-342900" algn="ctr" eaLnBrk="0" hangingPunct="0"/>
            <a:r>
              <a:rPr lang="uk-UA" sz="1400">
                <a:solidFill>
                  <a:srgbClr val="003399"/>
                </a:solidFill>
                <a:cs typeface="Arial" charset="0"/>
              </a:rPr>
              <a:t>визначати мету і проектувати діяльність;</a:t>
            </a:r>
          </a:p>
          <a:p>
            <a:pPr marL="342900" indent="-342900" algn="ctr" eaLnBrk="0" hangingPunct="0"/>
            <a:r>
              <a:rPr lang="uk-UA" sz="1400">
                <a:solidFill>
                  <a:srgbClr val="003399"/>
                </a:solidFill>
                <a:cs typeface="Arial" charset="0"/>
              </a:rPr>
              <a:t>будувати взаємини з людьми;</a:t>
            </a:r>
          </a:p>
          <a:p>
            <a:pPr marL="342900" indent="-342900" algn="ctr" eaLnBrk="0" hangingPunct="0"/>
            <a:r>
              <a:rPr lang="uk-UA" sz="1400">
                <a:solidFill>
                  <a:srgbClr val="003399"/>
                </a:solidFill>
                <a:cs typeface="Arial" charset="0"/>
              </a:rPr>
              <a:t>використовувати знання на практиці.</a:t>
            </a:r>
            <a:endParaRPr lang="ru-RU" sz="1400">
              <a:solidFill>
                <a:srgbClr val="003399"/>
              </a:solidFill>
              <a:cs typeface="Arial" charset="0"/>
            </a:endParaRPr>
          </a:p>
          <a:p>
            <a:pPr marL="342900" indent="-342900" algn="ctr" eaLnBrk="0" hangingPunct="0"/>
            <a:endParaRPr lang="en-US" sz="1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250825" y="4084638"/>
            <a:ext cx="2109788" cy="1631950"/>
            <a:chOff x="624" y="1584"/>
            <a:chExt cx="1248" cy="1296"/>
          </a:xfrm>
        </p:grpSpPr>
        <p:grpSp>
          <p:nvGrpSpPr>
            <p:cNvPr id="42007" name="Group 8"/>
            <p:cNvGrpSpPr>
              <a:grpSpLocks/>
            </p:cNvGrpSpPr>
            <p:nvPr/>
          </p:nvGrpSpPr>
          <p:grpSpPr bwMode="auto">
            <a:xfrm>
              <a:off x="624" y="1584"/>
              <a:ext cx="1248" cy="1296"/>
              <a:chOff x="2016" y="1920"/>
              <a:chExt cx="1680" cy="1680"/>
            </a:xfrm>
          </p:grpSpPr>
          <p:sp>
            <p:nvSpPr>
              <p:cNvPr id="42009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C1FFC1"/>
                  </a:gs>
                  <a:gs pos="50000">
                    <a:srgbClr val="99FF99"/>
                  </a:gs>
                  <a:gs pos="100000">
                    <a:srgbClr val="C1FFC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uk-UA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2010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1FFC1"/>
                  </a:gs>
                  <a:gs pos="50000">
                    <a:srgbClr val="99FF99"/>
                  </a:gs>
                  <a:gs pos="100000">
                    <a:srgbClr val="C1FFC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31" name="Text Box 11"/>
            <p:cNvSpPr txBox="1">
              <a:spLocks noChangeArrowheads="1"/>
            </p:cNvSpPr>
            <p:nvPr/>
          </p:nvSpPr>
          <p:spPr bwMode="gray">
            <a:xfrm>
              <a:off x="1186" y="2245"/>
              <a:ext cx="116" cy="339"/>
            </a:xfrm>
            <a:prstGeom prst="rect">
              <a:avLst/>
            </a:prstGeom>
            <a:gradFill rotWithShape="1">
              <a:gsLst>
                <a:gs pos="0">
                  <a:srgbClr val="99FF99">
                    <a:gamma/>
                    <a:tint val="61176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tint val="61176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grpSp>
        <p:nvGrpSpPr>
          <p:cNvPr id="107534" name="Group 14"/>
          <p:cNvGrpSpPr>
            <a:grpSpLocks/>
          </p:cNvGrpSpPr>
          <p:nvPr/>
        </p:nvGrpSpPr>
        <p:grpSpPr bwMode="auto">
          <a:xfrm>
            <a:off x="2555875" y="4149725"/>
            <a:ext cx="1944688" cy="1800225"/>
            <a:chOff x="2016" y="1920"/>
            <a:chExt cx="1680" cy="1680"/>
          </a:xfrm>
        </p:grpSpPr>
        <p:sp>
          <p:nvSpPr>
            <p:cNvPr id="42005" name="Oval 15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uk-UA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2006" name="Freeform 16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095 w 1321"/>
                <a:gd name="T1" fmla="*/ 141 h 712"/>
                <a:gd name="T2" fmla="*/ 1109 w 1321"/>
                <a:gd name="T3" fmla="*/ 156 h 712"/>
                <a:gd name="T4" fmla="*/ 1112 w 1321"/>
                <a:gd name="T5" fmla="*/ 170 h 712"/>
                <a:gd name="T6" fmla="*/ 1107 w 1321"/>
                <a:gd name="T7" fmla="*/ 182 h 712"/>
                <a:gd name="T8" fmla="*/ 1093 w 1321"/>
                <a:gd name="T9" fmla="*/ 192 h 712"/>
                <a:gd name="T10" fmla="*/ 1071 w 1321"/>
                <a:gd name="T11" fmla="*/ 204 h 712"/>
                <a:gd name="T12" fmla="*/ 1043 w 1321"/>
                <a:gd name="T13" fmla="*/ 213 h 712"/>
                <a:gd name="T14" fmla="*/ 1007 w 1321"/>
                <a:gd name="T15" fmla="*/ 221 h 712"/>
                <a:gd name="T16" fmla="*/ 966 w 1321"/>
                <a:gd name="T17" fmla="*/ 229 h 712"/>
                <a:gd name="T18" fmla="*/ 919 w 1321"/>
                <a:gd name="T19" fmla="*/ 235 h 712"/>
                <a:gd name="T20" fmla="*/ 868 w 1321"/>
                <a:gd name="T21" fmla="*/ 240 h 712"/>
                <a:gd name="T22" fmla="*/ 814 w 1321"/>
                <a:gd name="T23" fmla="*/ 243 h 712"/>
                <a:gd name="T24" fmla="*/ 754 w 1321"/>
                <a:gd name="T25" fmla="*/ 248 h 712"/>
                <a:gd name="T26" fmla="*/ 694 w 1321"/>
                <a:gd name="T27" fmla="*/ 249 h 712"/>
                <a:gd name="T28" fmla="*/ 670 w 1321"/>
                <a:gd name="T29" fmla="*/ 250 h 712"/>
                <a:gd name="T30" fmla="*/ 401 w 1321"/>
                <a:gd name="T31" fmla="*/ 250 h 712"/>
                <a:gd name="T32" fmla="*/ 397 w 1321"/>
                <a:gd name="T33" fmla="*/ 250 h 712"/>
                <a:gd name="T34" fmla="*/ 344 w 1321"/>
                <a:gd name="T35" fmla="*/ 249 h 712"/>
                <a:gd name="T36" fmla="*/ 293 w 1321"/>
                <a:gd name="T37" fmla="*/ 248 h 712"/>
                <a:gd name="T38" fmla="*/ 245 w 1321"/>
                <a:gd name="T39" fmla="*/ 245 h 712"/>
                <a:gd name="T40" fmla="*/ 199 w 1321"/>
                <a:gd name="T41" fmla="*/ 242 h 712"/>
                <a:gd name="T42" fmla="*/ 158 w 1321"/>
                <a:gd name="T43" fmla="*/ 238 h 712"/>
                <a:gd name="T44" fmla="*/ 120 w 1321"/>
                <a:gd name="T45" fmla="*/ 232 h 712"/>
                <a:gd name="T46" fmla="*/ 84 w 1321"/>
                <a:gd name="T47" fmla="*/ 228 h 712"/>
                <a:gd name="T48" fmla="*/ 58 w 1321"/>
                <a:gd name="T49" fmla="*/ 222 h 712"/>
                <a:gd name="T50" fmla="*/ 30 w 1321"/>
                <a:gd name="T51" fmla="*/ 214 h 712"/>
                <a:gd name="T52" fmla="*/ 18 w 1321"/>
                <a:gd name="T53" fmla="*/ 205 h 712"/>
                <a:gd name="T54" fmla="*/ 6 w 1321"/>
                <a:gd name="T55" fmla="*/ 195 h 712"/>
                <a:gd name="T56" fmla="*/ 0 w 1321"/>
                <a:gd name="T57" fmla="*/ 184 h 712"/>
                <a:gd name="T58" fmla="*/ 0 w 1321"/>
                <a:gd name="T59" fmla="*/ 183 h 712"/>
                <a:gd name="T60" fmla="*/ 4 w 1321"/>
                <a:gd name="T61" fmla="*/ 170 h 712"/>
                <a:gd name="T62" fmla="*/ 16 w 1321"/>
                <a:gd name="T63" fmla="*/ 157 h 712"/>
                <a:gd name="T64" fmla="*/ 42 w 1321"/>
                <a:gd name="T65" fmla="*/ 130 h 712"/>
                <a:gd name="T66" fmla="*/ 77 w 1321"/>
                <a:gd name="T67" fmla="*/ 105 h 712"/>
                <a:gd name="T68" fmla="*/ 124 w 1321"/>
                <a:gd name="T69" fmla="*/ 83 h 712"/>
                <a:gd name="T70" fmla="*/ 172 w 1321"/>
                <a:gd name="T71" fmla="*/ 61 h 712"/>
                <a:gd name="T72" fmla="*/ 227 w 1321"/>
                <a:gd name="T73" fmla="*/ 43 h 712"/>
                <a:gd name="T74" fmla="*/ 287 w 1321"/>
                <a:gd name="T75" fmla="*/ 29 h 712"/>
                <a:gd name="T76" fmla="*/ 349 w 1321"/>
                <a:gd name="T77" fmla="*/ 16 h 712"/>
                <a:gd name="T78" fmla="*/ 419 w 1321"/>
                <a:gd name="T79" fmla="*/ 8 h 712"/>
                <a:gd name="T80" fmla="*/ 489 w 1321"/>
                <a:gd name="T81" fmla="*/ 4 h 712"/>
                <a:gd name="T82" fmla="*/ 562 w 1321"/>
                <a:gd name="T83" fmla="*/ 0 h 712"/>
                <a:gd name="T84" fmla="*/ 562 w 1321"/>
                <a:gd name="T85" fmla="*/ 0 h 712"/>
                <a:gd name="T86" fmla="*/ 639 w 1321"/>
                <a:gd name="T87" fmla="*/ 4 h 712"/>
                <a:gd name="T88" fmla="*/ 713 w 1321"/>
                <a:gd name="T89" fmla="*/ 8 h 712"/>
                <a:gd name="T90" fmla="*/ 785 w 1321"/>
                <a:gd name="T91" fmla="*/ 18 h 712"/>
                <a:gd name="T92" fmla="*/ 851 w 1321"/>
                <a:gd name="T93" fmla="*/ 32 h 712"/>
                <a:gd name="T94" fmla="*/ 911 w 1321"/>
                <a:gd name="T95" fmla="*/ 48 h 712"/>
                <a:gd name="T96" fmla="*/ 967 w 1321"/>
                <a:gd name="T97" fmla="*/ 69 h 712"/>
                <a:gd name="T98" fmla="*/ 1017 w 1321"/>
                <a:gd name="T99" fmla="*/ 90 h 712"/>
                <a:gd name="T100" fmla="*/ 1060 w 1321"/>
                <a:gd name="T101" fmla="*/ 114 h 712"/>
                <a:gd name="T102" fmla="*/ 1095 w 1321"/>
                <a:gd name="T103" fmla="*/ 141 h 712"/>
                <a:gd name="T104" fmla="*/ 1095 w 1321"/>
                <a:gd name="T105" fmla="*/ 14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37" name="Text Box 17"/>
          <p:cNvSpPr txBox="1">
            <a:spLocks noChangeArrowheads="1"/>
          </p:cNvSpPr>
          <p:nvPr/>
        </p:nvSpPr>
        <p:spPr bwMode="gray">
          <a:xfrm>
            <a:off x="2771775" y="4508500"/>
            <a:ext cx="16557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Має активну громадську</a:t>
            </a:r>
          </a:p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і професійну позицію</a:t>
            </a:r>
            <a:endParaRPr lang="en-US" sz="1600">
              <a:solidFill>
                <a:srgbClr val="003399"/>
              </a:solidFill>
              <a:cs typeface="Arial" charset="0"/>
            </a:endParaRPr>
          </a:p>
        </p:txBody>
      </p:sp>
      <p:grpSp>
        <p:nvGrpSpPr>
          <p:cNvPr id="107540" name="Group 20"/>
          <p:cNvGrpSpPr>
            <a:grpSpLocks/>
          </p:cNvGrpSpPr>
          <p:nvPr/>
        </p:nvGrpSpPr>
        <p:grpSpPr bwMode="auto">
          <a:xfrm>
            <a:off x="4859338" y="4076700"/>
            <a:ext cx="1728787" cy="1873250"/>
            <a:chOff x="2016" y="1920"/>
            <a:chExt cx="1680" cy="1680"/>
          </a:xfrm>
        </p:grpSpPr>
        <p:sp>
          <p:nvSpPr>
            <p:cNvPr id="42003" name="Oval 2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uk-UA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095 w 1321"/>
                <a:gd name="T1" fmla="*/ 141 h 712"/>
                <a:gd name="T2" fmla="*/ 1109 w 1321"/>
                <a:gd name="T3" fmla="*/ 156 h 712"/>
                <a:gd name="T4" fmla="*/ 1112 w 1321"/>
                <a:gd name="T5" fmla="*/ 170 h 712"/>
                <a:gd name="T6" fmla="*/ 1107 w 1321"/>
                <a:gd name="T7" fmla="*/ 182 h 712"/>
                <a:gd name="T8" fmla="*/ 1093 w 1321"/>
                <a:gd name="T9" fmla="*/ 192 h 712"/>
                <a:gd name="T10" fmla="*/ 1071 w 1321"/>
                <a:gd name="T11" fmla="*/ 204 h 712"/>
                <a:gd name="T12" fmla="*/ 1043 w 1321"/>
                <a:gd name="T13" fmla="*/ 213 h 712"/>
                <a:gd name="T14" fmla="*/ 1007 w 1321"/>
                <a:gd name="T15" fmla="*/ 221 h 712"/>
                <a:gd name="T16" fmla="*/ 966 w 1321"/>
                <a:gd name="T17" fmla="*/ 229 h 712"/>
                <a:gd name="T18" fmla="*/ 919 w 1321"/>
                <a:gd name="T19" fmla="*/ 235 h 712"/>
                <a:gd name="T20" fmla="*/ 868 w 1321"/>
                <a:gd name="T21" fmla="*/ 240 h 712"/>
                <a:gd name="T22" fmla="*/ 814 w 1321"/>
                <a:gd name="T23" fmla="*/ 243 h 712"/>
                <a:gd name="T24" fmla="*/ 754 w 1321"/>
                <a:gd name="T25" fmla="*/ 248 h 712"/>
                <a:gd name="T26" fmla="*/ 694 w 1321"/>
                <a:gd name="T27" fmla="*/ 249 h 712"/>
                <a:gd name="T28" fmla="*/ 670 w 1321"/>
                <a:gd name="T29" fmla="*/ 250 h 712"/>
                <a:gd name="T30" fmla="*/ 401 w 1321"/>
                <a:gd name="T31" fmla="*/ 250 h 712"/>
                <a:gd name="T32" fmla="*/ 397 w 1321"/>
                <a:gd name="T33" fmla="*/ 250 h 712"/>
                <a:gd name="T34" fmla="*/ 344 w 1321"/>
                <a:gd name="T35" fmla="*/ 249 h 712"/>
                <a:gd name="T36" fmla="*/ 293 w 1321"/>
                <a:gd name="T37" fmla="*/ 248 h 712"/>
                <a:gd name="T38" fmla="*/ 245 w 1321"/>
                <a:gd name="T39" fmla="*/ 245 h 712"/>
                <a:gd name="T40" fmla="*/ 199 w 1321"/>
                <a:gd name="T41" fmla="*/ 242 h 712"/>
                <a:gd name="T42" fmla="*/ 158 w 1321"/>
                <a:gd name="T43" fmla="*/ 238 h 712"/>
                <a:gd name="T44" fmla="*/ 120 w 1321"/>
                <a:gd name="T45" fmla="*/ 232 h 712"/>
                <a:gd name="T46" fmla="*/ 84 w 1321"/>
                <a:gd name="T47" fmla="*/ 228 h 712"/>
                <a:gd name="T48" fmla="*/ 58 w 1321"/>
                <a:gd name="T49" fmla="*/ 222 h 712"/>
                <a:gd name="T50" fmla="*/ 30 w 1321"/>
                <a:gd name="T51" fmla="*/ 214 h 712"/>
                <a:gd name="T52" fmla="*/ 18 w 1321"/>
                <a:gd name="T53" fmla="*/ 205 h 712"/>
                <a:gd name="T54" fmla="*/ 6 w 1321"/>
                <a:gd name="T55" fmla="*/ 195 h 712"/>
                <a:gd name="T56" fmla="*/ 0 w 1321"/>
                <a:gd name="T57" fmla="*/ 184 h 712"/>
                <a:gd name="T58" fmla="*/ 0 w 1321"/>
                <a:gd name="T59" fmla="*/ 183 h 712"/>
                <a:gd name="T60" fmla="*/ 4 w 1321"/>
                <a:gd name="T61" fmla="*/ 170 h 712"/>
                <a:gd name="T62" fmla="*/ 16 w 1321"/>
                <a:gd name="T63" fmla="*/ 157 h 712"/>
                <a:gd name="T64" fmla="*/ 42 w 1321"/>
                <a:gd name="T65" fmla="*/ 130 h 712"/>
                <a:gd name="T66" fmla="*/ 77 w 1321"/>
                <a:gd name="T67" fmla="*/ 105 h 712"/>
                <a:gd name="T68" fmla="*/ 124 w 1321"/>
                <a:gd name="T69" fmla="*/ 83 h 712"/>
                <a:gd name="T70" fmla="*/ 172 w 1321"/>
                <a:gd name="T71" fmla="*/ 61 h 712"/>
                <a:gd name="T72" fmla="*/ 227 w 1321"/>
                <a:gd name="T73" fmla="*/ 43 h 712"/>
                <a:gd name="T74" fmla="*/ 287 w 1321"/>
                <a:gd name="T75" fmla="*/ 29 h 712"/>
                <a:gd name="T76" fmla="*/ 349 w 1321"/>
                <a:gd name="T77" fmla="*/ 16 h 712"/>
                <a:gd name="T78" fmla="*/ 419 w 1321"/>
                <a:gd name="T79" fmla="*/ 8 h 712"/>
                <a:gd name="T80" fmla="*/ 489 w 1321"/>
                <a:gd name="T81" fmla="*/ 4 h 712"/>
                <a:gd name="T82" fmla="*/ 562 w 1321"/>
                <a:gd name="T83" fmla="*/ 0 h 712"/>
                <a:gd name="T84" fmla="*/ 562 w 1321"/>
                <a:gd name="T85" fmla="*/ 0 h 712"/>
                <a:gd name="T86" fmla="*/ 639 w 1321"/>
                <a:gd name="T87" fmla="*/ 4 h 712"/>
                <a:gd name="T88" fmla="*/ 713 w 1321"/>
                <a:gd name="T89" fmla="*/ 8 h 712"/>
                <a:gd name="T90" fmla="*/ 785 w 1321"/>
                <a:gd name="T91" fmla="*/ 18 h 712"/>
                <a:gd name="T92" fmla="*/ 851 w 1321"/>
                <a:gd name="T93" fmla="*/ 32 h 712"/>
                <a:gd name="T94" fmla="*/ 911 w 1321"/>
                <a:gd name="T95" fmla="*/ 48 h 712"/>
                <a:gd name="T96" fmla="*/ 967 w 1321"/>
                <a:gd name="T97" fmla="*/ 69 h 712"/>
                <a:gd name="T98" fmla="*/ 1017 w 1321"/>
                <a:gd name="T99" fmla="*/ 90 h 712"/>
                <a:gd name="T100" fmla="*/ 1060 w 1321"/>
                <a:gd name="T101" fmla="*/ 114 h 712"/>
                <a:gd name="T102" fmla="*/ 1095 w 1321"/>
                <a:gd name="T103" fmla="*/ 141 h 712"/>
                <a:gd name="T104" fmla="*/ 1095 w 1321"/>
                <a:gd name="T105" fmla="*/ 14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FF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43" name="Text Box 23"/>
          <p:cNvSpPr txBox="1">
            <a:spLocks noChangeArrowheads="1"/>
          </p:cNvSpPr>
          <p:nvPr/>
        </p:nvSpPr>
        <p:spPr bwMode="gray">
          <a:xfrm>
            <a:off x="4859338" y="4292600"/>
            <a:ext cx="16573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Усвідомлює необхідність</a:t>
            </a:r>
          </a:p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підготовки до життя і праці</a:t>
            </a:r>
          </a:p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в ХХІ ст.</a:t>
            </a:r>
            <a:endParaRPr lang="en-US" sz="1600">
              <a:solidFill>
                <a:srgbClr val="003399"/>
              </a:solidFill>
              <a:cs typeface="Arial" charset="0"/>
            </a:endParaRPr>
          </a:p>
        </p:txBody>
      </p:sp>
      <p:grpSp>
        <p:nvGrpSpPr>
          <p:cNvPr id="107545" name="Group 25"/>
          <p:cNvGrpSpPr>
            <a:grpSpLocks/>
          </p:cNvGrpSpPr>
          <p:nvPr/>
        </p:nvGrpSpPr>
        <p:grpSpPr bwMode="auto">
          <a:xfrm>
            <a:off x="6781800" y="4114800"/>
            <a:ext cx="2182813" cy="2114550"/>
            <a:chOff x="4272" y="2448"/>
            <a:chExt cx="995" cy="1332"/>
          </a:xfrm>
        </p:grpSpPr>
        <p:grpSp>
          <p:nvGrpSpPr>
            <p:cNvPr id="41997" name="Group 26"/>
            <p:cNvGrpSpPr>
              <a:grpSpLocks/>
            </p:cNvGrpSpPr>
            <p:nvPr/>
          </p:nvGrpSpPr>
          <p:grpSpPr bwMode="auto">
            <a:xfrm>
              <a:off x="4272" y="2448"/>
              <a:ext cx="960" cy="965"/>
              <a:chOff x="2400" y="1488"/>
              <a:chExt cx="1152" cy="1152"/>
            </a:xfrm>
          </p:grpSpPr>
          <p:grpSp>
            <p:nvGrpSpPr>
              <p:cNvPr id="41999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42001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uk-UA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42002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95 w 1321"/>
                    <a:gd name="T1" fmla="*/ 141 h 712"/>
                    <a:gd name="T2" fmla="*/ 1109 w 1321"/>
                    <a:gd name="T3" fmla="*/ 156 h 712"/>
                    <a:gd name="T4" fmla="*/ 1112 w 1321"/>
                    <a:gd name="T5" fmla="*/ 170 h 712"/>
                    <a:gd name="T6" fmla="*/ 1107 w 1321"/>
                    <a:gd name="T7" fmla="*/ 182 h 712"/>
                    <a:gd name="T8" fmla="*/ 1093 w 1321"/>
                    <a:gd name="T9" fmla="*/ 192 h 712"/>
                    <a:gd name="T10" fmla="*/ 1071 w 1321"/>
                    <a:gd name="T11" fmla="*/ 204 h 712"/>
                    <a:gd name="T12" fmla="*/ 1043 w 1321"/>
                    <a:gd name="T13" fmla="*/ 213 h 712"/>
                    <a:gd name="T14" fmla="*/ 1007 w 1321"/>
                    <a:gd name="T15" fmla="*/ 221 h 712"/>
                    <a:gd name="T16" fmla="*/ 966 w 1321"/>
                    <a:gd name="T17" fmla="*/ 229 h 712"/>
                    <a:gd name="T18" fmla="*/ 919 w 1321"/>
                    <a:gd name="T19" fmla="*/ 235 h 712"/>
                    <a:gd name="T20" fmla="*/ 868 w 1321"/>
                    <a:gd name="T21" fmla="*/ 240 h 712"/>
                    <a:gd name="T22" fmla="*/ 814 w 1321"/>
                    <a:gd name="T23" fmla="*/ 243 h 712"/>
                    <a:gd name="T24" fmla="*/ 754 w 1321"/>
                    <a:gd name="T25" fmla="*/ 248 h 712"/>
                    <a:gd name="T26" fmla="*/ 694 w 1321"/>
                    <a:gd name="T27" fmla="*/ 249 h 712"/>
                    <a:gd name="T28" fmla="*/ 670 w 1321"/>
                    <a:gd name="T29" fmla="*/ 250 h 712"/>
                    <a:gd name="T30" fmla="*/ 401 w 1321"/>
                    <a:gd name="T31" fmla="*/ 250 h 712"/>
                    <a:gd name="T32" fmla="*/ 397 w 1321"/>
                    <a:gd name="T33" fmla="*/ 250 h 712"/>
                    <a:gd name="T34" fmla="*/ 344 w 1321"/>
                    <a:gd name="T35" fmla="*/ 249 h 712"/>
                    <a:gd name="T36" fmla="*/ 293 w 1321"/>
                    <a:gd name="T37" fmla="*/ 248 h 712"/>
                    <a:gd name="T38" fmla="*/ 245 w 1321"/>
                    <a:gd name="T39" fmla="*/ 245 h 712"/>
                    <a:gd name="T40" fmla="*/ 199 w 1321"/>
                    <a:gd name="T41" fmla="*/ 242 h 712"/>
                    <a:gd name="T42" fmla="*/ 158 w 1321"/>
                    <a:gd name="T43" fmla="*/ 238 h 712"/>
                    <a:gd name="T44" fmla="*/ 120 w 1321"/>
                    <a:gd name="T45" fmla="*/ 232 h 712"/>
                    <a:gd name="T46" fmla="*/ 84 w 1321"/>
                    <a:gd name="T47" fmla="*/ 228 h 712"/>
                    <a:gd name="T48" fmla="*/ 58 w 1321"/>
                    <a:gd name="T49" fmla="*/ 222 h 712"/>
                    <a:gd name="T50" fmla="*/ 30 w 1321"/>
                    <a:gd name="T51" fmla="*/ 214 h 712"/>
                    <a:gd name="T52" fmla="*/ 18 w 1321"/>
                    <a:gd name="T53" fmla="*/ 205 h 712"/>
                    <a:gd name="T54" fmla="*/ 6 w 1321"/>
                    <a:gd name="T55" fmla="*/ 195 h 712"/>
                    <a:gd name="T56" fmla="*/ 0 w 1321"/>
                    <a:gd name="T57" fmla="*/ 184 h 712"/>
                    <a:gd name="T58" fmla="*/ 0 w 1321"/>
                    <a:gd name="T59" fmla="*/ 183 h 712"/>
                    <a:gd name="T60" fmla="*/ 4 w 1321"/>
                    <a:gd name="T61" fmla="*/ 170 h 712"/>
                    <a:gd name="T62" fmla="*/ 16 w 1321"/>
                    <a:gd name="T63" fmla="*/ 157 h 712"/>
                    <a:gd name="T64" fmla="*/ 42 w 1321"/>
                    <a:gd name="T65" fmla="*/ 130 h 712"/>
                    <a:gd name="T66" fmla="*/ 77 w 1321"/>
                    <a:gd name="T67" fmla="*/ 105 h 712"/>
                    <a:gd name="T68" fmla="*/ 124 w 1321"/>
                    <a:gd name="T69" fmla="*/ 83 h 712"/>
                    <a:gd name="T70" fmla="*/ 172 w 1321"/>
                    <a:gd name="T71" fmla="*/ 61 h 712"/>
                    <a:gd name="T72" fmla="*/ 227 w 1321"/>
                    <a:gd name="T73" fmla="*/ 43 h 712"/>
                    <a:gd name="T74" fmla="*/ 287 w 1321"/>
                    <a:gd name="T75" fmla="*/ 29 h 712"/>
                    <a:gd name="T76" fmla="*/ 349 w 1321"/>
                    <a:gd name="T77" fmla="*/ 16 h 712"/>
                    <a:gd name="T78" fmla="*/ 419 w 1321"/>
                    <a:gd name="T79" fmla="*/ 8 h 712"/>
                    <a:gd name="T80" fmla="*/ 489 w 1321"/>
                    <a:gd name="T81" fmla="*/ 4 h 712"/>
                    <a:gd name="T82" fmla="*/ 562 w 1321"/>
                    <a:gd name="T83" fmla="*/ 0 h 712"/>
                    <a:gd name="T84" fmla="*/ 562 w 1321"/>
                    <a:gd name="T85" fmla="*/ 0 h 712"/>
                    <a:gd name="T86" fmla="*/ 639 w 1321"/>
                    <a:gd name="T87" fmla="*/ 4 h 712"/>
                    <a:gd name="T88" fmla="*/ 713 w 1321"/>
                    <a:gd name="T89" fmla="*/ 8 h 712"/>
                    <a:gd name="T90" fmla="*/ 785 w 1321"/>
                    <a:gd name="T91" fmla="*/ 18 h 712"/>
                    <a:gd name="T92" fmla="*/ 851 w 1321"/>
                    <a:gd name="T93" fmla="*/ 32 h 712"/>
                    <a:gd name="T94" fmla="*/ 911 w 1321"/>
                    <a:gd name="T95" fmla="*/ 48 h 712"/>
                    <a:gd name="T96" fmla="*/ 967 w 1321"/>
                    <a:gd name="T97" fmla="*/ 69 h 712"/>
                    <a:gd name="T98" fmla="*/ 1017 w 1321"/>
                    <a:gd name="T99" fmla="*/ 90 h 712"/>
                    <a:gd name="T100" fmla="*/ 1060 w 1321"/>
                    <a:gd name="T101" fmla="*/ 114 h 712"/>
                    <a:gd name="T102" fmla="*/ 1095 w 1321"/>
                    <a:gd name="T103" fmla="*/ 141 h 712"/>
                    <a:gd name="T104" fmla="*/ 1095 w 1321"/>
                    <a:gd name="T105" fmla="*/ 14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550" name="Text Box 30"/>
              <p:cNvSpPr txBox="1">
                <a:spLocks noChangeArrowheads="1"/>
              </p:cNvSpPr>
              <p:nvPr/>
            </p:nvSpPr>
            <p:spPr bwMode="gray">
              <a:xfrm>
                <a:off x="2911" y="2025"/>
                <a:ext cx="101" cy="29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endParaRPr>
              </a:p>
            </p:txBody>
          </p:sp>
        </p:grpSp>
        <p:sp>
          <p:nvSpPr>
            <p:cNvPr id="41998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uk-UA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553" name="Rectangle 33"/>
          <p:cNvSpPr>
            <a:spLocks noChangeArrowheads="1"/>
          </p:cNvSpPr>
          <p:nvPr/>
        </p:nvSpPr>
        <p:spPr bwMode="auto">
          <a:xfrm>
            <a:off x="250825" y="4508500"/>
            <a:ext cx="2089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Працелюбна,</a:t>
            </a:r>
          </a:p>
          <a:p>
            <a:pPr algn="ctr" eaLnBrk="0" hangingPunct="0"/>
            <a:r>
              <a:rPr lang="uk-UA" sz="1600">
                <a:solidFill>
                  <a:srgbClr val="003399"/>
                </a:solidFill>
                <a:cs typeface="Arial" charset="0"/>
              </a:rPr>
              <a:t>духовно збагачена</a:t>
            </a:r>
            <a:endParaRPr lang="ru-RU" sz="160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07554" name="Rectangle 34"/>
          <p:cNvSpPr>
            <a:spLocks noChangeArrowheads="1"/>
          </p:cNvSpPr>
          <p:nvPr/>
        </p:nvSpPr>
        <p:spPr bwMode="auto">
          <a:xfrm>
            <a:off x="6516688" y="4365625"/>
            <a:ext cx="29130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Готова до </a:t>
            </a:r>
          </a:p>
          <a:p>
            <a:pPr algn="ctr" eaLnBrk="0" hangingPunct="0"/>
            <a:r>
              <a:rPr lang="uk-UA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самовиховання і </a:t>
            </a:r>
          </a:p>
          <a:p>
            <a:pPr algn="ctr" eaLnBrk="0" hangingPunct="0"/>
            <a:r>
              <a:rPr lang="uk-UA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саморозвитку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07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075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075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07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07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75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1075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  <p:bldP spid="107524" grpId="0" animBg="1"/>
      <p:bldP spid="107525" grpId="0"/>
      <p:bldP spid="107537" grpId="0"/>
      <p:bldP spid="107543" grpId="0"/>
      <p:bldP spid="107553" grpId="0"/>
      <p:bldP spid="1075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285750" y="1357313"/>
            <a:ext cx="2820988" cy="431800"/>
          </a:xfrm>
          <a:prstGeom prst="ribbon">
            <a:avLst>
              <a:gd name="adj1" fmla="val 11764"/>
              <a:gd name="adj2" fmla="val 50000"/>
            </a:avLst>
          </a:prstGeom>
          <a:gradFill rotWithShape="1">
            <a:gsLst>
              <a:gs pos="0">
                <a:srgbClr val="6CFFFF"/>
              </a:gs>
              <a:gs pos="39999">
                <a:srgbClr val="E5FFFF"/>
              </a:gs>
              <a:gs pos="70000">
                <a:srgbClr val="FFFFFF"/>
              </a:gs>
              <a:gs pos="100000">
                <a:srgbClr val="FFCCFF"/>
              </a:gs>
            </a:gsLst>
            <a:lin ang="5400000"/>
          </a:gradFill>
          <a:ln w="9525">
            <a:solidFill>
              <a:srgbClr val="0A85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>
                <a:solidFill>
                  <a:srgbClr val="CC3300"/>
                </a:solidFill>
                <a:latin typeface="Calibri" pitchFamily="34" charset="0"/>
                <a:cs typeface="Arial" charset="0"/>
              </a:rPr>
              <a:t>навчання</a:t>
            </a:r>
            <a:endParaRPr lang="ru-RU">
              <a:solidFill>
                <a:srgbClr val="CC33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6" name="Rectangle 9"/>
          <p:cNvGrpSpPr>
            <a:grpSpLocks/>
          </p:cNvGrpSpPr>
          <p:nvPr/>
        </p:nvGrpSpPr>
        <p:grpSpPr bwMode="auto">
          <a:xfrm>
            <a:off x="5502275" y="3533775"/>
            <a:ext cx="1835150" cy="2597150"/>
            <a:chOff x="3421" y="2684"/>
            <a:chExt cx="1156" cy="1636"/>
          </a:xfrm>
        </p:grpSpPr>
        <p:pic>
          <p:nvPicPr>
            <p:cNvPr id="43031" name="Rectangle 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1" y="2684"/>
              <a:ext cx="1156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32" name="Поле 9"/>
            <p:cNvSpPr txBox="1">
              <a:spLocks noChangeArrowheads="1"/>
            </p:cNvSpPr>
            <p:nvPr/>
          </p:nvSpPr>
          <p:spPr bwMode="auto">
            <a:xfrm>
              <a:off x="3434" y="2696"/>
              <a:ext cx="1134" cy="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2813" eaLnBrk="0" hangingPunct="0"/>
              <a:r>
                <a:rPr lang="uk-UA" sz="16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мораль</a:t>
              </a:r>
              <a:endParaRPr lang="ru-RU" sz="16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endParaRPr lang="ru-RU" sz="16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ru-RU" sz="16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толерантність</a:t>
              </a:r>
            </a:p>
            <a:p>
              <a:pPr algn="ctr" defTabSz="912813" eaLnBrk="0" hangingPunct="0"/>
              <a:endParaRPr lang="ru-RU" sz="16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uk-UA" sz="16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патріотизм</a:t>
              </a:r>
              <a:endParaRPr lang="ru-RU" sz="16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7286625" y="2900363"/>
            <a:ext cx="1773238" cy="3243262"/>
            <a:chOff x="4541" y="2285"/>
            <a:chExt cx="1219" cy="2043"/>
          </a:xfrm>
        </p:grpSpPr>
        <p:pic>
          <p:nvPicPr>
            <p:cNvPr id="43029" name="Rectangle 1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41" y="2285"/>
              <a:ext cx="1175" cy="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30" name="Поле 12"/>
            <p:cNvSpPr txBox="1">
              <a:spLocks noChangeArrowheads="1"/>
            </p:cNvSpPr>
            <p:nvPr/>
          </p:nvSpPr>
          <p:spPr bwMode="auto">
            <a:xfrm>
              <a:off x="4604" y="2296"/>
              <a:ext cx="1156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соціум</a:t>
              </a: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батьки</a:t>
              </a:r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вчителі</a:t>
              </a: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заклади </a:t>
              </a: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додаткового </a:t>
              </a: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навчання</a:t>
              </a:r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31766" name="AutoShape 22"/>
          <p:cNvSpPr>
            <a:spLocks noChangeArrowheads="1"/>
          </p:cNvSpPr>
          <p:nvPr/>
        </p:nvSpPr>
        <p:spPr bwMode="auto">
          <a:xfrm rot="20136042">
            <a:off x="1092200" y="4799013"/>
            <a:ext cx="876300" cy="290512"/>
          </a:xfrm>
          <a:prstGeom prst="curvedDownArrow">
            <a:avLst>
              <a:gd name="adj1" fmla="val 65858"/>
              <a:gd name="adj2" fmla="val 131521"/>
              <a:gd name="adj3" fmla="val 62264"/>
            </a:avLst>
          </a:prstGeom>
          <a:gradFill flip="none" rotWithShape="1">
            <a:gsLst>
              <a:gs pos="0">
                <a:schemeClr val="tx1"/>
              </a:gs>
              <a:gs pos="45000">
                <a:srgbClr val="FFFF00"/>
              </a:gs>
              <a:gs pos="70000">
                <a:srgbClr val="FF6600"/>
              </a:gs>
              <a:gs pos="100000">
                <a:srgbClr val="FF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9488" name="Rectangle 32"/>
          <p:cNvSpPr>
            <a:spLocks noGrp="1" noChangeArrowheads="1"/>
          </p:cNvSpPr>
          <p:nvPr>
            <p:ph type="title"/>
          </p:nvPr>
        </p:nvSpPr>
        <p:spPr>
          <a:xfrm>
            <a:off x="242888" y="236538"/>
            <a:ext cx="8686800" cy="6921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Дорога до успіху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endParaRPr lang="ru-RU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AutoShape 22"/>
          <p:cNvSpPr>
            <a:spLocks noChangeArrowheads="1"/>
          </p:cNvSpPr>
          <p:nvPr/>
        </p:nvSpPr>
        <p:spPr bwMode="auto">
          <a:xfrm rot="19501881">
            <a:off x="2933700" y="4297363"/>
            <a:ext cx="876300" cy="290512"/>
          </a:xfrm>
          <a:prstGeom prst="curvedDownArrow">
            <a:avLst>
              <a:gd name="adj1" fmla="val 65858"/>
              <a:gd name="adj2" fmla="val 131521"/>
              <a:gd name="adj3" fmla="val 62264"/>
            </a:avLst>
          </a:prstGeom>
          <a:gradFill flip="none" rotWithShape="1">
            <a:gsLst>
              <a:gs pos="0">
                <a:schemeClr val="tx1"/>
              </a:gs>
              <a:gs pos="45000">
                <a:srgbClr val="FFFF00"/>
              </a:gs>
              <a:gs pos="70000">
                <a:srgbClr val="FF6600"/>
              </a:gs>
              <a:gs pos="100000">
                <a:srgbClr val="FF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AutoShape 22"/>
          <p:cNvSpPr>
            <a:spLocks noChangeArrowheads="1"/>
          </p:cNvSpPr>
          <p:nvPr/>
        </p:nvSpPr>
        <p:spPr bwMode="auto">
          <a:xfrm rot="19983592">
            <a:off x="4662488" y="3683000"/>
            <a:ext cx="876300" cy="290513"/>
          </a:xfrm>
          <a:prstGeom prst="curvedDownArrow">
            <a:avLst>
              <a:gd name="adj1" fmla="val 65858"/>
              <a:gd name="adj2" fmla="val 131521"/>
              <a:gd name="adj3" fmla="val 62264"/>
            </a:avLst>
          </a:prstGeom>
          <a:gradFill flip="none" rotWithShape="1">
            <a:gsLst>
              <a:gs pos="0">
                <a:schemeClr val="tx1"/>
              </a:gs>
              <a:gs pos="45000">
                <a:srgbClr val="FFFF00"/>
              </a:gs>
              <a:gs pos="70000">
                <a:srgbClr val="FF6600"/>
              </a:gs>
              <a:gs pos="100000">
                <a:srgbClr val="FF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" name="AutoShape 22"/>
          <p:cNvSpPr>
            <a:spLocks noChangeArrowheads="1"/>
          </p:cNvSpPr>
          <p:nvPr/>
        </p:nvSpPr>
        <p:spPr bwMode="auto">
          <a:xfrm rot="20434557">
            <a:off x="6381750" y="3067050"/>
            <a:ext cx="876300" cy="290513"/>
          </a:xfrm>
          <a:prstGeom prst="curvedDownArrow">
            <a:avLst>
              <a:gd name="adj1" fmla="val 65858"/>
              <a:gd name="adj2" fmla="val 131521"/>
              <a:gd name="adj3" fmla="val 62264"/>
            </a:avLst>
          </a:prstGeom>
          <a:gradFill flip="none" rotWithShape="1">
            <a:gsLst>
              <a:gs pos="0">
                <a:schemeClr val="tx1"/>
              </a:gs>
              <a:gs pos="45000">
                <a:srgbClr val="FFFF00"/>
              </a:gs>
              <a:gs pos="70000">
                <a:srgbClr val="FF6600"/>
              </a:gs>
              <a:gs pos="100000">
                <a:srgbClr val="FF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8" name="Rectangle 6"/>
          <p:cNvGrpSpPr>
            <a:grpSpLocks/>
          </p:cNvGrpSpPr>
          <p:nvPr/>
        </p:nvGrpSpPr>
        <p:grpSpPr bwMode="auto">
          <a:xfrm>
            <a:off x="214313" y="5265738"/>
            <a:ext cx="1709737" cy="865187"/>
            <a:chOff x="0" y="3775"/>
            <a:chExt cx="1167" cy="545"/>
          </a:xfrm>
        </p:grpSpPr>
        <p:pic>
          <p:nvPicPr>
            <p:cNvPr id="43027" name="Rectangle 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75"/>
              <a:ext cx="1167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8" name="Поле 37"/>
            <p:cNvSpPr txBox="1">
              <a:spLocks noChangeArrowheads="1"/>
            </p:cNvSpPr>
            <p:nvPr/>
          </p:nvSpPr>
          <p:spPr bwMode="auto">
            <a:xfrm>
              <a:off x="90" y="3785"/>
              <a:ext cx="1069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позитивний</a:t>
              </a: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настрій</a:t>
              </a:r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9" name="Rectangle 7"/>
          <p:cNvGrpSpPr>
            <a:grpSpLocks/>
          </p:cNvGrpSpPr>
          <p:nvPr/>
        </p:nvGrpSpPr>
        <p:grpSpPr bwMode="auto">
          <a:xfrm>
            <a:off x="3778250" y="4100513"/>
            <a:ext cx="1755775" cy="2030412"/>
            <a:chOff x="2335" y="3041"/>
            <a:chExt cx="1106" cy="1279"/>
          </a:xfrm>
        </p:grpSpPr>
        <p:pic>
          <p:nvPicPr>
            <p:cNvPr id="43025" name="Rectangle 7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5" y="3041"/>
              <a:ext cx="1106" cy="1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6" name="Поле 6"/>
            <p:cNvSpPr txBox="1">
              <a:spLocks noChangeArrowheads="1"/>
            </p:cNvSpPr>
            <p:nvPr/>
          </p:nvSpPr>
          <p:spPr bwMode="auto">
            <a:xfrm>
              <a:off x="2348" y="3052"/>
              <a:ext cx="1086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талант</a:t>
              </a: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r>
                <a:rPr lang="uk-UA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інтелект</a:t>
              </a:r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endParaRPr lang="ru-RU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0" name="Rectangle 5"/>
          <p:cNvGrpSpPr>
            <a:grpSpLocks/>
          </p:cNvGrpSpPr>
          <p:nvPr/>
        </p:nvGrpSpPr>
        <p:grpSpPr bwMode="auto">
          <a:xfrm>
            <a:off x="1887538" y="4845050"/>
            <a:ext cx="1957387" cy="1298575"/>
            <a:chOff x="1144" y="3510"/>
            <a:chExt cx="1233" cy="818"/>
          </a:xfrm>
        </p:grpSpPr>
        <p:pic>
          <p:nvPicPr>
            <p:cNvPr id="43023" name="Rectangle 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3510"/>
              <a:ext cx="1233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4" name="Поле 3"/>
            <p:cNvSpPr txBox="1">
              <a:spLocks noChangeArrowheads="1"/>
            </p:cNvSpPr>
            <p:nvPr/>
          </p:nvSpPr>
          <p:spPr bwMode="auto">
            <a:xfrm>
              <a:off x="1156" y="3521"/>
              <a:ext cx="1212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взаєморозуміння</a:t>
              </a:r>
            </a:p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взаємодопомога</a:t>
              </a:r>
            </a:p>
            <a:p>
              <a:pPr algn="ctr" defTabSz="912813" eaLnBrk="0" hangingPunct="0"/>
              <a:r>
                <a:rPr lang="ru-RU" sz="1400">
                  <a:solidFill>
                    <a:srgbClr val="001933"/>
                  </a:solidFill>
                  <a:latin typeface="Calibri" pitchFamily="34" charset="0"/>
                  <a:cs typeface="Arial" charset="0"/>
                </a:rPr>
                <a:t>співпраця</a:t>
              </a:r>
            </a:p>
            <a:p>
              <a:pPr algn="ctr" defTabSz="912813" eaLnBrk="0" hangingPunct="0"/>
              <a:endParaRPr lang="ru-RU" sz="1400">
                <a:solidFill>
                  <a:srgbClr val="001933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61" name="AutoShape 12"/>
          <p:cNvSpPr>
            <a:spLocks noChangeArrowheads="1"/>
          </p:cNvSpPr>
          <p:nvPr/>
        </p:nvSpPr>
        <p:spPr bwMode="auto">
          <a:xfrm>
            <a:off x="285750" y="2139950"/>
            <a:ext cx="2820988" cy="431800"/>
          </a:xfrm>
          <a:prstGeom prst="ribbon">
            <a:avLst>
              <a:gd name="adj1" fmla="val 11764"/>
              <a:gd name="adj2" fmla="val 50000"/>
            </a:avLst>
          </a:prstGeom>
          <a:gradFill rotWithShape="1">
            <a:gsLst>
              <a:gs pos="0">
                <a:srgbClr val="6CFFFF"/>
              </a:gs>
              <a:gs pos="39999">
                <a:srgbClr val="E5FFFF"/>
              </a:gs>
              <a:gs pos="70000">
                <a:srgbClr val="FFFFFF"/>
              </a:gs>
              <a:gs pos="100000">
                <a:srgbClr val="FFCCFF"/>
              </a:gs>
            </a:gsLst>
            <a:lin ang="5400000"/>
          </a:gradFill>
          <a:ln w="9525">
            <a:solidFill>
              <a:srgbClr val="0A85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>
                <a:solidFill>
                  <a:srgbClr val="CC3300"/>
                </a:solidFill>
                <a:latin typeface="Calibri" pitchFamily="34" charset="0"/>
                <a:cs typeface="Arial" charset="0"/>
              </a:rPr>
              <a:t>творчість</a:t>
            </a: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>
            <a:off x="285750" y="3714750"/>
            <a:ext cx="2820988" cy="431800"/>
          </a:xfrm>
          <a:prstGeom prst="ribbon">
            <a:avLst>
              <a:gd name="adj1" fmla="val 11764"/>
              <a:gd name="adj2" fmla="val 50000"/>
            </a:avLst>
          </a:prstGeom>
          <a:gradFill rotWithShape="1">
            <a:gsLst>
              <a:gs pos="0">
                <a:srgbClr val="6CFFFF"/>
              </a:gs>
              <a:gs pos="39999">
                <a:srgbClr val="E5FFFF"/>
              </a:gs>
              <a:gs pos="70000">
                <a:srgbClr val="FFFFFF"/>
              </a:gs>
              <a:gs pos="100000">
                <a:srgbClr val="FFCCFF"/>
              </a:gs>
            </a:gsLst>
            <a:lin ang="5400000"/>
          </a:gradFill>
          <a:ln w="9525">
            <a:solidFill>
              <a:srgbClr val="0A85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1900">
                <a:solidFill>
                  <a:srgbClr val="CC3300"/>
                </a:solidFill>
                <a:latin typeface="Calibri" pitchFamily="34" charset="0"/>
                <a:cs typeface="Arial" charset="0"/>
              </a:rPr>
              <a:t>інформація</a:t>
            </a:r>
            <a:endParaRPr lang="ru-RU" sz="1900">
              <a:solidFill>
                <a:srgbClr val="CC33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>
            <a:off x="285750" y="2925763"/>
            <a:ext cx="2820988" cy="431800"/>
          </a:xfrm>
          <a:prstGeom prst="ribbon">
            <a:avLst>
              <a:gd name="adj1" fmla="val 11764"/>
              <a:gd name="adj2" fmla="val 50000"/>
            </a:avLst>
          </a:prstGeom>
          <a:gradFill rotWithShape="1">
            <a:gsLst>
              <a:gs pos="0">
                <a:srgbClr val="6CFFFF"/>
              </a:gs>
              <a:gs pos="39999">
                <a:srgbClr val="E5FFFF"/>
              </a:gs>
              <a:gs pos="70000">
                <a:srgbClr val="FFFFFF"/>
              </a:gs>
              <a:gs pos="100000">
                <a:srgbClr val="FFCCFF"/>
              </a:gs>
            </a:gsLst>
            <a:lin ang="5400000"/>
          </a:gradFill>
          <a:ln w="9525">
            <a:solidFill>
              <a:srgbClr val="0A85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>
                <a:solidFill>
                  <a:srgbClr val="CC3300"/>
                </a:solidFill>
                <a:latin typeface="Calibri" pitchFamily="34" charset="0"/>
                <a:cs typeface="Arial" charset="0"/>
              </a:rPr>
              <a:t>культура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66" grpId="0" animBg="1"/>
      <p:bldP spid="2" grpId="0" animBg="1"/>
      <p:bldP spid="3" grpId="0" animBg="1"/>
      <p:bldP spid="4" grpId="0" animBg="1"/>
      <p:bldP spid="61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5"/>
          <p:cNvSpPr>
            <a:spLocks noGrp="1"/>
          </p:cNvSpPr>
          <p:nvPr>
            <p:ph type="body" sz="quarter" idx="10"/>
          </p:nvPr>
        </p:nvSpPr>
        <p:spPr>
          <a:xfrm>
            <a:off x="2344142" y="1200944"/>
            <a:ext cx="4532163" cy="1728788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45700" rIns="91425" bIns="4570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buSzPct val="25000"/>
              <a:defRPr/>
            </a:pP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Форми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</a:t>
            </a:r>
            <a:r>
              <a:rPr lang="ru-RU" sz="28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роботи</a:t>
            </a: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на уроках</a:t>
            </a:r>
          </a:p>
        </p:txBody>
      </p:sp>
      <p:sp>
        <p:nvSpPr>
          <p:cNvPr id="5" name="Shape 176"/>
          <p:cNvSpPr/>
          <p:nvPr/>
        </p:nvSpPr>
        <p:spPr>
          <a:xfrm>
            <a:off x="197420" y="421136"/>
            <a:ext cx="2484437" cy="106364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SzPct val="25000"/>
              <a:defRPr/>
            </a:pP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Групові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(«Точка 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зору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», «Метод 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Прес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»)</a:t>
            </a:r>
          </a:p>
        </p:txBody>
      </p:sp>
      <p:sp>
        <p:nvSpPr>
          <p:cNvPr id="6" name="Shape 177"/>
          <p:cNvSpPr/>
          <p:nvPr/>
        </p:nvSpPr>
        <p:spPr>
          <a:xfrm>
            <a:off x="6582389" y="416877"/>
            <a:ext cx="2411412" cy="11525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SzPct val="25000"/>
              <a:defRPr/>
            </a:pP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Індивідуальні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(«Так-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ні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», «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Закінчити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речення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)</a:t>
            </a:r>
          </a:p>
        </p:txBody>
      </p:sp>
      <p:sp>
        <p:nvSpPr>
          <p:cNvPr id="8" name="Shape 178"/>
          <p:cNvSpPr/>
          <p:nvPr/>
        </p:nvSpPr>
        <p:spPr>
          <a:xfrm>
            <a:off x="5580112" y="3108396"/>
            <a:ext cx="2592387" cy="108108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SzPct val="25000"/>
              <a:defRPr/>
            </a:pP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Робота в парах («Карусель»)</a:t>
            </a:r>
          </a:p>
        </p:txBody>
      </p:sp>
      <p:sp>
        <p:nvSpPr>
          <p:cNvPr id="9" name="Shape 179"/>
          <p:cNvSpPr/>
          <p:nvPr/>
        </p:nvSpPr>
        <p:spPr>
          <a:xfrm>
            <a:off x="1331640" y="3109611"/>
            <a:ext cx="2856718" cy="107987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SzPct val="25000"/>
              <a:defRPr/>
            </a:pP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Робота в 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малих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групах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(«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Діалог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», «</a:t>
            </a:r>
            <a:r>
              <a:rPr lang="ru-RU" sz="1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Акваріум</a:t>
            </a:r>
            <a:r>
              <a:rPr lang="ru-RU" sz="1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»)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3681818">
            <a:off x="2192338" y="1208087"/>
            <a:ext cx="660400" cy="38417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8918254">
            <a:off x="6378575" y="1165225"/>
            <a:ext cx="631825" cy="41433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20075330">
            <a:off x="5692775" y="2806700"/>
            <a:ext cx="395288" cy="54451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247956">
            <a:off x="3122613" y="2786063"/>
            <a:ext cx="433387" cy="43021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10256" name="Picture 16" descr="H:\DSCN6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578350"/>
            <a:ext cx="2352675" cy="1765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57" name="Picture 17" descr="H:\DSCN6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0" y="4578350"/>
            <a:ext cx="2363788" cy="177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164" y="332656"/>
            <a:ext cx="6661298" cy="900112"/>
          </a:xfr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роботи на уроці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60" name="Текст 4"/>
          <p:cNvSpPr txBox="1">
            <a:spLocks/>
          </p:cNvSpPr>
          <p:nvPr/>
        </p:nvSpPr>
        <p:spPr bwMode="auto">
          <a:xfrm>
            <a:off x="0" y="2227263"/>
            <a:ext cx="436403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endParaRPr lang="uk-UA" altLang="uk-UA" sz="3200">
              <a:solidFill>
                <a:srgbClr val="4A452A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5061" name="Текст 6"/>
          <p:cNvSpPr txBox="1">
            <a:spLocks/>
          </p:cNvSpPr>
          <p:nvPr/>
        </p:nvSpPr>
        <p:spPr bwMode="auto">
          <a:xfrm>
            <a:off x="4595813" y="2227263"/>
            <a:ext cx="43053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 2" pitchFamily="18" charset="2"/>
              <a:buChar char="·"/>
            </a:pPr>
            <a:endParaRPr lang="uk-UA" altLang="uk-UA" sz="3200">
              <a:solidFill>
                <a:srgbClr val="4A452A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1013" y="1506538"/>
            <a:ext cx="4319587" cy="2357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Види презентацій: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презентації, які висвітлюють погляди письменників, і після їх демонстрації учні мають змогу зробити самостійні висновки про митців як особистість;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презентації інформаційного змісту, творчі, етичного спрямування та ін. </a:t>
            </a:r>
          </a:p>
        </p:txBody>
      </p:sp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0213" y="4581525"/>
            <a:ext cx="25273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927600"/>
            <a:ext cx="259238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9238" y="4367213"/>
            <a:ext cx="3076575" cy="2306637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pic>
      <p:graphicFrame>
        <p:nvGraphicFramePr>
          <p:cNvPr id="5" name="Схема 4"/>
          <p:cNvGraphicFramePr/>
          <p:nvPr/>
        </p:nvGraphicFramePr>
        <p:xfrm>
          <a:off x="323528" y="1325563"/>
          <a:ext cx="3888432" cy="3039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mpowered_force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673</Words>
  <Application>Microsoft Office PowerPoint</Application>
  <PresentationFormat>Екран (4:3)</PresentationFormat>
  <Paragraphs>155</Paragraphs>
  <Slides>20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Тема Office</vt:lpstr>
      <vt:lpstr>1_Тема Office</vt:lpstr>
      <vt:lpstr>empowered_force</vt:lpstr>
      <vt:lpstr>Image</vt:lpstr>
      <vt:lpstr>Пакет</vt:lpstr>
      <vt:lpstr>Слайд 1</vt:lpstr>
      <vt:lpstr>Слайд 2</vt:lpstr>
      <vt:lpstr>Слайд 3</vt:lpstr>
      <vt:lpstr>Слайд 4</vt:lpstr>
      <vt:lpstr>Використання</vt:lpstr>
      <vt:lpstr>Мрію виховати</vt:lpstr>
      <vt:lpstr>Дорога до успіху:</vt:lpstr>
      <vt:lpstr>Слайд 8</vt:lpstr>
      <vt:lpstr>Методи роботи на уроці</vt:lpstr>
      <vt:lpstr>Авторські презентації</vt:lpstr>
      <vt:lpstr> Переваги тестового контролю: </vt:lpstr>
      <vt:lpstr>Слайд 12</vt:lpstr>
      <vt:lpstr>Слайд 13</vt:lpstr>
      <vt:lpstr>Слайд 14</vt:lpstr>
      <vt:lpstr>Слайд 15</vt:lpstr>
      <vt:lpstr>Навчальні досягнення учнів за результатами моніторингу 2010 – 2013 рр.</vt:lpstr>
      <vt:lpstr>Використання ІКТ в позакласній роботі</vt:lpstr>
      <vt:lpstr>Дослідницький проект  «Стежками рідного краю»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Andriy</dc:creator>
  <cp:lastModifiedBy>Користувач Windows</cp:lastModifiedBy>
  <cp:revision>37</cp:revision>
  <dcterms:created xsi:type="dcterms:W3CDTF">2013-11-22T09:02:19Z</dcterms:created>
  <dcterms:modified xsi:type="dcterms:W3CDTF">2013-12-04T14:53:22Z</dcterms:modified>
</cp:coreProperties>
</file>