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theme/theme4.xml" ContentType="application/vnd.openxmlformats-officedocument.theme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slideLayouts/slideLayout16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3" r:id="rId2"/>
  </p:sldMasterIdLst>
  <p:notesMasterIdLst>
    <p:notesMasterId r:id="rId22"/>
  </p:notesMasterIdLst>
  <p:handoutMasterIdLst>
    <p:handoutMasterId r:id="rId23"/>
  </p:handoutMasterIdLst>
  <p:sldIdLst>
    <p:sldId id="258" r:id="rId3"/>
    <p:sldId id="261" r:id="rId4"/>
    <p:sldId id="264" r:id="rId5"/>
    <p:sldId id="278" r:id="rId6"/>
    <p:sldId id="276" r:id="rId7"/>
    <p:sldId id="266" r:id="rId8"/>
    <p:sldId id="270" r:id="rId9"/>
    <p:sldId id="274" r:id="rId10"/>
    <p:sldId id="286" r:id="rId11"/>
    <p:sldId id="291" r:id="rId12"/>
    <p:sldId id="268" r:id="rId13"/>
    <p:sldId id="282" r:id="rId14"/>
    <p:sldId id="283" r:id="rId15"/>
    <p:sldId id="285" r:id="rId16"/>
    <p:sldId id="287" r:id="rId17"/>
    <p:sldId id="288" r:id="rId18"/>
    <p:sldId id="289" r:id="rId19"/>
    <p:sldId id="262" r:id="rId20"/>
    <p:sldId id="290" r:id="rId21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20000"/>
    <a:srgbClr val="BC0000"/>
    <a:srgbClr val="FF4343"/>
    <a:srgbClr val="FFDDDD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504" autoAdjust="0"/>
    <p:restoredTop sz="94660"/>
  </p:normalViewPr>
  <p:slideViewPr>
    <p:cSldViewPr>
      <p:cViewPr>
        <p:scale>
          <a:sx n="70" d="100"/>
          <a:sy n="70" d="100"/>
        </p:scale>
        <p:origin x="-155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5" d="100"/>
          <a:sy n="55" d="100"/>
        </p:scale>
        <p:origin x="-2892" y="-102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02CCE1AE-A474-4316-8D7F-99CB47037180}" type="datetimeFigureOut">
              <a:rPr lang="ru-RU"/>
              <a:pPr>
                <a:defRPr/>
              </a:pPr>
              <a:t>18.11.2013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5F2C7D74-6A92-4CA2-AD2A-474CBBCAED8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036C8162-EE49-48C5-AD82-3EA8DC0724C2}" type="datetimeFigureOut">
              <a:rPr lang="ru-RU"/>
              <a:pPr>
                <a:defRPr/>
              </a:pPr>
              <a:t>18.11.2013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F90611D0-4A33-4484-8DD2-EFA488C2ACE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68400" y="3540125"/>
            <a:ext cx="4572000" cy="3429000"/>
          </a:xfrm>
          <a:noFill/>
          <a:ln w="25402">
            <a:solidFill>
              <a:srgbClr val="385D8A"/>
            </a:solidFill>
            <a:miter lim="800000"/>
            <a:headEnd/>
            <a:tailEnd/>
          </a:ln>
        </p:spPr>
      </p:sp>
      <p:sp>
        <p:nvSpPr>
          <p:cNvPr id="50178" name="Заметки 2"/>
          <p:cNvSpPr>
            <a:spLocks noGrp="1"/>
          </p:cNvSpPr>
          <p:nvPr>
            <p:ph type="body" sz="quarter" idx="1"/>
          </p:nvPr>
        </p:nvSpPr>
        <p:spPr bwMode="auto">
          <a:xfrm>
            <a:off x="685800" y="4343400"/>
            <a:ext cx="5486400" cy="3513138"/>
          </a:xfrm>
          <a:noFill/>
        </p:spPr>
        <p:txBody>
          <a:bodyPr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>
              <a:spcBef>
                <a:spcPct val="0"/>
              </a:spcBef>
            </a:pPr>
            <a:endParaRPr lang="uk-UA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noFill/>
          <a:ln w="25402">
            <a:solidFill>
              <a:srgbClr val="385D8A"/>
            </a:solidFill>
            <a:miter lim="800000"/>
            <a:headEnd/>
            <a:tailEnd/>
          </a:ln>
        </p:spPr>
      </p:sp>
      <p:sp>
        <p:nvSpPr>
          <p:cNvPr id="52226" name="Заметки 2"/>
          <p:cNvSpPr>
            <a:spLocks noGrp="1"/>
          </p:cNvSpPr>
          <p:nvPr>
            <p:ph type="body" sz="quarter" idx="1"/>
          </p:nvPr>
        </p:nvSpPr>
        <p:spPr bwMode="auto">
          <a:xfrm>
            <a:off x="685800" y="4343400"/>
            <a:ext cx="5486400" cy="3513138"/>
          </a:xfrm>
          <a:noFill/>
        </p:spPr>
        <p:txBody>
          <a:bodyPr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uk-UA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noFill/>
          <a:ln w="25402">
            <a:solidFill>
              <a:srgbClr val="385D8A"/>
            </a:solidFill>
            <a:miter lim="800000"/>
            <a:headEnd/>
            <a:tailEnd/>
          </a:ln>
        </p:spPr>
      </p:sp>
      <p:sp>
        <p:nvSpPr>
          <p:cNvPr id="47106" name="Заметки 2"/>
          <p:cNvSpPr>
            <a:spLocks noGrp="1"/>
          </p:cNvSpPr>
          <p:nvPr>
            <p:ph type="body" sz="quarter" idx="1"/>
          </p:nvPr>
        </p:nvSpPr>
        <p:spPr bwMode="auto">
          <a:xfrm>
            <a:off x="685800" y="4343400"/>
            <a:ext cx="5486400" cy="3513138"/>
          </a:xfrm>
          <a:noFill/>
        </p:spPr>
        <p:txBody>
          <a:bodyPr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uk-UA" dirty="0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CA221D-A7D7-4746-A6D3-2340DA4CAA4C}" type="datetimeFigureOut">
              <a:rPr lang="ru-RU"/>
              <a:pPr>
                <a:defRPr/>
              </a:pPr>
              <a:t>18.11.2013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DEDD74-57DE-4228-AF2F-4F0894927F2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42B065-D7B0-447B-B2D3-A24E1882E746}" type="datetimeFigureOut">
              <a:rPr lang="ru-RU"/>
              <a:pPr>
                <a:defRPr/>
              </a:pPr>
              <a:t>18.11.2013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CB1B47-1979-40AD-9B7A-4C6C5806E81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2D484D-A563-4450-8D51-5F45916EE2F3}" type="datetimeFigureOut">
              <a:rPr lang="ru-RU"/>
              <a:pPr>
                <a:defRPr/>
              </a:pPr>
              <a:t>18.11.2013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92ECB6-3CB8-4B1A-8180-7F3B40D8B96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0BA026-2E2D-4F21-A757-DAC2AFCC41FF}" type="datetimeFigureOut">
              <a:rPr lang="ru-RU"/>
              <a:pPr>
                <a:defRPr/>
              </a:pPr>
              <a:t>18.11.2013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2523A1-EAA2-47B3-8E68-09195E7FB95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D6CE08-0F2F-4F89-8295-BB595166F4C9}" type="datetimeFigureOut">
              <a:rPr lang="ru-RU"/>
              <a:pPr>
                <a:defRPr/>
              </a:pPr>
              <a:t>18.11.2013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78B951-4C33-4596-A669-225039E375E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0196D6-0949-4FA8-99EF-BFC8D63AA328}" type="datetimeFigureOut">
              <a:rPr lang="ru-RU"/>
              <a:pPr>
                <a:defRPr/>
              </a:pPr>
              <a:t>18.11.2013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15ACF3-3625-4712-8F64-23AEC56CAE1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CAC779-11F2-43A5-A4FC-0D7311ED2909}" type="datetimeFigureOut">
              <a:rPr lang="ru-RU"/>
              <a:pPr>
                <a:defRPr/>
              </a:pPr>
              <a:t>18.11.2013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FEC663-BB46-4A2D-9B9B-DC419458937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9B7F4D-1982-4100-9E77-BE7EDE7A84A3}" type="datetimeFigureOut">
              <a:rPr lang="ru-RU"/>
              <a:pPr>
                <a:defRPr/>
              </a:pPr>
              <a:t>18.11.2013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B25900-9717-4A06-8A31-DA18DA0222D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54A916-53BE-4563-8B1C-1DD45B10A1AF}" type="datetimeFigureOut">
              <a:rPr lang="ru-RU"/>
              <a:pPr>
                <a:defRPr/>
              </a:pPr>
              <a:t>18.11.2013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7B4C86-7D47-4ED3-9AEA-BD1411B7551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6CB96A-8532-4141-881E-3EB1F779C4E4}" type="datetimeFigureOut">
              <a:rPr lang="ru-RU"/>
              <a:pPr>
                <a:defRPr/>
              </a:pPr>
              <a:t>18.11.2013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57CE6E-F73F-45BB-A449-8470710A9A5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7F8A33-1731-49DC-8E0C-829AEB964868}" type="datetimeFigureOut">
              <a:rPr lang="ru-RU"/>
              <a:pPr>
                <a:defRPr/>
              </a:pPr>
              <a:t>18.11.2013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893D93-3866-49E5-9F81-3FDD99F1545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EEFDEC-33C7-455F-AF74-27504BDE73BF}" type="datetimeFigureOut">
              <a:rPr lang="ru-RU"/>
              <a:pPr>
                <a:defRPr/>
              </a:pPr>
              <a:t>18.11.2013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9619C2-0579-4FCF-8D1C-8C5E727FCC5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132BA9-FA88-4C05-A3EC-F2D87617B688}" type="datetimeFigureOut">
              <a:rPr lang="ru-RU"/>
              <a:pPr>
                <a:defRPr/>
              </a:pPr>
              <a:t>18.11.2013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A81E6D-8F79-4C30-8993-4A4BDDA90A8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1DF7DA-6966-4E54-BFAC-02B38087218D}" type="datetimeFigureOut">
              <a:rPr lang="ru-RU"/>
              <a:pPr>
                <a:defRPr/>
              </a:pPr>
              <a:t>18.11.2013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362BF1-864C-4B57-BA22-454980D9CFB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A4F280-E9E4-4CFA-86D6-64493D93ED1A}" type="datetimeFigureOut">
              <a:rPr lang="ru-RU"/>
              <a:pPr>
                <a:defRPr/>
              </a:pPr>
              <a:t>18.11.2013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8EA41D-55BF-40ED-83B3-0F4999FA0E6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0F947D-8F72-4816-8F48-05220252FDF8}" type="datetimeFigureOut">
              <a:rPr lang="ru-RU"/>
              <a:pPr>
                <a:defRPr/>
              </a:pPr>
              <a:t>18.11.2013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A37E3F-3146-4B9D-9D2E-FBC519F07E3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66D945-1DC3-48B8-8107-C6FC04675E67}" type="datetimeFigureOut">
              <a:rPr lang="ru-RU"/>
              <a:pPr>
                <a:defRPr/>
              </a:pPr>
              <a:t>18.11.2013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C59963-C731-467D-BD9B-A2C1A9E32CA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94ABED-703F-42A3-90D4-6A1BDA609F06}" type="datetimeFigureOut">
              <a:rPr lang="ru-RU"/>
              <a:pPr>
                <a:defRPr/>
              </a:pPr>
              <a:t>18.11.2013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611236-9323-467C-BCA4-789B9EEABC5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B06CC7-F5C5-4D66-BB99-F1BCCF44BDB7}" type="datetimeFigureOut">
              <a:rPr lang="ru-RU"/>
              <a:pPr>
                <a:defRPr/>
              </a:pPr>
              <a:t>18.11.2013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16BFB9-BF3F-4871-BDFA-E94F0018B12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BB4B92-F89A-4882-B004-744F3393B19E}" type="datetimeFigureOut">
              <a:rPr lang="ru-RU"/>
              <a:pPr>
                <a:defRPr/>
              </a:pPr>
              <a:t>18.11.2013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125D45-4BAE-4568-B657-D582E4E6C65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37C74E-72E7-4E32-8FBA-840025E63838}" type="datetimeFigureOut">
              <a:rPr lang="ru-RU"/>
              <a:pPr>
                <a:defRPr/>
              </a:pPr>
              <a:t>18.11.2013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BBA6FB-1483-4FB8-8823-3278A5E1596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07DFBD-D215-4C89-AF0B-F08B671FCE95}" type="datetimeFigureOut">
              <a:rPr lang="ru-RU"/>
              <a:pPr>
                <a:defRPr/>
              </a:pPr>
              <a:t>18.11.2013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6AF9F3-62DC-416D-9E74-130DF707C10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F4A035-0E15-4F0D-9853-F1E79835A866}" type="datetimeFigureOut">
              <a:rPr lang="ru-RU"/>
              <a:pPr>
                <a:defRPr/>
              </a:pPr>
              <a:t>18.11.2013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57B16A-773F-44D2-B6DD-62DE0A24A77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1516085-7687-4179-B363-457DD35C1349}" type="datetimeFigureOut">
              <a:rPr lang="ru-RU"/>
              <a:pPr>
                <a:defRPr/>
              </a:pPr>
              <a:t>18.11.2013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CA005B2-87D5-4968-AA55-F78AD4E1F20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685" r:id="rId3"/>
    <p:sldLayoutId id="2147483684" r:id="rId4"/>
    <p:sldLayoutId id="2147483683" r:id="rId5"/>
    <p:sldLayoutId id="2147483682" r:id="rId6"/>
    <p:sldLayoutId id="2147483681" r:id="rId7"/>
    <p:sldLayoutId id="2147483680" r:id="rId8"/>
    <p:sldLayoutId id="2147483679" r:id="rId9"/>
    <p:sldLayoutId id="2147483678" r:id="rId10"/>
    <p:sldLayoutId id="2147483677" r:id="rId11"/>
    <p:sldLayoutId id="2147483676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266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1E50CEA-6D87-4F4C-888C-B338BE6EAF2D}" type="datetimeFigureOut">
              <a:rPr lang="ru-RU"/>
              <a:pPr>
                <a:defRPr/>
              </a:pPr>
              <a:t>18.11.2013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2357D95-465F-4176-94AC-8F5E9C039DB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6" r:id="rId2"/>
    <p:sldLayoutId id="2147483705" r:id="rId3"/>
    <p:sldLayoutId id="2147483704" r:id="rId4"/>
    <p:sldLayoutId id="2147483703" r:id="rId5"/>
    <p:sldLayoutId id="2147483702" r:id="rId6"/>
    <p:sldLayoutId id="2147483701" r:id="rId7"/>
    <p:sldLayoutId id="2147483700" r:id="rId8"/>
    <p:sldLayoutId id="2147483699" r:id="rId9"/>
    <p:sldLayoutId id="2147483698" r:id="rId10"/>
    <p:sldLayoutId id="2147483697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&#1089;&#1083;&#1086;&#1074;&#1085;&#1080;&#1082;&#1086;&#1074;&#1072;%20&#1088;&#1086;&#1073;&#1086;&#1090;&#1072;.docx" TargetMode="External"/><Relationship Id="rId2" Type="http://schemas.openxmlformats.org/officeDocument/2006/relationships/hyperlink" Target="&#1077;&#1087;&#1110;&#1075;&#1088;&#1072;&#1092;.docx" TargetMode="External"/><Relationship Id="rId1" Type="http://schemas.openxmlformats.org/officeDocument/2006/relationships/slideLayout" Target="../slideLayouts/slideLayout8.xml"/><Relationship Id="rId6" Type="http://schemas.openxmlformats.org/officeDocument/2006/relationships/hyperlink" Target="&#1057;&#1084;&#1080;&#1089;&#1083;&#1086;&#1074;&#1077;%20&#1073;&#1072;&#1095;&#1077;&#1085;&#1085;&#1103;.docx" TargetMode="External"/><Relationship Id="rId5" Type="http://schemas.openxmlformats.org/officeDocument/2006/relationships/hyperlink" Target="&#1030;&#1085;&#1092;&#1086;&#1088;&#1084;&#1072;&#1094;&#1110;&#1081;&#1085;&#1080;&#1081;%20&#1087;&#1072;&#1082;&#1077;&#1090;.docx" TargetMode="External"/><Relationship Id="rId4" Type="http://schemas.openxmlformats.org/officeDocument/2006/relationships/hyperlink" Target="&#1064;&#1110;&#1089;&#1090;&#1100;%20&#1082;&#1072;&#1087;&#1077;&#1083;&#1102;&#1093;&#1110;&#1074;.docx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1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004048" y="548680"/>
            <a:ext cx="374441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800" b="1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Презентація </a:t>
            </a:r>
          </a:p>
          <a:p>
            <a:pPr algn="ctr"/>
            <a:r>
              <a:rPr lang="uk-UA" sz="2400" b="1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досвіду роботи вчителя світової літератури</a:t>
            </a:r>
            <a:endParaRPr lang="ru-RU" sz="2400" b="1" dirty="0">
              <a:solidFill>
                <a:schemeClr val="tx2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07704" y="6237312"/>
            <a:ext cx="51125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Байковецька</a:t>
            </a:r>
            <a:r>
              <a:rPr lang="uk-UA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 ЗОШ І-ІІ ст. , 2014 р.</a:t>
            </a:r>
            <a:endParaRPr lang="ru-RU" sz="2000" b="1" dirty="0">
              <a:solidFill>
                <a:schemeClr val="tx1">
                  <a:lumMod val="95000"/>
                  <a:lumOff val="5000"/>
                </a:schemeClr>
              </a:solidFill>
              <a:latin typeface="+mn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599384" y="2132856"/>
            <a:ext cx="55446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b="1" dirty="0" err="1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Гущиної</a:t>
            </a:r>
            <a:r>
              <a:rPr lang="uk-UA" sz="3200" b="1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 Наталії Романівни</a:t>
            </a:r>
            <a:endParaRPr lang="ru-RU" sz="3200" b="1" dirty="0">
              <a:solidFill>
                <a:schemeClr val="tx2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51720" y="2996952"/>
            <a:ext cx="554461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i="1" dirty="0" smtClean="0">
                <a:solidFill>
                  <a:schemeClr val="tx2">
                    <a:lumMod val="50000"/>
                  </a:schemeClr>
                </a:solidFill>
                <a:latin typeface="Monotype Corsiva" pitchFamily="66" charset="0"/>
              </a:rPr>
              <a:t>Господи, дай мені сили, щоб справитися з тим, що я можу зробити, дай мені мужності, щоб змиритися з тим, чого я не можу зробити, і дай мені мудрості відрізнити одне від іншого.</a:t>
            </a:r>
            <a:endParaRPr lang="ru-RU" sz="3200" b="1" i="1" dirty="0">
              <a:solidFill>
                <a:schemeClr val="tx2">
                  <a:lumMod val="50000"/>
                </a:schemeClr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51520" y="836712"/>
            <a:ext cx="864096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800" b="1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Хід уроку:</a:t>
            </a:r>
          </a:p>
          <a:p>
            <a:pPr marL="342900" indent="-342900" algn="just">
              <a:lnSpc>
                <a:spcPct val="150000"/>
              </a:lnSpc>
              <a:buFont typeface="+mj-lt"/>
              <a:buAutoNum type="arabicPeriod"/>
            </a:pPr>
            <a:r>
              <a:rPr lang="uk-UA" sz="2400" b="1" dirty="0" smtClean="0">
                <a:solidFill>
                  <a:schemeClr val="tx2">
                    <a:lumMod val="50000"/>
                  </a:schemeClr>
                </a:solidFill>
                <a:latin typeface="+mn-lt"/>
                <a:hlinkClick r:id="rId2" action="ppaction://hlinkfile"/>
              </a:rPr>
              <a:t>Епіграф</a:t>
            </a:r>
            <a:endParaRPr lang="uk-UA" sz="2400" b="1" dirty="0" smtClean="0">
              <a:solidFill>
                <a:schemeClr val="tx2">
                  <a:lumMod val="50000"/>
                </a:schemeClr>
              </a:solidFill>
              <a:latin typeface="+mn-lt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uk-UA" sz="2400" b="1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Рольова гра “ </a:t>
            </a:r>
            <a:r>
              <a:rPr lang="uk-UA" sz="2400" b="1" dirty="0" err="1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Інтерв</a:t>
            </a:r>
            <a:r>
              <a:rPr lang="en-US" sz="2400" b="1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’</a:t>
            </a:r>
            <a:r>
              <a:rPr lang="uk-UA" sz="2400" b="1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ю з </a:t>
            </a:r>
            <a:r>
              <a:rPr lang="uk-UA" sz="2400" b="1" dirty="0" err="1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письменником”</a:t>
            </a:r>
            <a:endParaRPr lang="uk-UA" sz="2400" b="1" dirty="0" smtClean="0">
              <a:solidFill>
                <a:schemeClr val="tx2">
                  <a:lumMod val="50000"/>
                </a:schemeClr>
              </a:solidFill>
              <a:latin typeface="+mn-lt"/>
            </a:endParaRPr>
          </a:p>
          <a:p>
            <a:pPr marL="342900" indent="-342900" algn="just">
              <a:lnSpc>
                <a:spcPct val="150000"/>
              </a:lnSpc>
              <a:buFont typeface="+mj-lt"/>
              <a:buAutoNum type="arabicPeriod"/>
            </a:pPr>
            <a:r>
              <a:rPr lang="uk-UA" sz="2400" b="1" dirty="0" smtClean="0">
                <a:solidFill>
                  <a:schemeClr val="tx2">
                    <a:lumMod val="50000"/>
                  </a:schemeClr>
                </a:solidFill>
                <a:latin typeface="+mn-lt"/>
                <a:hlinkClick r:id="rId3" action="ppaction://hlinkfile"/>
              </a:rPr>
              <a:t>Словникова </a:t>
            </a:r>
            <a:r>
              <a:rPr lang="uk-UA" sz="2400" b="1" dirty="0" smtClean="0">
                <a:solidFill>
                  <a:schemeClr val="tx2">
                    <a:lumMod val="50000"/>
                  </a:schemeClr>
                </a:solidFill>
                <a:latin typeface="+mn-lt"/>
                <a:hlinkClick r:id="rId3" action="ppaction://hlinkfile"/>
              </a:rPr>
              <a:t>робота</a:t>
            </a:r>
            <a:endParaRPr lang="uk-UA" sz="2400" b="1" dirty="0" smtClean="0">
              <a:solidFill>
                <a:schemeClr val="tx2">
                  <a:lumMod val="50000"/>
                </a:schemeClr>
              </a:solidFill>
              <a:latin typeface="+mn-lt"/>
            </a:endParaRPr>
          </a:p>
          <a:p>
            <a:pPr marL="342900" indent="-342900" algn="just">
              <a:lnSpc>
                <a:spcPct val="150000"/>
              </a:lnSpc>
              <a:buFont typeface="+mj-lt"/>
              <a:buAutoNum type="arabicPeriod"/>
            </a:pPr>
            <a:r>
              <a:rPr lang="uk-UA" sz="2400" b="1" dirty="0" smtClean="0">
                <a:solidFill>
                  <a:schemeClr val="tx2">
                    <a:lumMod val="50000"/>
                  </a:schemeClr>
                </a:solidFill>
                <a:latin typeface="+mn-lt"/>
                <a:hlinkClick r:id="rId4" action="ppaction://hlinkfile"/>
              </a:rPr>
              <a:t>Метод </a:t>
            </a:r>
            <a:r>
              <a:rPr lang="uk-UA" sz="2400" b="1" dirty="0" err="1" smtClean="0">
                <a:solidFill>
                  <a:schemeClr val="tx2">
                    <a:lumMod val="50000"/>
                  </a:schemeClr>
                </a:solidFill>
                <a:latin typeface="+mn-lt"/>
                <a:hlinkClick r:id="rId4" action="ppaction://hlinkfile"/>
              </a:rPr>
              <a:t>“Шість</a:t>
            </a:r>
            <a:r>
              <a:rPr lang="uk-UA" sz="2400" b="1" dirty="0" smtClean="0">
                <a:solidFill>
                  <a:schemeClr val="tx2">
                    <a:lumMod val="50000"/>
                  </a:schemeClr>
                </a:solidFill>
                <a:latin typeface="+mn-lt"/>
                <a:hlinkClick r:id="rId4" action="ppaction://hlinkfile"/>
              </a:rPr>
              <a:t> </a:t>
            </a:r>
            <a:r>
              <a:rPr lang="uk-UA" sz="2400" b="1" dirty="0" err="1" smtClean="0">
                <a:solidFill>
                  <a:schemeClr val="tx2">
                    <a:lumMod val="50000"/>
                  </a:schemeClr>
                </a:solidFill>
                <a:latin typeface="+mn-lt"/>
                <a:hlinkClick r:id="rId4" action="ppaction://hlinkfile"/>
              </a:rPr>
              <a:t>капелюхів”</a:t>
            </a:r>
            <a:endParaRPr lang="uk-UA" sz="2400" b="1" dirty="0" smtClean="0">
              <a:solidFill>
                <a:schemeClr val="tx2">
                  <a:lumMod val="50000"/>
                </a:schemeClr>
              </a:solidFill>
              <a:latin typeface="+mn-lt"/>
            </a:endParaRPr>
          </a:p>
          <a:p>
            <a:pPr marL="342900" indent="-342900" algn="just">
              <a:lnSpc>
                <a:spcPct val="150000"/>
              </a:lnSpc>
              <a:buFont typeface="+mj-lt"/>
              <a:buAutoNum type="arabicPeriod"/>
            </a:pPr>
            <a:r>
              <a:rPr lang="uk-UA" sz="2400" b="1" dirty="0" smtClean="0">
                <a:solidFill>
                  <a:schemeClr val="tx2">
                    <a:lumMod val="50000"/>
                  </a:schemeClr>
                </a:solidFill>
                <a:latin typeface="+mn-lt"/>
                <a:hlinkClick r:id="rId5" action="ppaction://hlinkfile"/>
              </a:rPr>
              <a:t>Інформаційний пакет</a:t>
            </a:r>
            <a:endParaRPr lang="en-US" sz="2400" b="1" dirty="0" smtClean="0">
              <a:solidFill>
                <a:schemeClr val="tx2">
                  <a:lumMod val="50000"/>
                </a:schemeClr>
              </a:solidFill>
              <a:latin typeface="+mn-lt"/>
            </a:endParaRPr>
          </a:p>
          <a:p>
            <a:pPr marL="342900" indent="-342900" algn="just">
              <a:lnSpc>
                <a:spcPct val="150000"/>
              </a:lnSpc>
              <a:buFont typeface="+mj-lt"/>
              <a:buAutoNum type="arabicPeriod"/>
            </a:pPr>
            <a:r>
              <a:rPr lang="uk-UA" sz="2400" b="1" dirty="0" smtClean="0">
                <a:solidFill>
                  <a:schemeClr val="tx2">
                    <a:lumMod val="50000"/>
                  </a:schemeClr>
                </a:solidFill>
                <a:latin typeface="+mn-lt"/>
                <a:hlinkClick r:id="rId6" action="ppaction://hlinkfile"/>
              </a:rPr>
              <a:t>Смислове бачення</a:t>
            </a:r>
            <a:endParaRPr lang="uk-UA" sz="3600" b="1" dirty="0" smtClean="0">
              <a:solidFill>
                <a:schemeClr val="tx2">
                  <a:lumMod val="50000"/>
                </a:schemeClr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 idx="4294967295"/>
          </p:nvPr>
        </p:nvSpPr>
        <p:spPr>
          <a:xfrm>
            <a:off x="2555875" y="476250"/>
            <a:ext cx="6792913" cy="1262063"/>
          </a:xfrm>
        </p:spPr>
        <p:txBody>
          <a:bodyPr lIns="91430" tIns="45711" rIns="91430" bIns="45711" rtlCol="0">
            <a:sp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400" i="1" dirty="0">
                <a:solidFill>
                  <a:schemeClr val="accent1">
                    <a:lumMod val="50000"/>
                  </a:schemeClr>
                </a:solidFill>
                <a:latin typeface="Bookman Old Style" pitchFamily="18" charset="0"/>
              </a:rPr>
              <a:t>   </a:t>
            </a:r>
            <a:r>
              <a:rPr lang="ru-RU" sz="4000" b="1" i="1" dirty="0" smtClean="0">
                <a:solidFill>
                  <a:schemeClr val="accent1">
                    <a:lumMod val="50000"/>
                  </a:schemeClr>
                </a:solidFill>
                <a:latin typeface="Bookman Old Style" pitchFamily="18" charset="0"/>
              </a:rPr>
              <a:t>ВІДКРИТІ УРОКИ          </a:t>
            </a:r>
            <a:r>
              <a:rPr lang="ru-RU" sz="3600" dirty="0"/>
              <a:t/>
            </a:r>
            <a:br>
              <a:rPr lang="ru-RU" sz="3600" dirty="0"/>
            </a:br>
            <a:r>
              <a:rPr lang="ru-RU" sz="3600" dirty="0"/>
              <a:t>                    </a:t>
            </a:r>
          </a:p>
        </p:txBody>
      </p:sp>
      <p:grpSp>
        <p:nvGrpSpPr>
          <p:cNvPr id="46082" name="Группа 4"/>
          <p:cNvGrpSpPr>
            <a:grpSpLocks/>
          </p:cNvGrpSpPr>
          <p:nvPr/>
        </p:nvGrpSpPr>
        <p:grpSpPr bwMode="auto">
          <a:xfrm>
            <a:off x="0" y="2276872"/>
            <a:ext cx="8964487" cy="3839122"/>
            <a:chOff x="197774" y="2484711"/>
            <a:chExt cx="9882097" cy="4232963"/>
          </a:xfrm>
        </p:grpSpPr>
        <p:grpSp>
          <p:nvGrpSpPr>
            <p:cNvPr id="46086" name="Группа 5"/>
            <p:cNvGrpSpPr>
              <a:grpSpLocks/>
            </p:cNvGrpSpPr>
            <p:nvPr/>
          </p:nvGrpSpPr>
          <p:grpSpPr bwMode="auto">
            <a:xfrm>
              <a:off x="197774" y="2643501"/>
              <a:ext cx="9882097" cy="4074173"/>
              <a:chOff x="197774" y="2643501"/>
              <a:chExt cx="9882097" cy="4074173"/>
            </a:xfrm>
          </p:grpSpPr>
          <p:sp>
            <p:nvSpPr>
              <p:cNvPr id="46088" name="TextBox 6"/>
              <p:cNvSpPr txBox="1">
                <a:spLocks noChangeArrowheads="1"/>
              </p:cNvSpPr>
              <p:nvPr/>
            </p:nvSpPr>
            <p:spPr bwMode="auto">
              <a:xfrm>
                <a:off x="358510" y="4321945"/>
                <a:ext cx="1823734" cy="157797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 anchor="ctr">
                <a:spAutoFit/>
              </a:bodyPr>
              <a:lstStyle/>
              <a:p>
                <a:pPr defTabSz="828675" hangingPunct="0"/>
                <a:r>
                  <a:rPr lang="uk-UA" sz="1500" b="1" dirty="0" smtClean="0">
                    <a:solidFill>
                      <a:srgbClr val="000000"/>
                    </a:solidFill>
                    <a:latin typeface="Georgia" pitchFamily="18" charset="0"/>
                    <a:ea typeface="Lucida Sans Unicode" pitchFamily="34" charset="0"/>
                    <a:cs typeface="Tahoma" pitchFamily="34" charset="0"/>
                  </a:rPr>
                  <a:t>5 клас</a:t>
                </a:r>
                <a:endParaRPr lang="ru-RU" sz="1500" b="1" dirty="0">
                  <a:solidFill>
                    <a:srgbClr val="000000"/>
                  </a:solidFill>
                  <a:latin typeface="Georgia" pitchFamily="18" charset="0"/>
                  <a:ea typeface="Lucida Sans Unicode" pitchFamily="34" charset="0"/>
                  <a:cs typeface="Tahoma" pitchFamily="34" charset="0"/>
                </a:endParaRPr>
              </a:p>
              <a:p>
                <a:pPr defTabSz="828675" hangingPunct="0"/>
                <a:r>
                  <a:rPr lang="ru-RU" sz="1500" dirty="0" err="1">
                    <a:solidFill>
                      <a:srgbClr val="000000"/>
                    </a:solidFill>
                    <a:latin typeface="Georgia" pitchFamily="18" charset="0"/>
                    <a:ea typeface="Lucida Sans Unicode" pitchFamily="34" charset="0"/>
                    <a:cs typeface="Tahoma" pitchFamily="34" charset="0"/>
                  </a:rPr>
                  <a:t>Д.Р.Кіплінг</a:t>
                </a:r>
                <a:r>
                  <a:rPr lang="ru-RU" sz="1500" dirty="0">
                    <a:solidFill>
                      <a:srgbClr val="000000"/>
                    </a:solidFill>
                    <a:latin typeface="Georgia" pitchFamily="18" charset="0"/>
                    <a:ea typeface="Lucida Sans Unicode" pitchFamily="34" charset="0"/>
                    <a:cs typeface="Tahoma" pitchFamily="34" charset="0"/>
                  </a:rPr>
                  <a:t> «Шлях </a:t>
                </a:r>
                <a:r>
                  <a:rPr lang="ru-RU" sz="1500" dirty="0" err="1">
                    <a:solidFill>
                      <a:srgbClr val="000000"/>
                    </a:solidFill>
                    <a:latin typeface="Georgia" pitchFamily="18" charset="0"/>
                    <a:ea typeface="Lucida Sans Unicode" pitchFamily="34" charset="0"/>
                    <a:cs typeface="Tahoma" pitchFamily="34" charset="0"/>
                  </a:rPr>
                  <a:t>Мауглі</a:t>
                </a:r>
                <a:r>
                  <a:rPr lang="ru-RU" sz="1500" dirty="0">
                    <a:solidFill>
                      <a:srgbClr val="000000"/>
                    </a:solidFill>
                    <a:latin typeface="Georgia" pitchFamily="18" charset="0"/>
                    <a:ea typeface="Lucida Sans Unicode" pitchFamily="34" charset="0"/>
                    <a:cs typeface="Tahoma" pitchFamily="34" charset="0"/>
                  </a:rPr>
                  <a:t> </a:t>
                </a:r>
                <a:r>
                  <a:rPr lang="ru-RU" sz="1500" dirty="0" err="1">
                    <a:solidFill>
                      <a:srgbClr val="000000"/>
                    </a:solidFill>
                    <a:latin typeface="Georgia" pitchFamily="18" charset="0"/>
                    <a:ea typeface="Lucida Sans Unicode" pitchFamily="34" charset="0"/>
                    <a:cs typeface="Tahoma" pitchFamily="34" charset="0"/>
                  </a:rPr>
                  <a:t>від</a:t>
                </a:r>
                <a:r>
                  <a:rPr lang="ru-RU" sz="1500" dirty="0">
                    <a:solidFill>
                      <a:srgbClr val="000000"/>
                    </a:solidFill>
                    <a:latin typeface="Georgia" pitchFamily="18" charset="0"/>
                    <a:ea typeface="Lucida Sans Unicode" pitchFamily="34" charset="0"/>
                    <a:cs typeface="Tahoma" pitchFamily="34" charset="0"/>
                  </a:rPr>
                  <a:t> </a:t>
                </a:r>
                <a:r>
                  <a:rPr lang="ru-RU" sz="1500" dirty="0" err="1">
                    <a:solidFill>
                      <a:srgbClr val="000000"/>
                    </a:solidFill>
                    <a:latin typeface="Georgia" pitchFamily="18" charset="0"/>
                    <a:ea typeface="Lucida Sans Unicode" pitchFamily="34" charset="0"/>
                    <a:cs typeface="Tahoma" pitchFamily="34" charset="0"/>
                  </a:rPr>
                  <a:t>вихованця</a:t>
                </a:r>
                <a:r>
                  <a:rPr lang="ru-RU" sz="1500" dirty="0">
                    <a:solidFill>
                      <a:srgbClr val="000000"/>
                    </a:solidFill>
                    <a:latin typeface="Georgia" pitchFamily="18" charset="0"/>
                    <a:ea typeface="Lucida Sans Unicode" pitchFamily="34" charset="0"/>
                    <a:cs typeface="Tahoma" pitchFamily="34" charset="0"/>
                  </a:rPr>
                  <a:t> </a:t>
                </a:r>
                <a:r>
                  <a:rPr lang="ru-RU" sz="1500" dirty="0" err="1">
                    <a:solidFill>
                      <a:srgbClr val="000000"/>
                    </a:solidFill>
                    <a:latin typeface="Georgia" pitchFamily="18" charset="0"/>
                    <a:ea typeface="Lucida Sans Unicode" pitchFamily="34" charset="0"/>
                    <a:cs typeface="Tahoma" pitchFamily="34" charset="0"/>
                  </a:rPr>
                  <a:t>джунглів</a:t>
                </a:r>
                <a:r>
                  <a:rPr lang="ru-RU" sz="1500" dirty="0">
                    <a:solidFill>
                      <a:srgbClr val="000000"/>
                    </a:solidFill>
                    <a:latin typeface="Georgia" pitchFamily="18" charset="0"/>
                    <a:ea typeface="Lucida Sans Unicode" pitchFamily="34" charset="0"/>
                    <a:cs typeface="Tahoma" pitchFamily="34" charset="0"/>
                  </a:rPr>
                  <a:t> до </a:t>
                </a:r>
                <a:r>
                  <a:rPr lang="ru-RU" sz="1500" dirty="0" err="1">
                    <a:solidFill>
                      <a:srgbClr val="000000"/>
                    </a:solidFill>
                    <a:latin typeface="Georgia" pitchFamily="18" charset="0"/>
                    <a:ea typeface="Lucida Sans Unicode" pitchFamily="34" charset="0"/>
                    <a:cs typeface="Tahoma" pitchFamily="34" charset="0"/>
                  </a:rPr>
                  <a:t>їх</a:t>
                </a:r>
                <a:r>
                  <a:rPr lang="ru-RU" sz="1500" dirty="0">
                    <a:solidFill>
                      <a:srgbClr val="000000"/>
                    </a:solidFill>
                    <a:latin typeface="Georgia" pitchFamily="18" charset="0"/>
                    <a:ea typeface="Lucida Sans Unicode" pitchFamily="34" charset="0"/>
                    <a:cs typeface="Tahoma" pitchFamily="34" charset="0"/>
                  </a:rPr>
                  <a:t> господаря».</a:t>
                </a:r>
              </a:p>
            </p:txBody>
          </p:sp>
          <p:grpSp>
            <p:nvGrpSpPr>
              <p:cNvPr id="46089" name="Группа 7"/>
              <p:cNvGrpSpPr>
                <a:grpSpLocks/>
              </p:cNvGrpSpPr>
              <p:nvPr/>
            </p:nvGrpSpPr>
            <p:grpSpPr bwMode="auto">
              <a:xfrm>
                <a:off x="197774" y="2643501"/>
                <a:ext cx="9882097" cy="4074173"/>
                <a:chOff x="197774" y="2643501"/>
                <a:chExt cx="9882097" cy="4074173"/>
              </a:xfrm>
            </p:grpSpPr>
            <p:grpSp>
              <p:nvGrpSpPr>
                <p:cNvPr id="46090" name="Группа 8"/>
                <p:cNvGrpSpPr>
                  <a:grpSpLocks/>
                </p:cNvGrpSpPr>
                <p:nvPr/>
              </p:nvGrpSpPr>
              <p:grpSpPr bwMode="auto">
                <a:xfrm>
                  <a:off x="197774" y="2643501"/>
                  <a:ext cx="9882097" cy="4074173"/>
                  <a:chOff x="197774" y="2643501"/>
                  <a:chExt cx="9882097" cy="4074173"/>
                </a:xfrm>
              </p:grpSpPr>
              <p:sp>
                <p:nvSpPr>
                  <p:cNvPr id="46093" name="Полилиния 9"/>
                  <p:cNvSpPr>
                    <a:spLocks noChangeArrowheads="1"/>
                  </p:cNvSpPr>
                  <p:nvPr/>
                </p:nvSpPr>
                <p:spPr bwMode="auto">
                  <a:xfrm>
                    <a:off x="197774" y="5923187"/>
                    <a:ext cx="1984606" cy="794487"/>
                  </a:xfrm>
                  <a:custGeom>
                    <a:avLst/>
                    <a:gdLst>
                      <a:gd name="T0" fmla="*/ 1169936 w 21600"/>
                      <a:gd name="T1" fmla="*/ 0 h 21600"/>
                      <a:gd name="T2" fmla="*/ 2339872 w 21600"/>
                      <a:gd name="T3" fmla="*/ 504002 h 21600"/>
                      <a:gd name="T4" fmla="*/ 1169936 w 21600"/>
                      <a:gd name="T5" fmla="*/ 1008004 h 21600"/>
                      <a:gd name="T6" fmla="*/ 0 w 21600"/>
                      <a:gd name="T7" fmla="*/ 504002 h 21600"/>
                      <a:gd name="T8" fmla="*/ 1169936 w 21600"/>
                      <a:gd name="T9" fmla="*/ 0 h 21600"/>
                      <a:gd name="T10" fmla="*/ 0 w 21600"/>
                      <a:gd name="T11" fmla="*/ 504002 h 21600"/>
                      <a:gd name="T12" fmla="*/ 1169936 w 21600"/>
                      <a:gd name="T13" fmla="*/ 1008004 h 21600"/>
                      <a:gd name="T14" fmla="*/ 2339872 w 21600"/>
                      <a:gd name="T15" fmla="*/ 504002 h 21600"/>
                      <a:gd name="T16" fmla="*/ 17694720 60000 65536"/>
                      <a:gd name="T17" fmla="*/ 0 60000 65536"/>
                      <a:gd name="T18" fmla="*/ 5898240 60000 65536"/>
                      <a:gd name="T19" fmla="*/ 11796480 60000 65536"/>
                      <a:gd name="T20" fmla="*/ 17694720 60000 65536"/>
                      <a:gd name="T21" fmla="*/ 17694720 60000 65536"/>
                      <a:gd name="T22" fmla="*/ 17694720 60000 65536"/>
                      <a:gd name="T23" fmla="*/ 17694720 60000 65536"/>
                      <a:gd name="T24" fmla="*/ 0 w 21600"/>
                      <a:gd name="T25" fmla="*/ 0 h 21600"/>
                      <a:gd name="T26" fmla="*/ 21600 w 21600"/>
                      <a:gd name="T27" fmla="*/ 21600 h 21600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1600" h="21600">
                        <a:moveTo>
                          <a:pt x="0" y="0"/>
                        </a:moveTo>
                        <a:lnTo>
                          <a:pt x="21600" y="0"/>
                        </a:lnTo>
                        <a:lnTo>
                          <a:pt x="21600" y="21600"/>
                        </a:lnTo>
                        <a:lnTo>
                          <a:pt x="0" y="2160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99CCFF">
                      <a:alpha val="50195"/>
                    </a:srgbClr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0" tIns="0" rIns="0" bIns="0" anchor="ctr" anchorCtr="1"/>
                  <a:lstStyle/>
                  <a:p>
                    <a:pPr algn="ctr" defTabSz="828675" hangingPunct="0"/>
                    <a:r>
                      <a:rPr lang="ru-RU" sz="1500">
                        <a:solidFill>
                          <a:srgbClr val="000000"/>
                        </a:solidFill>
                        <a:latin typeface="Times New Roman" pitchFamily="18" charset="0"/>
                        <a:ea typeface="Lucida Sans Unicode" pitchFamily="34" charset="0"/>
                        <a:cs typeface="Tahoma" pitchFamily="34" charset="0"/>
                      </a:rPr>
                      <a:t>Справжні, щирі</a:t>
                    </a:r>
                  </a:p>
                  <a:p>
                    <a:pPr algn="ctr" defTabSz="828675" hangingPunct="0"/>
                    <a:r>
                      <a:rPr lang="ru-RU" sz="1500">
                        <a:solidFill>
                          <a:srgbClr val="000000"/>
                        </a:solidFill>
                        <a:latin typeface="Times New Roman" pitchFamily="18" charset="0"/>
                        <a:ea typeface="Lucida Sans Unicode" pitchFamily="34" charset="0"/>
                        <a:cs typeface="Tahoma" pitchFamily="34" charset="0"/>
                      </a:rPr>
                      <a:t>людські цінності</a:t>
                    </a:r>
                  </a:p>
                </p:txBody>
              </p:sp>
              <p:sp>
                <p:nvSpPr>
                  <p:cNvPr id="46094" name="Полилиния 10"/>
                  <p:cNvSpPr>
                    <a:spLocks noChangeArrowheads="1"/>
                  </p:cNvSpPr>
                  <p:nvPr/>
                </p:nvSpPr>
                <p:spPr bwMode="auto">
                  <a:xfrm>
                    <a:off x="2182245" y="5049842"/>
                    <a:ext cx="1984469" cy="873345"/>
                  </a:xfrm>
                  <a:custGeom>
                    <a:avLst/>
                    <a:gdLst>
                      <a:gd name="T0" fmla="*/ 1214564 w 21600"/>
                      <a:gd name="T1" fmla="*/ 0 h 21600"/>
                      <a:gd name="T2" fmla="*/ 2429127 w 21600"/>
                      <a:gd name="T3" fmla="*/ 476276 h 21600"/>
                      <a:gd name="T4" fmla="*/ 1214564 w 21600"/>
                      <a:gd name="T5" fmla="*/ 952551 h 21600"/>
                      <a:gd name="T6" fmla="*/ 0 w 21600"/>
                      <a:gd name="T7" fmla="*/ 476276 h 21600"/>
                      <a:gd name="T8" fmla="*/ 1214564 w 21600"/>
                      <a:gd name="T9" fmla="*/ 0 h 21600"/>
                      <a:gd name="T10" fmla="*/ 0 w 21600"/>
                      <a:gd name="T11" fmla="*/ 476275 h 21600"/>
                      <a:gd name="T12" fmla="*/ 1214564 w 21600"/>
                      <a:gd name="T13" fmla="*/ 952551 h 21600"/>
                      <a:gd name="T14" fmla="*/ 2429127 w 21600"/>
                      <a:gd name="T15" fmla="*/ 476275 h 21600"/>
                      <a:gd name="T16" fmla="*/ 17694720 60000 65536"/>
                      <a:gd name="T17" fmla="*/ 0 60000 65536"/>
                      <a:gd name="T18" fmla="*/ 5898240 60000 65536"/>
                      <a:gd name="T19" fmla="*/ 11796480 60000 65536"/>
                      <a:gd name="T20" fmla="*/ 17694720 60000 65536"/>
                      <a:gd name="T21" fmla="*/ 17694720 60000 65536"/>
                      <a:gd name="T22" fmla="*/ 17694720 60000 65536"/>
                      <a:gd name="T23" fmla="*/ 17694720 60000 65536"/>
                      <a:gd name="T24" fmla="*/ 0 w 21600"/>
                      <a:gd name="T25" fmla="*/ 0 h 21600"/>
                      <a:gd name="T26" fmla="*/ 21600 w 21600"/>
                      <a:gd name="T27" fmla="*/ 21600 h 21600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1600" h="21600">
                        <a:moveTo>
                          <a:pt x="0" y="0"/>
                        </a:moveTo>
                        <a:lnTo>
                          <a:pt x="21600" y="0"/>
                        </a:lnTo>
                        <a:lnTo>
                          <a:pt x="21600" y="21600"/>
                        </a:lnTo>
                        <a:lnTo>
                          <a:pt x="0" y="2160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99CCFF">
                      <a:alpha val="50195"/>
                    </a:srgbClr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0" tIns="0" rIns="0" bIns="0" anchor="ctr" anchorCtr="1"/>
                  <a:lstStyle/>
                  <a:p>
                    <a:pPr algn="ctr" defTabSz="828675" hangingPunct="0"/>
                    <a:r>
                      <a:rPr lang="uk-UA" sz="1500" dirty="0" err="1">
                        <a:solidFill>
                          <a:srgbClr val="000000"/>
                        </a:solidFill>
                        <a:latin typeface="Times New Roman" pitchFamily="18" charset="0"/>
                        <a:ea typeface="Lucida Sans Unicode" pitchFamily="34" charset="0"/>
                        <a:cs typeface="Tahoma" pitchFamily="34" charset="0"/>
                      </a:rPr>
                      <a:t>“Сміючись</a:t>
                    </a:r>
                    <a:r>
                      <a:rPr lang="uk-UA" sz="1500" dirty="0">
                        <a:solidFill>
                          <a:srgbClr val="000000"/>
                        </a:solidFill>
                        <a:latin typeface="Times New Roman" pitchFamily="18" charset="0"/>
                        <a:ea typeface="Lucida Sans Unicode" pitchFamily="34" charset="0"/>
                        <a:cs typeface="Tahoma" pitchFamily="34" charset="0"/>
                      </a:rPr>
                      <a:t> говорити </a:t>
                    </a:r>
                  </a:p>
                  <a:p>
                    <a:pPr algn="ctr" defTabSz="828675" hangingPunct="0"/>
                    <a:r>
                      <a:rPr lang="uk-UA" sz="1500" dirty="0" err="1">
                        <a:solidFill>
                          <a:srgbClr val="000000"/>
                        </a:solidFill>
                        <a:latin typeface="Times New Roman" pitchFamily="18" charset="0"/>
                        <a:ea typeface="Lucida Sans Unicode" pitchFamily="34" charset="0"/>
                        <a:cs typeface="Tahoma" pitchFamily="34" charset="0"/>
                      </a:rPr>
                      <a:t>правду”</a:t>
                    </a:r>
                    <a:endParaRPr lang="ru-RU" sz="1500" dirty="0">
                      <a:solidFill>
                        <a:srgbClr val="000000"/>
                      </a:solidFill>
                      <a:latin typeface="Times New Roman" pitchFamily="18" charset="0"/>
                      <a:ea typeface="Lucida Sans Unicode" pitchFamily="34" charset="0"/>
                      <a:cs typeface="Tahoma" pitchFamily="34" charset="0"/>
                    </a:endParaRPr>
                  </a:p>
                </p:txBody>
              </p:sp>
              <p:sp>
                <p:nvSpPr>
                  <p:cNvPr id="46095" name="Полилиния 11"/>
                  <p:cNvSpPr>
                    <a:spLocks noChangeArrowheads="1"/>
                  </p:cNvSpPr>
                  <p:nvPr/>
                </p:nvSpPr>
                <p:spPr bwMode="auto">
                  <a:xfrm>
                    <a:off x="4166713" y="4255891"/>
                    <a:ext cx="2063848" cy="873345"/>
                  </a:xfrm>
                  <a:custGeom>
                    <a:avLst/>
                    <a:gdLst>
                      <a:gd name="T0" fmla="*/ 1214564 w 21600"/>
                      <a:gd name="T1" fmla="*/ 0 h 21600"/>
                      <a:gd name="T2" fmla="*/ 2429127 w 21600"/>
                      <a:gd name="T3" fmla="*/ 530211 h 21600"/>
                      <a:gd name="T4" fmla="*/ 1214564 w 21600"/>
                      <a:gd name="T5" fmla="*/ 1060421 h 21600"/>
                      <a:gd name="T6" fmla="*/ 0 w 21600"/>
                      <a:gd name="T7" fmla="*/ 530211 h 21600"/>
                      <a:gd name="T8" fmla="*/ 1214564 w 21600"/>
                      <a:gd name="T9" fmla="*/ 0 h 21600"/>
                      <a:gd name="T10" fmla="*/ 0 w 21600"/>
                      <a:gd name="T11" fmla="*/ 530211 h 21600"/>
                      <a:gd name="T12" fmla="*/ 1214564 w 21600"/>
                      <a:gd name="T13" fmla="*/ 1060421 h 21600"/>
                      <a:gd name="T14" fmla="*/ 2429127 w 21600"/>
                      <a:gd name="T15" fmla="*/ 530211 h 21600"/>
                      <a:gd name="T16" fmla="*/ 17694720 60000 65536"/>
                      <a:gd name="T17" fmla="*/ 0 60000 65536"/>
                      <a:gd name="T18" fmla="*/ 5898240 60000 65536"/>
                      <a:gd name="T19" fmla="*/ 11796480 60000 65536"/>
                      <a:gd name="T20" fmla="*/ 17694720 60000 65536"/>
                      <a:gd name="T21" fmla="*/ 17694720 60000 65536"/>
                      <a:gd name="T22" fmla="*/ 17694720 60000 65536"/>
                      <a:gd name="T23" fmla="*/ 17694720 60000 65536"/>
                      <a:gd name="T24" fmla="*/ 0 w 21600"/>
                      <a:gd name="T25" fmla="*/ 0 h 21600"/>
                      <a:gd name="T26" fmla="*/ 21600 w 21600"/>
                      <a:gd name="T27" fmla="*/ 21600 h 21600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1600" h="21600">
                        <a:moveTo>
                          <a:pt x="0" y="0"/>
                        </a:moveTo>
                        <a:lnTo>
                          <a:pt x="21600" y="0"/>
                        </a:lnTo>
                        <a:lnTo>
                          <a:pt x="21600" y="21600"/>
                        </a:lnTo>
                        <a:lnTo>
                          <a:pt x="0" y="2160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99CCFF">
                      <a:alpha val="50195"/>
                    </a:srgbClr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0" tIns="0" rIns="0" bIns="0" anchor="ctr" anchorCtr="1"/>
                  <a:lstStyle/>
                  <a:p>
                    <a:pPr algn="ctr" defTabSz="828675" hangingPunct="0"/>
                    <a:r>
                      <a:rPr lang="ru-RU" sz="1500" dirty="0" err="1">
                        <a:solidFill>
                          <a:srgbClr val="000000"/>
                        </a:solidFill>
                        <a:latin typeface="Times New Roman" pitchFamily="18" charset="0"/>
                        <a:ea typeface="Lucida Sans Unicode" pitchFamily="34" charset="0"/>
                        <a:cs typeface="Tahoma" pitchFamily="34" charset="0"/>
                      </a:rPr>
                      <a:t>Любов</a:t>
                    </a:r>
                    <a:r>
                      <a:rPr lang="ru-RU" sz="1500" dirty="0">
                        <a:solidFill>
                          <a:srgbClr val="000000"/>
                        </a:solidFill>
                        <a:latin typeface="Times New Roman" pitchFamily="18" charset="0"/>
                        <a:ea typeface="Lucida Sans Unicode" pitchFamily="34" charset="0"/>
                        <a:cs typeface="Tahoma" pitchFamily="34" charset="0"/>
                      </a:rPr>
                      <a:t> до </a:t>
                    </a:r>
                    <a:r>
                      <a:rPr lang="ru-RU" sz="1500" dirty="0" err="1">
                        <a:solidFill>
                          <a:srgbClr val="000000"/>
                        </a:solidFill>
                        <a:latin typeface="Times New Roman" pitchFamily="18" charset="0"/>
                        <a:ea typeface="Lucida Sans Unicode" pitchFamily="34" charset="0"/>
                        <a:cs typeface="Tahoma" pitchFamily="34" charset="0"/>
                      </a:rPr>
                      <a:t>ближнього</a:t>
                    </a:r>
                    <a:r>
                      <a:rPr lang="ru-RU" sz="1500" dirty="0">
                        <a:solidFill>
                          <a:srgbClr val="000000"/>
                        </a:solidFill>
                        <a:latin typeface="Times New Roman" pitchFamily="18" charset="0"/>
                        <a:ea typeface="Lucida Sans Unicode" pitchFamily="34" charset="0"/>
                        <a:cs typeface="Tahoma" pitchFamily="34" charset="0"/>
                      </a:rPr>
                      <a:t>,</a:t>
                    </a:r>
                  </a:p>
                  <a:p>
                    <a:pPr algn="ctr" defTabSz="828675" hangingPunct="0"/>
                    <a:r>
                      <a:rPr lang="ru-RU" sz="1500" dirty="0" err="1">
                        <a:solidFill>
                          <a:srgbClr val="000000"/>
                        </a:solidFill>
                        <a:latin typeface="Times New Roman" pitchFamily="18" charset="0"/>
                        <a:ea typeface="Lucida Sans Unicode" pitchFamily="34" charset="0"/>
                        <a:cs typeface="Tahoma" pitchFamily="34" charset="0"/>
                      </a:rPr>
                      <a:t>прагнення</a:t>
                    </a:r>
                    <a:r>
                      <a:rPr lang="ru-RU" sz="1500" dirty="0">
                        <a:solidFill>
                          <a:srgbClr val="000000"/>
                        </a:solidFill>
                        <a:latin typeface="Times New Roman" pitchFamily="18" charset="0"/>
                        <a:ea typeface="Lucida Sans Unicode" pitchFamily="34" charset="0"/>
                        <a:cs typeface="Tahoma" pitchFamily="34" charset="0"/>
                      </a:rPr>
                      <a:t> </a:t>
                    </a:r>
                    <a:r>
                      <a:rPr lang="ru-RU" sz="1500" dirty="0" err="1">
                        <a:solidFill>
                          <a:srgbClr val="000000"/>
                        </a:solidFill>
                        <a:latin typeface="Times New Roman" pitchFamily="18" charset="0"/>
                        <a:ea typeface="Lucida Sans Unicode" pitchFamily="34" charset="0"/>
                        <a:cs typeface="Tahoma" pitchFamily="34" charset="0"/>
                      </a:rPr>
                      <a:t>і</a:t>
                    </a:r>
                    <a:r>
                      <a:rPr lang="ru-RU" sz="1500" dirty="0">
                        <a:solidFill>
                          <a:srgbClr val="000000"/>
                        </a:solidFill>
                        <a:latin typeface="Times New Roman" pitchFamily="18" charset="0"/>
                        <a:ea typeface="Lucida Sans Unicode" pitchFamily="34" charset="0"/>
                        <a:cs typeface="Tahoma" pitchFamily="34" charset="0"/>
                      </a:rPr>
                      <a:t> </a:t>
                    </a:r>
                    <a:r>
                      <a:rPr lang="ru-RU" sz="1500" dirty="0" err="1">
                        <a:solidFill>
                          <a:srgbClr val="000000"/>
                        </a:solidFill>
                        <a:latin typeface="Times New Roman" pitchFamily="18" charset="0"/>
                        <a:ea typeface="Lucida Sans Unicode" pitchFamily="34" charset="0"/>
                        <a:cs typeface="Tahoma" pitchFamily="34" charset="0"/>
                      </a:rPr>
                      <a:t>готовність</a:t>
                    </a:r>
                    <a:endParaRPr lang="ru-RU" sz="1500" dirty="0">
                      <a:solidFill>
                        <a:srgbClr val="000000"/>
                      </a:solidFill>
                      <a:latin typeface="Times New Roman" pitchFamily="18" charset="0"/>
                      <a:ea typeface="Lucida Sans Unicode" pitchFamily="34" charset="0"/>
                      <a:cs typeface="Tahoma" pitchFamily="34" charset="0"/>
                    </a:endParaRPr>
                  </a:p>
                  <a:p>
                    <a:pPr algn="ctr" defTabSz="828675" hangingPunct="0"/>
                    <a:r>
                      <a:rPr lang="ru-RU" sz="1500" dirty="0" err="1">
                        <a:solidFill>
                          <a:srgbClr val="000000"/>
                        </a:solidFill>
                        <a:latin typeface="Times New Roman" pitchFamily="18" charset="0"/>
                        <a:ea typeface="Lucida Sans Unicode" pitchFamily="34" charset="0"/>
                        <a:cs typeface="Tahoma" pitchFamily="34" charset="0"/>
                      </a:rPr>
                      <a:t>допомогти</a:t>
                    </a:r>
                    <a:endParaRPr lang="ru-RU" sz="1500" dirty="0">
                      <a:solidFill>
                        <a:srgbClr val="000000"/>
                      </a:solidFill>
                      <a:latin typeface="Times New Roman" pitchFamily="18" charset="0"/>
                      <a:ea typeface="Lucida Sans Unicode" pitchFamily="34" charset="0"/>
                      <a:cs typeface="Tahoma" pitchFamily="34" charset="0"/>
                    </a:endParaRPr>
                  </a:p>
                </p:txBody>
              </p:sp>
              <p:sp>
                <p:nvSpPr>
                  <p:cNvPr id="46096" name="Полилиния 12"/>
                  <p:cNvSpPr>
                    <a:spLocks noChangeArrowheads="1"/>
                  </p:cNvSpPr>
                  <p:nvPr/>
                </p:nvSpPr>
                <p:spPr bwMode="auto">
                  <a:xfrm>
                    <a:off x="6230562" y="3382546"/>
                    <a:ext cx="1944219" cy="952740"/>
                  </a:xfrm>
                  <a:custGeom>
                    <a:avLst/>
                    <a:gdLst>
                      <a:gd name="T0" fmla="*/ 1215439 w 21600"/>
                      <a:gd name="T1" fmla="*/ 0 h 21600"/>
                      <a:gd name="T2" fmla="*/ 2430878 w 21600"/>
                      <a:gd name="T3" fmla="*/ 456615 h 21600"/>
                      <a:gd name="T4" fmla="*/ 1215439 w 21600"/>
                      <a:gd name="T5" fmla="*/ 913230 h 21600"/>
                      <a:gd name="T6" fmla="*/ 0 w 21600"/>
                      <a:gd name="T7" fmla="*/ 456615 h 21600"/>
                      <a:gd name="T8" fmla="*/ 1215439 w 21600"/>
                      <a:gd name="T9" fmla="*/ 0 h 21600"/>
                      <a:gd name="T10" fmla="*/ 0 w 21600"/>
                      <a:gd name="T11" fmla="*/ 456615 h 21600"/>
                      <a:gd name="T12" fmla="*/ 1215439 w 21600"/>
                      <a:gd name="T13" fmla="*/ 913230 h 21600"/>
                      <a:gd name="T14" fmla="*/ 2430878 w 21600"/>
                      <a:gd name="T15" fmla="*/ 456615 h 21600"/>
                      <a:gd name="T16" fmla="*/ 17694720 60000 65536"/>
                      <a:gd name="T17" fmla="*/ 0 60000 65536"/>
                      <a:gd name="T18" fmla="*/ 5898240 60000 65536"/>
                      <a:gd name="T19" fmla="*/ 11796480 60000 65536"/>
                      <a:gd name="T20" fmla="*/ 17694720 60000 65536"/>
                      <a:gd name="T21" fmla="*/ 17694720 60000 65536"/>
                      <a:gd name="T22" fmla="*/ 17694720 60000 65536"/>
                      <a:gd name="T23" fmla="*/ 17694720 60000 65536"/>
                      <a:gd name="T24" fmla="*/ 0 w 21600"/>
                      <a:gd name="T25" fmla="*/ 0 h 21600"/>
                      <a:gd name="T26" fmla="*/ 21600 w 21600"/>
                      <a:gd name="T27" fmla="*/ 21600 h 21600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1600" h="21600">
                        <a:moveTo>
                          <a:pt x="0" y="0"/>
                        </a:moveTo>
                        <a:lnTo>
                          <a:pt x="21600" y="0"/>
                        </a:lnTo>
                        <a:lnTo>
                          <a:pt x="21600" y="21600"/>
                        </a:lnTo>
                        <a:lnTo>
                          <a:pt x="0" y="2160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99CCFF">
                      <a:alpha val="50195"/>
                    </a:srgbClr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0" tIns="0" rIns="0" bIns="0" anchor="ctr" anchorCtr="1"/>
                  <a:lstStyle/>
                  <a:p>
                    <a:pPr algn="ctr" defTabSz="828675" hangingPunct="0"/>
                    <a:r>
                      <a:rPr lang="uk-UA" sz="1500" dirty="0" smtClean="0">
                        <a:solidFill>
                          <a:srgbClr val="000000"/>
                        </a:solidFill>
                        <a:latin typeface="Times New Roman" pitchFamily="18" charset="0"/>
                        <a:ea typeface="Lucida Sans Unicode" pitchFamily="34" charset="0"/>
                        <a:cs typeface="Tahoma" pitchFamily="34" charset="0"/>
                      </a:rPr>
                      <a:t>Виразне читання, образне </a:t>
                    </a:r>
                    <a:r>
                      <a:rPr lang="uk-UA" sz="1500" dirty="0" err="1" smtClean="0">
                        <a:solidFill>
                          <a:srgbClr val="000000"/>
                        </a:solidFill>
                        <a:latin typeface="Times New Roman" pitchFamily="18" charset="0"/>
                        <a:ea typeface="Lucida Sans Unicode" pitchFamily="34" charset="0"/>
                        <a:cs typeface="Tahoma" pitchFamily="34" charset="0"/>
                      </a:rPr>
                      <a:t>мисення</a:t>
                    </a:r>
                    <a:endParaRPr lang="ru-RU" sz="1500" dirty="0">
                      <a:solidFill>
                        <a:srgbClr val="000000"/>
                      </a:solidFill>
                      <a:latin typeface="Times New Roman" pitchFamily="18" charset="0"/>
                      <a:ea typeface="Lucida Sans Unicode" pitchFamily="34" charset="0"/>
                      <a:cs typeface="Tahoma" pitchFamily="34" charset="0"/>
                    </a:endParaRPr>
                  </a:p>
                </p:txBody>
              </p:sp>
              <p:sp>
                <p:nvSpPr>
                  <p:cNvPr id="20" name="Полилиния 12"/>
                  <p:cNvSpPr>
                    <a:spLocks noChangeArrowheads="1"/>
                  </p:cNvSpPr>
                  <p:nvPr/>
                </p:nvSpPr>
                <p:spPr bwMode="auto">
                  <a:xfrm>
                    <a:off x="8174781" y="2643501"/>
                    <a:ext cx="1905090" cy="873345"/>
                  </a:xfrm>
                  <a:custGeom>
                    <a:avLst/>
                    <a:gdLst>
                      <a:gd name="T0" fmla="*/ 1215439 w 21600"/>
                      <a:gd name="T1" fmla="*/ 0 h 21600"/>
                      <a:gd name="T2" fmla="*/ 2430878 w 21600"/>
                      <a:gd name="T3" fmla="*/ 456615 h 21600"/>
                      <a:gd name="T4" fmla="*/ 1215439 w 21600"/>
                      <a:gd name="T5" fmla="*/ 913230 h 21600"/>
                      <a:gd name="T6" fmla="*/ 0 w 21600"/>
                      <a:gd name="T7" fmla="*/ 456615 h 21600"/>
                      <a:gd name="T8" fmla="*/ 1215439 w 21600"/>
                      <a:gd name="T9" fmla="*/ 0 h 21600"/>
                      <a:gd name="T10" fmla="*/ 0 w 21600"/>
                      <a:gd name="T11" fmla="*/ 456615 h 21600"/>
                      <a:gd name="T12" fmla="*/ 1215439 w 21600"/>
                      <a:gd name="T13" fmla="*/ 913230 h 21600"/>
                      <a:gd name="T14" fmla="*/ 2430878 w 21600"/>
                      <a:gd name="T15" fmla="*/ 456615 h 21600"/>
                      <a:gd name="T16" fmla="*/ 17694720 60000 65536"/>
                      <a:gd name="T17" fmla="*/ 0 60000 65536"/>
                      <a:gd name="T18" fmla="*/ 5898240 60000 65536"/>
                      <a:gd name="T19" fmla="*/ 11796480 60000 65536"/>
                      <a:gd name="T20" fmla="*/ 17694720 60000 65536"/>
                      <a:gd name="T21" fmla="*/ 17694720 60000 65536"/>
                      <a:gd name="T22" fmla="*/ 17694720 60000 65536"/>
                      <a:gd name="T23" fmla="*/ 17694720 60000 65536"/>
                      <a:gd name="T24" fmla="*/ 0 w 21600"/>
                      <a:gd name="T25" fmla="*/ 0 h 21600"/>
                      <a:gd name="T26" fmla="*/ 21600 w 21600"/>
                      <a:gd name="T27" fmla="*/ 21600 h 21600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1600" h="21600">
                        <a:moveTo>
                          <a:pt x="0" y="0"/>
                        </a:moveTo>
                        <a:lnTo>
                          <a:pt x="21600" y="0"/>
                        </a:lnTo>
                        <a:lnTo>
                          <a:pt x="21600" y="21600"/>
                        </a:lnTo>
                        <a:lnTo>
                          <a:pt x="0" y="2160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99CCFF">
                      <a:alpha val="50195"/>
                    </a:srgbClr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0" tIns="0" rIns="0" bIns="0" anchor="ctr" anchorCtr="1"/>
                  <a:lstStyle/>
                  <a:p>
                    <a:pPr algn="ctr" defTabSz="828675" hangingPunct="0"/>
                    <a:r>
                      <a:rPr lang="uk-UA" sz="1500" dirty="0" smtClean="0">
                        <a:solidFill>
                          <a:srgbClr val="000000"/>
                        </a:solidFill>
                        <a:latin typeface="Times New Roman" pitchFamily="18" charset="0"/>
                        <a:ea typeface="Lucida Sans Unicode" pitchFamily="34" charset="0"/>
                        <a:cs typeface="Tahoma" pitchFamily="34" charset="0"/>
                      </a:rPr>
                      <a:t>Зміст духовни</a:t>
                    </a:r>
                    <a:r>
                      <a:rPr lang="uk-UA" sz="1500" dirty="0" smtClean="0">
                        <a:solidFill>
                          <a:srgbClr val="000000"/>
                        </a:solidFill>
                        <a:latin typeface="Times New Roman" pitchFamily="18" charset="0"/>
                        <a:ea typeface="Lucida Sans Unicode" pitchFamily="34" charset="0"/>
                        <a:cs typeface="Tahoma" pitchFamily="34" charset="0"/>
                      </a:rPr>
                      <a:t>х поривань, прагнення знайти сенс життя</a:t>
                    </a:r>
                    <a:endParaRPr lang="ru-RU" sz="1500" dirty="0">
                      <a:solidFill>
                        <a:srgbClr val="000000"/>
                      </a:solidFill>
                      <a:latin typeface="Times New Roman" pitchFamily="18" charset="0"/>
                      <a:ea typeface="Lucida Sans Unicode" pitchFamily="34" charset="0"/>
                      <a:cs typeface="Tahoma" pitchFamily="34" charset="0"/>
                    </a:endParaRPr>
                  </a:p>
                </p:txBody>
              </p:sp>
            </p:grpSp>
            <p:sp>
              <p:nvSpPr>
                <p:cNvPr id="46091" name="TextBox 13"/>
                <p:cNvSpPr txBox="1">
                  <a:spLocks noChangeArrowheads="1"/>
                </p:cNvSpPr>
                <p:nvPr/>
              </p:nvSpPr>
              <p:spPr bwMode="auto">
                <a:xfrm>
                  <a:off x="2261622" y="4097101"/>
                  <a:ext cx="2143227" cy="79395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 lIns="0" tIns="0" rIns="0" bIns="0" anchor="ctr">
                  <a:spAutoFit/>
                </a:bodyPr>
                <a:lstStyle/>
                <a:p>
                  <a:pPr defTabSz="828675" hangingPunct="0"/>
                  <a:r>
                    <a:rPr lang="ru-RU" sz="1500" b="1" dirty="0">
                      <a:solidFill>
                        <a:srgbClr val="000000"/>
                      </a:solidFill>
                      <a:latin typeface="Georgia" pitchFamily="18" charset="0"/>
                      <a:ea typeface="Lucida Sans Unicode" pitchFamily="34" charset="0"/>
                      <a:cs typeface="Tahoma" pitchFamily="34" charset="0"/>
                    </a:rPr>
                    <a:t>6 </a:t>
                  </a:r>
                  <a:r>
                    <a:rPr lang="ru-RU" sz="1500" b="1" dirty="0" err="1">
                      <a:solidFill>
                        <a:srgbClr val="000000"/>
                      </a:solidFill>
                      <a:latin typeface="Georgia" pitchFamily="18" charset="0"/>
                      <a:ea typeface="Lucida Sans Unicode" pitchFamily="34" charset="0"/>
                      <a:cs typeface="Tahoma" pitchFamily="34" charset="0"/>
                    </a:rPr>
                    <a:t>клас</a:t>
                  </a:r>
                  <a:endParaRPr lang="ru-RU" sz="1500" b="1" dirty="0">
                    <a:solidFill>
                      <a:srgbClr val="000000"/>
                    </a:solidFill>
                    <a:latin typeface="Georgia" pitchFamily="18" charset="0"/>
                    <a:ea typeface="Lucida Sans Unicode" pitchFamily="34" charset="0"/>
                    <a:cs typeface="Tahoma" pitchFamily="34" charset="0"/>
                  </a:endParaRPr>
                </a:p>
                <a:p>
                  <a:pPr defTabSz="828675" hangingPunct="0"/>
                  <a:r>
                    <a:rPr lang="ru-RU" sz="1500" dirty="0">
                      <a:solidFill>
                        <a:srgbClr val="000000"/>
                      </a:solidFill>
                      <a:latin typeface="Georgia" pitchFamily="18" charset="0"/>
                      <a:ea typeface="Lucida Sans Unicode" pitchFamily="34" charset="0"/>
                      <a:cs typeface="Tahoma" pitchFamily="34" charset="0"/>
                    </a:rPr>
                    <a:t>Байка у </a:t>
                  </a:r>
                  <a:r>
                    <a:rPr lang="ru-RU" sz="1500" dirty="0" err="1">
                      <a:solidFill>
                        <a:srgbClr val="000000"/>
                      </a:solidFill>
                      <a:latin typeface="Georgia" pitchFamily="18" charset="0"/>
                      <a:ea typeface="Lucida Sans Unicode" pitchFamily="34" charset="0"/>
                      <a:cs typeface="Tahoma" pitchFamily="34" charset="0"/>
                    </a:rPr>
                    <a:t>світовій</a:t>
                  </a:r>
                  <a:r>
                    <a:rPr lang="ru-RU" sz="1500" dirty="0">
                      <a:solidFill>
                        <a:srgbClr val="000000"/>
                      </a:solidFill>
                      <a:latin typeface="Georgia" pitchFamily="18" charset="0"/>
                      <a:ea typeface="Lucida Sans Unicode" pitchFamily="34" charset="0"/>
                      <a:cs typeface="Tahoma" pitchFamily="34" charset="0"/>
                    </a:rPr>
                    <a:t> </a:t>
                  </a:r>
                  <a:r>
                    <a:rPr lang="ru-RU" sz="1500" dirty="0" err="1" smtClean="0">
                      <a:solidFill>
                        <a:srgbClr val="000000"/>
                      </a:solidFill>
                      <a:latin typeface="Georgia" pitchFamily="18" charset="0"/>
                      <a:ea typeface="Lucida Sans Unicode" pitchFamily="34" charset="0"/>
                      <a:cs typeface="Tahoma" pitchFamily="34" charset="0"/>
                    </a:rPr>
                    <a:t>літературі</a:t>
                  </a:r>
                  <a:r>
                    <a:rPr lang="ru-RU" sz="1500" dirty="0">
                      <a:solidFill>
                        <a:srgbClr val="000000"/>
                      </a:solidFill>
                      <a:latin typeface="Georgia" pitchFamily="18" charset="0"/>
                      <a:ea typeface="Lucida Sans Unicode" pitchFamily="34" charset="0"/>
                      <a:cs typeface="Tahoma" pitchFamily="34" charset="0"/>
                    </a:rPr>
                    <a:t>»</a:t>
                  </a:r>
                </a:p>
              </p:txBody>
            </p:sp>
            <p:sp>
              <p:nvSpPr>
                <p:cNvPr id="46092" name="TextBox 14"/>
                <p:cNvSpPr txBox="1">
                  <a:spLocks noChangeArrowheads="1"/>
                </p:cNvSpPr>
                <p:nvPr/>
              </p:nvSpPr>
              <p:spPr bwMode="auto">
                <a:xfrm>
                  <a:off x="4166713" y="3382546"/>
                  <a:ext cx="2339873" cy="75600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lIns="0" tIns="0" rIns="0" bIns="0" anchor="ctr">
                  <a:spAutoFit/>
                </a:bodyPr>
                <a:lstStyle/>
                <a:p>
                  <a:pPr defTabSz="828675" hangingPunct="0"/>
                  <a:r>
                    <a:rPr lang="ru-RU" sz="1500" b="1" dirty="0">
                      <a:solidFill>
                        <a:srgbClr val="000000"/>
                      </a:solidFill>
                      <a:latin typeface="Georgia" pitchFamily="18" charset="0"/>
                      <a:ea typeface="Lucida Sans Unicode" pitchFamily="34" charset="0"/>
                      <a:cs typeface="Tahoma" pitchFamily="34" charset="0"/>
                    </a:rPr>
                    <a:t>7 </a:t>
                  </a:r>
                  <a:r>
                    <a:rPr lang="ru-RU" sz="1500" b="1" dirty="0" err="1">
                      <a:solidFill>
                        <a:srgbClr val="000000"/>
                      </a:solidFill>
                      <a:latin typeface="Georgia" pitchFamily="18" charset="0"/>
                      <a:ea typeface="Lucida Sans Unicode" pitchFamily="34" charset="0"/>
                      <a:cs typeface="Tahoma" pitchFamily="34" charset="0"/>
                    </a:rPr>
                    <a:t>клас</a:t>
                  </a:r>
                  <a:endParaRPr lang="ru-RU" sz="1500" b="1" dirty="0">
                    <a:solidFill>
                      <a:srgbClr val="000000"/>
                    </a:solidFill>
                    <a:latin typeface="Georgia" pitchFamily="18" charset="0"/>
                    <a:ea typeface="Lucida Sans Unicode" pitchFamily="34" charset="0"/>
                    <a:cs typeface="Tahoma" pitchFamily="34" charset="0"/>
                  </a:endParaRPr>
                </a:p>
                <a:p>
                  <a:pPr defTabSz="828675" hangingPunct="0"/>
                  <a:r>
                    <a:rPr lang="ru-RU" sz="1500" dirty="0" err="1">
                      <a:solidFill>
                        <a:srgbClr val="000000"/>
                      </a:solidFill>
                      <a:latin typeface="Georgia" pitchFamily="18" charset="0"/>
                      <a:ea typeface="Lucida Sans Unicode" pitchFamily="34" charset="0"/>
                      <a:cs typeface="Tahoma" pitchFamily="34" charset="0"/>
                    </a:rPr>
                    <a:t>О.Генрі</a:t>
                  </a:r>
                  <a:r>
                    <a:rPr lang="ru-RU" sz="1500" dirty="0">
                      <a:solidFill>
                        <a:srgbClr val="000000"/>
                      </a:solidFill>
                      <a:latin typeface="Georgia" pitchFamily="18" charset="0"/>
                      <a:ea typeface="Lucida Sans Unicode" pitchFamily="34" charset="0"/>
                      <a:cs typeface="Tahoma" pitchFamily="34" charset="0"/>
                    </a:rPr>
                    <a:t> «Останній листок»</a:t>
                  </a:r>
                </a:p>
              </p:txBody>
            </p:sp>
          </p:grpSp>
        </p:grpSp>
        <p:sp>
          <p:nvSpPr>
            <p:cNvPr id="46087" name="TextBox 15"/>
            <p:cNvSpPr txBox="1">
              <a:spLocks noChangeArrowheads="1"/>
            </p:cNvSpPr>
            <p:nvPr/>
          </p:nvSpPr>
          <p:spPr bwMode="auto">
            <a:xfrm>
              <a:off x="6190312" y="2484711"/>
              <a:ext cx="1746333" cy="7635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 anchor="ctr">
              <a:spAutoFit/>
            </a:bodyPr>
            <a:lstStyle/>
            <a:p>
              <a:pPr defTabSz="828675" hangingPunct="0"/>
              <a:r>
                <a:rPr lang="ru-RU" sz="1500" b="1" dirty="0" smtClean="0">
                  <a:solidFill>
                    <a:srgbClr val="000000"/>
                  </a:solidFill>
                  <a:latin typeface="Georgia" pitchFamily="18" charset="0"/>
                  <a:ea typeface="Lucida Sans Unicode" pitchFamily="34" charset="0"/>
                  <a:cs typeface="Tahoma" pitchFamily="34" charset="0"/>
                </a:rPr>
                <a:t>8 </a:t>
              </a:r>
              <a:r>
                <a:rPr lang="ru-RU" sz="1500" b="1" dirty="0" err="1">
                  <a:solidFill>
                    <a:srgbClr val="000000"/>
                  </a:solidFill>
                  <a:latin typeface="Georgia" pitchFamily="18" charset="0"/>
                  <a:ea typeface="Lucida Sans Unicode" pitchFamily="34" charset="0"/>
                  <a:cs typeface="Tahoma" pitchFamily="34" charset="0"/>
                </a:rPr>
                <a:t>клас</a:t>
              </a:r>
              <a:endParaRPr lang="ru-RU" sz="1500" b="1" dirty="0">
                <a:solidFill>
                  <a:srgbClr val="000000"/>
                </a:solidFill>
                <a:latin typeface="Georgia" pitchFamily="18" charset="0"/>
                <a:ea typeface="Lucida Sans Unicode" pitchFamily="34" charset="0"/>
                <a:cs typeface="Tahoma" pitchFamily="34" charset="0"/>
              </a:endParaRPr>
            </a:p>
            <a:p>
              <a:pPr defTabSz="828675" hangingPunct="0"/>
              <a:r>
                <a:rPr lang="uk-UA" sz="1500" dirty="0" smtClean="0">
                  <a:solidFill>
                    <a:srgbClr val="000000"/>
                  </a:solidFill>
                  <a:latin typeface="Georgia" pitchFamily="18" charset="0"/>
                  <a:ea typeface="Lucida Sans Unicode" pitchFamily="34" charset="0"/>
                  <a:cs typeface="Tahoma" pitchFamily="34" charset="0"/>
                </a:rPr>
                <a:t>Давньогрецька лірика</a:t>
              </a:r>
              <a:endParaRPr lang="ru-RU" sz="1500" dirty="0">
                <a:solidFill>
                  <a:srgbClr val="000000"/>
                </a:solidFill>
                <a:latin typeface="Georgia" pitchFamily="18" charset="0"/>
                <a:ea typeface="Lucida Sans Unicode" pitchFamily="34" charset="0"/>
                <a:cs typeface="Tahoma" pitchFamily="34" charset="0"/>
              </a:endParaRPr>
            </a:p>
          </p:txBody>
        </p:sp>
      </p:grpSp>
      <p:sp>
        <p:nvSpPr>
          <p:cNvPr id="46083" name="Полилиния 16"/>
          <p:cNvSpPr>
            <a:spLocks noChangeArrowheads="1"/>
          </p:cNvSpPr>
          <p:nvPr/>
        </p:nvSpPr>
        <p:spPr bwMode="auto">
          <a:xfrm>
            <a:off x="5940425" y="4941888"/>
            <a:ext cx="2879725" cy="1208087"/>
          </a:xfrm>
          <a:custGeom>
            <a:avLst/>
            <a:gdLst>
              <a:gd name="T0" fmla="*/ 1440160 w 21600"/>
              <a:gd name="T1" fmla="*/ 0 h 21600"/>
              <a:gd name="T2" fmla="*/ 2880320 w 21600"/>
              <a:gd name="T3" fmla="*/ 604044 h 21600"/>
              <a:gd name="T4" fmla="*/ 1440160 w 21600"/>
              <a:gd name="T5" fmla="*/ 1208087 h 21600"/>
              <a:gd name="T6" fmla="*/ 0 w 21600"/>
              <a:gd name="T7" fmla="*/ 604044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800 w 21600"/>
              <a:gd name="T13" fmla="*/ 800 h 21600"/>
              <a:gd name="T14" fmla="*/ 20800 w 21600"/>
              <a:gd name="T15" fmla="*/ 208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3590" y="0"/>
                </a:moveTo>
                <a:lnTo>
                  <a:pt x="3589" y="0"/>
                </a:lnTo>
                <a:cubicBezTo>
                  <a:pt x="1607" y="0"/>
                  <a:pt x="0" y="1607"/>
                  <a:pt x="0" y="3589"/>
                </a:cubicBezTo>
                <a:lnTo>
                  <a:pt x="-9772" y="-292"/>
                </a:lnTo>
                <a:lnTo>
                  <a:pt x="0" y="8970"/>
                </a:lnTo>
                <a:lnTo>
                  <a:pt x="0" y="12630"/>
                </a:lnTo>
                <a:lnTo>
                  <a:pt x="0" y="15320"/>
                </a:lnTo>
                <a:lnTo>
                  <a:pt x="0" y="18010"/>
                </a:lnTo>
                <a:cubicBezTo>
                  <a:pt x="0" y="19992"/>
                  <a:pt x="1607" y="21599"/>
                  <a:pt x="3589" y="21600"/>
                </a:cubicBezTo>
                <a:lnTo>
                  <a:pt x="6280" y="21600"/>
                </a:lnTo>
                <a:lnTo>
                  <a:pt x="8970" y="21600"/>
                </a:lnTo>
                <a:lnTo>
                  <a:pt x="12630" y="21600"/>
                </a:lnTo>
                <a:lnTo>
                  <a:pt x="15320" y="21600"/>
                </a:lnTo>
                <a:lnTo>
                  <a:pt x="18010" y="21600"/>
                </a:lnTo>
                <a:cubicBezTo>
                  <a:pt x="19992" y="21599"/>
                  <a:pt x="21600" y="19992"/>
                  <a:pt x="21600" y="18010"/>
                </a:cubicBezTo>
                <a:lnTo>
                  <a:pt x="21600" y="15320"/>
                </a:lnTo>
                <a:lnTo>
                  <a:pt x="21600" y="12630"/>
                </a:lnTo>
                <a:lnTo>
                  <a:pt x="21600" y="8970"/>
                </a:lnTo>
                <a:lnTo>
                  <a:pt x="21600" y="6280"/>
                </a:lnTo>
                <a:lnTo>
                  <a:pt x="21600" y="3590"/>
                </a:lnTo>
                <a:cubicBezTo>
                  <a:pt x="21600" y="1607"/>
                  <a:pt x="19992" y="0"/>
                  <a:pt x="18010" y="0"/>
                </a:cubicBezTo>
                <a:lnTo>
                  <a:pt x="15320" y="0"/>
                </a:lnTo>
                <a:lnTo>
                  <a:pt x="12630" y="0"/>
                </a:lnTo>
                <a:lnTo>
                  <a:pt x="8970" y="0"/>
                </a:lnTo>
                <a:lnTo>
                  <a:pt x="6280" y="0"/>
                </a:lnTo>
                <a:close/>
              </a:path>
            </a:pathLst>
          </a:custGeom>
          <a:solidFill>
            <a:srgbClr val="99CCFF">
              <a:alpha val="50195"/>
            </a:srgbClr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 wrap="none" lIns="0" tIns="0" rIns="0" bIns="0" anchor="ctr" anchorCtr="1"/>
          <a:lstStyle/>
          <a:p>
            <a:pPr algn="ctr" defTabSz="828675" hangingPunct="0"/>
            <a:r>
              <a:rPr lang="uk-UA"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Tahoma" pitchFamily="34" charset="0"/>
              </a:rPr>
              <a:t>Шлях розвитку </a:t>
            </a:r>
          </a:p>
          <a:p>
            <a:pPr algn="ctr" defTabSz="828675" hangingPunct="0"/>
            <a:r>
              <a:rPr lang="uk-UA"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Tahoma" pitchFamily="34" charset="0"/>
              </a:rPr>
              <a:t>інтелектуальної </a:t>
            </a:r>
          </a:p>
          <a:p>
            <a:pPr algn="ctr" defTabSz="828675" hangingPunct="0"/>
            <a:r>
              <a:rPr lang="uk-UA"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Tahoma" pitchFamily="34" charset="0"/>
              </a:rPr>
              <a:t>та творчої особистості</a:t>
            </a:r>
            <a:endParaRPr lang="ru-RU" sz="2000">
              <a:solidFill>
                <a:srgbClr val="000000"/>
              </a:solidFill>
              <a:latin typeface="Times New Roman" pitchFamily="18" charset="0"/>
              <a:ea typeface="Lucida Sans Unicode" pitchFamily="34" charset="0"/>
              <a:cs typeface="Tahoma" pitchFamily="34" charset="0"/>
            </a:endParaRPr>
          </a:p>
        </p:txBody>
      </p:sp>
      <p:sp>
        <p:nvSpPr>
          <p:cNvPr id="18" name="Rectangle 20"/>
          <p:cNvSpPr txBox="1">
            <a:spLocks noChangeArrowheads="1"/>
          </p:cNvSpPr>
          <p:nvPr/>
        </p:nvSpPr>
        <p:spPr bwMode="auto">
          <a:xfrm>
            <a:off x="1116013" y="1412875"/>
            <a:ext cx="4824412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uk-UA" sz="2400" b="1" i="1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Єдиний шлях, що веде до знання,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uk-UA" sz="2400" b="1" i="1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 – це діяльність.</a:t>
            </a:r>
            <a:endParaRPr lang="uk-UA" sz="2000" b="1" i="1" dirty="0">
              <a:solidFill>
                <a:schemeClr val="accent1">
                  <a:lumMod val="50000"/>
                </a:schemeClr>
              </a:solidFill>
              <a:latin typeface="+mn-lt"/>
              <a:cs typeface="+mn-cs"/>
            </a:endParaRP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Wingdings" pitchFamily="2" charset="2"/>
              <a:buNone/>
              <a:defRPr/>
            </a:pPr>
            <a:endParaRPr lang="uk-UA" sz="2000" dirty="0">
              <a:latin typeface="+mn-lt"/>
              <a:cs typeface="+mn-cs"/>
            </a:endParaRP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uk-UA" sz="2800" dirty="0">
                <a:latin typeface="+mn-lt"/>
                <a:cs typeface="+mn-cs"/>
              </a:rPr>
              <a:t> </a:t>
            </a:r>
            <a:endParaRPr lang="ru-RU" sz="2800" dirty="0">
              <a:latin typeface="+mn-lt"/>
              <a:cs typeface="+mn-cs"/>
            </a:endParaRPr>
          </a:p>
        </p:txBody>
      </p:sp>
      <p:sp>
        <p:nvSpPr>
          <p:cNvPr id="19" name="Rectangle 20"/>
          <p:cNvSpPr txBox="1">
            <a:spLocks noChangeArrowheads="1"/>
          </p:cNvSpPr>
          <p:nvPr/>
        </p:nvSpPr>
        <p:spPr bwMode="auto">
          <a:xfrm>
            <a:off x="3419475" y="2133600"/>
            <a:ext cx="1008063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uk-UA" sz="2000" b="1" i="1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Б.Шоу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Wingdings" pitchFamily="2" charset="2"/>
              <a:buNone/>
              <a:defRPr/>
            </a:pPr>
            <a:endParaRPr lang="uk-UA" sz="2000" dirty="0">
              <a:latin typeface="+mn-lt"/>
              <a:cs typeface="+mn-cs"/>
            </a:endParaRP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uk-UA" sz="2800" dirty="0">
                <a:latin typeface="+mn-lt"/>
                <a:cs typeface="+mn-cs"/>
              </a:rPr>
              <a:t> </a:t>
            </a:r>
            <a:endParaRPr lang="ru-RU" sz="2800" dirty="0">
              <a:latin typeface="+mn-lt"/>
              <a:cs typeface="+mn-cs"/>
            </a:endParaRPr>
          </a:p>
        </p:txBody>
      </p:sp>
      <p:sp>
        <p:nvSpPr>
          <p:cNvPr id="23" name="TextBox 15"/>
          <p:cNvSpPr txBox="1">
            <a:spLocks noChangeArrowheads="1"/>
          </p:cNvSpPr>
          <p:nvPr/>
        </p:nvSpPr>
        <p:spPr bwMode="auto">
          <a:xfrm>
            <a:off x="7236296" y="1672208"/>
            <a:ext cx="158417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defTabSz="828675" hangingPunct="0"/>
            <a:r>
              <a:rPr lang="ru-RU" sz="1500" b="1" dirty="0" smtClean="0">
                <a:solidFill>
                  <a:srgbClr val="000000"/>
                </a:solidFill>
                <a:latin typeface="Georgia" pitchFamily="18" charset="0"/>
                <a:ea typeface="Lucida Sans Unicode" pitchFamily="34" charset="0"/>
                <a:cs typeface="Tahoma" pitchFamily="34" charset="0"/>
              </a:rPr>
              <a:t>9</a:t>
            </a:r>
            <a:r>
              <a:rPr lang="ru-RU" sz="1500" b="1" dirty="0" smtClean="0">
                <a:solidFill>
                  <a:srgbClr val="000000"/>
                </a:solidFill>
                <a:latin typeface="Georgia" pitchFamily="18" charset="0"/>
                <a:ea typeface="Lucida Sans Unicode" pitchFamily="34" charset="0"/>
                <a:cs typeface="Tahoma" pitchFamily="34" charset="0"/>
              </a:rPr>
              <a:t> </a:t>
            </a:r>
            <a:r>
              <a:rPr lang="ru-RU" sz="1500" b="1" dirty="0" err="1">
                <a:solidFill>
                  <a:srgbClr val="000000"/>
                </a:solidFill>
                <a:latin typeface="Georgia" pitchFamily="18" charset="0"/>
                <a:ea typeface="Lucida Sans Unicode" pitchFamily="34" charset="0"/>
                <a:cs typeface="Tahoma" pitchFamily="34" charset="0"/>
              </a:rPr>
              <a:t>клас</a:t>
            </a:r>
            <a:endParaRPr lang="ru-RU" sz="1500" b="1" dirty="0">
              <a:solidFill>
                <a:srgbClr val="000000"/>
              </a:solidFill>
              <a:latin typeface="Georgia" pitchFamily="18" charset="0"/>
              <a:ea typeface="Lucida Sans Unicode" pitchFamily="34" charset="0"/>
              <a:cs typeface="Tahoma" pitchFamily="34" charset="0"/>
            </a:endParaRPr>
          </a:p>
          <a:p>
            <a:pPr defTabSz="828675" hangingPunct="0"/>
            <a:r>
              <a:rPr lang="uk-UA" sz="1500" dirty="0" smtClean="0">
                <a:solidFill>
                  <a:srgbClr val="000000"/>
                </a:solidFill>
                <a:latin typeface="Georgia" pitchFamily="18" charset="0"/>
                <a:ea typeface="Lucida Sans Unicode" pitchFamily="34" charset="0"/>
                <a:cs typeface="Tahoma" pitchFamily="34" charset="0"/>
              </a:rPr>
              <a:t>Гете </a:t>
            </a:r>
            <a:r>
              <a:rPr lang="uk-UA" sz="1500" dirty="0" err="1" smtClean="0">
                <a:solidFill>
                  <a:srgbClr val="000000"/>
                </a:solidFill>
                <a:latin typeface="Georgia" pitchFamily="18" charset="0"/>
                <a:ea typeface="Lucida Sans Unicode" pitchFamily="34" charset="0"/>
                <a:cs typeface="Tahoma" pitchFamily="34" charset="0"/>
              </a:rPr>
              <a:t>“Фауст”</a:t>
            </a:r>
            <a:endParaRPr lang="ru-RU" sz="1500" dirty="0">
              <a:solidFill>
                <a:srgbClr val="000000"/>
              </a:solidFill>
              <a:latin typeface="Georgia" pitchFamily="18" charset="0"/>
              <a:ea typeface="Lucida Sans Unicode" pitchFamily="34" charset="0"/>
              <a:cs typeface="Tahom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2"/>
          <p:cNvSpPr txBox="1">
            <a:spLocks/>
          </p:cNvSpPr>
          <p:nvPr/>
        </p:nvSpPr>
        <p:spPr bwMode="auto">
          <a:xfrm>
            <a:off x="762000" y="-6350"/>
            <a:ext cx="8208963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400" b="1" dirty="0">
                <a:solidFill>
                  <a:schemeClr val="accent1">
                    <a:lumMod val="50000"/>
                  </a:schemeClr>
                </a:solidFill>
                <a:latin typeface="Bookman Old Style" pitchFamily="18" charset="0"/>
                <a:cs typeface="+mn-cs"/>
              </a:rPr>
              <a:t>Позакласні заходи будуються за принципами:</a:t>
            </a:r>
            <a:br>
              <a:rPr lang="uk-UA" sz="2400" b="1" dirty="0">
                <a:solidFill>
                  <a:schemeClr val="accent1">
                    <a:lumMod val="50000"/>
                  </a:schemeClr>
                </a:solidFill>
                <a:latin typeface="Bookman Old Style" pitchFamily="18" charset="0"/>
                <a:cs typeface="+mn-cs"/>
              </a:rPr>
            </a:br>
            <a:r>
              <a:rPr lang="uk-UA" sz="2400" b="1" dirty="0">
                <a:solidFill>
                  <a:schemeClr val="accent1">
                    <a:lumMod val="50000"/>
                  </a:schemeClr>
                </a:solidFill>
                <a:latin typeface="Bookman Old Style" pitchFamily="18" charset="0"/>
                <a:cs typeface="+mn-cs"/>
              </a:rPr>
              <a:t>масовість, </a:t>
            </a:r>
            <a:r>
              <a:rPr lang="uk-UA" sz="2400" b="1" dirty="0" err="1">
                <a:solidFill>
                  <a:schemeClr val="accent1">
                    <a:lumMod val="50000"/>
                  </a:schemeClr>
                </a:solidFill>
                <a:latin typeface="Bookman Old Style" pitchFamily="18" charset="0"/>
                <a:cs typeface="+mn-cs"/>
              </a:rPr>
              <a:t>видовищність</a:t>
            </a:r>
            <a:r>
              <a:rPr lang="uk-UA" sz="2400" b="1" dirty="0">
                <a:solidFill>
                  <a:schemeClr val="accent1">
                    <a:lumMod val="50000"/>
                  </a:schemeClr>
                </a:solidFill>
                <a:latin typeface="Bookman Old Style" pitchFamily="18" charset="0"/>
                <a:cs typeface="+mn-cs"/>
              </a:rPr>
              <a:t>, </a:t>
            </a:r>
            <a:r>
              <a:rPr lang="uk-UA" sz="2400" b="1" dirty="0" err="1">
                <a:solidFill>
                  <a:schemeClr val="accent1">
                    <a:lumMod val="50000"/>
                  </a:schemeClr>
                </a:solidFill>
                <a:latin typeface="Bookman Old Style" pitchFamily="18" charset="0"/>
                <a:cs typeface="+mn-cs"/>
              </a:rPr>
              <a:t>інтерактивність</a:t>
            </a:r>
            <a:r>
              <a:rPr lang="uk-UA" sz="2400" dirty="0">
                <a:solidFill>
                  <a:srgbClr val="00AE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  <a:cs typeface="+mn-cs"/>
              </a:rPr>
              <a:t>.</a:t>
            </a:r>
            <a:r>
              <a:rPr lang="uk-UA" sz="2400" i="1" dirty="0">
                <a:solidFill>
                  <a:srgbClr val="FFCC99"/>
                </a:solidFill>
                <a:latin typeface="Georgia" pitchFamily="18" charset="0"/>
                <a:cs typeface="+mn-cs"/>
              </a:rPr>
              <a:t/>
            </a:r>
            <a:br>
              <a:rPr lang="uk-UA" sz="2400" i="1" dirty="0">
                <a:solidFill>
                  <a:srgbClr val="FFCC99"/>
                </a:solidFill>
                <a:latin typeface="Georgia" pitchFamily="18" charset="0"/>
                <a:cs typeface="+mn-cs"/>
              </a:rPr>
            </a:br>
            <a:endParaRPr lang="uk-UA" sz="2400" i="1" dirty="0">
              <a:solidFill>
                <a:srgbClr val="FFCC99"/>
              </a:solidFill>
              <a:latin typeface="Georgia" pitchFamily="18" charset="0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762000"/>
            <a:ext cx="9199563" cy="10795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 anchorCtr="1"/>
          <a:lstStyle/>
          <a:p>
            <a:pPr algn="ctr" defTabSz="912813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000" dirty="0">
                <a:solidFill>
                  <a:srgbClr val="FF66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  <a:ea typeface="Lucida Sans Unicode" pitchFamily="34" charset="0"/>
                <a:cs typeface="Tahoma" pitchFamily="34" charset="0"/>
              </a:rPr>
              <a:t>«Те, що я чую, я забуваю. Те, що я бачу і чую, я трішки пам'ятаю. Те, що я бачу, чую  та обговорюю,  - я  починаю  розуміти.»</a:t>
            </a:r>
          </a:p>
        </p:txBody>
      </p:sp>
      <p:sp>
        <p:nvSpPr>
          <p:cNvPr id="6" name="Полилиния 5"/>
          <p:cNvSpPr/>
          <p:nvPr/>
        </p:nvSpPr>
        <p:spPr>
          <a:xfrm>
            <a:off x="3733800" y="1828800"/>
            <a:ext cx="5257800" cy="609600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val f2"/>
              <a:gd name="f7" fmla="val f3"/>
              <a:gd name="f8" fmla="+- f7 0 f6"/>
              <a:gd name="f9" fmla="*/ f8 1 21600"/>
              <a:gd name="f10" fmla="*/ f6 1 f9"/>
              <a:gd name="f11" fmla="*/ f7 1 f9"/>
              <a:gd name="f12" fmla="*/ f10 f4 1"/>
              <a:gd name="f13" fmla="*/ f11 f4 1"/>
              <a:gd name="f14" fmla="*/ f11 f5 1"/>
              <a:gd name="f15" fmla="*/ f10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2" t="f15" r="f13" b="f14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solidFill>
            <a:srgbClr val="99CCFF">
              <a:alpha val="50000"/>
            </a:srgbClr>
          </a:solidFill>
          <a:ln w="0">
            <a:solidFill>
              <a:srgbClr val="000000"/>
            </a:solidFill>
            <a:prstDash val="solid"/>
          </a:ln>
        </p:spPr>
        <p:txBody>
          <a:bodyPr lIns="0" tIns="0" rIns="0" bIns="0" anchor="ctr" anchorCtr="1" compatLnSpc="0"/>
          <a:lstStyle/>
          <a:p>
            <a:pPr algn="ctr" defTabSz="914207" fontAlgn="auto" hangingPunct="0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000" b="1" kern="0" dirty="0" err="1">
                <a:solidFill>
                  <a:srgbClr val="000000"/>
                </a:solidFill>
                <a:latin typeface="Arial" pitchFamily="18"/>
                <a:ea typeface="Lucida Sans Unicode" pitchFamily="2"/>
                <a:cs typeface="Tahoma" pitchFamily="2"/>
              </a:rPr>
              <a:t>Виставка</a:t>
            </a:r>
            <a:r>
              <a:rPr lang="ru-RU" sz="2000" b="1" kern="0" dirty="0">
                <a:solidFill>
                  <a:srgbClr val="000000"/>
                </a:solidFill>
                <a:latin typeface="Arial" pitchFamily="18"/>
                <a:ea typeface="Lucida Sans Unicode" pitchFamily="2"/>
                <a:cs typeface="Tahoma" pitchFamily="2"/>
              </a:rPr>
              <a:t> </a:t>
            </a:r>
            <a:r>
              <a:rPr lang="ru-RU" sz="2000" b="1" kern="0" dirty="0" err="1">
                <a:solidFill>
                  <a:srgbClr val="000000"/>
                </a:solidFill>
                <a:latin typeface="Arial" pitchFamily="18"/>
                <a:ea typeface="Lucida Sans Unicode" pitchFamily="2"/>
                <a:cs typeface="Tahoma" pitchFamily="2"/>
              </a:rPr>
              <a:t>ілюстрацій</a:t>
            </a:r>
            <a:r>
              <a:rPr lang="ru-RU" sz="2000" b="1" kern="0" dirty="0">
                <a:solidFill>
                  <a:srgbClr val="000000"/>
                </a:solidFill>
                <a:latin typeface="Arial" pitchFamily="18"/>
                <a:ea typeface="Lucida Sans Unicode" pitchFamily="2"/>
                <a:cs typeface="Tahoma" pitchFamily="2"/>
              </a:rPr>
              <a:t> до </a:t>
            </a:r>
            <a:r>
              <a:rPr lang="ru-RU" sz="2000" b="1" kern="0" dirty="0" err="1">
                <a:solidFill>
                  <a:srgbClr val="000000"/>
                </a:solidFill>
                <a:latin typeface="Arial" pitchFamily="18"/>
                <a:ea typeface="Lucida Sans Unicode" pitchFamily="2"/>
                <a:cs typeface="Tahoma" pitchFamily="2"/>
              </a:rPr>
              <a:t>улюблених</a:t>
            </a:r>
            <a:r>
              <a:rPr lang="ru-RU" sz="2000" b="1" kern="0" dirty="0">
                <a:solidFill>
                  <a:srgbClr val="000000"/>
                </a:solidFill>
                <a:latin typeface="Arial" pitchFamily="18"/>
                <a:ea typeface="Lucida Sans Unicode" pitchFamily="2"/>
                <a:cs typeface="Tahoma" pitchFamily="2"/>
              </a:rPr>
              <a:t> </a:t>
            </a:r>
            <a:r>
              <a:rPr lang="ru-RU" sz="2000" b="1" kern="0" dirty="0" err="1">
                <a:solidFill>
                  <a:srgbClr val="000000"/>
                </a:solidFill>
                <a:latin typeface="Arial" pitchFamily="18"/>
                <a:ea typeface="Lucida Sans Unicode" pitchFamily="2"/>
                <a:cs typeface="Tahoma" pitchFamily="2"/>
              </a:rPr>
              <a:t>творів</a:t>
            </a:r>
            <a:endParaRPr lang="ru-RU" sz="2000" b="1" kern="0" dirty="0">
              <a:solidFill>
                <a:srgbClr val="000000"/>
              </a:solidFill>
              <a:latin typeface="Arial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7" name="Полилиния 6"/>
          <p:cNvSpPr/>
          <p:nvPr/>
        </p:nvSpPr>
        <p:spPr>
          <a:xfrm>
            <a:off x="3708400" y="2636838"/>
            <a:ext cx="5257800" cy="454025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val f2"/>
              <a:gd name="f7" fmla="val f3"/>
              <a:gd name="f8" fmla="+- f7 0 f6"/>
              <a:gd name="f9" fmla="*/ f8 1 21600"/>
              <a:gd name="f10" fmla="*/ f6 1 f9"/>
              <a:gd name="f11" fmla="*/ f7 1 f9"/>
              <a:gd name="f12" fmla="*/ f10 f4 1"/>
              <a:gd name="f13" fmla="*/ f11 f4 1"/>
              <a:gd name="f14" fmla="*/ f11 f5 1"/>
              <a:gd name="f15" fmla="*/ f10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2" t="f15" r="f13" b="f14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solidFill>
            <a:srgbClr val="99CCFF">
              <a:alpha val="50000"/>
            </a:srgbClr>
          </a:solidFill>
          <a:ln w="0">
            <a:solidFill>
              <a:srgbClr val="000000"/>
            </a:solidFill>
            <a:prstDash val="solid"/>
          </a:ln>
        </p:spPr>
        <p:txBody>
          <a:bodyPr lIns="0" tIns="0" rIns="0" bIns="0" anchor="ctr" anchorCtr="1" compatLnSpc="0"/>
          <a:lstStyle/>
          <a:p>
            <a:pPr algn="ctr" defTabSz="914207" fontAlgn="auto" hangingPunct="0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000" b="1" kern="0" dirty="0" err="1">
                <a:solidFill>
                  <a:srgbClr val="000000"/>
                </a:solidFill>
                <a:latin typeface="Arial" pitchFamily="18"/>
                <a:ea typeface="Lucida Sans Unicode" pitchFamily="2"/>
                <a:cs typeface="Tahoma" pitchFamily="2"/>
              </a:rPr>
              <a:t>Літературні</a:t>
            </a:r>
            <a:r>
              <a:rPr lang="ru-RU" sz="2000" b="1" kern="0" dirty="0">
                <a:solidFill>
                  <a:srgbClr val="000000"/>
                </a:solidFill>
                <a:latin typeface="Arial" pitchFamily="18"/>
                <a:ea typeface="Lucida Sans Unicode" pitchFamily="2"/>
                <a:cs typeface="Tahoma" pitchFamily="2"/>
              </a:rPr>
              <a:t> </a:t>
            </a:r>
            <a:r>
              <a:rPr lang="ru-RU" sz="2000" b="1" kern="0" dirty="0" err="1">
                <a:solidFill>
                  <a:srgbClr val="000000"/>
                </a:solidFill>
                <a:latin typeface="Arial" pitchFamily="18"/>
                <a:ea typeface="Lucida Sans Unicode" pitchFamily="2"/>
                <a:cs typeface="Tahoma" pitchFamily="2"/>
              </a:rPr>
              <a:t>ігри</a:t>
            </a:r>
            <a:r>
              <a:rPr lang="ru-RU" sz="2000" b="1" kern="0" dirty="0">
                <a:solidFill>
                  <a:srgbClr val="000000"/>
                </a:solidFill>
                <a:latin typeface="Arial" pitchFamily="18"/>
                <a:ea typeface="Lucida Sans Unicode" pitchFamily="2"/>
                <a:cs typeface="Tahoma" pitchFamily="2"/>
              </a:rPr>
              <a:t>: «</a:t>
            </a:r>
            <a:r>
              <a:rPr lang="ru-RU" sz="2000" b="1" kern="0" dirty="0" err="1">
                <a:solidFill>
                  <a:srgbClr val="000000"/>
                </a:solidFill>
                <a:latin typeface="Arial" pitchFamily="18"/>
                <a:ea typeface="Lucida Sans Unicode" pitchFamily="2"/>
                <a:cs typeface="Tahoma" pitchFamily="2"/>
              </a:rPr>
              <a:t>Що</a:t>
            </a:r>
            <a:r>
              <a:rPr lang="ru-RU" sz="2000" b="1" kern="0" dirty="0">
                <a:solidFill>
                  <a:srgbClr val="000000"/>
                </a:solidFill>
                <a:latin typeface="Arial" pitchFamily="18"/>
                <a:ea typeface="Lucida Sans Unicode" pitchFamily="2"/>
                <a:cs typeface="Tahoma" pitchFamily="2"/>
              </a:rPr>
              <a:t>? Де? Коли?»</a:t>
            </a:r>
          </a:p>
        </p:txBody>
      </p:sp>
      <p:sp>
        <p:nvSpPr>
          <p:cNvPr id="8" name="Полилиния 7"/>
          <p:cNvSpPr/>
          <p:nvPr/>
        </p:nvSpPr>
        <p:spPr>
          <a:xfrm>
            <a:off x="3708400" y="3284538"/>
            <a:ext cx="5257800" cy="457200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val f2"/>
              <a:gd name="f7" fmla="val f3"/>
              <a:gd name="f8" fmla="+- f7 0 f6"/>
              <a:gd name="f9" fmla="*/ f8 1 21600"/>
              <a:gd name="f10" fmla="*/ f6 1 f9"/>
              <a:gd name="f11" fmla="*/ f7 1 f9"/>
              <a:gd name="f12" fmla="*/ f10 f4 1"/>
              <a:gd name="f13" fmla="*/ f11 f4 1"/>
              <a:gd name="f14" fmla="*/ f11 f5 1"/>
              <a:gd name="f15" fmla="*/ f10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2" t="f15" r="f13" b="f14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solidFill>
            <a:srgbClr val="99CCFF">
              <a:alpha val="50000"/>
            </a:srgbClr>
          </a:solidFill>
          <a:ln w="0">
            <a:solidFill>
              <a:srgbClr val="000000"/>
            </a:solidFill>
            <a:prstDash val="solid"/>
          </a:ln>
        </p:spPr>
        <p:txBody>
          <a:bodyPr lIns="0" tIns="0" rIns="0" bIns="0" anchor="ctr" anchorCtr="1" compatLnSpc="0"/>
          <a:lstStyle/>
          <a:p>
            <a:pPr algn="ctr" defTabSz="914207" fontAlgn="auto" hangingPunct="0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000" b="1" kern="0" dirty="0" err="1">
                <a:solidFill>
                  <a:srgbClr val="000000"/>
                </a:solidFill>
                <a:latin typeface="Arial" pitchFamily="18"/>
                <a:ea typeface="Lucida Sans Unicode" pitchFamily="2"/>
                <a:cs typeface="Tahoma" pitchFamily="2"/>
              </a:rPr>
              <a:t>Творчий</a:t>
            </a:r>
            <a:r>
              <a:rPr lang="ru-RU" sz="2000" b="1" kern="0" dirty="0">
                <a:solidFill>
                  <a:srgbClr val="000000"/>
                </a:solidFill>
                <a:latin typeface="Arial" pitchFamily="18"/>
                <a:ea typeface="Lucida Sans Unicode" pitchFamily="2"/>
                <a:cs typeface="Tahoma" pitchFamily="2"/>
              </a:rPr>
              <a:t> </a:t>
            </a:r>
            <a:r>
              <a:rPr lang="ru-RU" sz="2000" b="1" kern="0" dirty="0" err="1">
                <a:solidFill>
                  <a:srgbClr val="000000"/>
                </a:solidFill>
                <a:latin typeface="Arial" pitchFamily="18"/>
                <a:ea typeface="Lucida Sans Unicode" pitchFamily="2"/>
                <a:cs typeface="Tahoma" pitchFamily="2"/>
              </a:rPr>
              <a:t>турнір</a:t>
            </a:r>
            <a:endParaRPr lang="ru-RU" sz="2000" b="1" kern="0" dirty="0">
              <a:solidFill>
                <a:srgbClr val="000000"/>
              </a:solidFill>
              <a:latin typeface="Arial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10" name="Полилиния 9"/>
          <p:cNvSpPr/>
          <p:nvPr/>
        </p:nvSpPr>
        <p:spPr>
          <a:xfrm>
            <a:off x="3708400" y="4797425"/>
            <a:ext cx="5257800" cy="533400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val f2"/>
              <a:gd name="f7" fmla="val f3"/>
              <a:gd name="f8" fmla="+- f7 0 f6"/>
              <a:gd name="f9" fmla="*/ f8 1 21600"/>
              <a:gd name="f10" fmla="*/ f6 1 f9"/>
              <a:gd name="f11" fmla="*/ f7 1 f9"/>
              <a:gd name="f12" fmla="*/ f10 f4 1"/>
              <a:gd name="f13" fmla="*/ f11 f4 1"/>
              <a:gd name="f14" fmla="*/ f11 f5 1"/>
              <a:gd name="f15" fmla="*/ f10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2" t="f15" r="f13" b="f14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solidFill>
            <a:srgbClr val="99CCFF">
              <a:alpha val="50000"/>
            </a:srgbClr>
          </a:solidFill>
          <a:ln w="0">
            <a:solidFill>
              <a:srgbClr val="000000"/>
            </a:solidFill>
            <a:prstDash val="solid"/>
          </a:ln>
        </p:spPr>
        <p:txBody>
          <a:bodyPr lIns="0" tIns="0" rIns="0" bIns="0" anchor="ctr" anchorCtr="1" compatLnSpc="0"/>
          <a:lstStyle/>
          <a:p>
            <a:pPr algn="ctr" defTabSz="914207" fontAlgn="auto" hangingPunct="0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000" b="1" kern="0" dirty="0" err="1">
                <a:solidFill>
                  <a:srgbClr val="000000"/>
                </a:solidFill>
                <a:latin typeface="Arial" pitchFamily="18"/>
                <a:ea typeface="Lucida Sans Unicode" pitchFamily="2"/>
                <a:cs typeface="Tahoma" pitchFamily="2"/>
              </a:rPr>
              <a:t>Рольова</a:t>
            </a:r>
            <a:r>
              <a:rPr lang="ru-RU" sz="2000" b="1" kern="0" dirty="0">
                <a:solidFill>
                  <a:srgbClr val="000000"/>
                </a:solidFill>
                <a:latin typeface="Arial" pitchFamily="18"/>
                <a:ea typeface="Lucida Sans Unicode" pitchFamily="2"/>
                <a:cs typeface="Tahoma" pitchFamily="2"/>
              </a:rPr>
              <a:t> </a:t>
            </a:r>
            <a:r>
              <a:rPr lang="ru-RU" sz="2000" b="1" kern="0" dirty="0" err="1">
                <a:solidFill>
                  <a:srgbClr val="000000"/>
                </a:solidFill>
                <a:latin typeface="Arial" pitchFamily="18"/>
                <a:ea typeface="Lucida Sans Unicode" pitchFamily="2"/>
                <a:cs typeface="Tahoma" pitchFamily="2"/>
              </a:rPr>
              <a:t>гра</a:t>
            </a:r>
            <a:r>
              <a:rPr lang="ru-RU" sz="2000" b="1" kern="0" dirty="0">
                <a:solidFill>
                  <a:srgbClr val="000000"/>
                </a:solidFill>
                <a:latin typeface="Arial" pitchFamily="18"/>
                <a:ea typeface="Lucida Sans Unicode" pitchFamily="2"/>
                <a:cs typeface="Tahoma" pitchFamily="2"/>
              </a:rPr>
              <a:t>. </a:t>
            </a:r>
            <a:r>
              <a:rPr lang="ru-RU" sz="2000" b="1" kern="0" dirty="0" err="1">
                <a:solidFill>
                  <a:srgbClr val="000000"/>
                </a:solidFill>
                <a:latin typeface="Arial" pitchFamily="18"/>
                <a:ea typeface="Lucida Sans Unicode" pitchFamily="2"/>
                <a:cs typeface="Tahoma" pitchFamily="2"/>
              </a:rPr>
              <a:t>Інтерв'ю</a:t>
            </a:r>
            <a:r>
              <a:rPr lang="ru-RU" sz="2000" b="1" kern="0" dirty="0">
                <a:solidFill>
                  <a:srgbClr val="000000"/>
                </a:solidFill>
                <a:latin typeface="Arial" pitchFamily="18"/>
                <a:ea typeface="Lucida Sans Unicode" pitchFamily="2"/>
                <a:cs typeface="Tahoma" pitchFamily="2"/>
              </a:rPr>
              <a:t> </a:t>
            </a:r>
            <a:r>
              <a:rPr lang="ru-RU" sz="2000" b="1" kern="0" dirty="0" err="1">
                <a:solidFill>
                  <a:srgbClr val="000000"/>
                </a:solidFill>
                <a:latin typeface="Arial" pitchFamily="18"/>
                <a:ea typeface="Lucida Sans Unicode" pitchFamily="2"/>
                <a:cs typeface="Tahoma" pitchFamily="2"/>
              </a:rPr>
              <a:t>з</a:t>
            </a:r>
            <a:r>
              <a:rPr lang="ru-RU" sz="2000" b="1" kern="0" dirty="0">
                <a:solidFill>
                  <a:srgbClr val="000000"/>
                </a:solidFill>
                <a:latin typeface="Arial" pitchFamily="18"/>
                <a:ea typeface="Lucida Sans Unicode" pitchFamily="2"/>
                <a:cs typeface="Tahoma" pitchFamily="2"/>
              </a:rPr>
              <a:t> </a:t>
            </a:r>
            <a:r>
              <a:rPr lang="ru-RU" sz="2000" b="1" kern="0" dirty="0" err="1">
                <a:solidFill>
                  <a:srgbClr val="000000"/>
                </a:solidFill>
                <a:latin typeface="Arial" pitchFamily="18"/>
                <a:ea typeface="Lucida Sans Unicode" pitchFamily="2"/>
                <a:cs typeface="Tahoma" pitchFamily="2"/>
              </a:rPr>
              <a:t>читачами</a:t>
            </a:r>
            <a:endParaRPr lang="ru-RU" sz="2000" b="1" kern="0" dirty="0">
              <a:solidFill>
                <a:srgbClr val="000000"/>
              </a:solidFill>
              <a:latin typeface="Arial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11" name="Полилиния 10"/>
          <p:cNvSpPr/>
          <p:nvPr/>
        </p:nvSpPr>
        <p:spPr>
          <a:xfrm>
            <a:off x="3708400" y="4005263"/>
            <a:ext cx="5257800" cy="533400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val f2"/>
              <a:gd name="f7" fmla="val f3"/>
              <a:gd name="f8" fmla="+- f7 0 f6"/>
              <a:gd name="f9" fmla="*/ f8 1 21600"/>
              <a:gd name="f10" fmla="*/ f6 1 f9"/>
              <a:gd name="f11" fmla="*/ f7 1 f9"/>
              <a:gd name="f12" fmla="*/ f10 f4 1"/>
              <a:gd name="f13" fmla="*/ f11 f4 1"/>
              <a:gd name="f14" fmla="*/ f11 f5 1"/>
              <a:gd name="f15" fmla="*/ f10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2" t="f15" r="f13" b="f14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solidFill>
            <a:srgbClr val="99CCFF">
              <a:alpha val="50000"/>
            </a:srgbClr>
          </a:solidFill>
          <a:ln w="0">
            <a:solidFill>
              <a:srgbClr val="000000"/>
            </a:solidFill>
            <a:prstDash val="solid"/>
          </a:ln>
        </p:spPr>
        <p:txBody>
          <a:bodyPr lIns="0" tIns="0" rIns="0" bIns="0" anchor="ctr" anchorCtr="1" compatLnSpc="0"/>
          <a:lstStyle/>
          <a:p>
            <a:pPr algn="ctr" defTabSz="914207" fontAlgn="auto" hangingPunct="0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000" b="1" kern="0" dirty="0" err="1">
                <a:solidFill>
                  <a:srgbClr val="000000"/>
                </a:solidFill>
                <a:latin typeface="Arial" pitchFamily="18"/>
                <a:ea typeface="Lucida Sans Unicode" pitchFamily="2"/>
                <a:cs typeface="Tahoma" pitchFamily="2"/>
              </a:rPr>
              <a:t>Літературне</a:t>
            </a:r>
            <a:r>
              <a:rPr lang="ru-RU" sz="2000" b="1" kern="0" dirty="0">
                <a:solidFill>
                  <a:srgbClr val="000000"/>
                </a:solidFill>
                <a:latin typeface="Arial" pitchFamily="18"/>
                <a:ea typeface="Lucida Sans Unicode" pitchFamily="2"/>
                <a:cs typeface="Tahoma" pitchFamily="2"/>
              </a:rPr>
              <a:t> шоу «</a:t>
            </a:r>
            <a:r>
              <a:rPr lang="ru-RU" sz="2000" b="1" kern="0" dirty="0" err="1">
                <a:solidFill>
                  <a:srgbClr val="000000"/>
                </a:solidFill>
                <a:latin typeface="Arial" pitchFamily="18"/>
                <a:ea typeface="Lucida Sans Unicode" pitchFamily="2"/>
                <a:cs typeface="Tahoma" pitchFamily="2"/>
              </a:rPr>
              <a:t>Щасливий</a:t>
            </a:r>
            <a:r>
              <a:rPr lang="ru-RU" sz="2000" b="1" kern="0" dirty="0">
                <a:solidFill>
                  <a:srgbClr val="000000"/>
                </a:solidFill>
                <a:latin typeface="Arial" pitchFamily="18"/>
                <a:ea typeface="Lucida Sans Unicode" pitchFamily="2"/>
                <a:cs typeface="Tahoma" pitchFamily="2"/>
              </a:rPr>
              <a:t> </a:t>
            </a:r>
            <a:r>
              <a:rPr lang="ru-RU" sz="2000" b="1" kern="0" dirty="0" err="1">
                <a:solidFill>
                  <a:srgbClr val="000000"/>
                </a:solidFill>
                <a:latin typeface="Arial" pitchFamily="18"/>
                <a:ea typeface="Lucida Sans Unicode" pitchFamily="2"/>
                <a:cs typeface="Tahoma" pitchFamily="2"/>
              </a:rPr>
              <a:t>випадок</a:t>
            </a:r>
            <a:r>
              <a:rPr lang="ru-RU" sz="2000" b="1" kern="0" dirty="0">
                <a:solidFill>
                  <a:srgbClr val="000000"/>
                </a:solidFill>
                <a:latin typeface="Arial" pitchFamily="18"/>
                <a:ea typeface="Lucida Sans Unicode" pitchFamily="2"/>
                <a:cs typeface="Tahoma" pitchFamily="2"/>
              </a:rPr>
              <a:t>»</a:t>
            </a:r>
          </a:p>
        </p:txBody>
      </p:sp>
      <p:sp>
        <p:nvSpPr>
          <p:cNvPr id="12" name="Полилиния 11"/>
          <p:cNvSpPr/>
          <p:nvPr/>
        </p:nvSpPr>
        <p:spPr>
          <a:xfrm>
            <a:off x="3708400" y="5516563"/>
            <a:ext cx="5257800" cy="457200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val f2"/>
              <a:gd name="f7" fmla="val f3"/>
              <a:gd name="f8" fmla="+- f7 0 f6"/>
              <a:gd name="f9" fmla="*/ f8 1 21600"/>
              <a:gd name="f10" fmla="*/ f6 1 f9"/>
              <a:gd name="f11" fmla="*/ f7 1 f9"/>
              <a:gd name="f12" fmla="*/ f10 f4 1"/>
              <a:gd name="f13" fmla="*/ f11 f4 1"/>
              <a:gd name="f14" fmla="*/ f11 f5 1"/>
              <a:gd name="f15" fmla="*/ f10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2" t="f15" r="f13" b="f14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solidFill>
            <a:srgbClr val="99CCFF">
              <a:alpha val="50000"/>
            </a:srgbClr>
          </a:solidFill>
          <a:ln w="0">
            <a:solidFill>
              <a:srgbClr val="000000"/>
            </a:solidFill>
            <a:prstDash val="solid"/>
          </a:ln>
        </p:spPr>
        <p:txBody>
          <a:bodyPr lIns="0" tIns="0" rIns="0" bIns="0" anchor="ctr" anchorCtr="1" compatLnSpc="0"/>
          <a:lstStyle/>
          <a:p>
            <a:pPr algn="ctr" defTabSz="914207" fontAlgn="auto" hangingPunct="0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000" b="1" kern="0" dirty="0" err="1">
                <a:solidFill>
                  <a:srgbClr val="000000"/>
                </a:solidFill>
                <a:latin typeface="Arial" pitchFamily="18"/>
                <a:ea typeface="Lucida Sans Unicode" pitchFamily="2"/>
                <a:cs typeface="Tahoma" pitchFamily="2"/>
              </a:rPr>
              <a:t>Вікторина</a:t>
            </a:r>
            <a:r>
              <a:rPr lang="ru-RU" sz="2000" b="1" kern="0" dirty="0">
                <a:solidFill>
                  <a:srgbClr val="000000"/>
                </a:solidFill>
                <a:latin typeface="Arial" pitchFamily="18"/>
                <a:ea typeface="Lucida Sans Unicode" pitchFamily="2"/>
                <a:cs typeface="Tahoma" pitchFamily="2"/>
              </a:rPr>
              <a:t> «</a:t>
            </a:r>
            <a:r>
              <a:rPr lang="ru-RU" sz="2000" b="1" kern="0" dirty="0" err="1">
                <a:solidFill>
                  <a:srgbClr val="000000"/>
                </a:solidFill>
                <a:latin typeface="Arial" pitchFamily="18"/>
                <a:ea typeface="Lucida Sans Unicode" pitchFamily="2"/>
                <a:cs typeface="Tahoma" pitchFamily="2"/>
              </a:rPr>
              <a:t>Уважний</a:t>
            </a:r>
            <a:r>
              <a:rPr lang="ru-RU" sz="2000" b="1" kern="0" dirty="0">
                <a:solidFill>
                  <a:srgbClr val="000000"/>
                </a:solidFill>
                <a:latin typeface="Arial" pitchFamily="18"/>
                <a:ea typeface="Lucida Sans Unicode" pitchFamily="2"/>
                <a:cs typeface="Tahoma" pitchFamily="2"/>
              </a:rPr>
              <a:t> </a:t>
            </a:r>
            <a:r>
              <a:rPr lang="ru-RU" sz="2000" b="1" kern="0" dirty="0" err="1">
                <a:solidFill>
                  <a:srgbClr val="000000"/>
                </a:solidFill>
                <a:latin typeface="Arial" pitchFamily="18"/>
                <a:ea typeface="Lucida Sans Unicode" pitchFamily="2"/>
                <a:cs typeface="Tahoma" pitchFamily="2"/>
              </a:rPr>
              <a:t>читач</a:t>
            </a:r>
            <a:r>
              <a:rPr lang="ru-RU" sz="2000" b="1" kern="0" dirty="0">
                <a:solidFill>
                  <a:srgbClr val="000000"/>
                </a:solidFill>
                <a:latin typeface="Arial" pitchFamily="18"/>
                <a:ea typeface="Lucida Sans Unicode" pitchFamily="2"/>
                <a:cs typeface="Tahoma" pitchFamily="2"/>
              </a:rPr>
              <a:t>»</a:t>
            </a:r>
          </a:p>
        </p:txBody>
      </p:sp>
      <p:sp>
        <p:nvSpPr>
          <p:cNvPr id="13" name="Полилиния 12"/>
          <p:cNvSpPr/>
          <p:nvPr/>
        </p:nvSpPr>
        <p:spPr>
          <a:xfrm>
            <a:off x="3733800" y="6172200"/>
            <a:ext cx="5257800" cy="539750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val f2"/>
              <a:gd name="f7" fmla="val f3"/>
              <a:gd name="f8" fmla="+- f7 0 f6"/>
              <a:gd name="f9" fmla="*/ f8 1 21600"/>
              <a:gd name="f10" fmla="*/ f6 1 f9"/>
              <a:gd name="f11" fmla="*/ f7 1 f9"/>
              <a:gd name="f12" fmla="*/ f10 f4 1"/>
              <a:gd name="f13" fmla="*/ f11 f4 1"/>
              <a:gd name="f14" fmla="*/ f11 f5 1"/>
              <a:gd name="f15" fmla="*/ f10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2" t="f15" r="f13" b="f14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solidFill>
            <a:srgbClr val="99CCFF">
              <a:alpha val="50000"/>
            </a:srgbClr>
          </a:solidFill>
          <a:ln w="0">
            <a:solidFill>
              <a:srgbClr val="000000"/>
            </a:solidFill>
            <a:prstDash val="solid"/>
          </a:ln>
        </p:spPr>
        <p:txBody>
          <a:bodyPr lIns="0" tIns="0" rIns="0" bIns="0" anchor="ctr" anchorCtr="1" compatLnSpc="0"/>
          <a:lstStyle/>
          <a:p>
            <a:pPr algn="ctr" defTabSz="914207" fontAlgn="auto" hangingPunct="0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000" b="1" kern="0" dirty="0" err="1">
                <a:solidFill>
                  <a:srgbClr val="000000"/>
                </a:solidFill>
                <a:latin typeface="Arial" pitchFamily="18"/>
                <a:ea typeface="Lucida Sans Unicode" pitchFamily="2"/>
                <a:cs typeface="Tahoma" pitchFamily="2"/>
              </a:rPr>
              <a:t>Інтелектуальна</a:t>
            </a:r>
            <a:r>
              <a:rPr lang="ru-RU" sz="2000" b="1" kern="0" dirty="0">
                <a:solidFill>
                  <a:srgbClr val="000000"/>
                </a:solidFill>
                <a:latin typeface="Arial" pitchFamily="18"/>
                <a:ea typeface="Lucida Sans Unicode" pitchFamily="2"/>
                <a:cs typeface="Tahoma" pitchFamily="2"/>
              </a:rPr>
              <a:t> </a:t>
            </a:r>
            <a:r>
              <a:rPr lang="ru-RU" sz="2000" b="1" kern="0" dirty="0" err="1">
                <a:solidFill>
                  <a:srgbClr val="000000"/>
                </a:solidFill>
                <a:latin typeface="Arial" pitchFamily="18"/>
                <a:ea typeface="Lucida Sans Unicode" pitchFamily="2"/>
                <a:cs typeface="Tahoma" pitchFamily="2"/>
              </a:rPr>
              <a:t>гра</a:t>
            </a:r>
            <a:r>
              <a:rPr lang="ru-RU" sz="2000" b="1" kern="0" dirty="0">
                <a:solidFill>
                  <a:srgbClr val="000000"/>
                </a:solidFill>
                <a:latin typeface="Arial" pitchFamily="18"/>
                <a:ea typeface="Lucida Sans Unicode" pitchFamily="2"/>
                <a:cs typeface="Tahoma" pitchFamily="2"/>
              </a:rPr>
              <a:t> «</a:t>
            </a:r>
            <a:r>
              <a:rPr lang="ru-RU" sz="2000" b="1" kern="0" dirty="0" err="1">
                <a:solidFill>
                  <a:srgbClr val="000000"/>
                </a:solidFill>
                <a:latin typeface="Arial" pitchFamily="18"/>
                <a:ea typeface="Lucida Sans Unicode" pitchFamily="2"/>
                <a:cs typeface="Tahoma" pitchFamily="2"/>
              </a:rPr>
              <a:t>Еврика</a:t>
            </a:r>
            <a:r>
              <a:rPr lang="ru-RU" sz="2000" b="1" kern="0" dirty="0">
                <a:solidFill>
                  <a:srgbClr val="000000"/>
                </a:solidFill>
                <a:latin typeface="Arial" pitchFamily="18"/>
                <a:ea typeface="Lucida Sans Unicode" pitchFamily="2"/>
                <a:cs typeface="Tahoma" pitchFamily="2"/>
              </a:rPr>
              <a:t>»</a:t>
            </a:r>
          </a:p>
        </p:txBody>
      </p:sp>
      <p:sp>
        <p:nvSpPr>
          <p:cNvPr id="14" name="Полилиния 13"/>
          <p:cNvSpPr/>
          <p:nvPr/>
        </p:nvSpPr>
        <p:spPr>
          <a:xfrm>
            <a:off x="228600" y="1981200"/>
            <a:ext cx="3240088" cy="1081088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val f2"/>
              <a:gd name="f7" fmla="val f3"/>
              <a:gd name="f8" fmla="+- f7 0 f6"/>
              <a:gd name="f9" fmla="*/ f8 1 21600"/>
              <a:gd name="f10" fmla="*/ f6 1 f9"/>
              <a:gd name="f11" fmla="*/ f7 1 f9"/>
              <a:gd name="f12" fmla="*/ f10 f4 1"/>
              <a:gd name="f13" fmla="*/ f11 f4 1"/>
              <a:gd name="f14" fmla="*/ f11 f5 1"/>
              <a:gd name="f15" fmla="*/ f10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2" t="f15" r="f13" b="f14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solidFill>
            <a:srgbClr val="99CCFF">
              <a:alpha val="50000"/>
            </a:srgbClr>
          </a:solidFill>
          <a:ln w="0">
            <a:solidFill>
              <a:srgbClr val="000000"/>
            </a:solidFill>
            <a:prstDash val="solid"/>
          </a:ln>
        </p:spPr>
        <p:txBody>
          <a:bodyPr lIns="0" tIns="0" rIns="0" bIns="0" anchor="ctr" anchorCtr="1" compatLnSpc="0"/>
          <a:lstStyle/>
          <a:p>
            <a:pPr algn="ctr" defTabSz="914207" fontAlgn="auto" hangingPunct="0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000" b="1" kern="0" dirty="0" err="1">
                <a:solidFill>
                  <a:srgbClr val="000000"/>
                </a:solidFill>
                <a:latin typeface="Arial" pitchFamily="18"/>
                <a:ea typeface="Lucida Sans Unicode" pitchFamily="2"/>
                <a:cs typeface="Tahoma" pitchFamily="2"/>
              </a:rPr>
              <a:t>Тиждень</a:t>
            </a:r>
            <a:r>
              <a:rPr lang="ru-RU" sz="2000" b="1" kern="0" dirty="0">
                <a:solidFill>
                  <a:srgbClr val="000000"/>
                </a:solidFill>
                <a:latin typeface="Arial" pitchFamily="18"/>
                <a:ea typeface="Lucida Sans Unicode" pitchFamily="2"/>
                <a:cs typeface="Tahoma" pitchFamily="2"/>
              </a:rPr>
              <a:t> </a:t>
            </a:r>
            <a:r>
              <a:rPr lang="ru-RU" sz="2000" b="1" kern="0" dirty="0" err="1">
                <a:solidFill>
                  <a:srgbClr val="000000"/>
                </a:solidFill>
                <a:latin typeface="Arial" pitchFamily="18"/>
                <a:ea typeface="Lucida Sans Unicode" pitchFamily="2"/>
                <a:cs typeface="Tahoma" pitchFamily="2"/>
              </a:rPr>
              <a:t>світової</a:t>
            </a:r>
            <a:endParaRPr lang="ru-RU" sz="2000" b="1" kern="0" dirty="0">
              <a:solidFill>
                <a:srgbClr val="000000"/>
              </a:solidFill>
              <a:latin typeface="Arial" pitchFamily="18"/>
              <a:ea typeface="Lucida Sans Unicode" pitchFamily="2"/>
              <a:cs typeface="Tahoma" pitchFamily="2"/>
            </a:endParaRPr>
          </a:p>
          <a:p>
            <a:pPr algn="ctr" defTabSz="914207" fontAlgn="auto" hangingPunct="0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000" b="1" kern="0" dirty="0" err="1">
                <a:solidFill>
                  <a:srgbClr val="000000"/>
                </a:solidFill>
                <a:latin typeface="Arial" pitchFamily="18"/>
                <a:ea typeface="Lucida Sans Unicode" pitchFamily="2"/>
                <a:cs typeface="Tahoma" pitchFamily="2"/>
              </a:rPr>
              <a:t>літератури</a:t>
            </a:r>
            <a:endParaRPr lang="ru-RU" sz="2000" b="1" kern="0" dirty="0">
              <a:solidFill>
                <a:srgbClr val="000000"/>
              </a:solidFill>
              <a:latin typeface="Arial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16" name="Полилиния 15"/>
          <p:cNvSpPr/>
          <p:nvPr/>
        </p:nvSpPr>
        <p:spPr>
          <a:xfrm>
            <a:off x="228600" y="3581400"/>
            <a:ext cx="3240088" cy="900113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val f2"/>
              <a:gd name="f7" fmla="val f3"/>
              <a:gd name="f8" fmla="+- f7 0 f6"/>
              <a:gd name="f9" fmla="*/ f8 1 21600"/>
              <a:gd name="f10" fmla="*/ f6 1 f9"/>
              <a:gd name="f11" fmla="*/ f7 1 f9"/>
              <a:gd name="f12" fmla="*/ f10 f4 1"/>
              <a:gd name="f13" fmla="*/ f11 f4 1"/>
              <a:gd name="f14" fmla="*/ f11 f5 1"/>
              <a:gd name="f15" fmla="*/ f10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2" t="f15" r="f13" b="f14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solidFill>
            <a:srgbClr val="99CCFF">
              <a:alpha val="50000"/>
            </a:srgbClr>
          </a:solidFill>
          <a:ln w="0">
            <a:solidFill>
              <a:srgbClr val="000000"/>
            </a:solidFill>
            <a:prstDash val="solid"/>
          </a:ln>
        </p:spPr>
        <p:txBody>
          <a:bodyPr lIns="0" tIns="0" rIns="0" bIns="0" anchor="ctr" anchorCtr="1" compatLnSpc="0"/>
          <a:lstStyle/>
          <a:p>
            <a:pPr algn="ctr" defTabSz="914207" fontAlgn="auto" hangingPunct="0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000" b="1" kern="0" dirty="0">
                <a:solidFill>
                  <a:srgbClr val="000000"/>
                </a:solidFill>
                <a:latin typeface="Arial" pitchFamily="18"/>
                <a:ea typeface="Lucida Sans Unicode" pitchFamily="2"/>
                <a:cs typeface="Tahoma" pitchFamily="2"/>
              </a:rPr>
              <a:t>Конкурс «</a:t>
            </a:r>
            <a:r>
              <a:rPr lang="ru-RU" sz="2000" b="1" kern="0" dirty="0" err="1">
                <a:solidFill>
                  <a:srgbClr val="000000"/>
                </a:solidFill>
                <a:latin typeface="Arial" pitchFamily="18"/>
                <a:ea typeface="Lucida Sans Unicode" pitchFamily="2"/>
                <a:cs typeface="Tahoma" pitchFamily="2"/>
              </a:rPr>
              <a:t>Відгук</a:t>
            </a:r>
            <a:r>
              <a:rPr lang="ru-RU" sz="2000" b="1" kern="0" dirty="0">
                <a:solidFill>
                  <a:srgbClr val="000000"/>
                </a:solidFill>
                <a:latin typeface="Arial" pitchFamily="18"/>
                <a:ea typeface="Lucida Sans Unicode" pitchFamily="2"/>
                <a:cs typeface="Tahoma" pitchFamily="2"/>
              </a:rPr>
              <a:t> на</a:t>
            </a:r>
          </a:p>
          <a:p>
            <a:pPr algn="ctr" defTabSz="914207" fontAlgn="auto" hangingPunct="0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000" b="1" kern="0" dirty="0" err="1">
                <a:solidFill>
                  <a:srgbClr val="000000"/>
                </a:solidFill>
                <a:latin typeface="Arial" pitchFamily="18"/>
                <a:ea typeface="Lucida Sans Unicode" pitchFamily="2"/>
                <a:cs typeface="Tahoma" pitchFamily="2"/>
              </a:rPr>
              <a:t>сучасну</a:t>
            </a:r>
            <a:r>
              <a:rPr lang="ru-RU" sz="2000" b="1" kern="0" dirty="0">
                <a:solidFill>
                  <a:srgbClr val="000000"/>
                </a:solidFill>
                <a:latin typeface="Arial" pitchFamily="18"/>
                <a:ea typeface="Lucida Sans Unicode" pitchFamily="2"/>
                <a:cs typeface="Tahoma" pitchFamily="2"/>
              </a:rPr>
              <a:t> </a:t>
            </a:r>
            <a:r>
              <a:rPr lang="ru-RU" sz="2000" b="1" kern="0" dirty="0" err="1">
                <a:solidFill>
                  <a:srgbClr val="000000"/>
                </a:solidFill>
                <a:latin typeface="Arial" pitchFamily="18"/>
                <a:ea typeface="Lucida Sans Unicode" pitchFamily="2"/>
                <a:cs typeface="Tahoma" pitchFamily="2"/>
              </a:rPr>
              <a:t>дитячу</a:t>
            </a:r>
            <a:r>
              <a:rPr lang="ru-RU" sz="2000" b="1" kern="0" dirty="0">
                <a:solidFill>
                  <a:srgbClr val="000000"/>
                </a:solidFill>
                <a:latin typeface="Arial" pitchFamily="18"/>
                <a:ea typeface="Lucida Sans Unicode" pitchFamily="2"/>
                <a:cs typeface="Tahoma" pitchFamily="2"/>
              </a:rPr>
              <a:t> прозу»</a:t>
            </a:r>
          </a:p>
        </p:txBody>
      </p:sp>
      <p:sp>
        <p:nvSpPr>
          <p:cNvPr id="17" name="Полилиния 16"/>
          <p:cNvSpPr/>
          <p:nvPr/>
        </p:nvSpPr>
        <p:spPr>
          <a:xfrm>
            <a:off x="228600" y="5029200"/>
            <a:ext cx="3240088" cy="1079500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val f2"/>
              <a:gd name="f7" fmla="val f3"/>
              <a:gd name="f8" fmla="+- f7 0 f6"/>
              <a:gd name="f9" fmla="*/ f8 1 21600"/>
              <a:gd name="f10" fmla="*/ f6 1 f9"/>
              <a:gd name="f11" fmla="*/ f7 1 f9"/>
              <a:gd name="f12" fmla="*/ f10 f4 1"/>
              <a:gd name="f13" fmla="*/ f11 f4 1"/>
              <a:gd name="f14" fmla="*/ f11 f5 1"/>
              <a:gd name="f15" fmla="*/ f10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2" t="f15" r="f13" b="f14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solidFill>
            <a:srgbClr val="99CCFF">
              <a:alpha val="50000"/>
            </a:srgbClr>
          </a:solidFill>
          <a:ln w="0">
            <a:solidFill>
              <a:srgbClr val="000000"/>
            </a:solidFill>
            <a:prstDash val="solid"/>
          </a:ln>
        </p:spPr>
        <p:txBody>
          <a:bodyPr lIns="0" tIns="0" rIns="0" bIns="0" anchor="ctr" anchorCtr="1" compatLnSpc="0"/>
          <a:lstStyle/>
          <a:p>
            <a:pPr algn="ctr" defTabSz="914207" fontAlgn="auto" hangingPunct="0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000" b="1" kern="0" dirty="0">
                <a:solidFill>
                  <a:srgbClr val="000000"/>
                </a:solidFill>
                <a:latin typeface="Arial" pitchFamily="18"/>
                <a:ea typeface="Lucida Sans Unicode" pitchFamily="2"/>
                <a:cs typeface="Tahoma" pitchFamily="2"/>
              </a:rPr>
              <a:t>«Краса </a:t>
            </a:r>
            <a:r>
              <a:rPr lang="ru-RU" sz="2000" b="1" kern="0" dirty="0" err="1">
                <a:solidFill>
                  <a:srgbClr val="000000"/>
                </a:solidFill>
                <a:latin typeface="Arial" pitchFamily="18"/>
                <a:ea typeface="Lucida Sans Unicode" pitchFamily="2"/>
                <a:cs typeface="Tahoma" pitchFamily="2"/>
              </a:rPr>
              <a:t>поетичного</a:t>
            </a:r>
            <a:endParaRPr lang="ru-RU" sz="2000" b="1" kern="0" dirty="0">
              <a:solidFill>
                <a:srgbClr val="000000"/>
              </a:solidFill>
              <a:latin typeface="Arial" pitchFamily="18"/>
              <a:ea typeface="Lucida Sans Unicode" pitchFamily="2"/>
              <a:cs typeface="Tahoma" pitchFamily="2"/>
            </a:endParaRPr>
          </a:p>
          <a:p>
            <a:pPr algn="ctr" defTabSz="914207" fontAlgn="auto" hangingPunct="0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000" b="1" kern="0" dirty="0">
                <a:solidFill>
                  <a:srgbClr val="000000"/>
                </a:solidFill>
                <a:latin typeface="Arial" pitchFamily="18"/>
                <a:ea typeface="Lucida Sans Unicode" pitchFamily="2"/>
                <a:cs typeface="Tahoma" pitchFamily="2"/>
              </a:rPr>
              <a:t>слова – конкурс </a:t>
            </a:r>
            <a:r>
              <a:rPr lang="ru-RU" sz="2000" b="1" kern="0" dirty="0" err="1">
                <a:solidFill>
                  <a:srgbClr val="000000"/>
                </a:solidFill>
                <a:latin typeface="Arial" pitchFamily="18"/>
                <a:ea typeface="Lucida Sans Unicode" pitchFamily="2"/>
                <a:cs typeface="Tahoma" pitchFamily="2"/>
              </a:rPr>
              <a:t>читців</a:t>
            </a:r>
            <a:r>
              <a:rPr lang="ru-RU" sz="2000" b="1" kern="0" dirty="0">
                <a:solidFill>
                  <a:srgbClr val="000000"/>
                </a:solidFill>
                <a:latin typeface="Arial" pitchFamily="18"/>
                <a:ea typeface="Lucida Sans Unicode" pitchFamily="2"/>
                <a:cs typeface="Tahoma" pitchFamily="2"/>
              </a:rPr>
              <a:t>»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Прямоугольник 3"/>
          <p:cNvSpPr>
            <a:spLocks noChangeArrowheads="1"/>
          </p:cNvSpPr>
          <p:nvPr/>
        </p:nvSpPr>
        <p:spPr bwMode="auto">
          <a:xfrm>
            <a:off x="0" y="4292600"/>
            <a:ext cx="3846513" cy="181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uk-UA" sz="2800" b="1">
                <a:latin typeface="Calibri" pitchFamily="34" charset="0"/>
              </a:rPr>
              <a:t>Артур Конан Дойль – автор детективного циклу про Шерлока Холмса</a:t>
            </a:r>
            <a:endParaRPr lang="uk-UA" b="1">
              <a:latin typeface="Calibri" pitchFamily="34" charset="0"/>
            </a:endParaRPr>
          </a:p>
        </p:txBody>
      </p:sp>
      <p:pic>
        <p:nvPicPr>
          <p:cNvPr id="12291" name="Picture 2"/>
          <p:cNvPicPr>
            <a:picLocks noChangeAspect="1" noChangeArrowheads="1"/>
          </p:cNvPicPr>
          <p:nvPr/>
        </p:nvPicPr>
        <p:blipFill>
          <a:blip r:embed="rId2" cstate="print"/>
          <a:srcRect l="3506" t="1582" r="3847" b="5537"/>
          <a:stretch>
            <a:fillRect/>
          </a:stretch>
        </p:blipFill>
        <p:spPr bwMode="auto">
          <a:xfrm>
            <a:off x="323528" y="548680"/>
            <a:ext cx="4321175" cy="31686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292" name="Picture 3"/>
          <p:cNvPicPr>
            <a:picLocks noChangeAspect="1" noChangeArrowheads="1"/>
          </p:cNvPicPr>
          <p:nvPr/>
        </p:nvPicPr>
        <p:blipFill>
          <a:blip r:embed="rId3" cstate="print"/>
          <a:srcRect l="5447" t="9668" r="2245" b="5367"/>
          <a:stretch>
            <a:fillRect/>
          </a:stretch>
        </p:blipFill>
        <p:spPr bwMode="auto">
          <a:xfrm>
            <a:off x="4067944" y="3356992"/>
            <a:ext cx="4895850" cy="31670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6324" name="Прямоугольник 3"/>
          <p:cNvSpPr>
            <a:spLocks noChangeArrowheads="1"/>
          </p:cNvSpPr>
          <p:nvPr/>
        </p:nvSpPr>
        <p:spPr bwMode="auto">
          <a:xfrm>
            <a:off x="4859338" y="620713"/>
            <a:ext cx="3848100" cy="157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uk-UA" sz="2400" b="1" i="1">
                <a:latin typeface="Times New Roman" pitchFamily="18" charset="0"/>
              </a:rPr>
              <a:t>Дитина - як самоцвіт: скільки не обертай його, а в ньому починають світитися все нові грані… </a:t>
            </a:r>
          </a:p>
        </p:txBody>
      </p:sp>
      <p:sp>
        <p:nvSpPr>
          <p:cNvPr id="56325" name="Rectangle 20"/>
          <p:cNvSpPr txBox="1">
            <a:spLocks noChangeArrowheads="1"/>
          </p:cNvSpPr>
          <p:nvPr/>
        </p:nvSpPr>
        <p:spPr bwMode="auto">
          <a:xfrm>
            <a:off x="7235825" y="2205038"/>
            <a:ext cx="1584325" cy="50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uk-UA" sz="2400" b="1" i="1">
                <a:latin typeface="Times New Roman" pitchFamily="18" charset="0"/>
              </a:rPr>
              <a:t>М.Наєнко</a:t>
            </a:r>
          </a:p>
          <a:p>
            <a:pPr marL="342900" indent="-342900">
              <a:spcBef>
                <a:spcPct val="20000"/>
              </a:spcBef>
              <a:buFont typeface="Wingdings" pitchFamily="2" charset="2"/>
              <a:buNone/>
            </a:pPr>
            <a:endParaRPr lang="uk-UA" sz="2000">
              <a:latin typeface="Times New Roman" pitchFamily="18" charset="0"/>
            </a:endParaRPr>
          </a:p>
          <a:p>
            <a:pPr marL="342900" indent="-342900">
              <a:spcBef>
                <a:spcPct val="20000"/>
              </a:spcBef>
            </a:pPr>
            <a:r>
              <a:rPr lang="uk-UA" sz="2800">
                <a:latin typeface="Times New Roman" pitchFamily="18" charset="0"/>
              </a:rPr>
              <a:t> </a:t>
            </a:r>
            <a:endParaRPr lang="ru-RU" sz="2800">
              <a:latin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3611563"/>
            <a:ext cx="5715040" cy="29607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4" name="Заголовок 1"/>
          <p:cNvSpPr>
            <a:spLocks noGrp="1"/>
          </p:cNvSpPr>
          <p:nvPr>
            <p:ph type="title" idx="4294967295"/>
          </p:nvPr>
        </p:nvSpPr>
        <p:spPr>
          <a:xfrm>
            <a:off x="611188" y="188913"/>
            <a:ext cx="8532812" cy="83185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uk-UA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Тиждень світової літератури</a:t>
            </a:r>
          </a:p>
        </p:txBody>
      </p:sp>
      <p:pic>
        <p:nvPicPr>
          <p:cNvPr id="57347" name="Picture 2"/>
          <p:cNvPicPr>
            <a:picLocks noChangeAspect="1" noChangeArrowheads="1"/>
          </p:cNvPicPr>
          <p:nvPr/>
        </p:nvPicPr>
        <p:blipFill>
          <a:blip r:embed="rId3" cstate="print"/>
          <a:srcRect t="37195"/>
          <a:stretch>
            <a:fillRect/>
          </a:stretch>
        </p:blipFill>
        <p:spPr bwMode="auto">
          <a:xfrm>
            <a:off x="142845" y="1371601"/>
            <a:ext cx="5286412" cy="2271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19712" y="1052736"/>
            <a:ext cx="3824288" cy="27495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TextBox 3"/>
          <p:cNvSpPr txBox="1">
            <a:spLocks noChangeArrowheads="1"/>
          </p:cNvSpPr>
          <p:nvPr/>
        </p:nvSpPr>
        <p:spPr bwMode="auto">
          <a:xfrm>
            <a:off x="5257800" y="981075"/>
            <a:ext cx="38862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+mn-cs"/>
              </a:rPr>
              <a:t>Літературний </a:t>
            </a:r>
            <a:r>
              <a:rPr lang="uk-UA" sz="20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+mn-cs"/>
              </a:rPr>
              <a:t>брейн</a:t>
            </a:r>
            <a:r>
              <a:rPr lang="uk-UA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+mn-cs"/>
              </a:rPr>
              <a:t> – ринг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+mn-cs"/>
              </a:rPr>
              <a:t>«Щасливий випадок»</a:t>
            </a:r>
          </a:p>
        </p:txBody>
      </p:sp>
      <p:sp>
        <p:nvSpPr>
          <p:cNvPr id="57350" name="TextBox 3"/>
          <p:cNvSpPr txBox="1">
            <a:spLocks noChangeArrowheads="1"/>
          </p:cNvSpPr>
          <p:nvPr/>
        </p:nvSpPr>
        <p:spPr bwMode="auto">
          <a:xfrm>
            <a:off x="1981200" y="838200"/>
            <a:ext cx="3886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 sz="2400" b="1" dirty="0">
                <a:latin typeface="Times New Roman" pitchFamily="18" charset="0"/>
              </a:rPr>
              <a:t>Понеділок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5256094" y="3857628"/>
            <a:ext cx="3602186" cy="276930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/>
            <a:ext uri="{91240B29-F687-4F45-9708-019B960494DF}"/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092200"/>
            <a:ext cx="4191000" cy="28130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700808"/>
            <a:ext cx="4305300" cy="28114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5364" name="TextBox 4"/>
          <p:cNvSpPr txBox="1">
            <a:spLocks noChangeArrowheads="1"/>
          </p:cNvSpPr>
          <p:nvPr/>
        </p:nvSpPr>
        <p:spPr bwMode="auto">
          <a:xfrm rot="-1083891">
            <a:off x="1981200" y="2895600"/>
            <a:ext cx="2598738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b="1" i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+mn-cs"/>
              </a:rPr>
              <a:t>Голопупенків син </a:t>
            </a:r>
            <a:r>
              <a:rPr lang="uk-UA" b="1" i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,</a:t>
            </a:r>
            <a:r>
              <a:rPr lang="uk-UA" b="1" i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+mn-cs"/>
              </a:rPr>
              <a:t>  </a:t>
            </a:r>
            <a:endParaRPr lang="uk-UA" b="1" i="1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b="1" i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+mn-cs"/>
              </a:rPr>
              <a:t>Параска    </a:t>
            </a:r>
            <a:r>
              <a:rPr lang="uk-UA" b="1" i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і</a:t>
            </a:r>
            <a:r>
              <a:rPr lang="uk-UA" b="1" i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+mn-cs"/>
              </a:rPr>
              <a:t>  Черевик</a:t>
            </a:r>
          </a:p>
        </p:txBody>
      </p:sp>
      <p:sp>
        <p:nvSpPr>
          <p:cNvPr id="59396" name="Заголовок 1"/>
          <p:cNvSpPr>
            <a:spLocks/>
          </p:cNvSpPr>
          <p:nvPr/>
        </p:nvSpPr>
        <p:spPr bwMode="auto">
          <a:xfrm>
            <a:off x="3492500" y="260350"/>
            <a:ext cx="5435600" cy="1052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uk-UA" sz="3200" b="1" i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«Гоголь посміхається»</a:t>
            </a:r>
          </a:p>
          <a:p>
            <a:pPr algn="ctr"/>
            <a:r>
              <a:rPr lang="uk-UA" sz="2000" b="1" i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          Літературно – музична композиція</a:t>
            </a:r>
          </a:p>
        </p:txBody>
      </p:sp>
      <p:pic>
        <p:nvPicPr>
          <p:cNvPr id="1536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" y="4038600"/>
            <a:ext cx="4178300" cy="26447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0" name="Заголовок 1"/>
          <p:cNvSpPr>
            <a:spLocks noGrp="1"/>
          </p:cNvSpPr>
          <p:nvPr>
            <p:ph type="title" idx="4294967295"/>
          </p:nvPr>
        </p:nvSpPr>
        <p:spPr>
          <a:xfrm>
            <a:off x="4441825" y="5084763"/>
            <a:ext cx="4702175" cy="45720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uk-UA" sz="2800" b="1" i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«Я – жінка, </a:t>
            </a:r>
            <a:br>
              <a:rPr lang="uk-UA" sz="2800" b="1" i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uk-UA" sz="2800" b="1" i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ви чуєте, люди,  я – свічка!»</a:t>
            </a:r>
            <a:r>
              <a:rPr lang="uk-UA" sz="3200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3200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uk-UA" sz="3200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368" name="TextBox 10"/>
          <p:cNvSpPr txBox="1">
            <a:spLocks noChangeArrowheads="1"/>
          </p:cNvSpPr>
          <p:nvPr/>
        </p:nvSpPr>
        <p:spPr bwMode="auto">
          <a:xfrm>
            <a:off x="5003800" y="5805488"/>
            <a:ext cx="37338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000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Літературно-мистецьке свято</a:t>
            </a:r>
            <a:endParaRPr lang="ru-RU" sz="2000" b="1" i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 idx="4294967295"/>
          </p:nvPr>
        </p:nvSpPr>
        <p:spPr>
          <a:xfrm>
            <a:off x="2700338" y="765175"/>
            <a:ext cx="6264275" cy="1150938"/>
          </a:xfrm>
        </p:spPr>
        <p:txBody>
          <a:bodyPr rtlCol="0" anchor="t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uk-UA" sz="3600" b="1" dirty="0">
                <a:solidFill>
                  <a:schemeClr val="accent1">
                    <a:lumMod val="50000"/>
                  </a:schemeClr>
                </a:solidFill>
                <a:latin typeface="Bookman Old Style" pitchFamily="18" charset="0"/>
              </a:rPr>
              <a:t>УЧАСТЬ В ПРЕДМЕТНИХ ОЛІМПІАДАХ</a:t>
            </a:r>
          </a:p>
        </p:txBody>
      </p:sp>
      <p:sp>
        <p:nvSpPr>
          <p:cNvPr id="2" name="Заголовок 1"/>
          <p:cNvSpPr txBox="1">
            <a:spLocks/>
          </p:cNvSpPr>
          <p:nvPr/>
        </p:nvSpPr>
        <p:spPr>
          <a:xfrm>
            <a:off x="152400" y="1838325"/>
            <a:ext cx="8740080" cy="3534891"/>
          </a:xfrm>
          <a:prstGeom prst="rect">
            <a:avLst/>
          </a:prstGeom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 marL="457200" indent="-457200" fontAlgn="auto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uk-UA" sz="3200" b="1" i="1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Участь у олімпіаді з української мови та літератури: </a:t>
            </a:r>
          </a:p>
          <a:p>
            <a:pPr marL="457200" indent="-457200" fontAlgn="auto">
              <a:spcAft>
                <a:spcPts val="0"/>
              </a:spcAft>
              <a:defRPr/>
            </a:pPr>
            <a:r>
              <a:rPr lang="uk-UA" sz="3200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uk-UA" sz="3200" cap="none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Грошко</a:t>
            </a:r>
            <a:r>
              <a:rPr lang="uk-UA" sz="3200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Микола </a:t>
            </a:r>
            <a:r>
              <a:rPr lang="en-US" sz="3200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IV </a:t>
            </a:r>
            <a:r>
              <a:rPr lang="uk-UA" sz="3200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місце – 2008 р.</a:t>
            </a:r>
            <a:br>
              <a:rPr lang="uk-UA" sz="3200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3200" cap="none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Яськевич</a:t>
            </a:r>
            <a:r>
              <a:rPr lang="uk-UA" sz="3200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Надія </a:t>
            </a:r>
            <a:r>
              <a:rPr lang="en-US" sz="3200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VII </a:t>
            </a:r>
            <a:r>
              <a:rPr lang="uk-UA" sz="3200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місце – 20</a:t>
            </a:r>
            <a:r>
              <a:rPr lang="en-US" sz="3200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r>
              <a:rPr lang="uk-UA" sz="3200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р.</a:t>
            </a:r>
            <a:endParaRPr lang="uk-UA" sz="3200" b="1" i="1" cap="none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fontAlgn="auto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endParaRPr lang="en-US" sz="3200" b="1" i="1" cap="none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fontAlgn="auto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uk-UA" sz="3200" b="1" i="1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 читців:</a:t>
            </a:r>
          </a:p>
          <a:p>
            <a:pPr marL="457200" indent="-457200" fontAlgn="auto">
              <a:spcAft>
                <a:spcPts val="0"/>
              </a:spcAft>
              <a:defRPr/>
            </a:pPr>
            <a:r>
              <a:rPr lang="uk-UA" sz="3200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Конотопський Мар</a:t>
            </a:r>
            <a:r>
              <a:rPr lang="en-US" sz="3200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uk-UA" sz="3200" cap="none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ян</a:t>
            </a:r>
            <a:r>
              <a:rPr lang="uk-UA" sz="3200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2013 р. – номінація </a:t>
            </a:r>
            <a:r>
              <a:rPr lang="en-US" sz="3200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200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3200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3200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3200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3200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3200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3200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uk-U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Заголовок 2"/>
          <p:cNvSpPr>
            <a:spLocks noGrp="1"/>
          </p:cNvSpPr>
          <p:nvPr>
            <p:ph type="title" idx="4294967295"/>
          </p:nvPr>
        </p:nvSpPr>
        <p:spPr>
          <a:xfrm>
            <a:off x="2843213" y="476250"/>
            <a:ext cx="6076950" cy="936625"/>
          </a:xfrm>
        </p:spPr>
        <p:txBody>
          <a:bodyPr rtlCol="0" anchor="t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uk-UA" sz="3600" b="1" dirty="0" smtClean="0">
                <a:solidFill>
                  <a:schemeClr val="accent1">
                    <a:lumMod val="50000"/>
                  </a:schemeClr>
                </a:solidFill>
                <a:latin typeface="Bookman Old Style" pitchFamily="18" charset="0"/>
              </a:rPr>
              <a:t>НАУКОВО – МЕТОДИЧНА </a:t>
            </a:r>
            <a:br>
              <a:rPr lang="uk-UA" sz="3600" b="1" dirty="0" smtClean="0">
                <a:solidFill>
                  <a:schemeClr val="accent1">
                    <a:lumMod val="50000"/>
                  </a:schemeClr>
                </a:solidFill>
                <a:latin typeface="Bookman Old Style" pitchFamily="18" charset="0"/>
              </a:rPr>
            </a:br>
            <a:r>
              <a:rPr lang="uk-UA" sz="3600" b="1" dirty="0" smtClean="0">
                <a:solidFill>
                  <a:schemeClr val="accent1">
                    <a:lumMod val="50000"/>
                  </a:schemeClr>
                </a:solidFill>
                <a:latin typeface="Bookman Old Style" pitchFamily="18" charset="0"/>
              </a:rPr>
              <a:t>ДІЯЛЬНІСТЬ</a:t>
            </a:r>
            <a:endParaRPr lang="uk-UA" sz="3600" b="1" dirty="0">
              <a:solidFill>
                <a:schemeClr val="accent1">
                  <a:lumMod val="50000"/>
                </a:schemeClr>
              </a:solidFill>
              <a:latin typeface="Bookman Old Style" pitchFamily="18" charset="0"/>
            </a:endParaRPr>
          </a:p>
        </p:txBody>
      </p:sp>
      <p:pic>
        <p:nvPicPr>
          <p:cNvPr id="16387" name="Picture 2"/>
          <p:cNvPicPr>
            <a:picLocks noChangeAspect="1" noChangeArrowheads="1"/>
          </p:cNvPicPr>
          <p:nvPr/>
        </p:nvPicPr>
        <p:blipFill>
          <a:blip r:embed="rId2" cstate="print"/>
          <a:srcRect l="4205" t="4405" r="2519"/>
          <a:stretch>
            <a:fillRect/>
          </a:stretch>
        </p:blipFill>
        <p:spPr bwMode="auto">
          <a:xfrm>
            <a:off x="1331640" y="1556792"/>
            <a:ext cx="6408738" cy="46847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9" name="Заголовок 1"/>
          <p:cNvSpPr>
            <a:spLocks/>
          </p:cNvSpPr>
          <p:nvPr/>
        </p:nvSpPr>
        <p:spPr bwMode="auto">
          <a:xfrm>
            <a:off x="395288" y="6165850"/>
            <a:ext cx="8385175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+mn-cs"/>
              </a:rPr>
              <a:t>Участь у шкільному </a:t>
            </a:r>
            <a:r>
              <a:rPr lang="uk-UA" b="1" i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+mn-cs"/>
              </a:rPr>
              <a:t>методобєднанні</a:t>
            </a:r>
            <a:r>
              <a:rPr lang="uk-UA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+mn-cs"/>
              </a:rPr>
              <a:t> класних керівників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uk-UA" smtClean="0"/>
          </a:p>
        </p:txBody>
      </p:sp>
      <p:sp>
        <p:nvSpPr>
          <p:cNvPr id="43010" name="Заголовок 1"/>
          <p:cNvSpPr>
            <a:spLocks/>
          </p:cNvSpPr>
          <p:nvPr/>
        </p:nvSpPr>
        <p:spPr bwMode="auto">
          <a:xfrm>
            <a:off x="3203575" y="476250"/>
            <a:ext cx="5648325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uk-UA" sz="4000" b="1" dirty="0">
                <a:solidFill>
                  <a:schemeClr val="tx2"/>
                </a:solidFill>
                <a:latin typeface="+mn-lt"/>
              </a:rPr>
              <a:t>Моє місце роботи</a:t>
            </a:r>
            <a:r>
              <a:rPr lang="uk-UA" sz="4000" dirty="0">
                <a:solidFill>
                  <a:schemeClr val="tx2"/>
                </a:solidFill>
                <a:latin typeface="+mn-lt"/>
              </a:rPr>
              <a:t> </a:t>
            </a:r>
          </a:p>
        </p:txBody>
      </p:sp>
      <p:pic>
        <p:nvPicPr>
          <p:cNvPr id="38917" name="Picture 2" descr="G:\фото\PA240117 - копия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371600"/>
            <a:ext cx="5049838" cy="50387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8918" name="Объект 1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0" y="3657600"/>
            <a:ext cx="3657600" cy="28479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8919" name="Объект 9"/>
          <p:cNvPicPr>
            <a:picLocks noChangeAspect="1"/>
          </p:cNvPicPr>
          <p:nvPr/>
        </p:nvPicPr>
        <p:blipFill>
          <a:blip r:embed="rId4" cstate="print"/>
          <a:srcRect b="44638"/>
          <a:stretch>
            <a:fillRect/>
          </a:stretch>
        </p:blipFill>
        <p:spPr bwMode="auto">
          <a:xfrm>
            <a:off x="5334000" y="1371600"/>
            <a:ext cx="3657600" cy="20732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700338" y="188913"/>
            <a:ext cx="5435600" cy="1055687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uk-UA" i="1" dirty="0">
                <a:solidFill>
                  <a:schemeClr val="accent1">
                    <a:lumMod val="50000"/>
                  </a:schemeClr>
                </a:solidFill>
              </a:rPr>
              <a:t>        </a:t>
            </a:r>
            <a:r>
              <a:rPr lang="uk-UA" sz="48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Мої нагороди</a:t>
            </a:r>
            <a:r>
              <a:rPr lang="uk-UA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 </a:t>
            </a:r>
            <a:endParaRPr lang="ru-RU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17411" name="Объект 1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rcRect t="12198"/>
          <a:stretch>
            <a:fillRect/>
          </a:stretch>
        </p:blipFill>
        <p:spPr>
          <a:xfrm>
            <a:off x="323528" y="1124744"/>
            <a:ext cx="8388350" cy="5549900"/>
          </a:xfrm>
          <a:prstGeom prst="roundRect">
            <a:avLst>
              <a:gd name="adj" fmla="val 16667"/>
            </a:avLst>
          </a:prstGeom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4"/>
          <p:cNvSpPr>
            <a:spLocks noRot="1" noChangeArrowheads="1"/>
          </p:cNvSpPr>
          <p:nvPr/>
        </p:nvSpPr>
        <p:spPr bwMode="auto">
          <a:xfrm>
            <a:off x="1619250" y="404813"/>
            <a:ext cx="6121400" cy="143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/>
            <a:r>
              <a:rPr lang="uk-UA" sz="4400" b="1" dirty="0">
                <a:solidFill>
                  <a:srgbClr val="000066"/>
                </a:solidFill>
                <a:latin typeface="+mn-lt"/>
              </a:rPr>
              <a:t>Гущина </a:t>
            </a:r>
            <a:endParaRPr lang="en-US" sz="4400" b="1" dirty="0">
              <a:solidFill>
                <a:srgbClr val="000066"/>
              </a:solidFill>
              <a:latin typeface="+mn-lt"/>
            </a:endParaRPr>
          </a:p>
          <a:p>
            <a:pPr algn="r"/>
            <a:r>
              <a:rPr lang="uk-UA" sz="4400" b="1" dirty="0">
                <a:solidFill>
                  <a:srgbClr val="000066"/>
                </a:solidFill>
                <a:latin typeface="+mn-lt"/>
              </a:rPr>
              <a:t>Наталія Романівна</a:t>
            </a:r>
          </a:p>
        </p:txBody>
      </p:sp>
      <p:sp>
        <p:nvSpPr>
          <p:cNvPr id="41986" name="Rectangle 6"/>
          <p:cNvSpPr>
            <a:spLocks noRot="1" noChangeArrowheads="1"/>
          </p:cNvSpPr>
          <p:nvPr/>
        </p:nvSpPr>
        <p:spPr bwMode="auto">
          <a:xfrm>
            <a:off x="4284663" y="2420938"/>
            <a:ext cx="4633912" cy="3395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lnSpc>
                <a:spcPct val="80000"/>
              </a:lnSpc>
              <a:spcBef>
                <a:spcPct val="20000"/>
              </a:spcBef>
              <a:buClr>
                <a:schemeClr val="tx2"/>
              </a:buClr>
              <a:buSzPct val="115000"/>
              <a:buFont typeface="Wingdings" pitchFamily="2" charset="2"/>
              <a:buNone/>
            </a:pPr>
            <a:r>
              <a:rPr lang="uk-UA" sz="2800" dirty="0">
                <a:solidFill>
                  <a:srgbClr val="000066"/>
                </a:solidFill>
                <a:latin typeface="Times New Roman" pitchFamily="18" charset="0"/>
              </a:rPr>
              <a:t>Вчитель світової літератури, української мови та літератури </a:t>
            </a:r>
          </a:p>
          <a:p>
            <a:pPr marL="342900" indent="-342900" algn="ctr">
              <a:lnSpc>
                <a:spcPct val="80000"/>
              </a:lnSpc>
              <a:spcBef>
                <a:spcPct val="20000"/>
              </a:spcBef>
              <a:buClr>
                <a:schemeClr val="tx2"/>
              </a:buClr>
              <a:buSzPct val="115000"/>
              <a:buFont typeface="Wingdings" pitchFamily="2" charset="2"/>
              <a:buNone/>
            </a:pPr>
            <a:endParaRPr lang="uk-UA" sz="2800" dirty="0">
              <a:solidFill>
                <a:srgbClr val="000066"/>
              </a:solidFill>
              <a:latin typeface="Times New Roman" pitchFamily="18" charset="0"/>
            </a:endParaRPr>
          </a:p>
          <a:p>
            <a:pPr marL="342900" indent="-342900" algn="ctr">
              <a:lnSpc>
                <a:spcPct val="80000"/>
              </a:lnSpc>
              <a:spcBef>
                <a:spcPct val="20000"/>
              </a:spcBef>
              <a:buClr>
                <a:schemeClr val="tx2"/>
              </a:buClr>
              <a:buSzPct val="115000"/>
              <a:buFont typeface="Wingdings" pitchFamily="2" charset="2"/>
              <a:buNone/>
            </a:pPr>
            <a:r>
              <a:rPr lang="uk-UA" sz="2800" dirty="0">
                <a:solidFill>
                  <a:srgbClr val="000066"/>
                </a:solidFill>
                <a:latin typeface="Times New Roman" pitchFamily="18" charset="0"/>
              </a:rPr>
              <a:t>Спеціаліст першої категорії</a:t>
            </a:r>
          </a:p>
          <a:p>
            <a:pPr marL="342900" indent="-342900" algn="ctr">
              <a:lnSpc>
                <a:spcPct val="80000"/>
              </a:lnSpc>
              <a:spcBef>
                <a:spcPct val="20000"/>
              </a:spcBef>
              <a:buClr>
                <a:schemeClr val="tx2"/>
              </a:buClr>
              <a:buSzPct val="115000"/>
              <a:buFont typeface="Wingdings" pitchFamily="2" charset="2"/>
              <a:buNone/>
            </a:pPr>
            <a:r>
              <a:rPr lang="uk-UA" sz="3200" dirty="0">
                <a:solidFill>
                  <a:srgbClr val="000066"/>
                </a:solidFill>
                <a:latin typeface="Times New Roman" pitchFamily="18" charset="0"/>
              </a:rPr>
              <a:t>          </a:t>
            </a:r>
          </a:p>
          <a:p>
            <a:pPr marL="342900" indent="-342900" algn="ctr">
              <a:lnSpc>
                <a:spcPct val="80000"/>
              </a:lnSpc>
              <a:spcBef>
                <a:spcPct val="20000"/>
              </a:spcBef>
              <a:buClr>
                <a:schemeClr val="tx2"/>
              </a:buClr>
              <a:buSzPct val="115000"/>
              <a:buFont typeface="Wingdings" pitchFamily="2" charset="2"/>
              <a:buNone/>
            </a:pPr>
            <a:r>
              <a:rPr lang="uk-UA" sz="2400" dirty="0">
                <a:latin typeface="Times New Roman" pitchFamily="18" charset="0"/>
              </a:rPr>
              <a:t>   </a:t>
            </a:r>
            <a:r>
              <a:rPr lang="uk-UA" sz="2800" dirty="0">
                <a:solidFill>
                  <a:srgbClr val="0000FF"/>
                </a:solidFill>
                <a:latin typeface="Times New Roman" pitchFamily="18" charset="0"/>
              </a:rPr>
              <a:t>стаж роботи  13 років</a:t>
            </a:r>
          </a:p>
        </p:txBody>
      </p:sp>
      <p:pic>
        <p:nvPicPr>
          <p:cNvPr id="41989" name="Picture 5" descr="IMG_6191"/>
          <p:cNvPicPr>
            <a:picLocks noChangeAspect="1" noChangeArrowheads="1"/>
          </p:cNvPicPr>
          <p:nvPr/>
        </p:nvPicPr>
        <p:blipFill>
          <a:blip r:embed="rId2" cstate="print"/>
          <a:srcRect l="14871"/>
          <a:stretch>
            <a:fillRect/>
          </a:stretch>
        </p:blipFill>
        <p:spPr bwMode="auto">
          <a:xfrm>
            <a:off x="395289" y="2276475"/>
            <a:ext cx="3923752" cy="3456781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1" name="TextBox 11"/>
          <p:cNvSpPr txBox="1">
            <a:spLocks noChangeArrowheads="1"/>
          </p:cNvSpPr>
          <p:nvPr/>
        </p:nvSpPr>
        <p:spPr bwMode="auto">
          <a:xfrm>
            <a:off x="4500563" y="404813"/>
            <a:ext cx="3024187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54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Освіта</a:t>
            </a:r>
            <a:endParaRPr lang="ru-RU" sz="54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Times New Roman" pitchFamily="18" charset="0"/>
            </a:endParaRPr>
          </a:p>
        </p:txBody>
      </p:sp>
      <p:sp>
        <p:nvSpPr>
          <p:cNvPr id="44034" name="Rectangle 20"/>
          <p:cNvSpPr txBox="1">
            <a:spLocks noChangeArrowheads="1"/>
          </p:cNvSpPr>
          <p:nvPr/>
        </p:nvSpPr>
        <p:spPr bwMode="auto">
          <a:xfrm>
            <a:off x="228600" y="1676400"/>
            <a:ext cx="4194175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uk-UA" sz="2000" dirty="0">
                <a:latin typeface="Times New Roman" pitchFamily="18" charset="0"/>
              </a:rPr>
              <a:t>1995 – 2000рр. – ТДПУ ім. В. Гнатюка</a:t>
            </a:r>
          </a:p>
          <a:p>
            <a:pPr marL="342900" indent="-342900">
              <a:spcBef>
                <a:spcPct val="20000"/>
              </a:spcBef>
              <a:buFont typeface="Wingdings" pitchFamily="2" charset="2"/>
              <a:buNone/>
            </a:pPr>
            <a:endParaRPr lang="uk-UA" sz="2000" dirty="0">
              <a:latin typeface="Times New Roman" pitchFamily="18" charset="0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uk-UA" sz="2000" dirty="0">
                <a:latin typeface="Times New Roman" pitchFamily="18" charset="0"/>
              </a:rPr>
              <a:t>Спеціальність </a:t>
            </a:r>
            <a:r>
              <a:rPr lang="uk-UA" sz="2000" dirty="0" err="1">
                <a:latin typeface="Times New Roman" pitchFamily="18" charset="0"/>
              </a:rPr>
              <a:t>“Педагогіка</a:t>
            </a:r>
            <a:r>
              <a:rPr lang="uk-UA" sz="2000" dirty="0">
                <a:latin typeface="Times New Roman" pitchFamily="18" charset="0"/>
              </a:rPr>
              <a:t> і методика середньої освіти. Російська мова та </a:t>
            </a:r>
            <a:r>
              <a:rPr lang="uk-UA" sz="2000" dirty="0" err="1">
                <a:latin typeface="Times New Roman" pitchFamily="18" charset="0"/>
              </a:rPr>
              <a:t>література”</a:t>
            </a:r>
            <a:r>
              <a:rPr lang="uk-UA" sz="2000" dirty="0">
                <a:latin typeface="Times New Roman" pitchFamily="18" charset="0"/>
              </a:rPr>
              <a:t>.</a:t>
            </a:r>
            <a:r>
              <a:rPr lang="uk-UA" sz="2800" dirty="0">
                <a:latin typeface="Times New Roman" pitchFamily="18" charset="0"/>
              </a:rPr>
              <a:t> </a:t>
            </a:r>
            <a:endParaRPr lang="ru-RU" sz="2800" dirty="0">
              <a:latin typeface="Times New Roman" pitchFamily="18" charset="0"/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4443412" y="1377950"/>
            <a:ext cx="4419600" cy="30372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/>
            <a:ext uri="{91240B29-F687-4F45-9708-019B960494DF}"/>
          </a:extLst>
        </p:spPr>
      </p:pic>
      <p:sp>
        <p:nvSpPr>
          <p:cNvPr id="44036" name="Rectangle 20"/>
          <p:cNvSpPr txBox="1">
            <a:spLocks noChangeArrowheads="1"/>
          </p:cNvSpPr>
          <p:nvPr/>
        </p:nvSpPr>
        <p:spPr bwMode="auto">
          <a:xfrm>
            <a:off x="381000" y="4191000"/>
            <a:ext cx="83058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uk-UA" sz="2400" b="1" dirty="0">
                <a:latin typeface="Times New Roman" pitchFamily="18" charset="0"/>
              </a:rPr>
              <a:t>Курсова перепідготовка:</a:t>
            </a:r>
          </a:p>
          <a:p>
            <a:pPr marL="342900" indent="-342900">
              <a:spcBef>
                <a:spcPct val="20000"/>
              </a:spcBef>
              <a:buFontTx/>
              <a:buChar char="-"/>
            </a:pPr>
            <a:r>
              <a:rPr lang="uk-UA" sz="2000" i="1" dirty="0" err="1">
                <a:latin typeface="Times New Roman" pitchFamily="18" charset="0"/>
              </a:rPr>
              <a:t>“Інтерактивні</a:t>
            </a:r>
            <a:r>
              <a:rPr lang="uk-UA" sz="2000" i="1" dirty="0">
                <a:latin typeface="Times New Roman" pitchFamily="18" charset="0"/>
              </a:rPr>
              <a:t> форми навчання на уроках зарубіжної </a:t>
            </a:r>
            <a:r>
              <a:rPr lang="uk-UA" sz="2000" i="1" dirty="0" err="1">
                <a:latin typeface="Times New Roman" pitchFamily="18" charset="0"/>
              </a:rPr>
              <a:t>літератури”</a:t>
            </a:r>
            <a:r>
              <a:rPr lang="uk-UA" sz="2000" i="1" dirty="0">
                <a:latin typeface="Times New Roman" pitchFamily="18" charset="0"/>
              </a:rPr>
              <a:t> (2008 рік)</a:t>
            </a:r>
          </a:p>
          <a:p>
            <a:pPr marL="342900" indent="-342900">
              <a:spcBef>
                <a:spcPct val="20000"/>
              </a:spcBef>
              <a:buFontTx/>
              <a:buChar char="-"/>
            </a:pPr>
            <a:r>
              <a:rPr lang="uk-UA" sz="2000" i="1" dirty="0" err="1">
                <a:latin typeface="Times New Roman" pitchFamily="18" charset="0"/>
              </a:rPr>
              <a:t>“Формування</a:t>
            </a:r>
            <a:r>
              <a:rPr lang="uk-UA" sz="2000" i="1" dirty="0">
                <a:latin typeface="Times New Roman" pitchFamily="18" charset="0"/>
              </a:rPr>
              <a:t> інтелектуальної та творчо мислячої особистості шляхом використання елементів інноваційних технологій на уроках світової </a:t>
            </a:r>
            <a:r>
              <a:rPr lang="uk-UA" sz="2000" i="1" dirty="0" err="1">
                <a:latin typeface="Times New Roman" pitchFamily="18" charset="0"/>
              </a:rPr>
              <a:t>літератури”</a:t>
            </a:r>
            <a:r>
              <a:rPr lang="uk-UA" sz="2000" i="1" dirty="0">
                <a:latin typeface="Times New Roman" pitchFamily="18" charset="0"/>
              </a:rPr>
              <a:t> </a:t>
            </a:r>
            <a:endParaRPr lang="ru-RU" sz="2000" i="1" dirty="0">
              <a:latin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12" name="Picture 12" descr="з назви-1"/>
          <p:cNvPicPr>
            <a:picLocks noChangeAspect="1" noChangeArrowheads="1"/>
          </p:cNvPicPr>
          <p:nvPr/>
        </p:nvPicPr>
        <p:blipFill>
          <a:blip r:embed="rId2" cstate="print"/>
          <a:srcRect l="9500" t="73334" r="21500" b="3995"/>
          <a:stretch>
            <a:fillRect/>
          </a:stretch>
        </p:blipFill>
        <p:spPr bwMode="auto">
          <a:xfrm>
            <a:off x="684213" y="5876925"/>
            <a:ext cx="6475412" cy="817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30" name="Picture 14" descr="4"/>
          <p:cNvPicPr>
            <a:picLocks noChangeAspect="1" noChangeArrowheads="1"/>
          </p:cNvPicPr>
          <p:nvPr/>
        </p:nvPicPr>
        <p:blipFill>
          <a:blip r:embed="rId3" cstate="print"/>
          <a:srcRect l="13054" t="4750" r="10307" b="89369"/>
          <a:stretch>
            <a:fillRect/>
          </a:stretch>
        </p:blipFill>
        <p:spPr bwMode="auto">
          <a:xfrm>
            <a:off x="2124075" y="908050"/>
            <a:ext cx="6553200" cy="71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276" name="TextBox 9"/>
          <p:cNvSpPr txBox="1">
            <a:spLocks noChangeArrowheads="1"/>
          </p:cNvSpPr>
          <p:nvPr/>
        </p:nvSpPr>
        <p:spPr bwMode="auto">
          <a:xfrm>
            <a:off x="1547813" y="1700213"/>
            <a:ext cx="72390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uk-UA" sz="2000" b="1" i="1" dirty="0">
                <a:solidFill>
                  <a:srgbClr val="7A0000"/>
                </a:solidFill>
                <a:latin typeface="Times New Roman" pitchFamily="18" charset="0"/>
                <a:cs typeface="Times New Roman" pitchFamily="18" charset="0"/>
              </a:rPr>
              <a:t>Формування інтелектуальної та творчої особистості на уроках світової літератури, шляхом використання елементів інноваційних технологій.</a:t>
            </a:r>
            <a:endParaRPr lang="ru-RU" sz="2000" b="1" i="1" dirty="0">
              <a:solidFill>
                <a:srgbClr val="7A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15616" y="3068960"/>
            <a:ext cx="741682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arenR"/>
            </a:pPr>
            <a:r>
              <a:rPr lang="uk-UA" sz="2000" i="1" dirty="0" smtClean="0">
                <a:latin typeface="+mn-lt"/>
              </a:rPr>
              <a:t>Збуджують інтерес до поглибленого вивчення предмета, до виконання навчальних завдань, залучають власний досвід учня;</a:t>
            </a:r>
          </a:p>
          <a:p>
            <a:pPr marL="342900" indent="-342900">
              <a:buFont typeface="+mj-lt"/>
              <a:buAutoNum type="arabicParenR"/>
            </a:pPr>
            <a:r>
              <a:rPr lang="uk-UA" sz="2000" i="1" dirty="0" smtClean="0">
                <a:latin typeface="+mn-lt"/>
              </a:rPr>
              <a:t>Розвивають і формують творчі здібності учнів;</a:t>
            </a:r>
          </a:p>
          <a:p>
            <a:pPr marL="342900" indent="-342900">
              <a:buFont typeface="+mj-lt"/>
              <a:buAutoNum type="arabicParenR"/>
            </a:pPr>
            <a:r>
              <a:rPr lang="uk-UA" sz="2000" i="1" dirty="0" smtClean="0">
                <a:latin typeface="+mn-lt"/>
              </a:rPr>
              <a:t>Формують здатність до самостійної праці;</a:t>
            </a:r>
          </a:p>
          <a:p>
            <a:pPr marL="342900" indent="-342900">
              <a:buFont typeface="+mj-lt"/>
              <a:buAutoNum type="arabicParenR"/>
            </a:pPr>
            <a:r>
              <a:rPr lang="uk-UA" sz="2000" i="1" dirty="0" smtClean="0">
                <a:latin typeface="+mn-lt"/>
              </a:rPr>
              <a:t>Закладають навички роботи з різними інформаційними джерелами;</a:t>
            </a:r>
          </a:p>
          <a:p>
            <a:pPr marL="342900" indent="-342900">
              <a:buFont typeface="+mj-lt"/>
              <a:buAutoNum type="arabicParenR"/>
            </a:pPr>
            <a:r>
              <a:rPr lang="uk-UA" sz="2000" i="1" dirty="0" smtClean="0">
                <a:latin typeface="+mn-lt"/>
              </a:rPr>
              <a:t>Привчають до групової діяльності, стимулюють почуття гідності й самоповаги.</a:t>
            </a:r>
            <a:endParaRPr lang="ru-RU" sz="2000" i="1" dirty="0">
              <a:latin typeface="+mn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49" name="Picture 11"/>
          <p:cNvPicPr>
            <a:picLocks noChangeAspect="1" noChangeArrowheads="1"/>
          </p:cNvPicPr>
          <p:nvPr/>
        </p:nvPicPr>
        <p:blipFill>
          <a:blip r:embed="rId2" cstate="print"/>
          <a:srcRect r="5511"/>
          <a:stretch>
            <a:fillRect/>
          </a:stretch>
        </p:blipFill>
        <p:spPr bwMode="auto">
          <a:xfrm>
            <a:off x="0" y="3175"/>
            <a:ext cx="9144000" cy="685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47" name="Picture 31" descr="7"/>
          <p:cNvPicPr>
            <a:picLocks noChangeAspect="1" noChangeArrowheads="1"/>
          </p:cNvPicPr>
          <p:nvPr/>
        </p:nvPicPr>
        <p:blipFill>
          <a:blip r:embed="rId3" cstate="print"/>
          <a:srcRect l="2963" t="6601" r="49629" b="53795"/>
          <a:stretch>
            <a:fillRect/>
          </a:stretch>
        </p:blipFill>
        <p:spPr bwMode="auto">
          <a:xfrm>
            <a:off x="250825" y="1412875"/>
            <a:ext cx="36576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48" name="Picture 32" descr="7"/>
          <p:cNvPicPr>
            <a:picLocks noChangeAspect="1" noChangeArrowheads="1"/>
          </p:cNvPicPr>
          <p:nvPr/>
        </p:nvPicPr>
        <p:blipFill>
          <a:blip r:embed="rId3" cstate="print"/>
          <a:srcRect l="50371" t="6601" r="1233" b="56435"/>
          <a:stretch>
            <a:fillRect/>
          </a:stretch>
        </p:blipFill>
        <p:spPr bwMode="auto">
          <a:xfrm>
            <a:off x="2843213" y="2997200"/>
            <a:ext cx="37338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49" name="Picture 33" descr="7"/>
          <p:cNvPicPr>
            <a:picLocks noChangeAspect="1" noChangeArrowheads="1"/>
          </p:cNvPicPr>
          <p:nvPr/>
        </p:nvPicPr>
        <p:blipFill>
          <a:blip r:embed="rId3" cstate="print"/>
          <a:srcRect l="2963" t="51486" r="48642" b="18150"/>
          <a:stretch>
            <a:fillRect/>
          </a:stretch>
        </p:blipFill>
        <p:spPr bwMode="auto">
          <a:xfrm>
            <a:off x="5219700" y="4797425"/>
            <a:ext cx="37338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6" name="Text Box 6"/>
          <p:cNvSpPr txBox="1">
            <a:spLocks noChangeArrowheads="1"/>
          </p:cNvSpPr>
          <p:nvPr/>
        </p:nvSpPr>
        <p:spPr bwMode="auto">
          <a:xfrm>
            <a:off x="250825" y="549275"/>
            <a:ext cx="8424863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uk-UA" sz="3600" b="1" dirty="0">
                <a:latin typeface="Monotype Corsiva" pitchFamily="66" charset="0"/>
              </a:rPr>
              <a:t>Успіх  </a:t>
            </a:r>
            <a:r>
              <a:rPr lang="uk-UA" sz="3600" b="1" dirty="0" smtClean="0">
                <a:latin typeface="Monotype Corsiva" pitchFamily="66" charset="0"/>
              </a:rPr>
              <a:t>не </a:t>
            </a:r>
            <a:r>
              <a:rPr lang="uk-UA" sz="3600" b="1" dirty="0">
                <a:latin typeface="Monotype Corsiva" pitchFamily="66" charset="0"/>
              </a:rPr>
              <a:t>приходить до вас – ви йдете до нього</a:t>
            </a:r>
          </a:p>
        </p:txBody>
      </p:sp>
      <p:sp>
        <p:nvSpPr>
          <p:cNvPr id="53254" name="Rectangle 20"/>
          <p:cNvSpPr txBox="1">
            <a:spLocks noChangeArrowheads="1"/>
          </p:cNvSpPr>
          <p:nvPr/>
        </p:nvSpPr>
        <p:spPr bwMode="auto">
          <a:xfrm>
            <a:off x="6588125" y="1628775"/>
            <a:ext cx="2016125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uk-UA" sz="2400" b="1" i="1" dirty="0">
                <a:latin typeface="Times New Roman" pitchFamily="18" charset="0"/>
              </a:rPr>
              <a:t>М.</a:t>
            </a:r>
            <a:r>
              <a:rPr lang="uk-UA" sz="2400" b="1" i="1" dirty="0" err="1">
                <a:latin typeface="Times New Roman" pitchFamily="18" charset="0"/>
              </a:rPr>
              <a:t>Коллінз</a:t>
            </a:r>
            <a:endParaRPr lang="uk-UA" sz="2400" b="1" i="1" dirty="0">
              <a:latin typeface="Times New Roman" pitchFamily="18" charset="0"/>
            </a:endParaRPr>
          </a:p>
          <a:p>
            <a:pPr marL="342900" indent="-342900">
              <a:spcBef>
                <a:spcPct val="20000"/>
              </a:spcBef>
              <a:buFont typeface="Wingdings" pitchFamily="2" charset="2"/>
              <a:buNone/>
            </a:pPr>
            <a:endParaRPr lang="uk-UA" sz="2000" dirty="0">
              <a:latin typeface="Times New Roman" pitchFamily="18" charset="0"/>
            </a:endParaRPr>
          </a:p>
          <a:p>
            <a:pPr marL="342900" indent="-342900">
              <a:spcBef>
                <a:spcPct val="20000"/>
              </a:spcBef>
            </a:pPr>
            <a:r>
              <a:rPr lang="uk-UA" sz="2800" dirty="0">
                <a:latin typeface="Times New Roman" pitchFamily="18" charset="0"/>
              </a:rPr>
              <a:t> </a:t>
            </a:r>
            <a:endParaRPr lang="ru-RU" sz="2800" dirty="0">
              <a:latin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Text Box 5"/>
          <p:cNvSpPr txBox="1">
            <a:spLocks noChangeArrowheads="1"/>
          </p:cNvSpPr>
          <p:nvPr/>
        </p:nvSpPr>
        <p:spPr bwMode="auto">
          <a:xfrm>
            <a:off x="2771775" y="549275"/>
            <a:ext cx="61214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uk-UA" sz="3600" b="1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+mn-cs"/>
              </a:rPr>
              <a:t>Все, що учень може взяти сам, не треба йому давати</a:t>
            </a:r>
            <a:endParaRPr lang="ru-RU" sz="3600" b="1" dirty="0">
              <a:solidFill>
                <a:schemeClr val="accent1">
                  <a:lumMod val="50000"/>
                </a:schemeClr>
              </a:solidFill>
              <a:latin typeface="Monotype Corsiva" pitchFamily="66" charset="0"/>
              <a:cs typeface="+mn-cs"/>
            </a:endParaRPr>
          </a:p>
        </p:txBody>
      </p:sp>
      <p:sp>
        <p:nvSpPr>
          <p:cNvPr id="7172" name="Text Box 9"/>
          <p:cNvSpPr txBox="1">
            <a:spLocks noChangeArrowheads="1"/>
          </p:cNvSpPr>
          <p:nvPr/>
        </p:nvSpPr>
        <p:spPr bwMode="auto">
          <a:xfrm>
            <a:off x="6804025" y="1700213"/>
            <a:ext cx="20066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uk-UA" sz="2000" b="1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+mn-cs"/>
              </a:rPr>
              <a:t>В. Сухомлинський</a:t>
            </a:r>
            <a:endParaRPr lang="ru-RU" sz="2000" b="1" dirty="0">
              <a:solidFill>
                <a:schemeClr val="accent1">
                  <a:lumMod val="50000"/>
                </a:schemeClr>
              </a:solidFill>
              <a:latin typeface="Monotype Corsiva" pitchFamily="66" charset="0"/>
              <a:cs typeface="+mn-cs"/>
            </a:endParaRPr>
          </a:p>
        </p:txBody>
      </p:sp>
      <p:sp>
        <p:nvSpPr>
          <p:cNvPr id="26635" name="AutoShape 11"/>
          <p:cNvSpPr>
            <a:spLocks noChangeArrowheads="1"/>
          </p:cNvSpPr>
          <p:nvPr/>
        </p:nvSpPr>
        <p:spPr bwMode="auto">
          <a:xfrm>
            <a:off x="971600" y="5013176"/>
            <a:ext cx="1752600" cy="838200"/>
          </a:xfrm>
          <a:prstGeom prst="flowChartProcess">
            <a:avLst/>
          </a:prstGeom>
          <a:gradFill rotWithShape="1"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uk-UA" sz="2500" b="1" dirty="0">
                <a:latin typeface="Monotype Corsiva" pitchFamily="66" charset="0"/>
              </a:rPr>
              <a:t>проектна </a:t>
            </a:r>
          </a:p>
          <a:p>
            <a:pPr algn="ctr"/>
            <a:r>
              <a:rPr lang="uk-UA" sz="2500" b="1" dirty="0">
                <a:latin typeface="Monotype Corsiva" pitchFamily="66" charset="0"/>
              </a:rPr>
              <a:t>діяльність</a:t>
            </a:r>
            <a:endParaRPr lang="ru-RU" sz="2500" b="1" dirty="0">
              <a:latin typeface="Monotype Corsiva" pitchFamily="66" charset="0"/>
            </a:endParaRPr>
          </a:p>
        </p:txBody>
      </p:sp>
      <p:sp>
        <p:nvSpPr>
          <p:cNvPr id="26636" name="AutoShape 12"/>
          <p:cNvSpPr>
            <a:spLocks noChangeArrowheads="1"/>
          </p:cNvSpPr>
          <p:nvPr/>
        </p:nvSpPr>
        <p:spPr bwMode="auto">
          <a:xfrm>
            <a:off x="2771775" y="2060575"/>
            <a:ext cx="1752600" cy="838200"/>
          </a:xfrm>
          <a:prstGeom prst="flowChartProcess">
            <a:avLst/>
          </a:prstGeom>
          <a:gradFill rotWithShape="0"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uk-UA" sz="2500" b="1">
                <a:latin typeface="Monotype Corsiva" pitchFamily="66" charset="0"/>
              </a:rPr>
              <a:t>особис</a:t>
            </a:r>
            <a:r>
              <a:rPr lang="ru-RU" sz="2500" b="1">
                <a:latin typeface="Monotype Corsiva" pitchFamily="66" charset="0"/>
              </a:rPr>
              <a:t>т</a:t>
            </a:r>
            <a:r>
              <a:rPr lang="uk-UA" sz="2500" b="1">
                <a:latin typeface="Monotype Corsiva" pitchFamily="66" charset="0"/>
              </a:rPr>
              <a:t>існо </a:t>
            </a:r>
          </a:p>
          <a:p>
            <a:pPr algn="ctr"/>
            <a:r>
              <a:rPr lang="uk-UA" sz="2500" b="1">
                <a:latin typeface="Monotype Corsiva" pitchFamily="66" charset="0"/>
              </a:rPr>
              <a:t>орієнтоване</a:t>
            </a:r>
            <a:endParaRPr lang="ru-RU" sz="2500" b="1">
              <a:latin typeface="Monotype Corsiva" pitchFamily="66" charset="0"/>
            </a:endParaRPr>
          </a:p>
        </p:txBody>
      </p:sp>
      <p:sp>
        <p:nvSpPr>
          <p:cNvPr id="26637" name="AutoShape 13"/>
          <p:cNvSpPr>
            <a:spLocks noChangeArrowheads="1"/>
          </p:cNvSpPr>
          <p:nvPr/>
        </p:nvSpPr>
        <p:spPr bwMode="auto">
          <a:xfrm>
            <a:off x="6660232" y="2996952"/>
            <a:ext cx="1752600" cy="838200"/>
          </a:xfrm>
          <a:prstGeom prst="flowChartProcess">
            <a:avLst/>
          </a:prstGeom>
          <a:gradFill rotWithShape="1"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uk-UA" sz="2500" b="1" dirty="0">
                <a:latin typeface="Monotype Corsiva" pitchFamily="66" charset="0"/>
              </a:rPr>
              <a:t>розвивальне</a:t>
            </a:r>
          </a:p>
          <a:p>
            <a:pPr algn="ctr"/>
            <a:r>
              <a:rPr lang="uk-UA" sz="2500" b="1" dirty="0">
                <a:latin typeface="Monotype Corsiva" pitchFamily="66" charset="0"/>
              </a:rPr>
              <a:t>навчання</a:t>
            </a:r>
            <a:endParaRPr lang="ru-RU" sz="2500" b="1" dirty="0">
              <a:latin typeface="Monotype Corsiva" pitchFamily="66" charset="0"/>
            </a:endParaRPr>
          </a:p>
        </p:txBody>
      </p:sp>
      <p:sp>
        <p:nvSpPr>
          <p:cNvPr id="26638" name="AutoShape 14"/>
          <p:cNvSpPr>
            <a:spLocks noChangeArrowheads="1"/>
          </p:cNvSpPr>
          <p:nvPr/>
        </p:nvSpPr>
        <p:spPr bwMode="auto">
          <a:xfrm>
            <a:off x="755576" y="3068960"/>
            <a:ext cx="1752600" cy="838200"/>
          </a:xfrm>
          <a:prstGeom prst="flowChartProcess">
            <a:avLst/>
          </a:prstGeom>
          <a:gradFill rotWithShape="1"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uk-UA" sz="2500" b="1" dirty="0">
                <a:latin typeface="Monotype Corsiva" pitchFamily="66" charset="0"/>
              </a:rPr>
              <a:t>інтерактивне</a:t>
            </a:r>
          </a:p>
          <a:p>
            <a:pPr algn="ctr"/>
            <a:r>
              <a:rPr lang="uk-UA" sz="2500" b="1" dirty="0">
                <a:latin typeface="Monotype Corsiva" pitchFamily="66" charset="0"/>
              </a:rPr>
              <a:t>навчання</a:t>
            </a:r>
            <a:endParaRPr lang="ru-RU" sz="2500" b="1" dirty="0">
              <a:latin typeface="Monotype Corsiva" pitchFamily="66" charset="0"/>
            </a:endParaRPr>
          </a:p>
        </p:txBody>
      </p:sp>
      <p:sp>
        <p:nvSpPr>
          <p:cNvPr id="26639" name="AutoShape 15"/>
          <p:cNvSpPr>
            <a:spLocks noChangeArrowheads="1"/>
          </p:cNvSpPr>
          <p:nvPr/>
        </p:nvSpPr>
        <p:spPr bwMode="auto">
          <a:xfrm>
            <a:off x="3851920" y="5373216"/>
            <a:ext cx="1752600" cy="838200"/>
          </a:xfrm>
          <a:prstGeom prst="flowChartProcess">
            <a:avLst/>
          </a:prstGeom>
          <a:gradFill rotWithShape="1"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uk-UA" sz="2000" b="1" dirty="0" err="1">
                <a:latin typeface="Monotype Corsiva" pitchFamily="66" charset="0"/>
              </a:rPr>
              <a:t>інформаційно-</a:t>
            </a:r>
            <a:endParaRPr lang="uk-UA" sz="2000" b="1" dirty="0">
              <a:latin typeface="Monotype Corsiva" pitchFamily="66" charset="0"/>
            </a:endParaRPr>
          </a:p>
          <a:p>
            <a:pPr algn="ctr"/>
            <a:r>
              <a:rPr lang="uk-UA" sz="2000" b="1" dirty="0">
                <a:latin typeface="Monotype Corsiva" pitchFamily="66" charset="0"/>
              </a:rPr>
              <a:t>комп'ютерні</a:t>
            </a:r>
          </a:p>
          <a:p>
            <a:pPr algn="ctr"/>
            <a:r>
              <a:rPr lang="uk-UA" sz="2000" b="1" dirty="0">
                <a:latin typeface="Monotype Corsiva" pitchFamily="66" charset="0"/>
              </a:rPr>
              <a:t>технології</a:t>
            </a:r>
            <a:endParaRPr lang="ru-RU" sz="2000" b="1" dirty="0">
              <a:latin typeface="Monotype Corsiva" pitchFamily="66" charset="0"/>
            </a:endParaRPr>
          </a:p>
        </p:txBody>
      </p:sp>
      <p:sp>
        <p:nvSpPr>
          <p:cNvPr id="26640" name="AutoShape 16"/>
          <p:cNvSpPr>
            <a:spLocks noChangeArrowheads="1"/>
          </p:cNvSpPr>
          <p:nvPr/>
        </p:nvSpPr>
        <p:spPr bwMode="auto">
          <a:xfrm>
            <a:off x="4716463" y="2060575"/>
            <a:ext cx="1752600" cy="838200"/>
          </a:xfrm>
          <a:prstGeom prst="flowChartProcess">
            <a:avLst/>
          </a:prstGeom>
          <a:gradFill rotWithShape="1"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uk-UA" sz="2000" b="1">
                <a:latin typeface="Monotype Corsiva" pitchFamily="66" charset="0"/>
              </a:rPr>
              <a:t>проблемне </a:t>
            </a:r>
          </a:p>
          <a:p>
            <a:pPr algn="ctr"/>
            <a:r>
              <a:rPr lang="uk-UA" sz="2000" b="1">
                <a:latin typeface="Monotype Corsiva" pitchFamily="66" charset="0"/>
              </a:rPr>
              <a:t>навчання</a:t>
            </a:r>
            <a:endParaRPr lang="ru-RU" sz="2000" b="1">
              <a:latin typeface="Monotype Corsiva" pitchFamily="66" charset="0"/>
            </a:endParaRPr>
          </a:p>
        </p:txBody>
      </p:sp>
      <p:sp>
        <p:nvSpPr>
          <p:cNvPr id="26642" name="AutoShape 18"/>
          <p:cNvSpPr>
            <a:spLocks noChangeArrowheads="1"/>
          </p:cNvSpPr>
          <p:nvPr/>
        </p:nvSpPr>
        <p:spPr bwMode="auto">
          <a:xfrm>
            <a:off x="6660232" y="4797152"/>
            <a:ext cx="1752600" cy="838200"/>
          </a:xfrm>
          <a:prstGeom prst="flowChartProcess">
            <a:avLst/>
          </a:prstGeom>
          <a:gradFill rotWithShape="1"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uk-UA" sz="2000" b="1" dirty="0" err="1">
                <a:latin typeface="Monotype Corsiva" pitchFamily="66" charset="0"/>
              </a:rPr>
              <a:t>комунікативно-</a:t>
            </a:r>
            <a:endParaRPr lang="uk-UA" sz="2000" b="1" dirty="0">
              <a:latin typeface="Monotype Corsiva" pitchFamily="66" charset="0"/>
            </a:endParaRPr>
          </a:p>
          <a:p>
            <a:pPr algn="ctr"/>
            <a:r>
              <a:rPr lang="uk-UA" sz="2000" b="1" dirty="0">
                <a:latin typeface="Monotype Corsiva" pitchFamily="66" charset="0"/>
              </a:rPr>
              <a:t>діалогова </a:t>
            </a:r>
          </a:p>
          <a:p>
            <a:pPr algn="ctr"/>
            <a:r>
              <a:rPr lang="uk-UA" sz="2000" b="1" dirty="0">
                <a:latin typeface="Monotype Corsiva" pitchFamily="66" charset="0"/>
              </a:rPr>
              <a:t>діяльність</a:t>
            </a:r>
            <a:endParaRPr lang="ru-RU" sz="2000" b="1" dirty="0">
              <a:latin typeface="Monotype Corsiva" pitchFamily="66" charset="0"/>
            </a:endParaRPr>
          </a:p>
        </p:txBody>
      </p:sp>
      <p:sp>
        <p:nvSpPr>
          <p:cNvPr id="26634" name="AutoShape 10"/>
          <p:cNvSpPr>
            <a:spLocks noChangeArrowheads="1"/>
          </p:cNvSpPr>
          <p:nvPr/>
        </p:nvSpPr>
        <p:spPr bwMode="auto">
          <a:xfrm>
            <a:off x="3276600" y="3500438"/>
            <a:ext cx="2663825" cy="1209675"/>
          </a:xfrm>
          <a:prstGeom prst="flowChartAlternateProcess">
            <a:avLst/>
          </a:prstGeom>
          <a:gradFill rotWithShape="1"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uk-UA">
              <a:latin typeface="Times New Roman" pitchFamily="18" charset="0"/>
            </a:endParaRPr>
          </a:p>
        </p:txBody>
      </p:sp>
      <p:sp>
        <p:nvSpPr>
          <p:cNvPr id="26648" name="Line 24"/>
          <p:cNvSpPr>
            <a:spLocks noChangeShapeType="1"/>
          </p:cNvSpPr>
          <p:nvPr/>
        </p:nvSpPr>
        <p:spPr bwMode="auto">
          <a:xfrm flipV="1">
            <a:off x="3635375" y="2997200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uk-UA"/>
          </a:p>
        </p:txBody>
      </p:sp>
      <p:sp>
        <p:nvSpPr>
          <p:cNvPr id="26652" name="Line 28"/>
          <p:cNvSpPr>
            <a:spLocks noChangeShapeType="1"/>
          </p:cNvSpPr>
          <p:nvPr/>
        </p:nvSpPr>
        <p:spPr bwMode="auto">
          <a:xfrm flipV="1">
            <a:off x="5580063" y="2997200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uk-UA"/>
          </a:p>
        </p:txBody>
      </p:sp>
      <p:sp>
        <p:nvSpPr>
          <p:cNvPr id="26654" name="Line 30"/>
          <p:cNvSpPr>
            <a:spLocks noChangeShapeType="1"/>
          </p:cNvSpPr>
          <p:nvPr/>
        </p:nvSpPr>
        <p:spPr bwMode="auto">
          <a:xfrm>
            <a:off x="5940153" y="4509121"/>
            <a:ext cx="648072" cy="36004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uk-UA"/>
          </a:p>
        </p:txBody>
      </p:sp>
      <p:sp>
        <p:nvSpPr>
          <p:cNvPr id="26655" name="Line 31"/>
          <p:cNvSpPr>
            <a:spLocks noChangeShapeType="1"/>
          </p:cNvSpPr>
          <p:nvPr/>
        </p:nvSpPr>
        <p:spPr bwMode="auto">
          <a:xfrm flipH="1" flipV="1">
            <a:off x="2555776" y="3573016"/>
            <a:ext cx="648270" cy="21602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uk-UA"/>
          </a:p>
        </p:txBody>
      </p:sp>
      <p:sp>
        <p:nvSpPr>
          <p:cNvPr id="26656" name="Line 32"/>
          <p:cNvSpPr>
            <a:spLocks noChangeShapeType="1"/>
          </p:cNvSpPr>
          <p:nvPr/>
        </p:nvSpPr>
        <p:spPr bwMode="auto">
          <a:xfrm flipH="1">
            <a:off x="4716016" y="4725144"/>
            <a:ext cx="273" cy="64824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uk-UA"/>
          </a:p>
        </p:txBody>
      </p:sp>
      <p:sp>
        <p:nvSpPr>
          <p:cNvPr id="26657" name="Line 33"/>
          <p:cNvSpPr>
            <a:spLocks noChangeShapeType="1"/>
          </p:cNvSpPr>
          <p:nvPr/>
        </p:nvSpPr>
        <p:spPr bwMode="auto">
          <a:xfrm flipV="1">
            <a:off x="6012161" y="3429000"/>
            <a:ext cx="576064" cy="28778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uk-UA"/>
          </a:p>
        </p:txBody>
      </p:sp>
      <p:sp>
        <p:nvSpPr>
          <p:cNvPr id="26658" name="Line 34"/>
          <p:cNvSpPr>
            <a:spLocks noChangeShapeType="1"/>
          </p:cNvSpPr>
          <p:nvPr/>
        </p:nvSpPr>
        <p:spPr bwMode="auto">
          <a:xfrm flipH="1">
            <a:off x="2771800" y="4581128"/>
            <a:ext cx="504230" cy="50405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uk-UA"/>
          </a:p>
        </p:txBody>
      </p:sp>
      <p:pic>
        <p:nvPicPr>
          <p:cNvPr id="26659" name="Picture 35" descr="234"/>
          <p:cNvPicPr>
            <a:picLocks noChangeAspect="1" noChangeArrowheads="1"/>
          </p:cNvPicPr>
          <p:nvPr/>
        </p:nvPicPr>
        <p:blipFill>
          <a:blip r:embed="rId2" cstate="print"/>
          <a:srcRect l="8000" t="17958" r="8000" b="58041"/>
          <a:stretch>
            <a:fillRect/>
          </a:stretch>
        </p:blipFill>
        <p:spPr bwMode="auto">
          <a:xfrm>
            <a:off x="3419475" y="3789363"/>
            <a:ext cx="2514600" cy="538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Группа 28"/>
          <p:cNvGrpSpPr/>
          <p:nvPr/>
        </p:nvGrpSpPr>
        <p:grpSpPr>
          <a:xfrm>
            <a:off x="1331640" y="404664"/>
            <a:ext cx="6434371" cy="5787384"/>
            <a:chOff x="1045930" y="434158"/>
            <a:chExt cx="6434371" cy="5787384"/>
          </a:xfrm>
        </p:grpSpPr>
        <p:sp>
          <p:nvSpPr>
            <p:cNvPr id="15" name="Полилиния 8"/>
            <p:cNvSpPr>
              <a:spLocks noChangeArrowheads="1"/>
            </p:cNvSpPr>
            <p:nvPr/>
          </p:nvSpPr>
          <p:spPr bwMode="auto">
            <a:xfrm rot="17693321">
              <a:off x="3889001" y="862804"/>
              <a:ext cx="2158087" cy="1300796"/>
            </a:xfrm>
            <a:custGeom>
              <a:avLst/>
              <a:gdLst>
                <a:gd name="T0" fmla="*/ 1206371 w 21600"/>
                <a:gd name="T1" fmla="*/ 0 h 21600"/>
                <a:gd name="T2" fmla="*/ 2412742 w 21600"/>
                <a:gd name="T3" fmla="*/ 531000 h 21600"/>
                <a:gd name="T4" fmla="*/ 1206371 w 21600"/>
                <a:gd name="T5" fmla="*/ 1062000 h 21600"/>
                <a:gd name="T6" fmla="*/ 0 w 21600"/>
                <a:gd name="T7" fmla="*/ 531000 h 21600"/>
                <a:gd name="T8" fmla="*/ 1206371 w 21600"/>
                <a:gd name="T9" fmla="*/ 0 h 21600"/>
                <a:gd name="T10" fmla="*/ 352975 w 21600"/>
                <a:gd name="T11" fmla="*/ 155367 h 21600"/>
                <a:gd name="T12" fmla="*/ 0 w 21600"/>
                <a:gd name="T13" fmla="*/ 531000 h 21600"/>
                <a:gd name="T14" fmla="*/ 352975 w 21600"/>
                <a:gd name="T15" fmla="*/ 906633 h 21600"/>
                <a:gd name="T16" fmla="*/ 1206371 w 21600"/>
                <a:gd name="T17" fmla="*/ 1062000 h 21600"/>
                <a:gd name="T18" fmla="*/ 2059767 w 21600"/>
                <a:gd name="T19" fmla="*/ 906633 h 21600"/>
                <a:gd name="T20" fmla="*/ 2412742 w 21600"/>
                <a:gd name="T21" fmla="*/ 531000 h 21600"/>
                <a:gd name="T22" fmla="*/ 2059767 w 21600"/>
                <a:gd name="T23" fmla="*/ 155367 h 21600"/>
                <a:gd name="T24" fmla="*/ 17694720 60000 65536"/>
                <a:gd name="T25" fmla="*/ 0 60000 65536"/>
                <a:gd name="T26" fmla="*/ 5898240 60000 65536"/>
                <a:gd name="T27" fmla="*/ 11796480 60000 65536"/>
                <a:gd name="T28" fmla="*/ 17694720 60000 65536"/>
                <a:gd name="T29" fmla="*/ 17694720 60000 65536"/>
                <a:gd name="T30" fmla="*/ 17694720 60000 65536"/>
                <a:gd name="T31" fmla="*/ 17694720 60000 65536"/>
                <a:gd name="T32" fmla="*/ 17694720 60000 65536"/>
                <a:gd name="T33" fmla="*/ 17694720 60000 65536"/>
                <a:gd name="T34" fmla="*/ 17694720 60000 65536"/>
                <a:gd name="T35" fmla="*/ 17694720 60000 65536"/>
                <a:gd name="T36" fmla="*/ 3200 w 21600"/>
                <a:gd name="T37" fmla="*/ 3200 h 21600"/>
                <a:gd name="T38" fmla="*/ 18400 w 21600"/>
                <a:gd name="T39" fmla="*/ 18400 h 2160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1600" h="21600">
                  <a:moveTo>
                    <a:pt x="10800" y="0"/>
                  </a:moveTo>
                  <a:lnTo>
                    <a:pt x="10799" y="0"/>
                  </a:lnTo>
                  <a:cubicBezTo>
                    <a:pt x="4835" y="0"/>
                    <a:pt x="0" y="4835"/>
                    <a:pt x="0" y="10799"/>
                  </a:cubicBezTo>
                  <a:cubicBezTo>
                    <a:pt x="0" y="16764"/>
                    <a:pt x="4835" y="21600"/>
                    <a:pt x="10800" y="21600"/>
                  </a:cubicBezTo>
                  <a:cubicBezTo>
                    <a:pt x="16764" y="21600"/>
                    <a:pt x="21600" y="16764"/>
                    <a:pt x="21600" y="10800"/>
                  </a:cubicBezTo>
                  <a:cubicBezTo>
                    <a:pt x="21600" y="4835"/>
                    <a:pt x="16764" y="0"/>
                    <a:pt x="10800" y="0"/>
                  </a:cubicBezTo>
                  <a:close/>
                </a:path>
              </a:pathLst>
            </a:custGeom>
            <a:solidFill>
              <a:srgbClr val="FFCC00">
                <a:alpha val="50000"/>
              </a:srgbClr>
            </a:solidFill>
            <a:ln w="9398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90004" tIns="46798" rIns="90004" bIns="46798" anchor="ctr" anchorCtr="1"/>
            <a:lstStyle/>
            <a:p>
              <a:pPr algn="ctr" defTabSz="912813" hangingPunct="0"/>
              <a:r>
                <a:rPr lang="uk-UA" sz="1400" b="1" i="1" dirty="0" smtClean="0">
                  <a:solidFill>
                    <a:srgbClr val="000000"/>
                  </a:solidFill>
                  <a:latin typeface="Times New Roman" pitchFamily="18" charset="0"/>
                  <a:cs typeface="Tahoma" pitchFamily="34" charset="0"/>
                </a:rPr>
                <a:t>Урок-суд </a:t>
              </a:r>
            </a:p>
            <a:p>
              <a:pPr algn="ctr" defTabSz="912813" hangingPunct="0"/>
              <a:r>
                <a:rPr lang="uk-UA" sz="1400" b="1" i="1" dirty="0" smtClean="0">
                  <a:solidFill>
                    <a:srgbClr val="000000"/>
                  </a:solidFill>
                  <a:latin typeface="Times New Roman" pitchFamily="18" charset="0"/>
                  <a:cs typeface="Tahoma" pitchFamily="34" charset="0"/>
                </a:rPr>
                <a:t>(Гете </a:t>
              </a:r>
              <a:r>
                <a:rPr lang="uk-UA" sz="1400" b="1" i="1" dirty="0" err="1" smtClean="0">
                  <a:solidFill>
                    <a:srgbClr val="000000"/>
                  </a:solidFill>
                  <a:latin typeface="Times New Roman" pitchFamily="18" charset="0"/>
                  <a:cs typeface="Tahoma" pitchFamily="34" charset="0"/>
                </a:rPr>
                <a:t>“Фауст”</a:t>
              </a:r>
              <a:r>
                <a:rPr lang="uk-UA" sz="1400" b="1" i="1" dirty="0" smtClean="0">
                  <a:solidFill>
                    <a:srgbClr val="000000"/>
                  </a:solidFill>
                  <a:latin typeface="Times New Roman" pitchFamily="18" charset="0"/>
                  <a:cs typeface="Tahoma" pitchFamily="34" charset="0"/>
                </a:rPr>
                <a:t>, 9 клас)</a:t>
              </a:r>
              <a:endParaRPr lang="uk-UA" sz="1400" b="1" i="1" dirty="0">
                <a:solidFill>
                  <a:srgbClr val="000000"/>
                </a:solidFill>
                <a:latin typeface="Times New Roman" pitchFamily="18" charset="0"/>
                <a:cs typeface="Tahoma" pitchFamily="34" charset="0"/>
              </a:endParaRPr>
            </a:p>
          </p:txBody>
        </p:sp>
        <p:grpSp>
          <p:nvGrpSpPr>
            <p:cNvPr id="28" name="Группа 27"/>
            <p:cNvGrpSpPr/>
            <p:nvPr/>
          </p:nvGrpSpPr>
          <p:grpSpPr>
            <a:xfrm>
              <a:off x="1045930" y="622076"/>
              <a:ext cx="6434371" cy="5599466"/>
              <a:chOff x="1045930" y="622076"/>
              <a:chExt cx="6434371" cy="5599466"/>
            </a:xfrm>
          </p:grpSpPr>
          <p:sp>
            <p:nvSpPr>
              <p:cNvPr id="21" name="Полилиния 20"/>
              <p:cNvSpPr>
                <a:spLocks noChangeArrowheads="1"/>
              </p:cNvSpPr>
              <p:nvPr/>
            </p:nvSpPr>
            <p:spPr bwMode="auto">
              <a:xfrm rot="18430534">
                <a:off x="1868069" y="4160990"/>
                <a:ext cx="2127142" cy="1337823"/>
              </a:xfrm>
              <a:custGeom>
                <a:avLst/>
                <a:gdLst>
                  <a:gd name="T0" fmla="*/ 1206371 w 21600"/>
                  <a:gd name="T1" fmla="*/ 0 h 21600"/>
                  <a:gd name="T2" fmla="*/ 2412742 w 21600"/>
                  <a:gd name="T3" fmla="*/ 531000 h 21600"/>
                  <a:gd name="T4" fmla="*/ 1206371 w 21600"/>
                  <a:gd name="T5" fmla="*/ 1062000 h 21600"/>
                  <a:gd name="T6" fmla="*/ 0 w 21600"/>
                  <a:gd name="T7" fmla="*/ 531000 h 21600"/>
                  <a:gd name="T8" fmla="*/ 1206371 w 21600"/>
                  <a:gd name="T9" fmla="*/ 0 h 21600"/>
                  <a:gd name="T10" fmla="*/ 352975 w 21600"/>
                  <a:gd name="T11" fmla="*/ 155367 h 21600"/>
                  <a:gd name="T12" fmla="*/ 0 w 21600"/>
                  <a:gd name="T13" fmla="*/ 531000 h 21600"/>
                  <a:gd name="T14" fmla="*/ 352975 w 21600"/>
                  <a:gd name="T15" fmla="*/ 906633 h 21600"/>
                  <a:gd name="T16" fmla="*/ 1206371 w 21600"/>
                  <a:gd name="T17" fmla="*/ 1062000 h 21600"/>
                  <a:gd name="T18" fmla="*/ 2059767 w 21600"/>
                  <a:gd name="T19" fmla="*/ 906633 h 21600"/>
                  <a:gd name="T20" fmla="*/ 2412742 w 21600"/>
                  <a:gd name="T21" fmla="*/ 531000 h 21600"/>
                  <a:gd name="T22" fmla="*/ 2059767 w 21600"/>
                  <a:gd name="T23" fmla="*/ 155367 h 21600"/>
                  <a:gd name="T24" fmla="*/ 17694720 60000 65536"/>
                  <a:gd name="T25" fmla="*/ 0 60000 65536"/>
                  <a:gd name="T26" fmla="*/ 5898240 60000 65536"/>
                  <a:gd name="T27" fmla="*/ 11796480 60000 65536"/>
                  <a:gd name="T28" fmla="*/ 17694720 60000 65536"/>
                  <a:gd name="T29" fmla="*/ 17694720 60000 65536"/>
                  <a:gd name="T30" fmla="*/ 17694720 60000 65536"/>
                  <a:gd name="T31" fmla="*/ 17694720 60000 65536"/>
                  <a:gd name="T32" fmla="*/ 17694720 60000 65536"/>
                  <a:gd name="T33" fmla="*/ 17694720 60000 65536"/>
                  <a:gd name="T34" fmla="*/ 17694720 60000 65536"/>
                  <a:gd name="T35" fmla="*/ 17694720 60000 65536"/>
                  <a:gd name="T36" fmla="*/ 3200 w 21600"/>
                  <a:gd name="T37" fmla="*/ 3200 h 21600"/>
                  <a:gd name="T38" fmla="*/ 18400 w 21600"/>
                  <a:gd name="T39" fmla="*/ 18400 h 21600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21600" h="21600">
                    <a:moveTo>
                      <a:pt x="10800" y="0"/>
                    </a:moveTo>
                    <a:lnTo>
                      <a:pt x="10799" y="0"/>
                    </a:lnTo>
                    <a:cubicBezTo>
                      <a:pt x="4835" y="0"/>
                      <a:pt x="0" y="4835"/>
                      <a:pt x="0" y="10799"/>
                    </a:cubicBezTo>
                    <a:cubicBezTo>
                      <a:pt x="0" y="16764"/>
                      <a:pt x="4835" y="21600"/>
                      <a:pt x="10800" y="21600"/>
                    </a:cubicBezTo>
                    <a:cubicBezTo>
                      <a:pt x="16764" y="21600"/>
                      <a:pt x="21600" y="16764"/>
                      <a:pt x="21600" y="10800"/>
                    </a:cubicBezTo>
                    <a:cubicBezTo>
                      <a:pt x="21600" y="4835"/>
                      <a:pt x="16764" y="0"/>
                      <a:pt x="10800" y="0"/>
                    </a:cubicBezTo>
                    <a:close/>
                  </a:path>
                </a:pathLst>
              </a:custGeom>
              <a:solidFill>
                <a:srgbClr val="99CC00">
                  <a:alpha val="50000"/>
                </a:srgbClr>
              </a:solidFill>
              <a:ln w="9398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90004" tIns="46798" rIns="90004" bIns="46798" anchor="ctr" anchorCtr="1"/>
              <a:lstStyle/>
              <a:p>
                <a:pPr algn="ctr" defTabSz="912813" hangingPunct="0"/>
                <a:r>
                  <a:rPr lang="uk-UA" sz="1400" b="1" i="1" dirty="0" smtClean="0">
                    <a:solidFill>
                      <a:srgbClr val="000000"/>
                    </a:solidFill>
                    <a:latin typeface="Times New Roman" pitchFamily="18" charset="0"/>
                    <a:cs typeface="Tahoma" pitchFamily="34" charset="0"/>
                  </a:rPr>
                  <a:t>Інтегрований урок (О. Генрі </a:t>
                </a:r>
                <a:r>
                  <a:rPr lang="uk-UA" sz="1400" b="1" i="1" dirty="0" err="1" smtClean="0">
                    <a:solidFill>
                      <a:srgbClr val="000000"/>
                    </a:solidFill>
                    <a:latin typeface="Times New Roman" pitchFamily="18" charset="0"/>
                    <a:cs typeface="Tahoma" pitchFamily="34" charset="0"/>
                  </a:rPr>
                  <a:t>“Останній</a:t>
                </a:r>
                <a:r>
                  <a:rPr lang="uk-UA" sz="1400" b="1" i="1" dirty="0" smtClean="0">
                    <a:solidFill>
                      <a:srgbClr val="000000"/>
                    </a:solidFill>
                    <a:latin typeface="Times New Roman" pitchFamily="18" charset="0"/>
                    <a:cs typeface="Tahoma" pitchFamily="34" charset="0"/>
                  </a:rPr>
                  <a:t> </a:t>
                </a:r>
                <a:r>
                  <a:rPr lang="uk-UA" sz="1400" b="1" i="1" dirty="0" err="1" smtClean="0">
                    <a:solidFill>
                      <a:srgbClr val="000000"/>
                    </a:solidFill>
                    <a:latin typeface="Times New Roman" pitchFamily="18" charset="0"/>
                    <a:cs typeface="Tahoma" pitchFamily="34" charset="0"/>
                  </a:rPr>
                  <a:t>листок”</a:t>
                </a:r>
                <a:r>
                  <a:rPr lang="uk-UA" sz="1400" b="1" i="1" dirty="0" smtClean="0">
                    <a:solidFill>
                      <a:srgbClr val="000000"/>
                    </a:solidFill>
                    <a:latin typeface="Times New Roman" pitchFamily="18" charset="0"/>
                    <a:cs typeface="Tahoma" pitchFamily="34" charset="0"/>
                  </a:rPr>
                  <a:t>, 7 клас)</a:t>
                </a:r>
                <a:endParaRPr lang="uk-UA" sz="1400" b="1" i="1" dirty="0">
                  <a:solidFill>
                    <a:srgbClr val="000000"/>
                  </a:solidFill>
                  <a:latin typeface="Times New Roman" pitchFamily="18" charset="0"/>
                  <a:cs typeface="Tahoma" pitchFamily="34" charset="0"/>
                </a:endParaRPr>
              </a:p>
            </p:txBody>
          </p:sp>
          <p:grpSp>
            <p:nvGrpSpPr>
              <p:cNvPr id="27" name="Группа 26"/>
              <p:cNvGrpSpPr/>
              <p:nvPr/>
            </p:nvGrpSpPr>
            <p:grpSpPr>
              <a:xfrm>
                <a:off x="1045930" y="622076"/>
                <a:ext cx="6434371" cy="5599466"/>
                <a:chOff x="1045930" y="622076"/>
                <a:chExt cx="6434371" cy="5599466"/>
              </a:xfrm>
            </p:grpSpPr>
            <p:sp>
              <p:nvSpPr>
                <p:cNvPr id="22" name="Полилиния 8"/>
                <p:cNvSpPr>
                  <a:spLocks noChangeArrowheads="1"/>
                </p:cNvSpPr>
                <p:nvPr/>
              </p:nvSpPr>
              <p:spPr bwMode="auto">
                <a:xfrm rot="4957210">
                  <a:off x="3324048" y="4585510"/>
                  <a:ext cx="1998981" cy="1273083"/>
                </a:xfrm>
                <a:custGeom>
                  <a:avLst/>
                  <a:gdLst>
                    <a:gd name="T0" fmla="*/ 1206371 w 21600"/>
                    <a:gd name="T1" fmla="*/ 0 h 21600"/>
                    <a:gd name="T2" fmla="*/ 2412742 w 21600"/>
                    <a:gd name="T3" fmla="*/ 531000 h 21600"/>
                    <a:gd name="T4" fmla="*/ 1206371 w 21600"/>
                    <a:gd name="T5" fmla="*/ 1062000 h 21600"/>
                    <a:gd name="T6" fmla="*/ 0 w 21600"/>
                    <a:gd name="T7" fmla="*/ 531000 h 21600"/>
                    <a:gd name="T8" fmla="*/ 1206371 w 21600"/>
                    <a:gd name="T9" fmla="*/ 0 h 21600"/>
                    <a:gd name="T10" fmla="*/ 352975 w 21600"/>
                    <a:gd name="T11" fmla="*/ 155367 h 21600"/>
                    <a:gd name="T12" fmla="*/ 0 w 21600"/>
                    <a:gd name="T13" fmla="*/ 531000 h 21600"/>
                    <a:gd name="T14" fmla="*/ 352975 w 21600"/>
                    <a:gd name="T15" fmla="*/ 906633 h 21600"/>
                    <a:gd name="T16" fmla="*/ 1206371 w 21600"/>
                    <a:gd name="T17" fmla="*/ 1062000 h 21600"/>
                    <a:gd name="T18" fmla="*/ 2059767 w 21600"/>
                    <a:gd name="T19" fmla="*/ 906633 h 21600"/>
                    <a:gd name="T20" fmla="*/ 2412742 w 21600"/>
                    <a:gd name="T21" fmla="*/ 531000 h 21600"/>
                    <a:gd name="T22" fmla="*/ 2059767 w 21600"/>
                    <a:gd name="T23" fmla="*/ 155367 h 21600"/>
                    <a:gd name="T24" fmla="*/ 17694720 60000 65536"/>
                    <a:gd name="T25" fmla="*/ 0 60000 65536"/>
                    <a:gd name="T26" fmla="*/ 5898240 60000 65536"/>
                    <a:gd name="T27" fmla="*/ 11796480 60000 65536"/>
                    <a:gd name="T28" fmla="*/ 17694720 60000 65536"/>
                    <a:gd name="T29" fmla="*/ 17694720 60000 65536"/>
                    <a:gd name="T30" fmla="*/ 17694720 60000 65536"/>
                    <a:gd name="T31" fmla="*/ 17694720 60000 65536"/>
                    <a:gd name="T32" fmla="*/ 17694720 60000 65536"/>
                    <a:gd name="T33" fmla="*/ 17694720 60000 65536"/>
                    <a:gd name="T34" fmla="*/ 17694720 60000 65536"/>
                    <a:gd name="T35" fmla="*/ 17694720 60000 65536"/>
                    <a:gd name="T36" fmla="*/ 3200 w 21600"/>
                    <a:gd name="T37" fmla="*/ 3200 h 21600"/>
                    <a:gd name="T38" fmla="*/ 18400 w 21600"/>
                    <a:gd name="T39" fmla="*/ 18400 h 21600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21600" h="21600">
                      <a:moveTo>
                        <a:pt x="10800" y="0"/>
                      </a:moveTo>
                      <a:lnTo>
                        <a:pt x="10799" y="0"/>
                      </a:lnTo>
                      <a:cubicBezTo>
                        <a:pt x="4835" y="0"/>
                        <a:pt x="0" y="4835"/>
                        <a:pt x="0" y="10799"/>
                      </a:cubicBezTo>
                      <a:cubicBezTo>
                        <a:pt x="0" y="16764"/>
                        <a:pt x="4835" y="21600"/>
                        <a:pt x="10800" y="21600"/>
                      </a:cubicBezTo>
                      <a:cubicBezTo>
                        <a:pt x="16764" y="21600"/>
                        <a:pt x="21600" y="16764"/>
                        <a:pt x="21600" y="10800"/>
                      </a:cubicBezTo>
                      <a:cubicBezTo>
                        <a:pt x="21600" y="4835"/>
                        <a:pt x="16764" y="0"/>
                        <a:pt x="10800" y="0"/>
                      </a:cubicBezTo>
                      <a:close/>
                    </a:path>
                  </a:pathLst>
                </a:custGeom>
                <a:solidFill>
                  <a:srgbClr val="FF00FF">
                    <a:alpha val="50000"/>
                  </a:srgbClr>
                </a:solidFill>
                <a:ln w="9398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90004" tIns="46798" rIns="90004" bIns="46798" anchor="ctr" anchorCtr="1"/>
                <a:lstStyle/>
                <a:p>
                  <a:pPr algn="ctr" defTabSz="912813" hangingPunct="0"/>
                  <a:r>
                    <a:rPr lang="uk-UA" sz="1400" b="1" i="1" dirty="0">
                      <a:solidFill>
                        <a:srgbClr val="000000"/>
                      </a:solidFill>
                      <a:latin typeface="Times New Roman" pitchFamily="18" charset="0"/>
                      <a:cs typeface="Tahoma" pitchFamily="34" charset="0"/>
                    </a:rPr>
                    <a:t>Комбінований </a:t>
                  </a:r>
                  <a:r>
                    <a:rPr lang="uk-UA" sz="1400" b="1" i="1" dirty="0" smtClean="0">
                      <a:solidFill>
                        <a:srgbClr val="000000"/>
                      </a:solidFill>
                      <a:latin typeface="Times New Roman" pitchFamily="18" charset="0"/>
                      <a:cs typeface="Tahoma" pitchFamily="34" charset="0"/>
                    </a:rPr>
                    <a:t>урок (Кіплінг </a:t>
                  </a:r>
                  <a:r>
                    <a:rPr lang="uk-UA" sz="1400" b="1" i="1" dirty="0" err="1" smtClean="0">
                      <a:solidFill>
                        <a:srgbClr val="000000"/>
                      </a:solidFill>
                      <a:latin typeface="Times New Roman" pitchFamily="18" charset="0"/>
                      <a:cs typeface="Tahoma" pitchFamily="34" charset="0"/>
                    </a:rPr>
                    <a:t>“Мауглі”</a:t>
                  </a:r>
                  <a:r>
                    <a:rPr lang="uk-UA" sz="1400" b="1" i="1" dirty="0" smtClean="0">
                      <a:solidFill>
                        <a:srgbClr val="000000"/>
                      </a:solidFill>
                      <a:latin typeface="Times New Roman" pitchFamily="18" charset="0"/>
                      <a:cs typeface="Tahoma" pitchFamily="34" charset="0"/>
                    </a:rPr>
                    <a:t>)</a:t>
                  </a:r>
                  <a:endParaRPr lang="uk-UA" sz="1400" b="1" i="1" dirty="0">
                    <a:solidFill>
                      <a:srgbClr val="000000"/>
                    </a:solidFill>
                    <a:latin typeface="Times New Roman" pitchFamily="18" charset="0"/>
                    <a:cs typeface="Tahoma" pitchFamily="34" charset="0"/>
                  </a:endParaRPr>
                </a:p>
              </p:txBody>
            </p:sp>
            <p:grpSp>
              <p:nvGrpSpPr>
                <p:cNvPr id="26" name="Группа 25"/>
                <p:cNvGrpSpPr/>
                <p:nvPr/>
              </p:nvGrpSpPr>
              <p:grpSpPr>
                <a:xfrm>
                  <a:off x="1045930" y="622076"/>
                  <a:ext cx="6434371" cy="4767737"/>
                  <a:chOff x="1045930" y="622076"/>
                  <a:chExt cx="6434371" cy="4767737"/>
                </a:xfrm>
              </p:grpSpPr>
              <p:sp>
                <p:nvSpPr>
                  <p:cNvPr id="14" name="Полилиния 4"/>
                  <p:cNvSpPr/>
                  <p:nvPr/>
                </p:nvSpPr>
                <p:spPr bwMode="auto">
                  <a:xfrm>
                    <a:off x="3204885" y="2492921"/>
                    <a:ext cx="2017261" cy="1728788"/>
                  </a:xfrm>
                  <a:custGeom>
                    <a:avLst/>
                    <a:gdLst>
                      <a:gd name="f0" fmla="val 10800000"/>
                      <a:gd name="f1" fmla="val 5400000"/>
                      <a:gd name="f2" fmla="val 180"/>
                      <a:gd name="f3" fmla="val w"/>
                      <a:gd name="f4" fmla="val h"/>
                      <a:gd name="f5" fmla="val 0"/>
                      <a:gd name="f6" fmla="val 21600"/>
                      <a:gd name="f7" fmla="*/ 5419351 1 1725033"/>
                      <a:gd name="f8" fmla="*/ 10800 10800 1"/>
                      <a:gd name="f9" fmla="+- 0 0 360"/>
                      <a:gd name="f10" fmla="val 10800"/>
                      <a:gd name="f11" fmla="+- 0 0 0"/>
                      <a:gd name="f12" fmla="*/ f3 1 21600"/>
                      <a:gd name="f13" fmla="*/ f4 1 21600"/>
                      <a:gd name="f14" fmla="val f5"/>
                      <a:gd name="f15" fmla="val f6"/>
                      <a:gd name="f16" fmla="*/ 0 f7 1"/>
                      <a:gd name="f17" fmla="*/ f5 f0 1"/>
                      <a:gd name="f18" fmla="*/ f9 f0 1"/>
                      <a:gd name="f19" fmla="*/ f11 f0 1"/>
                      <a:gd name="f20" fmla="+- f15 0 f14"/>
                      <a:gd name="f21" fmla="*/ f16 1 f2"/>
                      <a:gd name="f22" fmla="*/ f17 1 f2"/>
                      <a:gd name="f23" fmla="*/ f18 1 f2"/>
                      <a:gd name="f24" fmla="*/ f19 1 f2"/>
                      <a:gd name="f25" fmla="*/ f20 1 21600"/>
                      <a:gd name="f26" fmla="+- 0 0 f21"/>
                      <a:gd name="f27" fmla="+- f22 0 f1"/>
                      <a:gd name="f28" fmla="+- f23 0 f1"/>
                      <a:gd name="f29" fmla="+- f24 0 f1"/>
                      <a:gd name="f30" fmla="*/ 3200 f25 1"/>
                      <a:gd name="f31" fmla="*/ 18400 f25 1"/>
                      <a:gd name="f32" fmla="*/ 10800 f25 1"/>
                      <a:gd name="f33" fmla="*/ 0 f25 1"/>
                      <a:gd name="f34" fmla="*/ 3160 f25 1"/>
                      <a:gd name="f35" fmla="*/ 18440 f25 1"/>
                      <a:gd name="f36" fmla="*/ 21600 f25 1"/>
                      <a:gd name="f37" fmla="*/ f26 f0 1"/>
                      <a:gd name="f38" fmla="+- f28 0 f27"/>
                      <a:gd name="f39" fmla="*/ f37 1 f7"/>
                      <a:gd name="f40" fmla="*/ f32 1 f25"/>
                      <a:gd name="f41" fmla="*/ f33 1 f25"/>
                      <a:gd name="f42" fmla="*/ f34 1 f25"/>
                      <a:gd name="f43" fmla="*/ f35 1 f25"/>
                      <a:gd name="f44" fmla="*/ f36 1 f25"/>
                      <a:gd name="f45" fmla="*/ f30 1 f25"/>
                      <a:gd name="f46" fmla="*/ f31 1 f25"/>
                      <a:gd name="f47" fmla="+- f39 0 f1"/>
                      <a:gd name="f48" fmla="*/ f45 f12 1"/>
                      <a:gd name="f49" fmla="*/ f46 f12 1"/>
                      <a:gd name="f50" fmla="*/ f46 f13 1"/>
                      <a:gd name="f51" fmla="*/ f45 f13 1"/>
                      <a:gd name="f52" fmla="*/ f40 f12 1"/>
                      <a:gd name="f53" fmla="*/ f41 f13 1"/>
                      <a:gd name="f54" fmla="*/ f42 f12 1"/>
                      <a:gd name="f55" fmla="*/ f42 f13 1"/>
                      <a:gd name="f56" fmla="*/ f41 f12 1"/>
                      <a:gd name="f57" fmla="*/ f40 f13 1"/>
                      <a:gd name="f58" fmla="*/ f43 f13 1"/>
                      <a:gd name="f59" fmla="*/ f44 f13 1"/>
                      <a:gd name="f60" fmla="*/ f43 f12 1"/>
                      <a:gd name="f61" fmla="*/ f44 f12 1"/>
                      <a:gd name="f62" fmla="+- f47 f1 0"/>
                      <a:gd name="f63" fmla="*/ f62 f7 1"/>
                      <a:gd name="f64" fmla="*/ f63 1 f0"/>
                      <a:gd name="f65" fmla="+- 0 0 f64"/>
                      <a:gd name="f66" fmla="+- 0 0 f65"/>
                      <a:gd name="f67" fmla="*/ f66 f0 1"/>
                      <a:gd name="f68" fmla="*/ f67 1 f7"/>
                      <a:gd name="f69" fmla="+- f68 0 f1"/>
                      <a:gd name="f70" fmla="cos 1 f69"/>
                      <a:gd name="f71" fmla="sin 1 f69"/>
                      <a:gd name="f72" fmla="+- 0 0 f70"/>
                      <a:gd name="f73" fmla="+- 0 0 f71"/>
                      <a:gd name="f74" fmla="+- 0 0 f72"/>
                      <a:gd name="f75" fmla="+- 0 0 f73"/>
                      <a:gd name="f76" fmla="val f74"/>
                      <a:gd name="f77" fmla="val f75"/>
                      <a:gd name="f78" fmla="+- 0 0 f76"/>
                      <a:gd name="f79" fmla="+- 0 0 f77"/>
                      <a:gd name="f80" fmla="*/ 10800 f78 1"/>
                      <a:gd name="f81" fmla="*/ 10800 f79 1"/>
                      <a:gd name="f82" fmla="*/ f80 f80 1"/>
                      <a:gd name="f83" fmla="*/ f81 f81 1"/>
                      <a:gd name="f84" fmla="+- f82 f83 0"/>
                      <a:gd name="f85" fmla="sqrt f84"/>
                      <a:gd name="f86" fmla="*/ f8 1 f85"/>
                      <a:gd name="f87" fmla="*/ f78 f86 1"/>
                      <a:gd name="f88" fmla="*/ f79 f86 1"/>
                      <a:gd name="f89" fmla="+- 10800 0 f87"/>
                      <a:gd name="f90" fmla="+- 10800 0 f88"/>
                    </a:gdLst>
                    <a:ahLst/>
                    <a:cxnLst>
                      <a:cxn ang="3cd4">
                        <a:pos x="hc" y="t"/>
                      </a:cxn>
                      <a:cxn ang="0">
                        <a:pos x="r" y="vc"/>
                      </a:cxn>
                      <a:cxn ang="cd4">
                        <a:pos x="hc" y="b"/>
                      </a:cxn>
                      <a:cxn ang="cd2">
                        <a:pos x="l" y="vc"/>
                      </a:cxn>
                      <a:cxn ang="f29">
                        <a:pos x="f52" y="f53"/>
                      </a:cxn>
                      <a:cxn ang="f29">
                        <a:pos x="f54" y="f55"/>
                      </a:cxn>
                      <a:cxn ang="f29">
                        <a:pos x="f56" y="f57"/>
                      </a:cxn>
                      <a:cxn ang="f29">
                        <a:pos x="f54" y="f58"/>
                      </a:cxn>
                      <a:cxn ang="f29">
                        <a:pos x="f52" y="f59"/>
                      </a:cxn>
                      <a:cxn ang="f29">
                        <a:pos x="f60" y="f58"/>
                      </a:cxn>
                      <a:cxn ang="f29">
                        <a:pos x="f61" y="f57"/>
                      </a:cxn>
                      <a:cxn ang="f29">
                        <a:pos x="f60" y="f55"/>
                      </a:cxn>
                    </a:cxnLst>
                    <a:rect l="f48" t="f51" r="f49" b="f50"/>
                    <a:pathLst>
                      <a:path w="21600" h="21600">
                        <a:moveTo>
                          <a:pt x="f89" y="f90"/>
                        </a:moveTo>
                        <a:arcTo wR="f10" hR="f10" stAng="f27" swAng="f38"/>
                        <a:close/>
                      </a:path>
                    </a:pathLst>
                  </a:custGeom>
                  <a:gradFill>
                    <a:gsLst>
                      <a:gs pos="0">
                        <a:srgbClr val="FFFFFF"/>
                      </a:gs>
                      <a:gs pos="100000">
                        <a:srgbClr val="E6FF00"/>
                      </a:gs>
                    </a:gsLst>
                    <a:path path="rect">
                      <a:fillToRect l="50000" t="50000" r="50000" b="50000"/>
                    </a:path>
                  </a:gradFill>
                  <a:ln w="9363">
                    <a:solidFill>
                      <a:srgbClr val="000000"/>
                    </a:solidFill>
                    <a:prstDash val="solid"/>
                    <a:miter/>
                  </a:ln>
                </p:spPr>
                <p:txBody>
                  <a:bodyPr lIns="90004" tIns="46798" rIns="90004" bIns="46798" anchor="ctr" anchorCtr="1" compatLnSpc="0"/>
                  <a:lstStyle/>
                  <a:p>
                    <a:pPr algn="ctr" defTabSz="914207" fontAlgn="auto" hangingPunct="0">
                      <a:spcBef>
                        <a:spcPts val="0"/>
                      </a:spcBef>
                      <a:spcAft>
                        <a:spcPts val="0"/>
                      </a:spcAft>
                      <a:defRPr sz="1800" b="0" i="0" u="none" strike="noStrike" kern="0" cap="none" spc="0" baseline="0">
                        <a:solidFill>
                          <a:srgbClr val="000000"/>
                        </a:solidFill>
                        <a:uFillTx/>
                      </a:defRPr>
                    </a:pPr>
                    <a:r>
                      <a:rPr lang="uk-UA" sz="2000" b="1" i="1" kern="0" dirty="0">
                        <a:solidFill>
                          <a:srgbClr val="000000"/>
                        </a:solidFill>
                        <a:latin typeface="Arial" pitchFamily="18"/>
                        <a:ea typeface="Lucida Sans Unicode" pitchFamily="2"/>
                        <a:cs typeface="Tahoma" pitchFamily="2"/>
                      </a:rPr>
                      <a:t>Типи уроків</a:t>
                    </a:r>
                  </a:p>
                </p:txBody>
              </p:sp>
              <p:sp>
                <p:nvSpPr>
                  <p:cNvPr id="16" name="Полилиния 8"/>
                  <p:cNvSpPr>
                    <a:spLocks noChangeArrowheads="1"/>
                  </p:cNvSpPr>
                  <p:nvPr/>
                </p:nvSpPr>
                <p:spPr bwMode="auto">
                  <a:xfrm rot="21169942">
                    <a:off x="1045930" y="3056601"/>
                    <a:ext cx="2186801" cy="1220845"/>
                  </a:xfrm>
                  <a:custGeom>
                    <a:avLst/>
                    <a:gdLst>
                      <a:gd name="T0" fmla="*/ 1206371 w 21600"/>
                      <a:gd name="T1" fmla="*/ 0 h 21600"/>
                      <a:gd name="T2" fmla="*/ 2412742 w 21600"/>
                      <a:gd name="T3" fmla="*/ 531000 h 21600"/>
                      <a:gd name="T4" fmla="*/ 1206371 w 21600"/>
                      <a:gd name="T5" fmla="*/ 1062000 h 21600"/>
                      <a:gd name="T6" fmla="*/ 0 w 21600"/>
                      <a:gd name="T7" fmla="*/ 531000 h 21600"/>
                      <a:gd name="T8" fmla="*/ 1206371 w 21600"/>
                      <a:gd name="T9" fmla="*/ 0 h 21600"/>
                      <a:gd name="T10" fmla="*/ 352975 w 21600"/>
                      <a:gd name="T11" fmla="*/ 155367 h 21600"/>
                      <a:gd name="T12" fmla="*/ 0 w 21600"/>
                      <a:gd name="T13" fmla="*/ 531000 h 21600"/>
                      <a:gd name="T14" fmla="*/ 352975 w 21600"/>
                      <a:gd name="T15" fmla="*/ 906633 h 21600"/>
                      <a:gd name="T16" fmla="*/ 1206371 w 21600"/>
                      <a:gd name="T17" fmla="*/ 1062000 h 21600"/>
                      <a:gd name="T18" fmla="*/ 2059767 w 21600"/>
                      <a:gd name="T19" fmla="*/ 906633 h 21600"/>
                      <a:gd name="T20" fmla="*/ 2412742 w 21600"/>
                      <a:gd name="T21" fmla="*/ 531000 h 21600"/>
                      <a:gd name="T22" fmla="*/ 2059767 w 21600"/>
                      <a:gd name="T23" fmla="*/ 155367 h 21600"/>
                      <a:gd name="T24" fmla="*/ 17694720 60000 65536"/>
                      <a:gd name="T25" fmla="*/ 0 60000 65536"/>
                      <a:gd name="T26" fmla="*/ 5898240 60000 65536"/>
                      <a:gd name="T27" fmla="*/ 11796480 60000 65536"/>
                      <a:gd name="T28" fmla="*/ 17694720 60000 65536"/>
                      <a:gd name="T29" fmla="*/ 17694720 60000 65536"/>
                      <a:gd name="T30" fmla="*/ 17694720 60000 65536"/>
                      <a:gd name="T31" fmla="*/ 17694720 60000 65536"/>
                      <a:gd name="T32" fmla="*/ 17694720 60000 65536"/>
                      <a:gd name="T33" fmla="*/ 17694720 60000 65536"/>
                      <a:gd name="T34" fmla="*/ 17694720 60000 65536"/>
                      <a:gd name="T35" fmla="*/ 17694720 60000 65536"/>
                      <a:gd name="T36" fmla="*/ 3200 w 21600"/>
                      <a:gd name="T37" fmla="*/ 3200 h 21600"/>
                      <a:gd name="T38" fmla="*/ 18400 w 21600"/>
                      <a:gd name="T39" fmla="*/ 18400 h 21600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21600" h="21600">
                        <a:moveTo>
                          <a:pt x="10800" y="0"/>
                        </a:moveTo>
                        <a:lnTo>
                          <a:pt x="10799" y="0"/>
                        </a:lnTo>
                        <a:cubicBezTo>
                          <a:pt x="4835" y="0"/>
                          <a:pt x="0" y="4835"/>
                          <a:pt x="0" y="10799"/>
                        </a:cubicBezTo>
                        <a:cubicBezTo>
                          <a:pt x="0" y="16764"/>
                          <a:pt x="4835" y="21600"/>
                          <a:pt x="10800" y="21600"/>
                        </a:cubicBezTo>
                        <a:cubicBezTo>
                          <a:pt x="16764" y="21600"/>
                          <a:pt x="21600" y="16764"/>
                          <a:pt x="21600" y="10800"/>
                        </a:cubicBezTo>
                        <a:cubicBezTo>
                          <a:pt x="21600" y="4835"/>
                          <a:pt x="16764" y="0"/>
                          <a:pt x="10800" y="0"/>
                        </a:cubicBezTo>
                        <a:close/>
                      </a:path>
                    </a:pathLst>
                  </a:custGeom>
                  <a:solidFill>
                    <a:srgbClr val="000080">
                      <a:alpha val="50000"/>
                    </a:srgbClr>
                  </a:solidFill>
                  <a:ln w="9398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90004" tIns="46798" rIns="90004" bIns="46798" anchor="ctr" anchorCtr="1"/>
                  <a:lstStyle/>
                  <a:p>
                    <a:pPr algn="ctr" defTabSz="912813" hangingPunct="0"/>
                    <a:r>
                      <a:rPr lang="uk-UA" sz="1400" b="1" i="1" dirty="0">
                        <a:solidFill>
                          <a:srgbClr val="000000"/>
                        </a:solidFill>
                        <a:latin typeface="Times New Roman" pitchFamily="18" charset="0"/>
                        <a:cs typeface="Tahoma" pitchFamily="34" charset="0"/>
                      </a:rPr>
                      <a:t>Лекція</a:t>
                    </a:r>
                  </a:p>
                </p:txBody>
              </p:sp>
              <p:sp>
                <p:nvSpPr>
                  <p:cNvPr id="18" name="Полилиния 8"/>
                  <p:cNvSpPr>
                    <a:spLocks noChangeArrowheads="1"/>
                  </p:cNvSpPr>
                  <p:nvPr/>
                </p:nvSpPr>
                <p:spPr bwMode="auto">
                  <a:xfrm rot="19903306">
                    <a:off x="4947056" y="1708820"/>
                    <a:ext cx="2291379" cy="1248585"/>
                  </a:xfrm>
                  <a:custGeom>
                    <a:avLst/>
                    <a:gdLst>
                      <a:gd name="T0" fmla="*/ 1206371 w 21600"/>
                      <a:gd name="T1" fmla="*/ 0 h 21600"/>
                      <a:gd name="T2" fmla="*/ 2412742 w 21600"/>
                      <a:gd name="T3" fmla="*/ 531000 h 21600"/>
                      <a:gd name="T4" fmla="*/ 1206371 w 21600"/>
                      <a:gd name="T5" fmla="*/ 1062000 h 21600"/>
                      <a:gd name="T6" fmla="*/ 0 w 21600"/>
                      <a:gd name="T7" fmla="*/ 531000 h 21600"/>
                      <a:gd name="T8" fmla="*/ 1206371 w 21600"/>
                      <a:gd name="T9" fmla="*/ 0 h 21600"/>
                      <a:gd name="T10" fmla="*/ 352975 w 21600"/>
                      <a:gd name="T11" fmla="*/ 155367 h 21600"/>
                      <a:gd name="T12" fmla="*/ 0 w 21600"/>
                      <a:gd name="T13" fmla="*/ 531000 h 21600"/>
                      <a:gd name="T14" fmla="*/ 352975 w 21600"/>
                      <a:gd name="T15" fmla="*/ 906633 h 21600"/>
                      <a:gd name="T16" fmla="*/ 1206371 w 21600"/>
                      <a:gd name="T17" fmla="*/ 1062000 h 21600"/>
                      <a:gd name="T18" fmla="*/ 2059767 w 21600"/>
                      <a:gd name="T19" fmla="*/ 906633 h 21600"/>
                      <a:gd name="T20" fmla="*/ 2412742 w 21600"/>
                      <a:gd name="T21" fmla="*/ 531000 h 21600"/>
                      <a:gd name="T22" fmla="*/ 2059767 w 21600"/>
                      <a:gd name="T23" fmla="*/ 155367 h 21600"/>
                      <a:gd name="T24" fmla="*/ 17694720 60000 65536"/>
                      <a:gd name="T25" fmla="*/ 0 60000 65536"/>
                      <a:gd name="T26" fmla="*/ 5898240 60000 65536"/>
                      <a:gd name="T27" fmla="*/ 11796480 60000 65536"/>
                      <a:gd name="T28" fmla="*/ 17694720 60000 65536"/>
                      <a:gd name="T29" fmla="*/ 17694720 60000 65536"/>
                      <a:gd name="T30" fmla="*/ 17694720 60000 65536"/>
                      <a:gd name="T31" fmla="*/ 17694720 60000 65536"/>
                      <a:gd name="T32" fmla="*/ 17694720 60000 65536"/>
                      <a:gd name="T33" fmla="*/ 17694720 60000 65536"/>
                      <a:gd name="T34" fmla="*/ 17694720 60000 65536"/>
                      <a:gd name="T35" fmla="*/ 17694720 60000 65536"/>
                      <a:gd name="T36" fmla="*/ 3200 w 21600"/>
                      <a:gd name="T37" fmla="*/ 3200 h 21600"/>
                      <a:gd name="T38" fmla="*/ 18400 w 21600"/>
                      <a:gd name="T39" fmla="*/ 18400 h 21600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21600" h="21600">
                        <a:moveTo>
                          <a:pt x="10800" y="0"/>
                        </a:moveTo>
                        <a:lnTo>
                          <a:pt x="10799" y="0"/>
                        </a:lnTo>
                        <a:cubicBezTo>
                          <a:pt x="4835" y="0"/>
                          <a:pt x="0" y="4835"/>
                          <a:pt x="0" y="10799"/>
                        </a:cubicBezTo>
                        <a:cubicBezTo>
                          <a:pt x="0" y="16764"/>
                          <a:pt x="4835" y="21600"/>
                          <a:pt x="10800" y="21600"/>
                        </a:cubicBezTo>
                        <a:cubicBezTo>
                          <a:pt x="16764" y="21600"/>
                          <a:pt x="21600" y="16764"/>
                          <a:pt x="21600" y="10800"/>
                        </a:cubicBezTo>
                        <a:cubicBezTo>
                          <a:pt x="21600" y="4835"/>
                          <a:pt x="16764" y="0"/>
                          <a:pt x="10800" y="0"/>
                        </a:cubicBezTo>
                        <a:close/>
                      </a:path>
                    </a:pathLst>
                  </a:custGeom>
                  <a:solidFill>
                    <a:srgbClr val="00FFFF">
                      <a:alpha val="50000"/>
                    </a:srgbClr>
                  </a:solidFill>
                  <a:ln w="9398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90004" tIns="46798" rIns="90004" bIns="46798" anchor="ctr" anchorCtr="1"/>
                  <a:lstStyle/>
                  <a:p>
                    <a:pPr algn="ctr" defTabSz="912813" hangingPunct="0"/>
                    <a:r>
                      <a:rPr lang="uk-UA" sz="1400" b="1" i="1" dirty="0" smtClean="0">
                        <a:solidFill>
                          <a:srgbClr val="000000"/>
                        </a:solidFill>
                        <a:latin typeface="Times New Roman" pitchFamily="18" charset="0"/>
                        <a:cs typeface="Tahoma" pitchFamily="34" charset="0"/>
                      </a:rPr>
                      <a:t>Інсценізація (Байка у світовій літературі, </a:t>
                    </a:r>
                  </a:p>
                  <a:p>
                    <a:pPr algn="ctr" defTabSz="912813" hangingPunct="0"/>
                    <a:r>
                      <a:rPr lang="uk-UA" sz="1400" b="1" i="1" dirty="0" smtClean="0">
                        <a:solidFill>
                          <a:srgbClr val="000000"/>
                        </a:solidFill>
                        <a:latin typeface="Times New Roman" pitchFamily="18" charset="0"/>
                        <a:cs typeface="Tahoma" pitchFamily="34" charset="0"/>
                      </a:rPr>
                      <a:t>6 клас)</a:t>
                    </a:r>
                    <a:endParaRPr lang="uk-UA" sz="1400" b="1" i="1" dirty="0">
                      <a:solidFill>
                        <a:srgbClr val="000000"/>
                      </a:solidFill>
                      <a:latin typeface="Times New Roman" pitchFamily="18" charset="0"/>
                      <a:cs typeface="Tahoma" pitchFamily="34" charset="0"/>
                    </a:endParaRPr>
                  </a:p>
                </p:txBody>
              </p:sp>
              <p:sp>
                <p:nvSpPr>
                  <p:cNvPr id="19" name="Полилиния 8"/>
                  <p:cNvSpPr>
                    <a:spLocks noChangeArrowheads="1"/>
                  </p:cNvSpPr>
                  <p:nvPr/>
                </p:nvSpPr>
                <p:spPr bwMode="auto">
                  <a:xfrm rot="2355605">
                    <a:off x="4587614" y="4132482"/>
                    <a:ext cx="2216568" cy="1257331"/>
                  </a:xfrm>
                  <a:custGeom>
                    <a:avLst/>
                    <a:gdLst>
                      <a:gd name="T0" fmla="*/ 1206371 w 21600"/>
                      <a:gd name="T1" fmla="*/ 0 h 21600"/>
                      <a:gd name="T2" fmla="*/ 2412742 w 21600"/>
                      <a:gd name="T3" fmla="*/ 531000 h 21600"/>
                      <a:gd name="T4" fmla="*/ 1206371 w 21600"/>
                      <a:gd name="T5" fmla="*/ 1062000 h 21600"/>
                      <a:gd name="T6" fmla="*/ 0 w 21600"/>
                      <a:gd name="T7" fmla="*/ 531000 h 21600"/>
                      <a:gd name="T8" fmla="*/ 1206371 w 21600"/>
                      <a:gd name="T9" fmla="*/ 0 h 21600"/>
                      <a:gd name="T10" fmla="*/ 352975 w 21600"/>
                      <a:gd name="T11" fmla="*/ 155367 h 21600"/>
                      <a:gd name="T12" fmla="*/ 0 w 21600"/>
                      <a:gd name="T13" fmla="*/ 531000 h 21600"/>
                      <a:gd name="T14" fmla="*/ 352975 w 21600"/>
                      <a:gd name="T15" fmla="*/ 906633 h 21600"/>
                      <a:gd name="T16" fmla="*/ 1206371 w 21600"/>
                      <a:gd name="T17" fmla="*/ 1062000 h 21600"/>
                      <a:gd name="T18" fmla="*/ 2059767 w 21600"/>
                      <a:gd name="T19" fmla="*/ 906633 h 21600"/>
                      <a:gd name="T20" fmla="*/ 2412742 w 21600"/>
                      <a:gd name="T21" fmla="*/ 531000 h 21600"/>
                      <a:gd name="T22" fmla="*/ 2059767 w 21600"/>
                      <a:gd name="T23" fmla="*/ 155367 h 21600"/>
                      <a:gd name="T24" fmla="*/ 17694720 60000 65536"/>
                      <a:gd name="T25" fmla="*/ 0 60000 65536"/>
                      <a:gd name="T26" fmla="*/ 5898240 60000 65536"/>
                      <a:gd name="T27" fmla="*/ 11796480 60000 65536"/>
                      <a:gd name="T28" fmla="*/ 17694720 60000 65536"/>
                      <a:gd name="T29" fmla="*/ 17694720 60000 65536"/>
                      <a:gd name="T30" fmla="*/ 17694720 60000 65536"/>
                      <a:gd name="T31" fmla="*/ 17694720 60000 65536"/>
                      <a:gd name="T32" fmla="*/ 17694720 60000 65536"/>
                      <a:gd name="T33" fmla="*/ 17694720 60000 65536"/>
                      <a:gd name="T34" fmla="*/ 17694720 60000 65536"/>
                      <a:gd name="T35" fmla="*/ 17694720 60000 65536"/>
                      <a:gd name="T36" fmla="*/ 3200 w 21600"/>
                      <a:gd name="T37" fmla="*/ 3200 h 21600"/>
                      <a:gd name="T38" fmla="*/ 18400 w 21600"/>
                      <a:gd name="T39" fmla="*/ 18400 h 21600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21600" h="21600">
                        <a:moveTo>
                          <a:pt x="10800" y="0"/>
                        </a:moveTo>
                        <a:lnTo>
                          <a:pt x="10799" y="0"/>
                        </a:lnTo>
                        <a:cubicBezTo>
                          <a:pt x="4835" y="0"/>
                          <a:pt x="0" y="4835"/>
                          <a:pt x="0" y="10799"/>
                        </a:cubicBezTo>
                        <a:cubicBezTo>
                          <a:pt x="0" y="16764"/>
                          <a:pt x="4835" y="21600"/>
                          <a:pt x="10800" y="21600"/>
                        </a:cubicBezTo>
                        <a:cubicBezTo>
                          <a:pt x="16764" y="21600"/>
                          <a:pt x="21600" y="16764"/>
                          <a:pt x="21600" y="10800"/>
                        </a:cubicBezTo>
                        <a:cubicBezTo>
                          <a:pt x="21600" y="4835"/>
                          <a:pt x="16764" y="0"/>
                          <a:pt x="10800" y="0"/>
                        </a:cubicBezTo>
                        <a:close/>
                      </a:path>
                    </a:pathLst>
                  </a:custGeom>
                  <a:solidFill>
                    <a:srgbClr val="800080">
                      <a:alpha val="50000"/>
                    </a:srgbClr>
                  </a:solidFill>
                  <a:ln w="9398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90004" tIns="46798" rIns="90004" bIns="46798" anchor="ctr" anchorCtr="1"/>
                  <a:lstStyle/>
                  <a:p>
                    <a:pPr algn="ctr" defTabSz="912813" hangingPunct="0"/>
                    <a:r>
                      <a:rPr lang="uk-UA" sz="1400" b="1" i="1">
                        <a:solidFill>
                          <a:srgbClr val="000000"/>
                        </a:solidFill>
                        <a:latin typeface="Times New Roman" pitchFamily="18" charset="0"/>
                        <a:cs typeface="Tahoma" pitchFamily="34" charset="0"/>
                      </a:rPr>
                      <a:t>Діалог</a:t>
                    </a:r>
                  </a:p>
                </p:txBody>
              </p:sp>
              <p:sp>
                <p:nvSpPr>
                  <p:cNvPr id="20" name="Полилиния 8"/>
                  <p:cNvSpPr>
                    <a:spLocks noChangeArrowheads="1"/>
                  </p:cNvSpPr>
                  <p:nvPr/>
                </p:nvSpPr>
                <p:spPr bwMode="auto">
                  <a:xfrm rot="1263049">
                    <a:off x="1312048" y="1814904"/>
                    <a:ext cx="2150709" cy="1223458"/>
                  </a:xfrm>
                  <a:custGeom>
                    <a:avLst/>
                    <a:gdLst>
                      <a:gd name="T0" fmla="*/ 1206371 w 21600"/>
                      <a:gd name="T1" fmla="*/ 0 h 21600"/>
                      <a:gd name="T2" fmla="*/ 2412742 w 21600"/>
                      <a:gd name="T3" fmla="*/ 531000 h 21600"/>
                      <a:gd name="T4" fmla="*/ 1206371 w 21600"/>
                      <a:gd name="T5" fmla="*/ 1062000 h 21600"/>
                      <a:gd name="T6" fmla="*/ 0 w 21600"/>
                      <a:gd name="T7" fmla="*/ 531000 h 21600"/>
                      <a:gd name="T8" fmla="*/ 1206371 w 21600"/>
                      <a:gd name="T9" fmla="*/ 0 h 21600"/>
                      <a:gd name="T10" fmla="*/ 352975 w 21600"/>
                      <a:gd name="T11" fmla="*/ 155367 h 21600"/>
                      <a:gd name="T12" fmla="*/ 0 w 21600"/>
                      <a:gd name="T13" fmla="*/ 531000 h 21600"/>
                      <a:gd name="T14" fmla="*/ 352975 w 21600"/>
                      <a:gd name="T15" fmla="*/ 906633 h 21600"/>
                      <a:gd name="T16" fmla="*/ 1206371 w 21600"/>
                      <a:gd name="T17" fmla="*/ 1062000 h 21600"/>
                      <a:gd name="T18" fmla="*/ 2059767 w 21600"/>
                      <a:gd name="T19" fmla="*/ 906633 h 21600"/>
                      <a:gd name="T20" fmla="*/ 2412742 w 21600"/>
                      <a:gd name="T21" fmla="*/ 531000 h 21600"/>
                      <a:gd name="T22" fmla="*/ 2059767 w 21600"/>
                      <a:gd name="T23" fmla="*/ 155367 h 21600"/>
                      <a:gd name="T24" fmla="*/ 17694720 60000 65536"/>
                      <a:gd name="T25" fmla="*/ 0 60000 65536"/>
                      <a:gd name="T26" fmla="*/ 5898240 60000 65536"/>
                      <a:gd name="T27" fmla="*/ 11796480 60000 65536"/>
                      <a:gd name="T28" fmla="*/ 17694720 60000 65536"/>
                      <a:gd name="T29" fmla="*/ 17694720 60000 65536"/>
                      <a:gd name="T30" fmla="*/ 17694720 60000 65536"/>
                      <a:gd name="T31" fmla="*/ 17694720 60000 65536"/>
                      <a:gd name="T32" fmla="*/ 17694720 60000 65536"/>
                      <a:gd name="T33" fmla="*/ 17694720 60000 65536"/>
                      <a:gd name="T34" fmla="*/ 17694720 60000 65536"/>
                      <a:gd name="T35" fmla="*/ 17694720 60000 65536"/>
                      <a:gd name="T36" fmla="*/ 3200 w 21600"/>
                      <a:gd name="T37" fmla="*/ 3200 h 21600"/>
                      <a:gd name="T38" fmla="*/ 18400 w 21600"/>
                      <a:gd name="T39" fmla="*/ 18400 h 21600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21600" h="21600">
                        <a:moveTo>
                          <a:pt x="10800" y="0"/>
                        </a:moveTo>
                        <a:lnTo>
                          <a:pt x="10799" y="0"/>
                        </a:lnTo>
                        <a:cubicBezTo>
                          <a:pt x="4835" y="0"/>
                          <a:pt x="0" y="4835"/>
                          <a:pt x="0" y="10799"/>
                        </a:cubicBezTo>
                        <a:cubicBezTo>
                          <a:pt x="0" y="16764"/>
                          <a:pt x="4835" y="21600"/>
                          <a:pt x="10800" y="21600"/>
                        </a:cubicBezTo>
                        <a:cubicBezTo>
                          <a:pt x="16764" y="21600"/>
                          <a:pt x="21600" y="16764"/>
                          <a:pt x="21600" y="10800"/>
                        </a:cubicBezTo>
                        <a:cubicBezTo>
                          <a:pt x="21600" y="4835"/>
                          <a:pt x="16764" y="0"/>
                          <a:pt x="10800" y="0"/>
                        </a:cubicBezTo>
                        <a:close/>
                      </a:path>
                    </a:pathLst>
                  </a:custGeom>
                  <a:solidFill>
                    <a:srgbClr val="800000">
                      <a:alpha val="50000"/>
                    </a:srgbClr>
                  </a:solidFill>
                  <a:ln w="9398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90004" tIns="46798" rIns="90004" bIns="46798" anchor="ctr" anchorCtr="1"/>
                  <a:lstStyle/>
                  <a:p>
                    <a:pPr algn="ctr" defTabSz="912813" hangingPunct="0"/>
                    <a:r>
                      <a:rPr lang="uk-UA" sz="1400" b="1" i="1" dirty="0" smtClean="0">
                        <a:solidFill>
                          <a:srgbClr val="000000"/>
                        </a:solidFill>
                        <a:latin typeface="Times New Roman" pitchFamily="18" charset="0"/>
                        <a:cs typeface="Tahoma" pitchFamily="34" charset="0"/>
                      </a:rPr>
                      <a:t>Диспут </a:t>
                    </a:r>
                    <a:endParaRPr lang="uk-UA" sz="1400" b="1" i="1" dirty="0">
                      <a:solidFill>
                        <a:srgbClr val="000000"/>
                      </a:solidFill>
                      <a:latin typeface="Times New Roman" pitchFamily="18" charset="0"/>
                      <a:cs typeface="Tahoma" pitchFamily="34" charset="0"/>
                    </a:endParaRPr>
                  </a:p>
                </p:txBody>
              </p:sp>
              <p:sp>
                <p:nvSpPr>
                  <p:cNvPr id="24" name="Полилиния 8"/>
                  <p:cNvSpPr>
                    <a:spLocks noChangeArrowheads="1"/>
                  </p:cNvSpPr>
                  <p:nvPr/>
                </p:nvSpPr>
                <p:spPr bwMode="auto">
                  <a:xfrm rot="14279626">
                    <a:off x="2474385" y="984217"/>
                    <a:ext cx="1998970" cy="1274688"/>
                  </a:xfrm>
                  <a:custGeom>
                    <a:avLst/>
                    <a:gdLst>
                      <a:gd name="T0" fmla="*/ 1206371 w 21600"/>
                      <a:gd name="T1" fmla="*/ 0 h 21600"/>
                      <a:gd name="T2" fmla="*/ 2412742 w 21600"/>
                      <a:gd name="T3" fmla="*/ 531000 h 21600"/>
                      <a:gd name="T4" fmla="*/ 1206371 w 21600"/>
                      <a:gd name="T5" fmla="*/ 1062000 h 21600"/>
                      <a:gd name="T6" fmla="*/ 0 w 21600"/>
                      <a:gd name="T7" fmla="*/ 531000 h 21600"/>
                      <a:gd name="T8" fmla="*/ 1206371 w 21600"/>
                      <a:gd name="T9" fmla="*/ 0 h 21600"/>
                      <a:gd name="T10" fmla="*/ 352975 w 21600"/>
                      <a:gd name="T11" fmla="*/ 155367 h 21600"/>
                      <a:gd name="T12" fmla="*/ 0 w 21600"/>
                      <a:gd name="T13" fmla="*/ 531000 h 21600"/>
                      <a:gd name="T14" fmla="*/ 352975 w 21600"/>
                      <a:gd name="T15" fmla="*/ 906633 h 21600"/>
                      <a:gd name="T16" fmla="*/ 1206371 w 21600"/>
                      <a:gd name="T17" fmla="*/ 1062000 h 21600"/>
                      <a:gd name="T18" fmla="*/ 2059767 w 21600"/>
                      <a:gd name="T19" fmla="*/ 906633 h 21600"/>
                      <a:gd name="T20" fmla="*/ 2412742 w 21600"/>
                      <a:gd name="T21" fmla="*/ 531000 h 21600"/>
                      <a:gd name="T22" fmla="*/ 2059767 w 21600"/>
                      <a:gd name="T23" fmla="*/ 155367 h 21600"/>
                      <a:gd name="T24" fmla="*/ 17694720 60000 65536"/>
                      <a:gd name="T25" fmla="*/ 0 60000 65536"/>
                      <a:gd name="T26" fmla="*/ 5898240 60000 65536"/>
                      <a:gd name="T27" fmla="*/ 11796480 60000 65536"/>
                      <a:gd name="T28" fmla="*/ 17694720 60000 65536"/>
                      <a:gd name="T29" fmla="*/ 17694720 60000 65536"/>
                      <a:gd name="T30" fmla="*/ 17694720 60000 65536"/>
                      <a:gd name="T31" fmla="*/ 17694720 60000 65536"/>
                      <a:gd name="T32" fmla="*/ 17694720 60000 65536"/>
                      <a:gd name="T33" fmla="*/ 17694720 60000 65536"/>
                      <a:gd name="T34" fmla="*/ 17694720 60000 65536"/>
                      <a:gd name="T35" fmla="*/ 17694720 60000 65536"/>
                      <a:gd name="T36" fmla="*/ 3200 w 21600"/>
                      <a:gd name="T37" fmla="*/ 3200 h 21600"/>
                      <a:gd name="T38" fmla="*/ 18400 w 21600"/>
                      <a:gd name="T39" fmla="*/ 18400 h 21600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21600" h="21600">
                        <a:moveTo>
                          <a:pt x="10800" y="0"/>
                        </a:moveTo>
                        <a:lnTo>
                          <a:pt x="10799" y="0"/>
                        </a:lnTo>
                        <a:cubicBezTo>
                          <a:pt x="4835" y="0"/>
                          <a:pt x="0" y="4835"/>
                          <a:pt x="0" y="10799"/>
                        </a:cubicBezTo>
                        <a:cubicBezTo>
                          <a:pt x="0" y="16764"/>
                          <a:pt x="4835" y="21600"/>
                          <a:pt x="10800" y="21600"/>
                        </a:cubicBezTo>
                        <a:cubicBezTo>
                          <a:pt x="16764" y="21600"/>
                          <a:pt x="21600" y="16764"/>
                          <a:pt x="21600" y="10800"/>
                        </a:cubicBezTo>
                        <a:cubicBezTo>
                          <a:pt x="21600" y="4835"/>
                          <a:pt x="16764" y="0"/>
                          <a:pt x="10800" y="0"/>
                        </a:cubicBezTo>
                        <a:close/>
                      </a:path>
                    </a:pathLst>
                  </a:custGeom>
                  <a:solidFill>
                    <a:srgbClr val="FFCC99">
                      <a:alpha val="50195"/>
                    </a:srgbClr>
                  </a:solidFill>
                  <a:ln w="9363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90004" tIns="46798" rIns="90004" bIns="46798" anchor="ctr" anchorCtr="1"/>
                  <a:lstStyle/>
                  <a:p>
                    <a:pPr algn="ctr" defTabSz="912813" hangingPunct="0"/>
                    <a:r>
                      <a:rPr lang="uk-UA" sz="1400" b="1" i="1" dirty="0" smtClean="0">
                        <a:solidFill>
                          <a:srgbClr val="000000"/>
                        </a:solidFill>
                        <a:latin typeface="Times New Roman" pitchFamily="18" charset="0"/>
                        <a:cs typeface="Tahoma" pitchFamily="34" charset="0"/>
                      </a:rPr>
                      <a:t>Урок-подорож (Бредбері </a:t>
                    </a:r>
                    <a:r>
                      <a:rPr lang="uk-UA" sz="1400" b="1" i="1" dirty="0" err="1" smtClean="0">
                        <a:solidFill>
                          <a:srgbClr val="000000"/>
                        </a:solidFill>
                        <a:latin typeface="Times New Roman" pitchFamily="18" charset="0"/>
                        <a:cs typeface="Tahoma" pitchFamily="34" charset="0"/>
                      </a:rPr>
                      <a:t>“Усмішка”</a:t>
                    </a:r>
                    <a:r>
                      <a:rPr lang="uk-UA" sz="1400" b="1" i="1" dirty="0" smtClean="0">
                        <a:solidFill>
                          <a:srgbClr val="000000"/>
                        </a:solidFill>
                        <a:latin typeface="Times New Roman" pitchFamily="18" charset="0"/>
                        <a:cs typeface="Tahoma" pitchFamily="34" charset="0"/>
                      </a:rPr>
                      <a:t>,</a:t>
                    </a:r>
                  </a:p>
                  <a:p>
                    <a:pPr algn="ctr" defTabSz="912813" hangingPunct="0"/>
                    <a:r>
                      <a:rPr lang="uk-UA" sz="1400" b="1" i="1" dirty="0" smtClean="0">
                        <a:solidFill>
                          <a:srgbClr val="000000"/>
                        </a:solidFill>
                        <a:latin typeface="Times New Roman" pitchFamily="18" charset="0"/>
                        <a:cs typeface="Tahoma" pitchFamily="34" charset="0"/>
                      </a:rPr>
                      <a:t> 6 клас)</a:t>
                    </a:r>
                    <a:endParaRPr lang="uk-UA" sz="1400" b="1" i="1" dirty="0">
                      <a:solidFill>
                        <a:srgbClr val="000000"/>
                      </a:solidFill>
                      <a:latin typeface="Times New Roman" pitchFamily="18" charset="0"/>
                      <a:cs typeface="Tahoma" pitchFamily="34" charset="0"/>
                    </a:endParaRPr>
                  </a:p>
                </p:txBody>
              </p:sp>
              <p:sp>
                <p:nvSpPr>
                  <p:cNvPr id="25" name="Полилиния 8"/>
                  <p:cNvSpPr>
                    <a:spLocks noChangeArrowheads="1"/>
                  </p:cNvSpPr>
                  <p:nvPr/>
                </p:nvSpPr>
                <p:spPr bwMode="auto">
                  <a:xfrm rot="284912">
                    <a:off x="5192090" y="3017668"/>
                    <a:ext cx="2288211" cy="1158535"/>
                  </a:xfrm>
                  <a:custGeom>
                    <a:avLst/>
                    <a:gdLst>
                      <a:gd name="T0" fmla="*/ 1206371 w 21600"/>
                      <a:gd name="T1" fmla="*/ 0 h 21600"/>
                      <a:gd name="T2" fmla="*/ 2412742 w 21600"/>
                      <a:gd name="T3" fmla="*/ 531000 h 21600"/>
                      <a:gd name="T4" fmla="*/ 1206371 w 21600"/>
                      <a:gd name="T5" fmla="*/ 1062000 h 21600"/>
                      <a:gd name="T6" fmla="*/ 0 w 21600"/>
                      <a:gd name="T7" fmla="*/ 531000 h 21600"/>
                      <a:gd name="T8" fmla="*/ 1206371 w 21600"/>
                      <a:gd name="T9" fmla="*/ 0 h 21600"/>
                      <a:gd name="T10" fmla="*/ 352975 w 21600"/>
                      <a:gd name="T11" fmla="*/ 155367 h 21600"/>
                      <a:gd name="T12" fmla="*/ 0 w 21600"/>
                      <a:gd name="T13" fmla="*/ 531000 h 21600"/>
                      <a:gd name="T14" fmla="*/ 352975 w 21600"/>
                      <a:gd name="T15" fmla="*/ 906633 h 21600"/>
                      <a:gd name="T16" fmla="*/ 1206371 w 21600"/>
                      <a:gd name="T17" fmla="*/ 1062000 h 21600"/>
                      <a:gd name="T18" fmla="*/ 2059767 w 21600"/>
                      <a:gd name="T19" fmla="*/ 906633 h 21600"/>
                      <a:gd name="T20" fmla="*/ 2412742 w 21600"/>
                      <a:gd name="T21" fmla="*/ 531000 h 21600"/>
                      <a:gd name="T22" fmla="*/ 2059767 w 21600"/>
                      <a:gd name="T23" fmla="*/ 155367 h 21600"/>
                      <a:gd name="T24" fmla="*/ 17694720 60000 65536"/>
                      <a:gd name="T25" fmla="*/ 0 60000 65536"/>
                      <a:gd name="T26" fmla="*/ 5898240 60000 65536"/>
                      <a:gd name="T27" fmla="*/ 11796480 60000 65536"/>
                      <a:gd name="T28" fmla="*/ 17694720 60000 65536"/>
                      <a:gd name="T29" fmla="*/ 17694720 60000 65536"/>
                      <a:gd name="T30" fmla="*/ 17694720 60000 65536"/>
                      <a:gd name="T31" fmla="*/ 17694720 60000 65536"/>
                      <a:gd name="T32" fmla="*/ 17694720 60000 65536"/>
                      <a:gd name="T33" fmla="*/ 17694720 60000 65536"/>
                      <a:gd name="T34" fmla="*/ 17694720 60000 65536"/>
                      <a:gd name="T35" fmla="*/ 17694720 60000 65536"/>
                      <a:gd name="T36" fmla="*/ 3200 w 21600"/>
                      <a:gd name="T37" fmla="*/ 3200 h 21600"/>
                      <a:gd name="T38" fmla="*/ 18400 w 21600"/>
                      <a:gd name="T39" fmla="*/ 18400 h 21600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21600" h="21600">
                        <a:moveTo>
                          <a:pt x="10800" y="0"/>
                        </a:moveTo>
                        <a:lnTo>
                          <a:pt x="10799" y="0"/>
                        </a:lnTo>
                        <a:cubicBezTo>
                          <a:pt x="4835" y="0"/>
                          <a:pt x="0" y="4835"/>
                          <a:pt x="0" y="10799"/>
                        </a:cubicBezTo>
                        <a:cubicBezTo>
                          <a:pt x="0" y="16764"/>
                          <a:pt x="4835" y="21600"/>
                          <a:pt x="10800" y="21600"/>
                        </a:cubicBezTo>
                        <a:cubicBezTo>
                          <a:pt x="16764" y="21600"/>
                          <a:pt x="21600" y="16764"/>
                          <a:pt x="21600" y="10800"/>
                        </a:cubicBezTo>
                        <a:cubicBezTo>
                          <a:pt x="21600" y="4835"/>
                          <a:pt x="16764" y="0"/>
                          <a:pt x="10800" y="0"/>
                        </a:cubicBezTo>
                        <a:close/>
                      </a:path>
                    </a:pathLst>
                  </a:custGeom>
                  <a:solidFill>
                    <a:srgbClr val="008000">
                      <a:alpha val="50000"/>
                    </a:srgbClr>
                  </a:solidFill>
                  <a:ln w="9398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90004" tIns="46798" rIns="90004" bIns="46798" anchor="ctr" anchorCtr="1"/>
                  <a:lstStyle/>
                  <a:p>
                    <a:pPr algn="ctr" defTabSz="912813" hangingPunct="0"/>
                    <a:r>
                      <a:rPr lang="uk-UA" sz="1400" b="1" i="1" dirty="0" smtClean="0">
                        <a:solidFill>
                          <a:srgbClr val="000000"/>
                        </a:solidFill>
                        <a:latin typeface="Times New Roman" pitchFamily="18" charset="0"/>
                        <a:cs typeface="Tahoma" pitchFamily="34" charset="0"/>
                      </a:rPr>
                      <a:t>Дослідження (</a:t>
                    </a:r>
                    <a:r>
                      <a:rPr lang="uk-UA" sz="1400" b="1" i="1" dirty="0" err="1" smtClean="0">
                        <a:solidFill>
                          <a:srgbClr val="000000"/>
                        </a:solidFill>
                        <a:latin typeface="Times New Roman" pitchFamily="18" charset="0"/>
                        <a:cs typeface="Tahoma" pitchFamily="34" charset="0"/>
                      </a:rPr>
                      <a:t>Ісікава</a:t>
                    </a:r>
                    <a:r>
                      <a:rPr lang="uk-UA" sz="1400" b="1" i="1" dirty="0" smtClean="0">
                        <a:solidFill>
                          <a:srgbClr val="000000"/>
                        </a:solidFill>
                        <a:latin typeface="Times New Roman" pitchFamily="18" charset="0"/>
                        <a:cs typeface="Tahoma" pitchFamily="34" charset="0"/>
                      </a:rPr>
                      <a:t> </a:t>
                    </a:r>
                    <a:r>
                      <a:rPr lang="uk-UA" sz="1400" b="1" i="1" dirty="0" err="1" smtClean="0">
                        <a:solidFill>
                          <a:srgbClr val="000000"/>
                        </a:solidFill>
                        <a:latin typeface="Times New Roman" pitchFamily="18" charset="0"/>
                        <a:cs typeface="Tahoma" pitchFamily="34" charset="0"/>
                      </a:rPr>
                      <a:t>Такубоку</a:t>
                    </a:r>
                    <a:r>
                      <a:rPr lang="uk-UA" sz="1400" b="1" i="1" dirty="0" smtClean="0">
                        <a:solidFill>
                          <a:srgbClr val="000000"/>
                        </a:solidFill>
                        <a:latin typeface="Times New Roman" pitchFamily="18" charset="0"/>
                        <a:cs typeface="Tahoma" pitchFamily="34" charset="0"/>
                      </a:rPr>
                      <a:t>, 8 клас)</a:t>
                    </a:r>
                    <a:endParaRPr lang="uk-UA" sz="1400" b="1" i="1" dirty="0">
                      <a:solidFill>
                        <a:srgbClr val="000000"/>
                      </a:solidFill>
                      <a:latin typeface="Times New Roman" pitchFamily="18" charset="0"/>
                      <a:cs typeface="Tahoma" pitchFamily="34" charset="0"/>
                    </a:endParaRPr>
                  </a:p>
                </p:txBody>
              </p:sp>
            </p:grpSp>
          </p:grpSp>
        </p:grp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2"/>
          <p:cNvSpPr>
            <a:spLocks noGrp="1"/>
          </p:cNvSpPr>
          <p:nvPr>
            <p:ph type="title" idx="4294967295"/>
          </p:nvPr>
        </p:nvSpPr>
        <p:spPr>
          <a:xfrm>
            <a:off x="3492500" y="476250"/>
            <a:ext cx="5435600" cy="646113"/>
          </a:xfrm>
        </p:spPr>
        <p:txBody>
          <a:bodyPr lIns="91430" tIns="45711" rIns="91430" bIns="45711" rtlCol="0">
            <a:sp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36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МЕТОДИ  ПРИЙОМИ</a:t>
            </a:r>
          </a:p>
        </p:txBody>
      </p:sp>
      <p:grpSp>
        <p:nvGrpSpPr>
          <p:cNvPr id="51202" name="Группа 3"/>
          <p:cNvGrpSpPr>
            <a:grpSpLocks/>
          </p:cNvGrpSpPr>
          <p:nvPr/>
        </p:nvGrpSpPr>
        <p:grpSpPr bwMode="auto">
          <a:xfrm>
            <a:off x="323850" y="1196975"/>
            <a:ext cx="8556625" cy="5421313"/>
            <a:chOff x="179999" y="1079997"/>
            <a:chExt cx="9719999" cy="6119996"/>
          </a:xfrm>
        </p:grpSpPr>
        <p:sp>
          <p:nvSpPr>
            <p:cNvPr id="4" name="Прямая соединительная линия 4"/>
            <p:cNvSpPr/>
            <p:nvPr/>
          </p:nvSpPr>
          <p:spPr>
            <a:xfrm>
              <a:off x="899532" y="4859520"/>
              <a:ext cx="3060266" cy="1440842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ss"/>
                <a:gd name="f6" fmla="val 0"/>
                <a:gd name="f7" fmla="+- 0 0 -180"/>
                <a:gd name="f8" fmla="+- 0 0 -360"/>
                <a:gd name="f9" fmla="abs f3"/>
                <a:gd name="f10" fmla="abs f4"/>
                <a:gd name="f11" fmla="abs f5"/>
                <a:gd name="f12" fmla="val f6"/>
                <a:gd name="f13" fmla="*/ f7 f0 1"/>
                <a:gd name="f14" fmla="*/ f8 f0 1"/>
                <a:gd name="f15" fmla="?: f9 f3 1"/>
                <a:gd name="f16" fmla="?: f10 f4 1"/>
                <a:gd name="f17" fmla="?: f11 f5 1"/>
                <a:gd name="f18" fmla="*/ f13 1 f2"/>
                <a:gd name="f19" fmla="*/ f14 1 f2"/>
                <a:gd name="f20" fmla="*/ f15 1 21600"/>
                <a:gd name="f21" fmla="*/ f16 1 21600"/>
                <a:gd name="f22" fmla="*/ 21600 f15 1"/>
                <a:gd name="f23" fmla="*/ 21600 f16 1"/>
                <a:gd name="f24" fmla="+- f18 0 f1"/>
                <a:gd name="f25" fmla="+- f19 0 f1"/>
                <a:gd name="f26" fmla="min f21 f20"/>
                <a:gd name="f27" fmla="*/ f22 1 f17"/>
                <a:gd name="f28" fmla="*/ f23 1 f17"/>
                <a:gd name="f29" fmla="val f27"/>
                <a:gd name="f30" fmla="val f28"/>
                <a:gd name="f31" fmla="*/ f6 f26 1"/>
                <a:gd name="f32" fmla="*/ f27 f26 1"/>
                <a:gd name="f33" fmla="*/ f28 f26 1"/>
                <a:gd name="f34" fmla="*/ f12 f26 1"/>
                <a:gd name="f35" fmla="*/ f29 f26 1"/>
                <a:gd name="f36" fmla="*/ f30 f2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4">
                  <a:pos x="f34" y="f34"/>
                </a:cxn>
                <a:cxn ang="f25">
                  <a:pos x="f35" y="f36"/>
                </a:cxn>
              </a:cxnLst>
              <a:rect l="f31" t="f31" r="f32" b="f33"/>
              <a:pathLst>
                <a:path>
                  <a:moveTo>
                    <a:pt x="f34" y="f34"/>
                  </a:moveTo>
                  <a:lnTo>
                    <a:pt x="f35" y="f36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tailEnd type="arrow"/>
            </a:ln>
          </p:spPr>
          <p:txBody>
            <a:bodyPr lIns="0" tIns="0" rIns="0" bIns="0" anchor="ctr" anchorCtr="1" compatLnSpc="0"/>
            <a:lstStyle/>
            <a:p>
              <a:pPr defTabSz="914207" fontAlgn="auto" hangingPunct="0">
                <a:spcBef>
                  <a:spcPts val="0"/>
                </a:spcBef>
                <a:spcAft>
                  <a:spcPts val="0"/>
                </a:spcAf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ru-RU" kern="0">
                <a:solidFill>
                  <a:srgbClr val="000000"/>
                </a:solidFill>
                <a:latin typeface="Arial" pitchFamily="18"/>
                <a:ea typeface="Lucida Sans Unicode" pitchFamily="2"/>
                <a:cs typeface="Tahoma" pitchFamily="2"/>
              </a:endParaRPr>
            </a:p>
          </p:txBody>
        </p:sp>
        <p:grpSp>
          <p:nvGrpSpPr>
            <p:cNvPr id="51204" name="Группа 5"/>
            <p:cNvGrpSpPr>
              <a:grpSpLocks/>
            </p:cNvGrpSpPr>
            <p:nvPr/>
          </p:nvGrpSpPr>
          <p:grpSpPr bwMode="auto">
            <a:xfrm>
              <a:off x="179999" y="1079997"/>
              <a:ext cx="9719999" cy="6119996"/>
              <a:chOff x="179999" y="1079997"/>
              <a:chExt cx="9719999" cy="6119996"/>
            </a:xfrm>
          </p:grpSpPr>
          <p:sp>
            <p:nvSpPr>
              <p:cNvPr id="51205" name="Полилиния 6"/>
              <p:cNvSpPr>
                <a:spLocks noChangeArrowheads="1"/>
              </p:cNvSpPr>
              <p:nvPr/>
            </p:nvSpPr>
            <p:spPr bwMode="auto">
              <a:xfrm>
                <a:off x="3959798" y="1079997"/>
                <a:ext cx="2160401" cy="1620052"/>
              </a:xfrm>
              <a:custGeom>
                <a:avLst/>
                <a:gdLst>
                  <a:gd name="T0" fmla="*/ 1080201 w 2160401"/>
                  <a:gd name="T1" fmla="*/ 0 h 1620052"/>
                  <a:gd name="T2" fmla="*/ 2160401 w 2160401"/>
                  <a:gd name="T3" fmla="*/ 810026 h 1620052"/>
                  <a:gd name="T4" fmla="*/ 1080201 w 2160401"/>
                  <a:gd name="T5" fmla="*/ 1620052 h 1620052"/>
                  <a:gd name="T6" fmla="*/ 0 w 2160401"/>
                  <a:gd name="T7" fmla="*/ 810026 h 1620052"/>
                  <a:gd name="T8" fmla="*/ 17694720 60000 65536"/>
                  <a:gd name="T9" fmla="*/ 0 60000 65536"/>
                  <a:gd name="T10" fmla="*/ 5898240 60000 65536"/>
                  <a:gd name="T11" fmla="*/ 11796480 60000 65536"/>
                  <a:gd name="T12" fmla="*/ 79085 w 2160401"/>
                  <a:gd name="T13" fmla="*/ 79085 h 1620052"/>
                  <a:gd name="T14" fmla="*/ 2081316 w 2160401"/>
                  <a:gd name="T15" fmla="*/ 1540967 h 162005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401" h="1620052">
                    <a:moveTo>
                      <a:pt x="270009" y="0"/>
                    </a:moveTo>
                    <a:lnTo>
                      <a:pt x="270008" y="0"/>
                    </a:lnTo>
                    <a:cubicBezTo>
                      <a:pt x="120887" y="0"/>
                      <a:pt x="0" y="120887"/>
                      <a:pt x="0" y="270008"/>
                    </a:cubicBezTo>
                    <a:lnTo>
                      <a:pt x="0" y="1350043"/>
                    </a:lnTo>
                    <a:cubicBezTo>
                      <a:pt x="0" y="1499164"/>
                      <a:pt x="120887" y="1620051"/>
                      <a:pt x="270008" y="1620052"/>
                    </a:cubicBezTo>
                    <a:lnTo>
                      <a:pt x="1890392" y="1620052"/>
                    </a:lnTo>
                    <a:cubicBezTo>
                      <a:pt x="2039513" y="1620051"/>
                      <a:pt x="2160401" y="1499164"/>
                      <a:pt x="2160401" y="1350043"/>
                    </a:cubicBezTo>
                    <a:lnTo>
                      <a:pt x="2160401" y="270009"/>
                    </a:lnTo>
                    <a:cubicBezTo>
                      <a:pt x="2160401" y="120887"/>
                      <a:pt x="2039513" y="0"/>
                      <a:pt x="1890392" y="0"/>
                    </a:cubicBezTo>
                    <a:close/>
                  </a:path>
                </a:pathLst>
              </a:custGeom>
              <a:solidFill>
                <a:srgbClr val="198A8A">
                  <a:alpha val="50195"/>
                </a:srgbClr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algn="ctr" defTabSz="828675" hangingPunct="0"/>
                <a:r>
                  <a:rPr lang="ru-RU" sz="2000" b="1">
                    <a:solidFill>
                      <a:srgbClr val="000000"/>
                    </a:solidFill>
                    <a:latin typeface="Times New Roman" pitchFamily="18" charset="0"/>
                    <a:ea typeface="Lucida Sans Unicode" pitchFamily="34" charset="0"/>
                    <a:cs typeface="Tahoma" pitchFamily="34" charset="0"/>
                  </a:rPr>
                  <a:t>Твір</a:t>
                </a:r>
              </a:p>
              <a:p>
                <a:pPr algn="ctr" defTabSz="828675" hangingPunct="0"/>
                <a:r>
                  <a:rPr lang="ru-RU" sz="2000" b="1">
                    <a:solidFill>
                      <a:srgbClr val="000000"/>
                    </a:solidFill>
                    <a:latin typeface="Times New Roman" pitchFamily="18" charset="0"/>
                    <a:ea typeface="Lucida Sans Unicode" pitchFamily="34" charset="0"/>
                    <a:cs typeface="Tahoma" pitchFamily="34" charset="0"/>
                  </a:rPr>
                  <a:t>як непізнане</a:t>
                </a:r>
              </a:p>
              <a:p>
                <a:pPr algn="ctr" defTabSz="828675" hangingPunct="0"/>
                <a:r>
                  <a:rPr lang="ru-RU" sz="2000" b="1">
                    <a:solidFill>
                      <a:srgbClr val="000000"/>
                    </a:solidFill>
                    <a:latin typeface="Times New Roman" pitchFamily="18" charset="0"/>
                    <a:ea typeface="Lucida Sans Unicode" pitchFamily="34" charset="0"/>
                    <a:cs typeface="Tahoma" pitchFamily="34" charset="0"/>
                  </a:rPr>
                  <a:t>  ціле</a:t>
                </a:r>
              </a:p>
            </p:txBody>
          </p:sp>
          <p:sp>
            <p:nvSpPr>
              <p:cNvPr id="51206" name="Полилиния 7"/>
              <p:cNvSpPr>
                <a:spLocks noChangeArrowheads="1"/>
              </p:cNvSpPr>
              <p:nvPr/>
            </p:nvSpPr>
            <p:spPr bwMode="auto">
              <a:xfrm>
                <a:off x="6839732" y="2520839"/>
                <a:ext cx="1260534" cy="718630"/>
              </a:xfrm>
              <a:custGeom>
                <a:avLst/>
                <a:gdLst>
                  <a:gd name="T0" fmla="*/ 630267 w 1260534"/>
                  <a:gd name="T1" fmla="*/ 0 h 718630"/>
                  <a:gd name="T2" fmla="*/ 1260534 w 1260534"/>
                  <a:gd name="T3" fmla="*/ 359315 h 718630"/>
                  <a:gd name="T4" fmla="*/ 630267 w 1260534"/>
                  <a:gd name="T5" fmla="*/ 718630 h 718630"/>
                  <a:gd name="T6" fmla="*/ 0 w 1260534"/>
                  <a:gd name="T7" fmla="*/ 359315 h 718630"/>
                  <a:gd name="T8" fmla="*/ 17694720 60000 65536"/>
                  <a:gd name="T9" fmla="*/ 0 60000 65536"/>
                  <a:gd name="T10" fmla="*/ 5898240 60000 65536"/>
                  <a:gd name="T11" fmla="*/ 11796480 60000 65536"/>
                  <a:gd name="T12" fmla="*/ 35081 w 1260534"/>
                  <a:gd name="T13" fmla="*/ 35081 h 718630"/>
                  <a:gd name="T14" fmla="*/ 1225453 w 1260534"/>
                  <a:gd name="T15" fmla="*/ 683549 h 71863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60534" h="718630">
                    <a:moveTo>
                      <a:pt x="119772" y="0"/>
                    </a:moveTo>
                    <a:lnTo>
                      <a:pt x="119771" y="0"/>
                    </a:lnTo>
                    <a:cubicBezTo>
                      <a:pt x="53623" y="0"/>
                      <a:pt x="0" y="53623"/>
                      <a:pt x="0" y="119771"/>
                    </a:cubicBezTo>
                    <a:lnTo>
                      <a:pt x="0" y="598858"/>
                    </a:lnTo>
                    <a:cubicBezTo>
                      <a:pt x="0" y="665006"/>
                      <a:pt x="53623" y="718629"/>
                      <a:pt x="119771" y="718630"/>
                    </a:cubicBezTo>
                    <a:lnTo>
                      <a:pt x="1140762" y="718630"/>
                    </a:lnTo>
                    <a:cubicBezTo>
                      <a:pt x="1206910" y="718629"/>
                      <a:pt x="1260534" y="665006"/>
                      <a:pt x="1260534" y="598858"/>
                    </a:cubicBezTo>
                    <a:lnTo>
                      <a:pt x="1260534" y="119772"/>
                    </a:lnTo>
                    <a:cubicBezTo>
                      <a:pt x="1260534" y="53623"/>
                      <a:pt x="1206910" y="0"/>
                      <a:pt x="1140762" y="0"/>
                    </a:cubicBezTo>
                    <a:close/>
                  </a:path>
                </a:pathLst>
              </a:custGeom>
              <a:solidFill>
                <a:srgbClr val="FF6633">
                  <a:alpha val="50195"/>
                </a:srgbClr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algn="ctr" defTabSz="828675" hangingPunct="0"/>
                <a:r>
                  <a:rPr lang="ru-RU" sz="1600" b="1">
                    <a:solidFill>
                      <a:srgbClr val="000000"/>
                    </a:solidFill>
                    <a:latin typeface="Times New Roman" pitchFamily="18" charset="0"/>
                    <a:ea typeface="Lucida Sans Unicode" pitchFamily="34" charset="0"/>
                    <a:cs typeface="Tahoma" pitchFamily="34" charset="0"/>
                  </a:rPr>
                  <a:t>Методи</a:t>
                </a:r>
              </a:p>
            </p:txBody>
          </p:sp>
          <p:sp>
            <p:nvSpPr>
              <p:cNvPr id="51207" name="Полилиния 8"/>
              <p:cNvSpPr>
                <a:spLocks noChangeArrowheads="1"/>
              </p:cNvSpPr>
              <p:nvPr/>
            </p:nvSpPr>
            <p:spPr bwMode="auto">
              <a:xfrm>
                <a:off x="1799398" y="2520839"/>
                <a:ext cx="1260535" cy="718630"/>
              </a:xfrm>
              <a:custGeom>
                <a:avLst/>
                <a:gdLst>
                  <a:gd name="T0" fmla="*/ 630268 w 1260535"/>
                  <a:gd name="T1" fmla="*/ 0 h 718630"/>
                  <a:gd name="T2" fmla="*/ 1260535 w 1260535"/>
                  <a:gd name="T3" fmla="*/ 359315 h 718630"/>
                  <a:gd name="T4" fmla="*/ 630268 w 1260535"/>
                  <a:gd name="T5" fmla="*/ 718630 h 718630"/>
                  <a:gd name="T6" fmla="*/ 0 w 1260535"/>
                  <a:gd name="T7" fmla="*/ 359315 h 718630"/>
                  <a:gd name="T8" fmla="*/ 17694720 60000 65536"/>
                  <a:gd name="T9" fmla="*/ 0 60000 65536"/>
                  <a:gd name="T10" fmla="*/ 5898240 60000 65536"/>
                  <a:gd name="T11" fmla="*/ 11796480 60000 65536"/>
                  <a:gd name="T12" fmla="*/ 35081 w 1260535"/>
                  <a:gd name="T13" fmla="*/ 35081 h 718630"/>
                  <a:gd name="T14" fmla="*/ 1225454 w 1260535"/>
                  <a:gd name="T15" fmla="*/ 683549 h 71863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60535" h="718630">
                    <a:moveTo>
                      <a:pt x="119772" y="0"/>
                    </a:moveTo>
                    <a:lnTo>
                      <a:pt x="119771" y="0"/>
                    </a:lnTo>
                    <a:cubicBezTo>
                      <a:pt x="53623" y="0"/>
                      <a:pt x="0" y="53623"/>
                      <a:pt x="0" y="119771"/>
                    </a:cubicBezTo>
                    <a:lnTo>
                      <a:pt x="0" y="598858"/>
                    </a:lnTo>
                    <a:cubicBezTo>
                      <a:pt x="0" y="665006"/>
                      <a:pt x="53623" y="718629"/>
                      <a:pt x="119771" y="718630"/>
                    </a:cubicBezTo>
                    <a:lnTo>
                      <a:pt x="1140763" y="718630"/>
                    </a:lnTo>
                    <a:cubicBezTo>
                      <a:pt x="1206911" y="718629"/>
                      <a:pt x="1260535" y="665006"/>
                      <a:pt x="1260535" y="598858"/>
                    </a:cubicBezTo>
                    <a:lnTo>
                      <a:pt x="1260535" y="119772"/>
                    </a:lnTo>
                    <a:cubicBezTo>
                      <a:pt x="1260535" y="53623"/>
                      <a:pt x="1206911" y="0"/>
                      <a:pt x="1140763" y="0"/>
                    </a:cubicBezTo>
                    <a:close/>
                  </a:path>
                </a:pathLst>
              </a:custGeom>
              <a:solidFill>
                <a:srgbClr val="00AE00">
                  <a:alpha val="50195"/>
                </a:srgbClr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algn="ctr" defTabSz="828675" hangingPunct="0"/>
                <a:r>
                  <a:rPr lang="ru-RU" sz="1600" b="1">
                    <a:solidFill>
                      <a:srgbClr val="000000"/>
                    </a:solidFill>
                    <a:latin typeface="Times New Roman" pitchFamily="18" charset="0"/>
                    <a:ea typeface="Lucida Sans Unicode" pitchFamily="34" charset="0"/>
                    <a:cs typeface="Tahoma" pitchFamily="34" charset="0"/>
                  </a:rPr>
                  <a:t>Прийоми</a:t>
                </a:r>
              </a:p>
            </p:txBody>
          </p:sp>
          <p:sp>
            <p:nvSpPr>
              <p:cNvPr id="51208" name="Полилиния 9"/>
              <p:cNvSpPr>
                <a:spLocks noChangeArrowheads="1"/>
              </p:cNvSpPr>
              <p:nvPr/>
            </p:nvSpPr>
            <p:spPr bwMode="auto">
              <a:xfrm>
                <a:off x="3420600" y="3780681"/>
                <a:ext cx="1439065" cy="899630"/>
              </a:xfrm>
              <a:custGeom>
                <a:avLst/>
                <a:gdLst>
                  <a:gd name="T0" fmla="*/ 719533 w 1439065"/>
                  <a:gd name="T1" fmla="*/ 0 h 899630"/>
                  <a:gd name="T2" fmla="*/ 1439065 w 1439065"/>
                  <a:gd name="T3" fmla="*/ 449815 h 899630"/>
                  <a:gd name="T4" fmla="*/ 719533 w 1439065"/>
                  <a:gd name="T5" fmla="*/ 899630 h 899630"/>
                  <a:gd name="T6" fmla="*/ 0 w 1439065"/>
                  <a:gd name="T7" fmla="*/ 449815 h 899630"/>
                  <a:gd name="T8" fmla="*/ 17694720 60000 65536"/>
                  <a:gd name="T9" fmla="*/ 0 60000 65536"/>
                  <a:gd name="T10" fmla="*/ 5898240 60000 65536"/>
                  <a:gd name="T11" fmla="*/ 11796480 60000 65536"/>
                  <a:gd name="T12" fmla="*/ 43917 w 1439065"/>
                  <a:gd name="T13" fmla="*/ 43917 h 899630"/>
                  <a:gd name="T14" fmla="*/ 1395148 w 1439065"/>
                  <a:gd name="T15" fmla="*/ 855713 h 89963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439065" h="899630">
                    <a:moveTo>
                      <a:pt x="149938" y="0"/>
                    </a:moveTo>
                    <a:lnTo>
                      <a:pt x="149937" y="0"/>
                    </a:lnTo>
                    <a:cubicBezTo>
                      <a:pt x="67129" y="0"/>
                      <a:pt x="0" y="67129"/>
                      <a:pt x="0" y="149937"/>
                    </a:cubicBezTo>
                    <a:lnTo>
                      <a:pt x="0" y="749692"/>
                    </a:lnTo>
                    <a:cubicBezTo>
                      <a:pt x="0" y="832500"/>
                      <a:pt x="67129" y="899629"/>
                      <a:pt x="149937" y="899630"/>
                    </a:cubicBezTo>
                    <a:lnTo>
                      <a:pt x="1289127" y="899630"/>
                    </a:lnTo>
                    <a:cubicBezTo>
                      <a:pt x="1371935" y="899629"/>
                      <a:pt x="1439065" y="832500"/>
                      <a:pt x="1439065" y="749692"/>
                    </a:cubicBezTo>
                    <a:lnTo>
                      <a:pt x="1439065" y="149938"/>
                    </a:lnTo>
                    <a:cubicBezTo>
                      <a:pt x="1439065" y="67129"/>
                      <a:pt x="1371935" y="0"/>
                      <a:pt x="1289127" y="0"/>
                    </a:cubicBezTo>
                    <a:close/>
                  </a:path>
                </a:pathLst>
              </a:custGeom>
              <a:solidFill>
                <a:srgbClr val="00AE00">
                  <a:alpha val="50195"/>
                </a:srgbClr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algn="ctr" defTabSz="828675" hangingPunct="0"/>
                <a:r>
                  <a:rPr lang="ru-RU" sz="1600" b="1">
                    <a:solidFill>
                      <a:srgbClr val="000000"/>
                    </a:solidFill>
                    <a:latin typeface="Times New Roman" pitchFamily="18" charset="0"/>
                    <a:ea typeface="Lucida Sans Unicode" pitchFamily="34" charset="0"/>
                    <a:cs typeface="Tahoma" pitchFamily="34" charset="0"/>
                  </a:rPr>
                  <a:t>Проблемне</a:t>
                </a:r>
              </a:p>
              <a:p>
                <a:pPr algn="ctr" defTabSz="828675" hangingPunct="0"/>
                <a:r>
                  <a:rPr lang="ru-RU" sz="1600" b="1">
                    <a:solidFill>
                      <a:srgbClr val="000000"/>
                    </a:solidFill>
                    <a:latin typeface="Times New Roman" pitchFamily="18" charset="0"/>
                    <a:ea typeface="Lucida Sans Unicode" pitchFamily="34" charset="0"/>
                    <a:cs typeface="Tahoma" pitchFamily="34" charset="0"/>
                  </a:rPr>
                  <a:t>питання</a:t>
                </a:r>
              </a:p>
            </p:txBody>
          </p:sp>
          <p:sp>
            <p:nvSpPr>
              <p:cNvPr id="51209" name="Полилиния 10"/>
              <p:cNvSpPr>
                <a:spLocks noChangeArrowheads="1"/>
              </p:cNvSpPr>
              <p:nvPr/>
            </p:nvSpPr>
            <p:spPr bwMode="auto">
              <a:xfrm>
                <a:off x="8460933" y="3780681"/>
                <a:ext cx="1439065" cy="899630"/>
              </a:xfrm>
              <a:custGeom>
                <a:avLst/>
                <a:gdLst>
                  <a:gd name="T0" fmla="*/ 719533 w 1439065"/>
                  <a:gd name="T1" fmla="*/ 0 h 899630"/>
                  <a:gd name="T2" fmla="*/ 1439065 w 1439065"/>
                  <a:gd name="T3" fmla="*/ 449815 h 899630"/>
                  <a:gd name="T4" fmla="*/ 719533 w 1439065"/>
                  <a:gd name="T5" fmla="*/ 899630 h 899630"/>
                  <a:gd name="T6" fmla="*/ 0 w 1439065"/>
                  <a:gd name="T7" fmla="*/ 449815 h 899630"/>
                  <a:gd name="T8" fmla="*/ 17694720 60000 65536"/>
                  <a:gd name="T9" fmla="*/ 0 60000 65536"/>
                  <a:gd name="T10" fmla="*/ 5898240 60000 65536"/>
                  <a:gd name="T11" fmla="*/ 11796480 60000 65536"/>
                  <a:gd name="T12" fmla="*/ 43917 w 1439065"/>
                  <a:gd name="T13" fmla="*/ 43917 h 899630"/>
                  <a:gd name="T14" fmla="*/ 1395148 w 1439065"/>
                  <a:gd name="T15" fmla="*/ 855713 h 89963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439065" h="899630">
                    <a:moveTo>
                      <a:pt x="149938" y="0"/>
                    </a:moveTo>
                    <a:lnTo>
                      <a:pt x="149937" y="0"/>
                    </a:lnTo>
                    <a:cubicBezTo>
                      <a:pt x="67129" y="0"/>
                      <a:pt x="0" y="67129"/>
                      <a:pt x="0" y="149937"/>
                    </a:cubicBezTo>
                    <a:lnTo>
                      <a:pt x="0" y="749692"/>
                    </a:lnTo>
                    <a:cubicBezTo>
                      <a:pt x="0" y="832500"/>
                      <a:pt x="67129" y="899629"/>
                      <a:pt x="149937" y="899630"/>
                    </a:cubicBezTo>
                    <a:lnTo>
                      <a:pt x="1289127" y="899630"/>
                    </a:lnTo>
                    <a:cubicBezTo>
                      <a:pt x="1371935" y="899629"/>
                      <a:pt x="1439065" y="832500"/>
                      <a:pt x="1439065" y="749692"/>
                    </a:cubicBezTo>
                    <a:lnTo>
                      <a:pt x="1439065" y="149938"/>
                    </a:lnTo>
                    <a:cubicBezTo>
                      <a:pt x="1439065" y="67129"/>
                      <a:pt x="1371935" y="0"/>
                      <a:pt x="1289127" y="0"/>
                    </a:cubicBezTo>
                    <a:close/>
                  </a:path>
                </a:pathLst>
              </a:custGeom>
              <a:solidFill>
                <a:srgbClr val="FF6633">
                  <a:alpha val="50195"/>
                </a:srgbClr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algn="ctr" defTabSz="828675" hangingPunct="0"/>
                <a:r>
                  <a:rPr lang="uk-UA" sz="1600" b="1" dirty="0" smtClean="0">
                    <a:solidFill>
                      <a:srgbClr val="000000"/>
                    </a:solidFill>
                    <a:latin typeface="Times New Roman" pitchFamily="18" charset="0"/>
                    <a:ea typeface="Lucida Sans Unicode" pitchFamily="34" charset="0"/>
                    <a:cs typeface="Tahoma" pitchFamily="34" charset="0"/>
                  </a:rPr>
                  <a:t>“ Шість </a:t>
                </a:r>
                <a:r>
                  <a:rPr lang="uk-UA" sz="1600" b="1" dirty="0" err="1" smtClean="0">
                    <a:solidFill>
                      <a:srgbClr val="000000"/>
                    </a:solidFill>
                    <a:latin typeface="Times New Roman" pitchFamily="18" charset="0"/>
                    <a:ea typeface="Lucida Sans Unicode" pitchFamily="34" charset="0"/>
                    <a:cs typeface="Tahoma" pitchFamily="34" charset="0"/>
                  </a:rPr>
                  <a:t>капелюхів”</a:t>
                </a:r>
                <a:endParaRPr lang="ru-RU" sz="1600" b="1" dirty="0">
                  <a:solidFill>
                    <a:srgbClr val="000000"/>
                  </a:solidFill>
                  <a:latin typeface="Times New Roman" pitchFamily="18" charset="0"/>
                  <a:ea typeface="Lucida Sans Unicode" pitchFamily="34" charset="0"/>
                  <a:cs typeface="Tahoma" pitchFamily="34" charset="0"/>
                </a:endParaRPr>
              </a:p>
            </p:txBody>
          </p:sp>
          <p:sp>
            <p:nvSpPr>
              <p:cNvPr id="51210" name="Полилиния 11"/>
              <p:cNvSpPr>
                <a:spLocks noChangeArrowheads="1"/>
              </p:cNvSpPr>
              <p:nvPr/>
            </p:nvSpPr>
            <p:spPr bwMode="auto">
              <a:xfrm>
                <a:off x="6839732" y="3780681"/>
                <a:ext cx="1440868" cy="899630"/>
              </a:xfrm>
              <a:custGeom>
                <a:avLst/>
                <a:gdLst>
                  <a:gd name="T0" fmla="*/ 720434 w 1440868"/>
                  <a:gd name="T1" fmla="*/ 0 h 899630"/>
                  <a:gd name="T2" fmla="*/ 1440868 w 1440868"/>
                  <a:gd name="T3" fmla="*/ 449815 h 899630"/>
                  <a:gd name="T4" fmla="*/ 720434 w 1440868"/>
                  <a:gd name="T5" fmla="*/ 899630 h 899630"/>
                  <a:gd name="T6" fmla="*/ 0 w 1440868"/>
                  <a:gd name="T7" fmla="*/ 449815 h 899630"/>
                  <a:gd name="T8" fmla="*/ 17694720 60000 65536"/>
                  <a:gd name="T9" fmla="*/ 0 60000 65536"/>
                  <a:gd name="T10" fmla="*/ 5898240 60000 65536"/>
                  <a:gd name="T11" fmla="*/ 11796480 60000 65536"/>
                  <a:gd name="T12" fmla="*/ 43917 w 1440868"/>
                  <a:gd name="T13" fmla="*/ 43917 h 899630"/>
                  <a:gd name="T14" fmla="*/ 1396951 w 1440868"/>
                  <a:gd name="T15" fmla="*/ 855713 h 89963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440868" h="899630">
                    <a:moveTo>
                      <a:pt x="149938" y="0"/>
                    </a:moveTo>
                    <a:lnTo>
                      <a:pt x="149937" y="0"/>
                    </a:lnTo>
                    <a:cubicBezTo>
                      <a:pt x="67129" y="0"/>
                      <a:pt x="0" y="67129"/>
                      <a:pt x="0" y="149937"/>
                    </a:cubicBezTo>
                    <a:lnTo>
                      <a:pt x="0" y="749692"/>
                    </a:lnTo>
                    <a:cubicBezTo>
                      <a:pt x="0" y="832500"/>
                      <a:pt x="67129" y="899629"/>
                      <a:pt x="149937" y="899630"/>
                    </a:cubicBezTo>
                    <a:lnTo>
                      <a:pt x="1290930" y="899630"/>
                    </a:lnTo>
                    <a:cubicBezTo>
                      <a:pt x="1373738" y="899629"/>
                      <a:pt x="1440868" y="832500"/>
                      <a:pt x="1440868" y="749692"/>
                    </a:cubicBezTo>
                    <a:lnTo>
                      <a:pt x="1440868" y="149938"/>
                    </a:lnTo>
                    <a:cubicBezTo>
                      <a:pt x="1440868" y="67129"/>
                      <a:pt x="1373738" y="0"/>
                      <a:pt x="1290930" y="0"/>
                    </a:cubicBezTo>
                    <a:close/>
                  </a:path>
                </a:pathLst>
              </a:custGeom>
              <a:solidFill>
                <a:srgbClr val="FF9966">
                  <a:alpha val="50195"/>
                </a:srgbClr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algn="ctr" defTabSz="828675" hangingPunct="0"/>
                <a:r>
                  <a:rPr lang="ru-RU" sz="1600" b="1">
                    <a:solidFill>
                      <a:srgbClr val="000000"/>
                    </a:solidFill>
                    <a:latin typeface="Times New Roman" pitchFamily="18" charset="0"/>
                    <a:ea typeface="Lucida Sans Unicode" pitchFamily="34" charset="0"/>
                    <a:cs typeface="Tahoma" pitchFamily="34" charset="0"/>
                  </a:rPr>
                  <a:t>Порівняння</a:t>
                </a:r>
              </a:p>
            </p:txBody>
          </p:sp>
          <p:sp>
            <p:nvSpPr>
              <p:cNvPr id="51211" name="Полилиния 12"/>
              <p:cNvSpPr>
                <a:spLocks noChangeArrowheads="1"/>
              </p:cNvSpPr>
              <p:nvPr/>
            </p:nvSpPr>
            <p:spPr bwMode="auto">
              <a:xfrm>
                <a:off x="5039999" y="3780681"/>
                <a:ext cx="1683501" cy="899630"/>
              </a:xfrm>
              <a:custGeom>
                <a:avLst/>
                <a:gdLst>
                  <a:gd name="T0" fmla="*/ 809700 w 1619399"/>
                  <a:gd name="T1" fmla="*/ 0 h 899630"/>
                  <a:gd name="T2" fmla="*/ 1619399 w 1619399"/>
                  <a:gd name="T3" fmla="*/ 449815 h 899630"/>
                  <a:gd name="T4" fmla="*/ 809700 w 1619399"/>
                  <a:gd name="T5" fmla="*/ 899630 h 899630"/>
                  <a:gd name="T6" fmla="*/ 0 w 1619399"/>
                  <a:gd name="T7" fmla="*/ 449815 h 899630"/>
                  <a:gd name="T8" fmla="*/ 17694720 60000 65536"/>
                  <a:gd name="T9" fmla="*/ 0 60000 65536"/>
                  <a:gd name="T10" fmla="*/ 5898240 60000 65536"/>
                  <a:gd name="T11" fmla="*/ 11796480 60000 65536"/>
                  <a:gd name="T12" fmla="*/ 43917 w 1619399"/>
                  <a:gd name="T13" fmla="*/ 43917 h 899630"/>
                  <a:gd name="T14" fmla="*/ 1575482 w 1619399"/>
                  <a:gd name="T15" fmla="*/ 855713 h 89963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619399" h="899630">
                    <a:moveTo>
                      <a:pt x="149938" y="0"/>
                    </a:moveTo>
                    <a:lnTo>
                      <a:pt x="149937" y="0"/>
                    </a:lnTo>
                    <a:cubicBezTo>
                      <a:pt x="67129" y="0"/>
                      <a:pt x="0" y="67129"/>
                      <a:pt x="0" y="149937"/>
                    </a:cubicBezTo>
                    <a:lnTo>
                      <a:pt x="0" y="749692"/>
                    </a:lnTo>
                    <a:cubicBezTo>
                      <a:pt x="0" y="832500"/>
                      <a:pt x="67129" y="899629"/>
                      <a:pt x="149937" y="899630"/>
                    </a:cubicBezTo>
                    <a:lnTo>
                      <a:pt x="1469461" y="899630"/>
                    </a:lnTo>
                    <a:cubicBezTo>
                      <a:pt x="1552269" y="899629"/>
                      <a:pt x="1619399" y="832500"/>
                      <a:pt x="1619399" y="749692"/>
                    </a:cubicBezTo>
                    <a:lnTo>
                      <a:pt x="1619399" y="149938"/>
                    </a:lnTo>
                    <a:cubicBezTo>
                      <a:pt x="1619399" y="67129"/>
                      <a:pt x="1552269" y="0"/>
                      <a:pt x="1469461" y="0"/>
                    </a:cubicBezTo>
                    <a:close/>
                  </a:path>
                </a:pathLst>
              </a:custGeom>
              <a:solidFill>
                <a:srgbClr val="FF6633">
                  <a:alpha val="50195"/>
                </a:srgbClr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algn="ctr" defTabSz="828675" hangingPunct="0"/>
                <a:r>
                  <a:rPr lang="ru-RU" sz="1600" b="1" dirty="0" err="1">
                    <a:solidFill>
                      <a:srgbClr val="000000"/>
                    </a:solidFill>
                    <a:latin typeface="Times New Roman" pitchFamily="18" charset="0"/>
                    <a:ea typeface="Lucida Sans Unicode" pitchFamily="34" charset="0"/>
                    <a:cs typeface="Tahoma" pitchFamily="34" charset="0"/>
                  </a:rPr>
                  <a:t>Евристичне</a:t>
                </a:r>
                <a:endParaRPr lang="ru-RU" sz="1600" b="1" dirty="0">
                  <a:solidFill>
                    <a:srgbClr val="000000"/>
                  </a:solidFill>
                  <a:latin typeface="Times New Roman" pitchFamily="18" charset="0"/>
                  <a:ea typeface="Lucida Sans Unicode" pitchFamily="34" charset="0"/>
                  <a:cs typeface="Tahoma" pitchFamily="34" charset="0"/>
                </a:endParaRPr>
              </a:p>
              <a:p>
                <a:pPr algn="ctr" defTabSz="828675" hangingPunct="0"/>
                <a:r>
                  <a:rPr lang="ru-RU" sz="1600" b="1" dirty="0" err="1">
                    <a:solidFill>
                      <a:srgbClr val="000000"/>
                    </a:solidFill>
                    <a:latin typeface="Times New Roman" pitchFamily="18" charset="0"/>
                    <a:ea typeface="Lucida Sans Unicode" pitchFamily="34" charset="0"/>
                    <a:cs typeface="Tahoma" pitchFamily="34" charset="0"/>
                  </a:rPr>
                  <a:t>спостереження</a:t>
                </a:r>
                <a:endParaRPr lang="ru-RU" sz="1600" b="1" dirty="0">
                  <a:solidFill>
                    <a:srgbClr val="000000"/>
                  </a:solidFill>
                  <a:latin typeface="Times New Roman" pitchFamily="18" charset="0"/>
                  <a:ea typeface="Lucida Sans Unicode" pitchFamily="34" charset="0"/>
                  <a:cs typeface="Tahoma" pitchFamily="34" charset="0"/>
                </a:endParaRPr>
              </a:p>
            </p:txBody>
          </p:sp>
          <p:sp>
            <p:nvSpPr>
              <p:cNvPr id="51212" name="Полилиния 13"/>
              <p:cNvSpPr>
                <a:spLocks noChangeArrowheads="1"/>
              </p:cNvSpPr>
              <p:nvPr/>
            </p:nvSpPr>
            <p:spPr bwMode="auto">
              <a:xfrm>
                <a:off x="1799398" y="3780681"/>
                <a:ext cx="1440869" cy="899630"/>
              </a:xfrm>
              <a:custGeom>
                <a:avLst/>
                <a:gdLst>
                  <a:gd name="T0" fmla="*/ 720435 w 1440869"/>
                  <a:gd name="T1" fmla="*/ 0 h 899630"/>
                  <a:gd name="T2" fmla="*/ 1440869 w 1440869"/>
                  <a:gd name="T3" fmla="*/ 449815 h 899630"/>
                  <a:gd name="T4" fmla="*/ 720435 w 1440869"/>
                  <a:gd name="T5" fmla="*/ 899630 h 899630"/>
                  <a:gd name="T6" fmla="*/ 0 w 1440869"/>
                  <a:gd name="T7" fmla="*/ 449815 h 899630"/>
                  <a:gd name="T8" fmla="*/ 17694720 60000 65536"/>
                  <a:gd name="T9" fmla="*/ 0 60000 65536"/>
                  <a:gd name="T10" fmla="*/ 5898240 60000 65536"/>
                  <a:gd name="T11" fmla="*/ 11796480 60000 65536"/>
                  <a:gd name="T12" fmla="*/ 43917 w 1440869"/>
                  <a:gd name="T13" fmla="*/ 43917 h 899630"/>
                  <a:gd name="T14" fmla="*/ 1396952 w 1440869"/>
                  <a:gd name="T15" fmla="*/ 855713 h 89963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440869" h="899630">
                    <a:moveTo>
                      <a:pt x="149938" y="0"/>
                    </a:moveTo>
                    <a:lnTo>
                      <a:pt x="149937" y="0"/>
                    </a:lnTo>
                    <a:cubicBezTo>
                      <a:pt x="67129" y="0"/>
                      <a:pt x="0" y="67129"/>
                      <a:pt x="0" y="149937"/>
                    </a:cubicBezTo>
                    <a:lnTo>
                      <a:pt x="0" y="749692"/>
                    </a:lnTo>
                    <a:cubicBezTo>
                      <a:pt x="0" y="832500"/>
                      <a:pt x="67129" y="899629"/>
                      <a:pt x="149937" y="899630"/>
                    </a:cubicBezTo>
                    <a:lnTo>
                      <a:pt x="1290931" y="899630"/>
                    </a:lnTo>
                    <a:cubicBezTo>
                      <a:pt x="1373739" y="899629"/>
                      <a:pt x="1440869" y="832500"/>
                      <a:pt x="1440869" y="749692"/>
                    </a:cubicBezTo>
                    <a:lnTo>
                      <a:pt x="1440869" y="149938"/>
                    </a:lnTo>
                    <a:cubicBezTo>
                      <a:pt x="1440869" y="67129"/>
                      <a:pt x="1373739" y="0"/>
                      <a:pt x="1290931" y="0"/>
                    </a:cubicBezTo>
                    <a:close/>
                  </a:path>
                </a:pathLst>
              </a:custGeom>
              <a:solidFill>
                <a:srgbClr val="00AE00">
                  <a:alpha val="50195"/>
                </a:srgbClr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algn="ctr" defTabSz="828675" hangingPunct="0"/>
                <a:r>
                  <a:rPr lang="ru-RU" sz="1600" b="1">
                    <a:solidFill>
                      <a:srgbClr val="000000"/>
                    </a:solidFill>
                    <a:latin typeface="Times New Roman" pitchFamily="18" charset="0"/>
                    <a:ea typeface="Lucida Sans Unicode" pitchFamily="34" charset="0"/>
                    <a:cs typeface="Tahoma" pitchFamily="34" charset="0"/>
                  </a:rPr>
                  <a:t>Художня</a:t>
                </a:r>
              </a:p>
              <a:p>
                <a:pPr algn="ctr" defTabSz="828675" hangingPunct="0"/>
                <a:r>
                  <a:rPr lang="ru-RU" sz="1600" b="1">
                    <a:solidFill>
                      <a:srgbClr val="000000"/>
                    </a:solidFill>
                    <a:latin typeface="Times New Roman" pitchFamily="18" charset="0"/>
                    <a:ea typeface="Lucida Sans Unicode" pitchFamily="34" charset="0"/>
                    <a:cs typeface="Tahoma" pitchFamily="34" charset="0"/>
                  </a:rPr>
                  <a:t>деталь</a:t>
                </a:r>
              </a:p>
            </p:txBody>
          </p:sp>
          <p:sp>
            <p:nvSpPr>
              <p:cNvPr id="51213" name="Полилиния 14"/>
              <p:cNvSpPr>
                <a:spLocks noChangeArrowheads="1"/>
              </p:cNvSpPr>
              <p:nvPr/>
            </p:nvSpPr>
            <p:spPr bwMode="auto">
              <a:xfrm>
                <a:off x="179999" y="3780681"/>
                <a:ext cx="1439065" cy="899630"/>
              </a:xfrm>
              <a:custGeom>
                <a:avLst/>
                <a:gdLst>
                  <a:gd name="T0" fmla="*/ 719533 w 1439065"/>
                  <a:gd name="T1" fmla="*/ 0 h 899630"/>
                  <a:gd name="T2" fmla="*/ 1439065 w 1439065"/>
                  <a:gd name="T3" fmla="*/ 449815 h 899630"/>
                  <a:gd name="T4" fmla="*/ 719533 w 1439065"/>
                  <a:gd name="T5" fmla="*/ 899630 h 899630"/>
                  <a:gd name="T6" fmla="*/ 0 w 1439065"/>
                  <a:gd name="T7" fmla="*/ 449815 h 899630"/>
                  <a:gd name="T8" fmla="*/ 17694720 60000 65536"/>
                  <a:gd name="T9" fmla="*/ 0 60000 65536"/>
                  <a:gd name="T10" fmla="*/ 5898240 60000 65536"/>
                  <a:gd name="T11" fmla="*/ 11796480 60000 65536"/>
                  <a:gd name="T12" fmla="*/ 43917 w 1439065"/>
                  <a:gd name="T13" fmla="*/ 43917 h 899630"/>
                  <a:gd name="T14" fmla="*/ 1395148 w 1439065"/>
                  <a:gd name="T15" fmla="*/ 855713 h 89963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439065" h="899630">
                    <a:moveTo>
                      <a:pt x="149938" y="0"/>
                    </a:moveTo>
                    <a:lnTo>
                      <a:pt x="149937" y="0"/>
                    </a:lnTo>
                    <a:cubicBezTo>
                      <a:pt x="67129" y="0"/>
                      <a:pt x="0" y="67129"/>
                      <a:pt x="0" y="149937"/>
                    </a:cubicBezTo>
                    <a:lnTo>
                      <a:pt x="0" y="749692"/>
                    </a:lnTo>
                    <a:cubicBezTo>
                      <a:pt x="0" y="832500"/>
                      <a:pt x="67129" y="899629"/>
                      <a:pt x="149937" y="899630"/>
                    </a:cubicBezTo>
                    <a:lnTo>
                      <a:pt x="1289127" y="899630"/>
                    </a:lnTo>
                    <a:cubicBezTo>
                      <a:pt x="1371935" y="899629"/>
                      <a:pt x="1439065" y="832500"/>
                      <a:pt x="1439065" y="749692"/>
                    </a:cubicBezTo>
                    <a:lnTo>
                      <a:pt x="1439065" y="149938"/>
                    </a:lnTo>
                    <a:cubicBezTo>
                      <a:pt x="1439065" y="67129"/>
                      <a:pt x="1371935" y="0"/>
                      <a:pt x="1289127" y="0"/>
                    </a:cubicBezTo>
                    <a:close/>
                  </a:path>
                </a:pathLst>
              </a:custGeom>
              <a:solidFill>
                <a:srgbClr val="00AE00">
                  <a:alpha val="50195"/>
                </a:srgbClr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algn="ctr" defTabSz="828675" hangingPunct="0"/>
                <a:r>
                  <a:rPr lang="ru-RU" sz="1600" b="1">
                    <a:solidFill>
                      <a:srgbClr val="000000"/>
                    </a:solidFill>
                    <a:latin typeface="Times New Roman" pitchFamily="18" charset="0"/>
                    <a:ea typeface="Lucida Sans Unicode" pitchFamily="34" charset="0"/>
                    <a:cs typeface="Tahoma" pitchFamily="34" charset="0"/>
                  </a:rPr>
                  <a:t>Епіграф</a:t>
                </a:r>
              </a:p>
            </p:txBody>
          </p:sp>
          <p:sp>
            <p:nvSpPr>
              <p:cNvPr id="51214" name="Полилиния 15"/>
              <p:cNvSpPr>
                <a:spLocks noChangeArrowheads="1"/>
              </p:cNvSpPr>
              <p:nvPr/>
            </p:nvSpPr>
            <p:spPr bwMode="auto">
              <a:xfrm>
                <a:off x="3959798" y="5579941"/>
                <a:ext cx="2160401" cy="1620052"/>
              </a:xfrm>
              <a:custGeom>
                <a:avLst/>
                <a:gdLst>
                  <a:gd name="T0" fmla="*/ 1080201 w 2160401"/>
                  <a:gd name="T1" fmla="*/ 0 h 1620052"/>
                  <a:gd name="T2" fmla="*/ 2160401 w 2160401"/>
                  <a:gd name="T3" fmla="*/ 810026 h 1620052"/>
                  <a:gd name="T4" fmla="*/ 1080201 w 2160401"/>
                  <a:gd name="T5" fmla="*/ 1620052 h 1620052"/>
                  <a:gd name="T6" fmla="*/ 0 w 2160401"/>
                  <a:gd name="T7" fmla="*/ 810026 h 1620052"/>
                  <a:gd name="T8" fmla="*/ 17694720 60000 65536"/>
                  <a:gd name="T9" fmla="*/ 0 60000 65536"/>
                  <a:gd name="T10" fmla="*/ 5898240 60000 65536"/>
                  <a:gd name="T11" fmla="*/ 11796480 60000 65536"/>
                  <a:gd name="T12" fmla="*/ 79085 w 2160401"/>
                  <a:gd name="T13" fmla="*/ 79085 h 1620052"/>
                  <a:gd name="T14" fmla="*/ 2081316 w 2160401"/>
                  <a:gd name="T15" fmla="*/ 1540967 h 162005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401" h="1620052">
                    <a:moveTo>
                      <a:pt x="270009" y="0"/>
                    </a:moveTo>
                    <a:lnTo>
                      <a:pt x="270008" y="0"/>
                    </a:lnTo>
                    <a:cubicBezTo>
                      <a:pt x="120887" y="0"/>
                      <a:pt x="0" y="120887"/>
                      <a:pt x="0" y="270008"/>
                    </a:cubicBezTo>
                    <a:lnTo>
                      <a:pt x="0" y="1350043"/>
                    </a:lnTo>
                    <a:cubicBezTo>
                      <a:pt x="0" y="1499164"/>
                      <a:pt x="120887" y="1620051"/>
                      <a:pt x="270008" y="1620052"/>
                    </a:cubicBezTo>
                    <a:lnTo>
                      <a:pt x="1890392" y="1620052"/>
                    </a:lnTo>
                    <a:cubicBezTo>
                      <a:pt x="2039513" y="1620051"/>
                      <a:pt x="2160401" y="1499164"/>
                      <a:pt x="2160401" y="1350043"/>
                    </a:cubicBezTo>
                    <a:lnTo>
                      <a:pt x="2160401" y="270009"/>
                    </a:lnTo>
                    <a:cubicBezTo>
                      <a:pt x="2160401" y="120887"/>
                      <a:pt x="2039513" y="0"/>
                      <a:pt x="1890392" y="0"/>
                    </a:cubicBezTo>
                    <a:close/>
                  </a:path>
                </a:pathLst>
              </a:custGeom>
              <a:solidFill>
                <a:srgbClr val="47B8B8">
                  <a:alpha val="50195"/>
                </a:srgbClr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algn="ctr" defTabSz="828675" hangingPunct="0"/>
                <a:r>
                  <a:rPr lang="ru-RU" sz="2000" b="1">
                    <a:solidFill>
                      <a:srgbClr val="000000"/>
                    </a:solidFill>
                    <a:latin typeface="Times New Roman" pitchFamily="18" charset="0"/>
                    <a:ea typeface="Lucida Sans Unicode" pitchFamily="34" charset="0"/>
                    <a:cs typeface="Tahoma" pitchFamily="34" charset="0"/>
                  </a:rPr>
                  <a:t>Твір</a:t>
                </a:r>
              </a:p>
              <a:p>
                <a:pPr algn="ctr" defTabSz="828675" hangingPunct="0"/>
                <a:r>
                  <a:rPr lang="ru-RU" sz="2000" b="1">
                    <a:solidFill>
                      <a:srgbClr val="000000"/>
                    </a:solidFill>
                    <a:latin typeface="Times New Roman" pitchFamily="18" charset="0"/>
                    <a:ea typeface="Lucida Sans Unicode" pitchFamily="34" charset="0"/>
                    <a:cs typeface="Tahoma" pitchFamily="34" charset="0"/>
                  </a:rPr>
                  <a:t>як надбання</a:t>
                </a:r>
              </a:p>
              <a:p>
                <a:pPr algn="ctr" defTabSz="828675" hangingPunct="0"/>
                <a:r>
                  <a:rPr lang="ru-RU" sz="2000" b="1">
                    <a:solidFill>
                      <a:srgbClr val="000000"/>
                    </a:solidFill>
                    <a:latin typeface="Times New Roman" pitchFamily="18" charset="0"/>
                    <a:ea typeface="Lucida Sans Unicode" pitchFamily="34" charset="0"/>
                    <a:cs typeface="Tahoma" pitchFamily="34" charset="0"/>
                  </a:rPr>
                  <a:t>власного</a:t>
                </a:r>
              </a:p>
              <a:p>
                <a:pPr algn="ctr" defTabSz="828675" hangingPunct="0"/>
                <a:r>
                  <a:rPr lang="ru-RU" sz="2000" b="1">
                    <a:solidFill>
                      <a:srgbClr val="000000"/>
                    </a:solidFill>
                    <a:latin typeface="Times New Roman" pitchFamily="18" charset="0"/>
                    <a:ea typeface="Lucida Sans Unicode" pitchFamily="34" charset="0"/>
                    <a:cs typeface="Tahoma" pitchFamily="34" charset="0"/>
                  </a:rPr>
                  <a:t> досвіду</a:t>
                </a:r>
              </a:p>
            </p:txBody>
          </p:sp>
          <p:sp>
            <p:nvSpPr>
              <p:cNvPr id="16" name="Прямая соединительная линия 16"/>
              <p:cNvSpPr/>
              <p:nvPr/>
            </p:nvSpPr>
            <p:spPr>
              <a:xfrm>
                <a:off x="6120199" y="2520839"/>
                <a:ext cx="719533" cy="358418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val ss"/>
                  <a:gd name="f6" fmla="val 0"/>
                  <a:gd name="f7" fmla="+- 0 0 -180"/>
                  <a:gd name="f8" fmla="+- 0 0 -360"/>
                  <a:gd name="f9" fmla="abs f3"/>
                  <a:gd name="f10" fmla="abs f4"/>
                  <a:gd name="f11" fmla="abs f5"/>
                  <a:gd name="f12" fmla="val f6"/>
                  <a:gd name="f13" fmla="*/ f7 f0 1"/>
                  <a:gd name="f14" fmla="*/ f8 f0 1"/>
                  <a:gd name="f15" fmla="?: f9 f3 1"/>
                  <a:gd name="f16" fmla="?: f10 f4 1"/>
                  <a:gd name="f17" fmla="?: f11 f5 1"/>
                  <a:gd name="f18" fmla="*/ f13 1 f2"/>
                  <a:gd name="f19" fmla="*/ f14 1 f2"/>
                  <a:gd name="f20" fmla="*/ f15 1 21600"/>
                  <a:gd name="f21" fmla="*/ f16 1 21600"/>
                  <a:gd name="f22" fmla="*/ 21600 f15 1"/>
                  <a:gd name="f23" fmla="*/ 21600 f16 1"/>
                  <a:gd name="f24" fmla="+- f18 0 f1"/>
                  <a:gd name="f25" fmla="+- f19 0 f1"/>
                  <a:gd name="f26" fmla="min f21 f20"/>
                  <a:gd name="f27" fmla="*/ f22 1 f17"/>
                  <a:gd name="f28" fmla="*/ f23 1 f17"/>
                  <a:gd name="f29" fmla="val f27"/>
                  <a:gd name="f30" fmla="val f28"/>
                  <a:gd name="f31" fmla="*/ f6 f26 1"/>
                  <a:gd name="f32" fmla="*/ f27 f26 1"/>
                  <a:gd name="f33" fmla="*/ f28 f26 1"/>
                  <a:gd name="f34" fmla="*/ f12 f26 1"/>
                  <a:gd name="f35" fmla="*/ f29 f26 1"/>
                  <a:gd name="f36" fmla="*/ f30 f26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4">
                    <a:pos x="f34" y="f34"/>
                  </a:cxn>
                  <a:cxn ang="f25">
                    <a:pos x="f35" y="f36"/>
                  </a:cxn>
                </a:cxnLst>
                <a:rect l="f31" t="f31" r="f32" b="f33"/>
                <a:pathLst>
                  <a:path>
                    <a:moveTo>
                      <a:pt x="f34" y="f34"/>
                    </a:moveTo>
                    <a:lnTo>
                      <a:pt x="f35" y="f3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tailEnd type="arrow"/>
              </a:ln>
            </p:spPr>
            <p:txBody>
              <a:bodyPr lIns="0" tIns="0" rIns="0" bIns="0" anchor="ctr" anchorCtr="1" compatLnSpc="0"/>
              <a:lstStyle/>
              <a:p>
                <a:pPr defTabSz="914207" fontAlgn="auto" hangingPunct="0">
                  <a:spcBef>
                    <a:spcPts val="0"/>
                  </a:spcBef>
                  <a:spcAft>
                    <a:spcPts val="0"/>
                  </a:spcAf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ru-RU" kern="0">
                  <a:solidFill>
                    <a:srgbClr val="000000"/>
                  </a:solidFill>
                  <a:latin typeface="Arial" pitchFamily="18"/>
                  <a:ea typeface="Lucida Sans Unicode" pitchFamily="2"/>
                  <a:cs typeface="Tahoma" pitchFamily="2"/>
                </a:endParaRPr>
              </a:p>
            </p:txBody>
          </p:sp>
          <p:sp>
            <p:nvSpPr>
              <p:cNvPr id="17" name="Прямая соединительная линия 17"/>
              <p:cNvSpPr/>
              <p:nvPr/>
            </p:nvSpPr>
            <p:spPr>
              <a:xfrm flipH="1">
                <a:off x="3059932" y="2520839"/>
                <a:ext cx="899866" cy="358418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val ss"/>
                  <a:gd name="f6" fmla="val 0"/>
                  <a:gd name="f7" fmla="+- 0 0 -180"/>
                  <a:gd name="f8" fmla="+- 0 0 -360"/>
                  <a:gd name="f9" fmla="abs f3"/>
                  <a:gd name="f10" fmla="abs f4"/>
                  <a:gd name="f11" fmla="abs f5"/>
                  <a:gd name="f12" fmla="val f6"/>
                  <a:gd name="f13" fmla="*/ f7 f0 1"/>
                  <a:gd name="f14" fmla="*/ f8 f0 1"/>
                  <a:gd name="f15" fmla="?: f9 f3 1"/>
                  <a:gd name="f16" fmla="?: f10 f4 1"/>
                  <a:gd name="f17" fmla="?: f11 f5 1"/>
                  <a:gd name="f18" fmla="*/ f13 1 f2"/>
                  <a:gd name="f19" fmla="*/ f14 1 f2"/>
                  <a:gd name="f20" fmla="*/ f15 1 21600"/>
                  <a:gd name="f21" fmla="*/ f16 1 21600"/>
                  <a:gd name="f22" fmla="*/ 21600 f15 1"/>
                  <a:gd name="f23" fmla="*/ 21600 f16 1"/>
                  <a:gd name="f24" fmla="+- f18 0 f1"/>
                  <a:gd name="f25" fmla="+- f19 0 f1"/>
                  <a:gd name="f26" fmla="min f21 f20"/>
                  <a:gd name="f27" fmla="*/ f22 1 f17"/>
                  <a:gd name="f28" fmla="*/ f23 1 f17"/>
                  <a:gd name="f29" fmla="val f27"/>
                  <a:gd name="f30" fmla="val f28"/>
                  <a:gd name="f31" fmla="*/ f6 f26 1"/>
                  <a:gd name="f32" fmla="*/ f27 f26 1"/>
                  <a:gd name="f33" fmla="*/ f28 f26 1"/>
                  <a:gd name="f34" fmla="*/ f12 f26 1"/>
                  <a:gd name="f35" fmla="*/ f29 f26 1"/>
                  <a:gd name="f36" fmla="*/ f30 f26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4">
                    <a:pos x="f34" y="f34"/>
                  </a:cxn>
                  <a:cxn ang="f25">
                    <a:pos x="f35" y="f36"/>
                  </a:cxn>
                </a:cxnLst>
                <a:rect l="f31" t="f31" r="f32" b="f33"/>
                <a:pathLst>
                  <a:path>
                    <a:moveTo>
                      <a:pt x="f34" y="f34"/>
                    </a:moveTo>
                    <a:lnTo>
                      <a:pt x="f35" y="f3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tailEnd type="arrow"/>
              </a:ln>
            </p:spPr>
            <p:txBody>
              <a:bodyPr lIns="0" tIns="0" rIns="0" bIns="0" anchor="ctr" anchorCtr="1" compatLnSpc="0"/>
              <a:lstStyle/>
              <a:p>
                <a:pPr defTabSz="914207" fontAlgn="auto" hangingPunct="0">
                  <a:spcBef>
                    <a:spcPts val="0"/>
                  </a:spcBef>
                  <a:spcAft>
                    <a:spcPts val="0"/>
                  </a:spcAf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ru-RU" kern="0">
                  <a:solidFill>
                    <a:srgbClr val="000000"/>
                  </a:solidFill>
                  <a:latin typeface="Arial" pitchFamily="18"/>
                  <a:ea typeface="Lucida Sans Unicode" pitchFamily="2"/>
                  <a:cs typeface="Tahoma" pitchFamily="2"/>
                </a:endParaRPr>
              </a:p>
            </p:txBody>
          </p:sp>
          <p:sp>
            <p:nvSpPr>
              <p:cNvPr id="18" name="Прямая соединительная линия 18"/>
              <p:cNvSpPr/>
              <p:nvPr/>
            </p:nvSpPr>
            <p:spPr>
              <a:xfrm flipH="1">
                <a:off x="899532" y="3239469"/>
                <a:ext cx="1439065" cy="541212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val ss"/>
                  <a:gd name="f6" fmla="val 0"/>
                  <a:gd name="f7" fmla="+- 0 0 -180"/>
                  <a:gd name="f8" fmla="+- 0 0 -360"/>
                  <a:gd name="f9" fmla="abs f3"/>
                  <a:gd name="f10" fmla="abs f4"/>
                  <a:gd name="f11" fmla="abs f5"/>
                  <a:gd name="f12" fmla="val f6"/>
                  <a:gd name="f13" fmla="*/ f7 f0 1"/>
                  <a:gd name="f14" fmla="*/ f8 f0 1"/>
                  <a:gd name="f15" fmla="?: f9 f3 1"/>
                  <a:gd name="f16" fmla="?: f10 f4 1"/>
                  <a:gd name="f17" fmla="?: f11 f5 1"/>
                  <a:gd name="f18" fmla="*/ f13 1 f2"/>
                  <a:gd name="f19" fmla="*/ f14 1 f2"/>
                  <a:gd name="f20" fmla="*/ f15 1 21600"/>
                  <a:gd name="f21" fmla="*/ f16 1 21600"/>
                  <a:gd name="f22" fmla="*/ 21600 f15 1"/>
                  <a:gd name="f23" fmla="*/ 21600 f16 1"/>
                  <a:gd name="f24" fmla="+- f18 0 f1"/>
                  <a:gd name="f25" fmla="+- f19 0 f1"/>
                  <a:gd name="f26" fmla="min f21 f20"/>
                  <a:gd name="f27" fmla="*/ f22 1 f17"/>
                  <a:gd name="f28" fmla="*/ f23 1 f17"/>
                  <a:gd name="f29" fmla="val f27"/>
                  <a:gd name="f30" fmla="val f28"/>
                  <a:gd name="f31" fmla="*/ f6 f26 1"/>
                  <a:gd name="f32" fmla="*/ f27 f26 1"/>
                  <a:gd name="f33" fmla="*/ f28 f26 1"/>
                  <a:gd name="f34" fmla="*/ f12 f26 1"/>
                  <a:gd name="f35" fmla="*/ f29 f26 1"/>
                  <a:gd name="f36" fmla="*/ f30 f26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4">
                    <a:pos x="f34" y="f34"/>
                  </a:cxn>
                  <a:cxn ang="f25">
                    <a:pos x="f35" y="f36"/>
                  </a:cxn>
                </a:cxnLst>
                <a:rect l="f31" t="f31" r="f32" b="f33"/>
                <a:pathLst>
                  <a:path>
                    <a:moveTo>
                      <a:pt x="f34" y="f34"/>
                    </a:moveTo>
                    <a:lnTo>
                      <a:pt x="f35" y="f3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tailEnd type="arrow"/>
              </a:ln>
            </p:spPr>
            <p:txBody>
              <a:bodyPr lIns="0" tIns="0" rIns="0" bIns="0" anchor="ctr" anchorCtr="1" compatLnSpc="0"/>
              <a:lstStyle/>
              <a:p>
                <a:pPr defTabSz="914207" fontAlgn="auto" hangingPunct="0">
                  <a:spcBef>
                    <a:spcPts val="0"/>
                  </a:spcBef>
                  <a:spcAft>
                    <a:spcPts val="0"/>
                  </a:spcAf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ru-RU" kern="0">
                  <a:solidFill>
                    <a:srgbClr val="000000"/>
                  </a:solidFill>
                  <a:latin typeface="Arial" pitchFamily="18"/>
                  <a:ea typeface="Lucida Sans Unicode" pitchFamily="2"/>
                  <a:cs typeface="Tahoma" pitchFamily="2"/>
                </a:endParaRPr>
              </a:p>
            </p:txBody>
          </p:sp>
          <p:sp>
            <p:nvSpPr>
              <p:cNvPr id="19" name="Прямая соединительная линия 19"/>
              <p:cNvSpPr/>
              <p:nvPr/>
            </p:nvSpPr>
            <p:spPr>
              <a:xfrm>
                <a:off x="2338597" y="3239469"/>
                <a:ext cx="0" cy="541212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val ss"/>
                  <a:gd name="f6" fmla="val 0"/>
                  <a:gd name="f7" fmla="+- 0 0 -180"/>
                  <a:gd name="f8" fmla="+- 0 0 -360"/>
                  <a:gd name="f9" fmla="abs f3"/>
                  <a:gd name="f10" fmla="abs f4"/>
                  <a:gd name="f11" fmla="abs f5"/>
                  <a:gd name="f12" fmla="val f6"/>
                  <a:gd name="f13" fmla="*/ f7 f0 1"/>
                  <a:gd name="f14" fmla="*/ f8 f0 1"/>
                  <a:gd name="f15" fmla="?: f9 f3 1"/>
                  <a:gd name="f16" fmla="?: f10 f4 1"/>
                  <a:gd name="f17" fmla="?: f11 f5 1"/>
                  <a:gd name="f18" fmla="*/ f13 1 f2"/>
                  <a:gd name="f19" fmla="*/ f14 1 f2"/>
                  <a:gd name="f20" fmla="*/ f15 1 21600"/>
                  <a:gd name="f21" fmla="*/ f16 1 21600"/>
                  <a:gd name="f22" fmla="*/ 21600 f15 1"/>
                  <a:gd name="f23" fmla="*/ 21600 f16 1"/>
                  <a:gd name="f24" fmla="+- f18 0 f1"/>
                  <a:gd name="f25" fmla="+- f19 0 f1"/>
                  <a:gd name="f26" fmla="min f21 f20"/>
                  <a:gd name="f27" fmla="*/ f22 1 f17"/>
                  <a:gd name="f28" fmla="*/ f23 1 f17"/>
                  <a:gd name="f29" fmla="val f27"/>
                  <a:gd name="f30" fmla="val f28"/>
                  <a:gd name="f31" fmla="*/ f6 f26 1"/>
                  <a:gd name="f32" fmla="*/ f27 f26 1"/>
                  <a:gd name="f33" fmla="*/ f28 f26 1"/>
                  <a:gd name="f34" fmla="*/ f12 f26 1"/>
                  <a:gd name="f35" fmla="*/ f29 f26 1"/>
                  <a:gd name="f36" fmla="*/ f30 f26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4">
                    <a:pos x="f34" y="f34"/>
                  </a:cxn>
                  <a:cxn ang="f25">
                    <a:pos x="f35" y="f36"/>
                  </a:cxn>
                </a:cxnLst>
                <a:rect l="f31" t="f31" r="f32" b="f33"/>
                <a:pathLst>
                  <a:path>
                    <a:moveTo>
                      <a:pt x="f34" y="f34"/>
                    </a:moveTo>
                    <a:lnTo>
                      <a:pt x="f35" y="f3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tailEnd type="arrow"/>
              </a:ln>
            </p:spPr>
            <p:txBody>
              <a:bodyPr lIns="0" tIns="0" rIns="0" bIns="0" anchor="ctr" anchorCtr="1" compatLnSpc="0"/>
              <a:lstStyle/>
              <a:p>
                <a:pPr defTabSz="914207" fontAlgn="auto" hangingPunct="0">
                  <a:spcBef>
                    <a:spcPts val="0"/>
                  </a:spcBef>
                  <a:spcAft>
                    <a:spcPts val="0"/>
                  </a:spcAf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ru-RU" kern="0">
                  <a:solidFill>
                    <a:srgbClr val="000000"/>
                  </a:solidFill>
                  <a:latin typeface="Arial" pitchFamily="18"/>
                  <a:ea typeface="Lucida Sans Unicode" pitchFamily="2"/>
                  <a:cs typeface="Tahoma" pitchFamily="2"/>
                </a:endParaRPr>
              </a:p>
            </p:txBody>
          </p:sp>
          <p:sp>
            <p:nvSpPr>
              <p:cNvPr id="20" name="Прямая соединительная линия 20"/>
              <p:cNvSpPr/>
              <p:nvPr/>
            </p:nvSpPr>
            <p:spPr>
              <a:xfrm>
                <a:off x="2338597" y="3239469"/>
                <a:ext cx="1442671" cy="541212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val ss"/>
                  <a:gd name="f6" fmla="val 0"/>
                  <a:gd name="f7" fmla="+- 0 0 -180"/>
                  <a:gd name="f8" fmla="+- 0 0 -360"/>
                  <a:gd name="f9" fmla="abs f3"/>
                  <a:gd name="f10" fmla="abs f4"/>
                  <a:gd name="f11" fmla="abs f5"/>
                  <a:gd name="f12" fmla="val f6"/>
                  <a:gd name="f13" fmla="*/ f7 f0 1"/>
                  <a:gd name="f14" fmla="*/ f8 f0 1"/>
                  <a:gd name="f15" fmla="?: f9 f3 1"/>
                  <a:gd name="f16" fmla="?: f10 f4 1"/>
                  <a:gd name="f17" fmla="?: f11 f5 1"/>
                  <a:gd name="f18" fmla="*/ f13 1 f2"/>
                  <a:gd name="f19" fmla="*/ f14 1 f2"/>
                  <a:gd name="f20" fmla="*/ f15 1 21600"/>
                  <a:gd name="f21" fmla="*/ f16 1 21600"/>
                  <a:gd name="f22" fmla="*/ 21600 f15 1"/>
                  <a:gd name="f23" fmla="*/ 21600 f16 1"/>
                  <a:gd name="f24" fmla="+- f18 0 f1"/>
                  <a:gd name="f25" fmla="+- f19 0 f1"/>
                  <a:gd name="f26" fmla="min f21 f20"/>
                  <a:gd name="f27" fmla="*/ f22 1 f17"/>
                  <a:gd name="f28" fmla="*/ f23 1 f17"/>
                  <a:gd name="f29" fmla="val f27"/>
                  <a:gd name="f30" fmla="val f28"/>
                  <a:gd name="f31" fmla="*/ f6 f26 1"/>
                  <a:gd name="f32" fmla="*/ f27 f26 1"/>
                  <a:gd name="f33" fmla="*/ f28 f26 1"/>
                  <a:gd name="f34" fmla="*/ f12 f26 1"/>
                  <a:gd name="f35" fmla="*/ f29 f26 1"/>
                  <a:gd name="f36" fmla="*/ f30 f26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4">
                    <a:pos x="f34" y="f34"/>
                  </a:cxn>
                  <a:cxn ang="f25">
                    <a:pos x="f35" y="f36"/>
                  </a:cxn>
                </a:cxnLst>
                <a:rect l="f31" t="f31" r="f32" b="f33"/>
                <a:pathLst>
                  <a:path>
                    <a:moveTo>
                      <a:pt x="f34" y="f34"/>
                    </a:moveTo>
                    <a:lnTo>
                      <a:pt x="f35" y="f3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tailEnd type="arrow"/>
              </a:ln>
            </p:spPr>
            <p:txBody>
              <a:bodyPr lIns="0" tIns="0" rIns="0" bIns="0" anchor="ctr" anchorCtr="1" compatLnSpc="0"/>
              <a:lstStyle/>
              <a:p>
                <a:pPr defTabSz="914207" fontAlgn="auto" hangingPunct="0">
                  <a:spcBef>
                    <a:spcPts val="0"/>
                  </a:spcBef>
                  <a:spcAft>
                    <a:spcPts val="0"/>
                  </a:spcAf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ru-RU" kern="0">
                  <a:solidFill>
                    <a:srgbClr val="000000"/>
                  </a:solidFill>
                  <a:latin typeface="Arial" pitchFamily="18"/>
                  <a:ea typeface="Lucida Sans Unicode" pitchFamily="2"/>
                  <a:cs typeface="Tahoma" pitchFamily="2"/>
                </a:endParaRPr>
              </a:p>
            </p:txBody>
          </p:sp>
          <p:sp>
            <p:nvSpPr>
              <p:cNvPr id="21" name="Прямая соединительная линия 21"/>
              <p:cNvSpPr/>
              <p:nvPr/>
            </p:nvSpPr>
            <p:spPr>
              <a:xfrm>
                <a:off x="2518931" y="4680311"/>
                <a:ext cx="1440868" cy="107884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val ss"/>
                  <a:gd name="f6" fmla="val 0"/>
                  <a:gd name="f7" fmla="+- 0 0 -180"/>
                  <a:gd name="f8" fmla="+- 0 0 -360"/>
                  <a:gd name="f9" fmla="abs f3"/>
                  <a:gd name="f10" fmla="abs f4"/>
                  <a:gd name="f11" fmla="abs f5"/>
                  <a:gd name="f12" fmla="val f6"/>
                  <a:gd name="f13" fmla="*/ f7 f0 1"/>
                  <a:gd name="f14" fmla="*/ f8 f0 1"/>
                  <a:gd name="f15" fmla="?: f9 f3 1"/>
                  <a:gd name="f16" fmla="?: f10 f4 1"/>
                  <a:gd name="f17" fmla="?: f11 f5 1"/>
                  <a:gd name="f18" fmla="*/ f13 1 f2"/>
                  <a:gd name="f19" fmla="*/ f14 1 f2"/>
                  <a:gd name="f20" fmla="*/ f15 1 21600"/>
                  <a:gd name="f21" fmla="*/ f16 1 21600"/>
                  <a:gd name="f22" fmla="*/ 21600 f15 1"/>
                  <a:gd name="f23" fmla="*/ 21600 f16 1"/>
                  <a:gd name="f24" fmla="+- f18 0 f1"/>
                  <a:gd name="f25" fmla="+- f19 0 f1"/>
                  <a:gd name="f26" fmla="min f21 f20"/>
                  <a:gd name="f27" fmla="*/ f22 1 f17"/>
                  <a:gd name="f28" fmla="*/ f23 1 f17"/>
                  <a:gd name="f29" fmla="val f27"/>
                  <a:gd name="f30" fmla="val f28"/>
                  <a:gd name="f31" fmla="*/ f6 f26 1"/>
                  <a:gd name="f32" fmla="*/ f27 f26 1"/>
                  <a:gd name="f33" fmla="*/ f28 f26 1"/>
                  <a:gd name="f34" fmla="*/ f12 f26 1"/>
                  <a:gd name="f35" fmla="*/ f29 f26 1"/>
                  <a:gd name="f36" fmla="*/ f30 f26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4">
                    <a:pos x="f34" y="f34"/>
                  </a:cxn>
                  <a:cxn ang="f25">
                    <a:pos x="f35" y="f36"/>
                  </a:cxn>
                </a:cxnLst>
                <a:rect l="f31" t="f31" r="f32" b="f33"/>
                <a:pathLst>
                  <a:path>
                    <a:moveTo>
                      <a:pt x="f34" y="f34"/>
                    </a:moveTo>
                    <a:lnTo>
                      <a:pt x="f35" y="f3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tailEnd type="arrow"/>
              </a:ln>
            </p:spPr>
            <p:txBody>
              <a:bodyPr lIns="0" tIns="0" rIns="0" bIns="0" anchor="ctr" anchorCtr="1" compatLnSpc="0"/>
              <a:lstStyle/>
              <a:p>
                <a:pPr defTabSz="914207" fontAlgn="auto" hangingPunct="0">
                  <a:spcBef>
                    <a:spcPts val="0"/>
                  </a:spcBef>
                  <a:spcAft>
                    <a:spcPts val="0"/>
                  </a:spcAf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ru-RU" kern="0">
                  <a:solidFill>
                    <a:srgbClr val="000000"/>
                  </a:solidFill>
                  <a:latin typeface="Arial" pitchFamily="18"/>
                  <a:ea typeface="Lucida Sans Unicode" pitchFamily="2"/>
                  <a:cs typeface="Tahoma" pitchFamily="2"/>
                </a:endParaRPr>
              </a:p>
            </p:txBody>
          </p:sp>
          <p:sp>
            <p:nvSpPr>
              <p:cNvPr id="22" name="Прямая соединительная линия 22"/>
              <p:cNvSpPr/>
              <p:nvPr/>
            </p:nvSpPr>
            <p:spPr>
              <a:xfrm>
                <a:off x="4140132" y="4680311"/>
                <a:ext cx="0" cy="89963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val ss"/>
                  <a:gd name="f6" fmla="val 0"/>
                  <a:gd name="f7" fmla="+- 0 0 -180"/>
                  <a:gd name="f8" fmla="+- 0 0 -360"/>
                  <a:gd name="f9" fmla="abs f3"/>
                  <a:gd name="f10" fmla="abs f4"/>
                  <a:gd name="f11" fmla="abs f5"/>
                  <a:gd name="f12" fmla="val f6"/>
                  <a:gd name="f13" fmla="*/ f7 f0 1"/>
                  <a:gd name="f14" fmla="*/ f8 f0 1"/>
                  <a:gd name="f15" fmla="?: f9 f3 1"/>
                  <a:gd name="f16" fmla="?: f10 f4 1"/>
                  <a:gd name="f17" fmla="?: f11 f5 1"/>
                  <a:gd name="f18" fmla="*/ f13 1 f2"/>
                  <a:gd name="f19" fmla="*/ f14 1 f2"/>
                  <a:gd name="f20" fmla="*/ f15 1 21600"/>
                  <a:gd name="f21" fmla="*/ f16 1 21600"/>
                  <a:gd name="f22" fmla="*/ 21600 f15 1"/>
                  <a:gd name="f23" fmla="*/ 21600 f16 1"/>
                  <a:gd name="f24" fmla="+- f18 0 f1"/>
                  <a:gd name="f25" fmla="+- f19 0 f1"/>
                  <a:gd name="f26" fmla="min f21 f20"/>
                  <a:gd name="f27" fmla="*/ f22 1 f17"/>
                  <a:gd name="f28" fmla="*/ f23 1 f17"/>
                  <a:gd name="f29" fmla="val f27"/>
                  <a:gd name="f30" fmla="val f28"/>
                  <a:gd name="f31" fmla="*/ f6 f26 1"/>
                  <a:gd name="f32" fmla="*/ f27 f26 1"/>
                  <a:gd name="f33" fmla="*/ f28 f26 1"/>
                  <a:gd name="f34" fmla="*/ f12 f26 1"/>
                  <a:gd name="f35" fmla="*/ f29 f26 1"/>
                  <a:gd name="f36" fmla="*/ f30 f26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4">
                    <a:pos x="f34" y="f34"/>
                  </a:cxn>
                  <a:cxn ang="f25">
                    <a:pos x="f35" y="f36"/>
                  </a:cxn>
                </a:cxnLst>
                <a:rect l="f31" t="f31" r="f32" b="f33"/>
                <a:pathLst>
                  <a:path>
                    <a:moveTo>
                      <a:pt x="f34" y="f34"/>
                    </a:moveTo>
                    <a:lnTo>
                      <a:pt x="f35" y="f3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tailEnd type="arrow"/>
              </a:ln>
            </p:spPr>
            <p:txBody>
              <a:bodyPr lIns="0" tIns="0" rIns="0" bIns="0" anchor="ctr" anchorCtr="1" compatLnSpc="0"/>
              <a:lstStyle/>
              <a:p>
                <a:pPr defTabSz="914207" fontAlgn="auto" hangingPunct="0">
                  <a:spcBef>
                    <a:spcPts val="0"/>
                  </a:spcBef>
                  <a:spcAft>
                    <a:spcPts val="0"/>
                  </a:spcAf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ru-RU" kern="0">
                  <a:solidFill>
                    <a:srgbClr val="000000"/>
                  </a:solidFill>
                  <a:latin typeface="Arial" pitchFamily="18"/>
                  <a:ea typeface="Lucida Sans Unicode" pitchFamily="2"/>
                  <a:cs typeface="Tahoma" pitchFamily="2"/>
                </a:endParaRPr>
              </a:p>
            </p:txBody>
          </p:sp>
          <p:sp>
            <p:nvSpPr>
              <p:cNvPr id="23" name="Прямая соединительная линия 23"/>
              <p:cNvSpPr/>
              <p:nvPr/>
            </p:nvSpPr>
            <p:spPr>
              <a:xfrm>
                <a:off x="5939865" y="4680311"/>
                <a:ext cx="0" cy="89963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val ss"/>
                  <a:gd name="f6" fmla="val 0"/>
                  <a:gd name="f7" fmla="+- 0 0 -180"/>
                  <a:gd name="f8" fmla="+- 0 0 -360"/>
                  <a:gd name="f9" fmla="abs f3"/>
                  <a:gd name="f10" fmla="abs f4"/>
                  <a:gd name="f11" fmla="abs f5"/>
                  <a:gd name="f12" fmla="val f6"/>
                  <a:gd name="f13" fmla="*/ f7 f0 1"/>
                  <a:gd name="f14" fmla="*/ f8 f0 1"/>
                  <a:gd name="f15" fmla="?: f9 f3 1"/>
                  <a:gd name="f16" fmla="?: f10 f4 1"/>
                  <a:gd name="f17" fmla="?: f11 f5 1"/>
                  <a:gd name="f18" fmla="*/ f13 1 f2"/>
                  <a:gd name="f19" fmla="*/ f14 1 f2"/>
                  <a:gd name="f20" fmla="*/ f15 1 21600"/>
                  <a:gd name="f21" fmla="*/ f16 1 21600"/>
                  <a:gd name="f22" fmla="*/ 21600 f15 1"/>
                  <a:gd name="f23" fmla="*/ 21600 f16 1"/>
                  <a:gd name="f24" fmla="+- f18 0 f1"/>
                  <a:gd name="f25" fmla="+- f19 0 f1"/>
                  <a:gd name="f26" fmla="min f21 f20"/>
                  <a:gd name="f27" fmla="*/ f22 1 f17"/>
                  <a:gd name="f28" fmla="*/ f23 1 f17"/>
                  <a:gd name="f29" fmla="val f27"/>
                  <a:gd name="f30" fmla="val f28"/>
                  <a:gd name="f31" fmla="*/ f6 f26 1"/>
                  <a:gd name="f32" fmla="*/ f27 f26 1"/>
                  <a:gd name="f33" fmla="*/ f28 f26 1"/>
                  <a:gd name="f34" fmla="*/ f12 f26 1"/>
                  <a:gd name="f35" fmla="*/ f29 f26 1"/>
                  <a:gd name="f36" fmla="*/ f30 f26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4">
                    <a:pos x="f34" y="f34"/>
                  </a:cxn>
                  <a:cxn ang="f25">
                    <a:pos x="f35" y="f36"/>
                  </a:cxn>
                </a:cxnLst>
                <a:rect l="f31" t="f31" r="f32" b="f33"/>
                <a:pathLst>
                  <a:path>
                    <a:moveTo>
                      <a:pt x="f34" y="f34"/>
                    </a:moveTo>
                    <a:lnTo>
                      <a:pt x="f35" y="f3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tailEnd type="arrow"/>
              </a:ln>
            </p:spPr>
            <p:txBody>
              <a:bodyPr lIns="0" tIns="0" rIns="0" bIns="0" anchor="ctr" anchorCtr="1" compatLnSpc="0"/>
              <a:lstStyle/>
              <a:p>
                <a:pPr defTabSz="914207" fontAlgn="auto" hangingPunct="0">
                  <a:spcBef>
                    <a:spcPts val="0"/>
                  </a:spcBef>
                  <a:spcAft>
                    <a:spcPts val="0"/>
                  </a:spcAf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ru-RU" kern="0">
                  <a:solidFill>
                    <a:srgbClr val="000000"/>
                  </a:solidFill>
                  <a:latin typeface="Arial" pitchFamily="18"/>
                  <a:ea typeface="Lucida Sans Unicode" pitchFamily="2"/>
                  <a:cs typeface="Tahoma" pitchFamily="2"/>
                </a:endParaRPr>
              </a:p>
            </p:txBody>
          </p:sp>
          <p:sp>
            <p:nvSpPr>
              <p:cNvPr id="24" name="Прямая соединительная линия 24"/>
              <p:cNvSpPr/>
              <p:nvPr/>
            </p:nvSpPr>
            <p:spPr>
              <a:xfrm flipH="1">
                <a:off x="6120199" y="4680311"/>
                <a:ext cx="1440869" cy="107884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val ss"/>
                  <a:gd name="f6" fmla="val 0"/>
                  <a:gd name="f7" fmla="+- 0 0 -180"/>
                  <a:gd name="f8" fmla="+- 0 0 -360"/>
                  <a:gd name="f9" fmla="abs f3"/>
                  <a:gd name="f10" fmla="abs f4"/>
                  <a:gd name="f11" fmla="abs f5"/>
                  <a:gd name="f12" fmla="val f6"/>
                  <a:gd name="f13" fmla="*/ f7 f0 1"/>
                  <a:gd name="f14" fmla="*/ f8 f0 1"/>
                  <a:gd name="f15" fmla="?: f9 f3 1"/>
                  <a:gd name="f16" fmla="?: f10 f4 1"/>
                  <a:gd name="f17" fmla="?: f11 f5 1"/>
                  <a:gd name="f18" fmla="*/ f13 1 f2"/>
                  <a:gd name="f19" fmla="*/ f14 1 f2"/>
                  <a:gd name="f20" fmla="*/ f15 1 21600"/>
                  <a:gd name="f21" fmla="*/ f16 1 21600"/>
                  <a:gd name="f22" fmla="*/ 21600 f15 1"/>
                  <a:gd name="f23" fmla="*/ 21600 f16 1"/>
                  <a:gd name="f24" fmla="+- f18 0 f1"/>
                  <a:gd name="f25" fmla="+- f19 0 f1"/>
                  <a:gd name="f26" fmla="min f21 f20"/>
                  <a:gd name="f27" fmla="*/ f22 1 f17"/>
                  <a:gd name="f28" fmla="*/ f23 1 f17"/>
                  <a:gd name="f29" fmla="val f27"/>
                  <a:gd name="f30" fmla="val f28"/>
                  <a:gd name="f31" fmla="*/ f6 f26 1"/>
                  <a:gd name="f32" fmla="*/ f27 f26 1"/>
                  <a:gd name="f33" fmla="*/ f28 f26 1"/>
                  <a:gd name="f34" fmla="*/ f12 f26 1"/>
                  <a:gd name="f35" fmla="*/ f29 f26 1"/>
                  <a:gd name="f36" fmla="*/ f30 f26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4">
                    <a:pos x="f34" y="f34"/>
                  </a:cxn>
                  <a:cxn ang="f25">
                    <a:pos x="f35" y="f36"/>
                  </a:cxn>
                </a:cxnLst>
                <a:rect l="f31" t="f31" r="f32" b="f33"/>
                <a:pathLst>
                  <a:path>
                    <a:moveTo>
                      <a:pt x="f34" y="f34"/>
                    </a:moveTo>
                    <a:lnTo>
                      <a:pt x="f35" y="f3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tailEnd type="arrow"/>
              </a:ln>
            </p:spPr>
            <p:txBody>
              <a:bodyPr lIns="0" tIns="0" rIns="0" bIns="0" anchor="ctr" anchorCtr="1" compatLnSpc="0"/>
              <a:lstStyle/>
              <a:p>
                <a:pPr defTabSz="914207" fontAlgn="auto" hangingPunct="0">
                  <a:spcBef>
                    <a:spcPts val="0"/>
                  </a:spcBef>
                  <a:spcAft>
                    <a:spcPts val="0"/>
                  </a:spcAf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ru-RU" kern="0">
                  <a:solidFill>
                    <a:srgbClr val="000000"/>
                  </a:solidFill>
                  <a:latin typeface="Arial" pitchFamily="18"/>
                  <a:ea typeface="Lucida Sans Unicode" pitchFamily="2"/>
                  <a:cs typeface="Tahoma" pitchFamily="2"/>
                </a:endParaRPr>
              </a:p>
            </p:txBody>
          </p:sp>
          <p:sp>
            <p:nvSpPr>
              <p:cNvPr id="25" name="Прямая соединительная линия 25"/>
              <p:cNvSpPr/>
              <p:nvPr/>
            </p:nvSpPr>
            <p:spPr>
              <a:xfrm flipH="1">
                <a:off x="6120199" y="4680311"/>
                <a:ext cx="3060267" cy="1440842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val ss"/>
                  <a:gd name="f6" fmla="val 0"/>
                  <a:gd name="f7" fmla="+- 0 0 -180"/>
                  <a:gd name="f8" fmla="+- 0 0 -360"/>
                  <a:gd name="f9" fmla="abs f3"/>
                  <a:gd name="f10" fmla="abs f4"/>
                  <a:gd name="f11" fmla="abs f5"/>
                  <a:gd name="f12" fmla="val f6"/>
                  <a:gd name="f13" fmla="*/ f7 f0 1"/>
                  <a:gd name="f14" fmla="*/ f8 f0 1"/>
                  <a:gd name="f15" fmla="?: f9 f3 1"/>
                  <a:gd name="f16" fmla="?: f10 f4 1"/>
                  <a:gd name="f17" fmla="?: f11 f5 1"/>
                  <a:gd name="f18" fmla="*/ f13 1 f2"/>
                  <a:gd name="f19" fmla="*/ f14 1 f2"/>
                  <a:gd name="f20" fmla="*/ f15 1 21600"/>
                  <a:gd name="f21" fmla="*/ f16 1 21600"/>
                  <a:gd name="f22" fmla="*/ 21600 f15 1"/>
                  <a:gd name="f23" fmla="*/ 21600 f16 1"/>
                  <a:gd name="f24" fmla="+- f18 0 f1"/>
                  <a:gd name="f25" fmla="+- f19 0 f1"/>
                  <a:gd name="f26" fmla="min f21 f20"/>
                  <a:gd name="f27" fmla="*/ f22 1 f17"/>
                  <a:gd name="f28" fmla="*/ f23 1 f17"/>
                  <a:gd name="f29" fmla="val f27"/>
                  <a:gd name="f30" fmla="val f28"/>
                  <a:gd name="f31" fmla="*/ f6 f26 1"/>
                  <a:gd name="f32" fmla="*/ f27 f26 1"/>
                  <a:gd name="f33" fmla="*/ f28 f26 1"/>
                  <a:gd name="f34" fmla="*/ f12 f26 1"/>
                  <a:gd name="f35" fmla="*/ f29 f26 1"/>
                  <a:gd name="f36" fmla="*/ f30 f26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4">
                    <a:pos x="f34" y="f34"/>
                  </a:cxn>
                  <a:cxn ang="f25">
                    <a:pos x="f35" y="f36"/>
                  </a:cxn>
                </a:cxnLst>
                <a:rect l="f31" t="f31" r="f32" b="f33"/>
                <a:pathLst>
                  <a:path>
                    <a:moveTo>
                      <a:pt x="f34" y="f34"/>
                    </a:moveTo>
                    <a:lnTo>
                      <a:pt x="f35" y="f3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tailEnd type="arrow"/>
              </a:ln>
            </p:spPr>
            <p:txBody>
              <a:bodyPr lIns="0" tIns="0" rIns="0" bIns="0" anchor="ctr" anchorCtr="1" compatLnSpc="0"/>
              <a:lstStyle/>
              <a:p>
                <a:pPr defTabSz="914207" fontAlgn="auto" hangingPunct="0">
                  <a:spcBef>
                    <a:spcPts val="0"/>
                  </a:spcBef>
                  <a:spcAft>
                    <a:spcPts val="0"/>
                  </a:spcAf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ru-RU" kern="0">
                  <a:solidFill>
                    <a:srgbClr val="000000"/>
                  </a:solidFill>
                  <a:latin typeface="Arial" pitchFamily="18"/>
                  <a:ea typeface="Lucida Sans Unicode" pitchFamily="2"/>
                  <a:cs typeface="Tahoma" pitchFamily="2"/>
                </a:endParaRPr>
              </a:p>
            </p:txBody>
          </p:sp>
          <p:sp>
            <p:nvSpPr>
              <p:cNvPr id="26" name="Прямая соединительная линия 26"/>
              <p:cNvSpPr/>
              <p:nvPr/>
            </p:nvSpPr>
            <p:spPr>
              <a:xfrm>
                <a:off x="7561067" y="3239469"/>
                <a:ext cx="0" cy="541212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val ss"/>
                  <a:gd name="f6" fmla="val 0"/>
                  <a:gd name="f7" fmla="+- 0 0 -180"/>
                  <a:gd name="f8" fmla="+- 0 0 -360"/>
                  <a:gd name="f9" fmla="abs f3"/>
                  <a:gd name="f10" fmla="abs f4"/>
                  <a:gd name="f11" fmla="abs f5"/>
                  <a:gd name="f12" fmla="val f6"/>
                  <a:gd name="f13" fmla="*/ f7 f0 1"/>
                  <a:gd name="f14" fmla="*/ f8 f0 1"/>
                  <a:gd name="f15" fmla="?: f9 f3 1"/>
                  <a:gd name="f16" fmla="?: f10 f4 1"/>
                  <a:gd name="f17" fmla="?: f11 f5 1"/>
                  <a:gd name="f18" fmla="*/ f13 1 f2"/>
                  <a:gd name="f19" fmla="*/ f14 1 f2"/>
                  <a:gd name="f20" fmla="*/ f15 1 21600"/>
                  <a:gd name="f21" fmla="*/ f16 1 21600"/>
                  <a:gd name="f22" fmla="*/ 21600 f15 1"/>
                  <a:gd name="f23" fmla="*/ 21600 f16 1"/>
                  <a:gd name="f24" fmla="+- f18 0 f1"/>
                  <a:gd name="f25" fmla="+- f19 0 f1"/>
                  <a:gd name="f26" fmla="min f21 f20"/>
                  <a:gd name="f27" fmla="*/ f22 1 f17"/>
                  <a:gd name="f28" fmla="*/ f23 1 f17"/>
                  <a:gd name="f29" fmla="val f27"/>
                  <a:gd name="f30" fmla="val f28"/>
                  <a:gd name="f31" fmla="*/ f6 f26 1"/>
                  <a:gd name="f32" fmla="*/ f27 f26 1"/>
                  <a:gd name="f33" fmla="*/ f28 f26 1"/>
                  <a:gd name="f34" fmla="*/ f12 f26 1"/>
                  <a:gd name="f35" fmla="*/ f29 f26 1"/>
                  <a:gd name="f36" fmla="*/ f30 f26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4">
                    <a:pos x="f34" y="f34"/>
                  </a:cxn>
                  <a:cxn ang="f25">
                    <a:pos x="f35" y="f36"/>
                  </a:cxn>
                </a:cxnLst>
                <a:rect l="f31" t="f31" r="f32" b="f33"/>
                <a:pathLst>
                  <a:path>
                    <a:moveTo>
                      <a:pt x="f34" y="f34"/>
                    </a:moveTo>
                    <a:lnTo>
                      <a:pt x="f35" y="f3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tailEnd type="arrow"/>
              </a:ln>
            </p:spPr>
            <p:txBody>
              <a:bodyPr lIns="0" tIns="0" rIns="0" bIns="0" anchor="ctr" anchorCtr="1" compatLnSpc="0"/>
              <a:lstStyle/>
              <a:p>
                <a:pPr defTabSz="914207" fontAlgn="auto" hangingPunct="0">
                  <a:spcBef>
                    <a:spcPts val="0"/>
                  </a:spcBef>
                  <a:spcAft>
                    <a:spcPts val="0"/>
                  </a:spcAf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ru-RU" kern="0">
                  <a:solidFill>
                    <a:srgbClr val="000000"/>
                  </a:solidFill>
                  <a:latin typeface="Arial" pitchFamily="18"/>
                  <a:ea typeface="Lucida Sans Unicode" pitchFamily="2"/>
                  <a:cs typeface="Tahoma" pitchFamily="2"/>
                </a:endParaRPr>
              </a:p>
            </p:txBody>
          </p:sp>
          <p:sp>
            <p:nvSpPr>
              <p:cNvPr id="27" name="Прямая соединительная линия 27"/>
              <p:cNvSpPr/>
              <p:nvPr/>
            </p:nvSpPr>
            <p:spPr>
              <a:xfrm>
                <a:off x="7561067" y="3239469"/>
                <a:ext cx="1619399" cy="541212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val ss"/>
                  <a:gd name="f6" fmla="val 0"/>
                  <a:gd name="f7" fmla="+- 0 0 -180"/>
                  <a:gd name="f8" fmla="+- 0 0 -360"/>
                  <a:gd name="f9" fmla="abs f3"/>
                  <a:gd name="f10" fmla="abs f4"/>
                  <a:gd name="f11" fmla="abs f5"/>
                  <a:gd name="f12" fmla="val f6"/>
                  <a:gd name="f13" fmla="*/ f7 f0 1"/>
                  <a:gd name="f14" fmla="*/ f8 f0 1"/>
                  <a:gd name="f15" fmla="?: f9 f3 1"/>
                  <a:gd name="f16" fmla="?: f10 f4 1"/>
                  <a:gd name="f17" fmla="?: f11 f5 1"/>
                  <a:gd name="f18" fmla="*/ f13 1 f2"/>
                  <a:gd name="f19" fmla="*/ f14 1 f2"/>
                  <a:gd name="f20" fmla="*/ f15 1 21600"/>
                  <a:gd name="f21" fmla="*/ f16 1 21600"/>
                  <a:gd name="f22" fmla="*/ 21600 f15 1"/>
                  <a:gd name="f23" fmla="*/ 21600 f16 1"/>
                  <a:gd name="f24" fmla="+- f18 0 f1"/>
                  <a:gd name="f25" fmla="+- f19 0 f1"/>
                  <a:gd name="f26" fmla="min f21 f20"/>
                  <a:gd name="f27" fmla="*/ f22 1 f17"/>
                  <a:gd name="f28" fmla="*/ f23 1 f17"/>
                  <a:gd name="f29" fmla="val f27"/>
                  <a:gd name="f30" fmla="val f28"/>
                  <a:gd name="f31" fmla="*/ f6 f26 1"/>
                  <a:gd name="f32" fmla="*/ f27 f26 1"/>
                  <a:gd name="f33" fmla="*/ f28 f26 1"/>
                  <a:gd name="f34" fmla="*/ f12 f26 1"/>
                  <a:gd name="f35" fmla="*/ f29 f26 1"/>
                  <a:gd name="f36" fmla="*/ f30 f26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4">
                    <a:pos x="f34" y="f34"/>
                  </a:cxn>
                  <a:cxn ang="f25">
                    <a:pos x="f35" y="f36"/>
                  </a:cxn>
                </a:cxnLst>
                <a:rect l="f31" t="f31" r="f32" b="f33"/>
                <a:pathLst>
                  <a:path>
                    <a:moveTo>
                      <a:pt x="f34" y="f34"/>
                    </a:moveTo>
                    <a:lnTo>
                      <a:pt x="f35" y="f3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tailEnd type="arrow"/>
              </a:ln>
            </p:spPr>
            <p:txBody>
              <a:bodyPr lIns="0" tIns="0" rIns="0" bIns="0" anchor="ctr" anchorCtr="1" compatLnSpc="0"/>
              <a:lstStyle/>
              <a:p>
                <a:pPr defTabSz="914207" fontAlgn="auto" hangingPunct="0">
                  <a:spcBef>
                    <a:spcPts val="0"/>
                  </a:spcBef>
                  <a:spcAft>
                    <a:spcPts val="0"/>
                  </a:spcAf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ru-RU" kern="0">
                  <a:solidFill>
                    <a:srgbClr val="000000"/>
                  </a:solidFill>
                  <a:latin typeface="Arial" pitchFamily="18"/>
                  <a:ea typeface="Lucida Sans Unicode" pitchFamily="2"/>
                  <a:cs typeface="Tahoma" pitchFamily="2"/>
                </a:endParaRPr>
              </a:p>
            </p:txBody>
          </p:sp>
          <p:sp>
            <p:nvSpPr>
              <p:cNvPr id="28" name="Прямая соединительная линия 28"/>
              <p:cNvSpPr/>
              <p:nvPr/>
            </p:nvSpPr>
            <p:spPr>
              <a:xfrm flipH="1">
                <a:off x="5939865" y="3239469"/>
                <a:ext cx="1621203" cy="541212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val ss"/>
                  <a:gd name="f6" fmla="val 0"/>
                  <a:gd name="f7" fmla="+- 0 0 -180"/>
                  <a:gd name="f8" fmla="+- 0 0 -360"/>
                  <a:gd name="f9" fmla="abs f3"/>
                  <a:gd name="f10" fmla="abs f4"/>
                  <a:gd name="f11" fmla="abs f5"/>
                  <a:gd name="f12" fmla="val f6"/>
                  <a:gd name="f13" fmla="*/ f7 f0 1"/>
                  <a:gd name="f14" fmla="*/ f8 f0 1"/>
                  <a:gd name="f15" fmla="?: f9 f3 1"/>
                  <a:gd name="f16" fmla="?: f10 f4 1"/>
                  <a:gd name="f17" fmla="?: f11 f5 1"/>
                  <a:gd name="f18" fmla="*/ f13 1 f2"/>
                  <a:gd name="f19" fmla="*/ f14 1 f2"/>
                  <a:gd name="f20" fmla="*/ f15 1 21600"/>
                  <a:gd name="f21" fmla="*/ f16 1 21600"/>
                  <a:gd name="f22" fmla="*/ 21600 f15 1"/>
                  <a:gd name="f23" fmla="*/ 21600 f16 1"/>
                  <a:gd name="f24" fmla="+- f18 0 f1"/>
                  <a:gd name="f25" fmla="+- f19 0 f1"/>
                  <a:gd name="f26" fmla="min f21 f20"/>
                  <a:gd name="f27" fmla="*/ f22 1 f17"/>
                  <a:gd name="f28" fmla="*/ f23 1 f17"/>
                  <a:gd name="f29" fmla="val f27"/>
                  <a:gd name="f30" fmla="val f28"/>
                  <a:gd name="f31" fmla="*/ f6 f26 1"/>
                  <a:gd name="f32" fmla="*/ f27 f26 1"/>
                  <a:gd name="f33" fmla="*/ f28 f26 1"/>
                  <a:gd name="f34" fmla="*/ f12 f26 1"/>
                  <a:gd name="f35" fmla="*/ f29 f26 1"/>
                  <a:gd name="f36" fmla="*/ f30 f26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4">
                    <a:pos x="f34" y="f34"/>
                  </a:cxn>
                  <a:cxn ang="f25">
                    <a:pos x="f35" y="f36"/>
                  </a:cxn>
                </a:cxnLst>
                <a:rect l="f31" t="f31" r="f32" b="f33"/>
                <a:pathLst>
                  <a:path>
                    <a:moveTo>
                      <a:pt x="f34" y="f34"/>
                    </a:moveTo>
                    <a:lnTo>
                      <a:pt x="f35" y="f3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tailEnd type="arrow"/>
              </a:ln>
            </p:spPr>
            <p:txBody>
              <a:bodyPr lIns="0" tIns="0" rIns="0" bIns="0" anchor="ctr" anchorCtr="1" compatLnSpc="0"/>
              <a:lstStyle/>
              <a:p>
                <a:pPr defTabSz="914207" fontAlgn="auto" hangingPunct="0">
                  <a:spcBef>
                    <a:spcPts val="0"/>
                  </a:spcBef>
                  <a:spcAft>
                    <a:spcPts val="0"/>
                  </a:spcAf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ru-RU" kern="0">
                  <a:solidFill>
                    <a:srgbClr val="000000"/>
                  </a:solidFill>
                  <a:latin typeface="Arial" pitchFamily="18"/>
                  <a:ea typeface="Lucida Sans Unicode" pitchFamily="2"/>
                  <a:cs typeface="Tahoma" pitchFamily="2"/>
                </a:endParaRPr>
              </a:p>
            </p:txBody>
          </p:sp>
        </p:grp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G:\foto\IMG_618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39952" y="3212976"/>
            <a:ext cx="4568056" cy="342604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Picture 4" descr="G:\foto\IMG_618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620688"/>
            <a:ext cx="4896544" cy="36724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5003800" y="333375"/>
            <a:ext cx="3995738" cy="3024188"/>
          </a:xfrm>
          <a:prstGeom prst="rect">
            <a:avLst/>
          </a:prstGeom>
        </p:spPr>
        <p:txBody>
          <a:bodyPr anchor="ctr">
            <a:normAutofit fontScale="25000" lnSpcReduction="20000"/>
          </a:bodyPr>
          <a:lstStyle/>
          <a:p>
            <a:pPr algn="r" fontAlgn="auto">
              <a:spcAft>
                <a:spcPts val="0"/>
              </a:spcAft>
              <a:defRPr/>
            </a:pPr>
            <a:r>
              <a:rPr lang="uk-UA" sz="4400" i="1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       </a:t>
            </a:r>
            <a:r>
              <a:rPr lang="uk-UA" sz="13300" b="1" i="1" dirty="0">
                <a:solidFill>
                  <a:schemeClr val="accent1">
                    <a:lumMod val="50000"/>
                  </a:schemeClr>
                </a:solidFill>
                <a:latin typeface="+mn-lt"/>
                <a:ea typeface="+mj-ea"/>
                <a:cs typeface="+mj-cs"/>
              </a:rPr>
              <a:t>Урок на тему: </a:t>
            </a:r>
          </a:p>
          <a:p>
            <a:pPr algn="r" fontAlgn="auto">
              <a:spcAft>
                <a:spcPts val="0"/>
              </a:spcAft>
              <a:defRPr/>
            </a:pPr>
            <a:r>
              <a:rPr lang="uk-UA" sz="13300" i="1" dirty="0">
                <a:solidFill>
                  <a:schemeClr val="accent1">
                    <a:lumMod val="50000"/>
                  </a:schemeClr>
                </a:solidFill>
                <a:latin typeface="+mn-lt"/>
                <a:ea typeface="+mj-ea"/>
                <a:cs typeface="+mj-cs"/>
              </a:rPr>
              <a:t>О.Генрі </a:t>
            </a:r>
          </a:p>
          <a:p>
            <a:pPr algn="r" fontAlgn="auto">
              <a:spcAft>
                <a:spcPts val="0"/>
              </a:spcAft>
              <a:defRPr/>
            </a:pPr>
            <a:r>
              <a:rPr lang="uk-UA" sz="13300" i="1" dirty="0" err="1">
                <a:solidFill>
                  <a:schemeClr val="accent1">
                    <a:lumMod val="50000"/>
                  </a:schemeClr>
                </a:solidFill>
                <a:latin typeface="+mn-lt"/>
                <a:ea typeface="+mj-ea"/>
                <a:cs typeface="+mj-cs"/>
              </a:rPr>
              <a:t>“Останній</a:t>
            </a:r>
            <a:r>
              <a:rPr lang="uk-UA" sz="13300" i="1" dirty="0">
                <a:solidFill>
                  <a:schemeClr val="accent1">
                    <a:lumMod val="50000"/>
                  </a:schemeClr>
                </a:solidFill>
                <a:latin typeface="+mn-lt"/>
                <a:ea typeface="+mj-ea"/>
                <a:cs typeface="+mj-cs"/>
              </a:rPr>
              <a:t>  </a:t>
            </a:r>
            <a:r>
              <a:rPr lang="uk-UA" sz="13300" i="1" dirty="0" err="1">
                <a:solidFill>
                  <a:schemeClr val="accent1">
                    <a:lumMod val="50000"/>
                  </a:schemeClr>
                </a:solidFill>
                <a:latin typeface="+mn-lt"/>
                <a:ea typeface="+mj-ea"/>
                <a:cs typeface="+mj-cs"/>
              </a:rPr>
              <a:t>листок”</a:t>
            </a:r>
            <a:endParaRPr lang="uk-UA" sz="13300" i="1" dirty="0">
              <a:solidFill>
                <a:schemeClr val="accent1">
                  <a:lumMod val="50000"/>
                </a:schemeClr>
              </a:solidFill>
              <a:latin typeface="+mn-lt"/>
              <a:ea typeface="+mj-ea"/>
              <a:cs typeface="+mj-cs"/>
            </a:endParaRPr>
          </a:p>
          <a:p>
            <a:pPr algn="r" fontAlgn="auto">
              <a:spcAft>
                <a:spcPts val="0"/>
              </a:spcAft>
              <a:defRPr/>
            </a:pPr>
            <a:endParaRPr lang="uk-UA" sz="11200" i="1" dirty="0">
              <a:solidFill>
                <a:schemeClr val="accent1">
                  <a:lumMod val="50000"/>
                </a:schemeClr>
              </a:solidFill>
              <a:latin typeface="+mn-lt"/>
              <a:ea typeface="+mj-ea"/>
              <a:cs typeface="+mj-cs"/>
            </a:endParaRPr>
          </a:p>
          <a:p>
            <a:pPr algn="r" fontAlgn="auto">
              <a:spcAft>
                <a:spcPts val="0"/>
              </a:spcAft>
              <a:defRPr/>
            </a:pPr>
            <a:r>
              <a:rPr lang="uk-UA" sz="11200" i="1" dirty="0">
                <a:solidFill>
                  <a:schemeClr val="accent1">
                    <a:lumMod val="50000"/>
                  </a:schemeClr>
                </a:solidFill>
                <a:latin typeface="+mn-lt"/>
                <a:ea typeface="+mj-ea"/>
                <a:cs typeface="+mj-cs"/>
              </a:rPr>
              <a:t>(Втілення  в образі </a:t>
            </a:r>
            <a:r>
              <a:rPr lang="uk-UA" sz="11200" i="1" dirty="0" err="1">
                <a:solidFill>
                  <a:schemeClr val="accent1">
                    <a:lumMod val="50000"/>
                  </a:schemeClr>
                </a:solidFill>
                <a:latin typeface="+mn-lt"/>
                <a:ea typeface="+mj-ea"/>
                <a:cs typeface="+mj-cs"/>
              </a:rPr>
              <a:t>Бермана</a:t>
            </a:r>
            <a:r>
              <a:rPr lang="uk-UA" sz="11200" i="1" dirty="0">
                <a:solidFill>
                  <a:schemeClr val="accent1">
                    <a:lumMod val="50000"/>
                  </a:schemeClr>
                </a:solidFill>
                <a:latin typeface="+mn-lt"/>
                <a:ea typeface="+mj-ea"/>
                <a:cs typeface="+mj-cs"/>
              </a:rPr>
              <a:t> кращих людських рис).</a:t>
            </a:r>
            <a:r>
              <a:rPr lang="uk-UA" sz="133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ea typeface="+mj-ea"/>
                <a:cs typeface="+mj-cs"/>
              </a:rPr>
              <a:t> </a:t>
            </a:r>
            <a:endParaRPr lang="ru-RU" sz="133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Другая 1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953734"/>
      </a:hlink>
      <a:folHlink>
        <a:srgbClr val="F2DCDB"/>
      </a:folHlink>
    </a:clrScheme>
    <a:fontScheme name="Классическая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401</TotalTime>
  <Words>674</Words>
  <Application>Microsoft Office PowerPoint</Application>
  <PresentationFormat>Экран (4:3)</PresentationFormat>
  <Paragraphs>161</Paragraphs>
  <Slides>19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19</vt:i4>
      </vt:variant>
    </vt:vector>
  </HeadingPairs>
  <TitlesOfParts>
    <vt:vector size="21" baseType="lpstr">
      <vt:lpstr>Тема Office</vt:lpstr>
      <vt:lpstr>2_Тема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МЕТОДИ  ПРИЙОМИ</vt:lpstr>
      <vt:lpstr>Слайд 9</vt:lpstr>
      <vt:lpstr>Слайд 10</vt:lpstr>
      <vt:lpstr>   ВІДКРИТІ УРОКИ                               </vt:lpstr>
      <vt:lpstr>Слайд 12</vt:lpstr>
      <vt:lpstr>Слайд 13</vt:lpstr>
      <vt:lpstr>Тиждень світової літератури</vt:lpstr>
      <vt:lpstr>«Я – жінка,  ви чуєте, люди,  я – свічка!» </vt:lpstr>
      <vt:lpstr>УЧАСТЬ В ПРЕДМЕТНИХ ОЛІМПІАДАХ</vt:lpstr>
      <vt:lpstr>НАУКОВО – МЕТОДИЧНА  ДІЯЛЬНІСТЬ</vt:lpstr>
      <vt:lpstr>Слайд 18</vt:lpstr>
      <vt:lpstr>        Мої нагороди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Елена</dc:creator>
  <cp:lastModifiedBy>Ната</cp:lastModifiedBy>
  <cp:revision>76</cp:revision>
  <dcterms:created xsi:type="dcterms:W3CDTF">2013-08-23T19:01:23Z</dcterms:created>
  <dcterms:modified xsi:type="dcterms:W3CDTF">2013-11-18T17:52:18Z</dcterms:modified>
</cp:coreProperties>
</file>