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92" r:id="rId3"/>
    <p:sldId id="277" r:id="rId4"/>
    <p:sldId id="281" r:id="rId5"/>
    <p:sldId id="260" r:id="rId6"/>
    <p:sldId id="261" r:id="rId7"/>
    <p:sldId id="288" r:id="rId8"/>
    <p:sldId id="289" r:id="rId9"/>
    <p:sldId id="291" r:id="rId10"/>
    <p:sldId id="287" r:id="rId11"/>
    <p:sldId id="284" r:id="rId12"/>
    <p:sldId id="285" r:id="rId13"/>
    <p:sldId id="269" r:id="rId14"/>
    <p:sldId id="272" r:id="rId15"/>
    <p:sldId id="290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6325"/>
    <a:srgbClr val="2F1C76"/>
    <a:srgbClr val="0097CC"/>
    <a:srgbClr val="99CCFF"/>
    <a:srgbClr val="FF4F11"/>
    <a:srgbClr val="006C31"/>
    <a:srgbClr val="5C0000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25" autoAdjust="0"/>
    <p:restoredTop sz="94660"/>
  </p:normalViewPr>
  <p:slideViewPr>
    <p:cSldViewPr>
      <p:cViewPr varScale="1">
        <p:scale>
          <a:sx n="97" d="100"/>
          <a:sy n="97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86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5F987-4F24-4129-9435-D19903246510}" type="doc">
      <dgm:prSet loTypeId="urn:microsoft.com/office/officeart/2005/8/layout/list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013F9F23-9128-4F1F-9563-211598039CA1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rPr>
            <a:t>Активність, контактність і висока ефективність спілкування</a:t>
          </a:r>
          <a:endParaRPr lang="ru-RU" sz="1800" dirty="0">
            <a:latin typeface="Monotype Corsiva" pitchFamily="66" charset="0"/>
          </a:endParaRPr>
        </a:p>
      </dgm:t>
    </dgm:pt>
    <dgm:pt modelId="{9B45761C-49B3-481C-8CD9-A2804D35076E}" type="parTrans" cxnId="{6C45CC0B-F49F-4075-A1D7-C1A0025B078D}">
      <dgm:prSet/>
      <dgm:spPr/>
      <dgm:t>
        <a:bodyPr/>
        <a:lstStyle/>
        <a:p>
          <a:endParaRPr lang="ru-RU"/>
        </a:p>
      </dgm:t>
    </dgm:pt>
    <dgm:pt modelId="{1B052295-5206-4E13-9958-57F5B3450C8A}" type="sibTrans" cxnId="{6C45CC0B-F49F-4075-A1D7-C1A0025B078D}">
      <dgm:prSet/>
      <dgm:spPr/>
      <dgm:t>
        <a:bodyPr/>
        <a:lstStyle/>
        <a:p>
          <a:endParaRPr lang="ru-RU"/>
        </a:p>
      </dgm:t>
    </dgm:pt>
    <dgm:pt modelId="{DC05E28D-C8A3-480E-A19E-CFFF6B135A4D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rPr>
            <a:t>Оптимізм, спирання на позитивний потенціал особистості дитини і учнівського колективу, поєднання доброзичливості з довірою до самостійності школярів</a:t>
          </a:r>
          <a:endParaRPr lang="ru-RU" sz="1800" dirty="0">
            <a:latin typeface="Monotype Corsiva" pitchFamily="66" charset="0"/>
          </a:endParaRPr>
        </a:p>
      </dgm:t>
    </dgm:pt>
    <dgm:pt modelId="{BA1ACDD0-4946-46D1-B00E-C56FABAD9A23}" type="parTrans" cxnId="{10F29807-8DF3-4F55-81D6-75BBAF4BC99A}">
      <dgm:prSet/>
      <dgm:spPr/>
      <dgm:t>
        <a:bodyPr/>
        <a:lstStyle/>
        <a:p>
          <a:endParaRPr lang="ru-RU"/>
        </a:p>
      </dgm:t>
    </dgm:pt>
    <dgm:pt modelId="{CE23F46A-D4DC-4137-90AE-F7EF04B04242}" type="sibTrans" cxnId="{10F29807-8DF3-4F55-81D6-75BBAF4BC99A}">
      <dgm:prSet/>
      <dgm:spPr/>
      <dgm:t>
        <a:bodyPr/>
        <a:lstStyle/>
        <a:p>
          <a:endParaRPr lang="ru-RU"/>
        </a:p>
      </dgm:t>
    </dgm:pt>
    <dgm:pt modelId="{A0CEE88B-2BBC-447B-919D-A400B0CB5309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rPr>
            <a:t>Переконлива відкритість, щирість і природність у спілкуванні</a:t>
          </a:r>
          <a:endParaRPr lang="ru-RU" sz="1800" dirty="0">
            <a:latin typeface="Monotype Corsiva" pitchFamily="66" charset="0"/>
          </a:endParaRPr>
        </a:p>
      </dgm:t>
    </dgm:pt>
    <dgm:pt modelId="{F24971E7-7536-4DEB-A370-D3334DDE20DA}" type="parTrans" cxnId="{21E1ABD7-26A4-49C4-B0A3-55DE431590C9}">
      <dgm:prSet/>
      <dgm:spPr/>
      <dgm:t>
        <a:bodyPr/>
        <a:lstStyle/>
        <a:p>
          <a:endParaRPr lang="ru-RU"/>
        </a:p>
      </dgm:t>
    </dgm:pt>
    <dgm:pt modelId="{E76852FB-385D-48A9-BE12-79590EB98CD7}" type="sibTrans" cxnId="{21E1ABD7-26A4-49C4-B0A3-55DE431590C9}">
      <dgm:prSet/>
      <dgm:spPr/>
      <dgm:t>
        <a:bodyPr/>
        <a:lstStyle/>
        <a:p>
          <a:endParaRPr lang="ru-RU"/>
        </a:p>
      </dgm:t>
    </dgm:pt>
    <dgm:pt modelId="{3B0C7758-B7A3-46A3-A003-673C5E643A1A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rPr>
            <a:t>Безкорислива чуйність і емоційне сприйняття учнів як партнерів у спілкуванні, прагнення до взаєморозуміння і співробітництва</a:t>
          </a:r>
          <a:endParaRPr lang="ru-RU" sz="1800" dirty="0">
            <a:latin typeface="Monotype Corsiva" pitchFamily="66" charset="0"/>
          </a:endParaRPr>
        </a:p>
      </dgm:t>
    </dgm:pt>
    <dgm:pt modelId="{3402DC82-E1CB-41C7-8062-3D8BD49396A2}" type="parTrans" cxnId="{53A5AEC8-539B-42FD-8F09-6A9E8675E9C6}">
      <dgm:prSet/>
      <dgm:spPr/>
      <dgm:t>
        <a:bodyPr/>
        <a:lstStyle/>
        <a:p>
          <a:endParaRPr lang="ru-RU"/>
        </a:p>
      </dgm:t>
    </dgm:pt>
    <dgm:pt modelId="{116A346A-2BB6-4F9A-90E4-617A3956C2FC}" type="sibTrans" cxnId="{53A5AEC8-539B-42FD-8F09-6A9E8675E9C6}">
      <dgm:prSet/>
      <dgm:spPr/>
      <dgm:t>
        <a:bodyPr/>
        <a:lstStyle/>
        <a:p>
          <a:endParaRPr lang="ru-RU"/>
        </a:p>
      </dgm:t>
    </dgm:pt>
    <dgm:pt modelId="{3BB37423-F332-47E1-96E6-6FDD49C2B52D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rPr>
            <a:t>Глибоке й адекватне сприймання та розуміння поведінки учнів</a:t>
          </a:r>
          <a:endParaRPr lang="ru-RU" sz="1800" dirty="0">
            <a:latin typeface="Monotype Corsiva" pitchFamily="66" charset="0"/>
          </a:endParaRPr>
        </a:p>
      </dgm:t>
    </dgm:pt>
    <dgm:pt modelId="{AF8D93C3-2A08-4D4C-B942-B23FF3C79BDD}" type="parTrans" cxnId="{744703D0-72C1-4993-BCD2-0964E51666CD}">
      <dgm:prSet/>
      <dgm:spPr/>
      <dgm:t>
        <a:bodyPr/>
        <a:lstStyle/>
        <a:p>
          <a:endParaRPr lang="ru-RU"/>
        </a:p>
      </dgm:t>
    </dgm:pt>
    <dgm:pt modelId="{E3BAF817-B900-43FC-BA00-33ACC176C52E}" type="sibTrans" cxnId="{744703D0-72C1-4993-BCD2-0964E51666CD}">
      <dgm:prSet/>
      <dgm:spPr/>
      <dgm:t>
        <a:bodyPr/>
        <a:lstStyle/>
        <a:p>
          <a:endParaRPr lang="ru-RU"/>
        </a:p>
      </dgm:t>
    </dgm:pt>
    <dgm:pt modelId="{31FB8FDC-2EB4-4425-A08F-FF1AA81E2D84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rPr>
            <a:t>Їхніх особистих проблем, урахування </a:t>
          </a:r>
          <a:r>
            <a:rPr lang="uk-UA" sz="1800" dirty="0" err="1" smtClean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rPr>
            <a:t>полімотивованості</a:t>
          </a:r>
          <a:r>
            <a:rPr lang="uk-UA" sz="1800" dirty="0" smtClean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rPr>
            <a:t> їхніх вчинків</a:t>
          </a:r>
          <a:endParaRPr lang="ru-RU" sz="1800" dirty="0">
            <a:latin typeface="Monotype Corsiva" pitchFamily="66" charset="0"/>
          </a:endParaRPr>
        </a:p>
      </dgm:t>
    </dgm:pt>
    <dgm:pt modelId="{8822439B-62E7-44C8-9071-C117866EA7B1}" type="parTrans" cxnId="{6FD9E508-C953-49C4-B337-64A7FF3291BF}">
      <dgm:prSet/>
      <dgm:spPr/>
      <dgm:t>
        <a:bodyPr/>
        <a:lstStyle/>
        <a:p>
          <a:endParaRPr lang="ru-RU"/>
        </a:p>
      </dgm:t>
    </dgm:pt>
    <dgm:pt modelId="{35FAD17E-39EB-4A3F-88C3-16E6E9F12BCB}" type="sibTrans" cxnId="{6FD9E508-C953-49C4-B337-64A7FF3291BF}">
      <dgm:prSet/>
      <dgm:spPr/>
      <dgm:t>
        <a:bodyPr/>
        <a:lstStyle/>
        <a:p>
          <a:endParaRPr lang="ru-RU"/>
        </a:p>
      </dgm:t>
    </dgm:pt>
    <dgm:pt modelId="{3CC6C224-E0EF-434E-88B7-D5BE905723C7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rPr>
            <a:t>Цілісний вплив на особистість школяра та її ціннісно-смислові орієнтації</a:t>
          </a:r>
          <a:endParaRPr lang="ru-RU" sz="1800" dirty="0">
            <a:latin typeface="Monotype Corsiva" pitchFamily="66" charset="0"/>
          </a:endParaRPr>
        </a:p>
      </dgm:t>
    </dgm:pt>
    <dgm:pt modelId="{AC3A1D13-C624-4161-8616-388E437A0516}" type="parTrans" cxnId="{7BFECFE9-A560-457B-83A7-E2A2C6B48B38}">
      <dgm:prSet/>
      <dgm:spPr/>
      <dgm:t>
        <a:bodyPr/>
        <a:lstStyle/>
        <a:p>
          <a:endParaRPr lang="ru-RU"/>
        </a:p>
      </dgm:t>
    </dgm:pt>
    <dgm:pt modelId="{C750BD1C-BAE7-4ECB-AE9B-2DC2BD05F5AA}" type="sibTrans" cxnId="{7BFECFE9-A560-457B-83A7-E2A2C6B48B38}">
      <dgm:prSet/>
      <dgm:spPr/>
      <dgm:t>
        <a:bodyPr/>
        <a:lstStyle/>
        <a:p>
          <a:endParaRPr lang="ru-RU"/>
        </a:p>
      </dgm:t>
    </dgm:pt>
    <dgm:pt modelId="{E8CA9FCD-55AC-4A87-A42E-76EBA305CBA1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rPr>
            <a:t>Передавання соціального досвіду як особистісного знання</a:t>
          </a:r>
          <a:endParaRPr lang="ru-RU" sz="1800" dirty="0">
            <a:latin typeface="Monotype Corsiva" pitchFamily="66" charset="0"/>
          </a:endParaRPr>
        </a:p>
      </dgm:t>
    </dgm:pt>
    <dgm:pt modelId="{173EB5CD-D7FE-444E-A582-3ACC23E14B73}" type="parTrans" cxnId="{0ECF32D8-86FB-4EE2-92D7-D3E22842193F}">
      <dgm:prSet/>
      <dgm:spPr/>
      <dgm:t>
        <a:bodyPr/>
        <a:lstStyle/>
        <a:p>
          <a:endParaRPr lang="ru-RU"/>
        </a:p>
      </dgm:t>
    </dgm:pt>
    <dgm:pt modelId="{AB85A018-E2A3-4FBF-A738-B8F3407A44ED}" type="sibTrans" cxnId="{0ECF32D8-86FB-4EE2-92D7-D3E22842193F}">
      <dgm:prSet/>
      <dgm:spPr/>
      <dgm:t>
        <a:bodyPr/>
        <a:lstStyle/>
        <a:p>
          <a:endParaRPr lang="ru-RU"/>
        </a:p>
      </dgm:t>
    </dgm:pt>
    <dgm:pt modelId="{9489F6E4-2341-4693-8235-0856CFB7EF16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rPr>
            <a:t>Високий рівень імпровізаційності у спілкуванні, готовність до новизни, орієнтування на діалог, дискусію, обговорення</a:t>
          </a:r>
          <a:endParaRPr lang="ru-RU" sz="1800" dirty="0">
            <a:latin typeface="Monotype Corsiva" pitchFamily="66" charset="0"/>
          </a:endParaRPr>
        </a:p>
      </dgm:t>
    </dgm:pt>
    <dgm:pt modelId="{ED13286C-1227-45E7-807F-18D6634AF721}" type="parTrans" cxnId="{B836C943-397A-4A44-96B2-A2C3B54BC7FE}">
      <dgm:prSet/>
      <dgm:spPr/>
      <dgm:t>
        <a:bodyPr/>
        <a:lstStyle/>
        <a:p>
          <a:endParaRPr lang="ru-RU"/>
        </a:p>
      </dgm:t>
    </dgm:pt>
    <dgm:pt modelId="{000AA8E1-9E28-4E2E-8337-C8A0999AF311}" type="sibTrans" cxnId="{B836C943-397A-4A44-96B2-A2C3B54BC7FE}">
      <dgm:prSet/>
      <dgm:spPr/>
      <dgm:t>
        <a:bodyPr/>
        <a:lstStyle/>
        <a:p>
          <a:endParaRPr lang="ru-RU"/>
        </a:p>
      </dgm:t>
    </dgm:pt>
    <dgm:pt modelId="{7D995D83-FB76-4132-9024-5B3E3E3A106B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rPr>
            <a:t>Прагнення до власного професійного і особистісного зростання</a:t>
          </a:r>
          <a:endParaRPr lang="ru-RU" sz="1800" dirty="0">
            <a:latin typeface="Monotype Corsiva" pitchFamily="66" charset="0"/>
          </a:endParaRPr>
        </a:p>
      </dgm:t>
    </dgm:pt>
    <dgm:pt modelId="{7A13FAFF-DECD-4A43-9846-36854BE28AF9}" type="parTrans" cxnId="{66B22B32-05B0-43FD-88A9-1977AD136507}">
      <dgm:prSet/>
      <dgm:spPr/>
      <dgm:t>
        <a:bodyPr/>
        <a:lstStyle/>
        <a:p>
          <a:endParaRPr lang="ru-RU"/>
        </a:p>
      </dgm:t>
    </dgm:pt>
    <dgm:pt modelId="{07C14F64-F143-4917-B565-F68667E83A2E}" type="sibTrans" cxnId="{66B22B32-05B0-43FD-88A9-1977AD136507}">
      <dgm:prSet/>
      <dgm:spPr/>
      <dgm:t>
        <a:bodyPr/>
        <a:lstStyle/>
        <a:p>
          <a:endParaRPr lang="ru-RU"/>
        </a:p>
      </dgm:t>
    </dgm:pt>
    <dgm:pt modelId="{4E71451A-A73C-4D54-8D95-1D76533D33B5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rPr>
            <a:t>Висока і адекватна самооцінка, розвинуте почуття гумору</a:t>
          </a:r>
          <a:endParaRPr lang="ru-RU" sz="1800" dirty="0">
            <a:latin typeface="Monotype Corsiva" pitchFamily="66" charset="0"/>
          </a:endParaRPr>
        </a:p>
      </dgm:t>
    </dgm:pt>
    <dgm:pt modelId="{8890F9B9-6211-4A75-8510-18AD622AFD2C}" type="parTrans" cxnId="{B5F8AB99-AB1F-4EE3-81ED-7844470DA7E9}">
      <dgm:prSet/>
      <dgm:spPr/>
      <dgm:t>
        <a:bodyPr/>
        <a:lstStyle/>
        <a:p>
          <a:endParaRPr lang="ru-RU"/>
        </a:p>
      </dgm:t>
    </dgm:pt>
    <dgm:pt modelId="{7A96B275-4A47-4AB0-B518-2805E6B56D8D}" type="sibTrans" cxnId="{B5F8AB99-AB1F-4EE3-81ED-7844470DA7E9}">
      <dgm:prSet/>
      <dgm:spPr/>
      <dgm:t>
        <a:bodyPr/>
        <a:lstStyle/>
        <a:p>
          <a:endParaRPr lang="ru-RU"/>
        </a:p>
      </dgm:t>
    </dgm:pt>
    <dgm:pt modelId="{885D24B4-DF8D-47BA-832F-6613F1ED224F}" type="pres">
      <dgm:prSet presAssocID="{2605F987-4F24-4129-9435-D199032465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EF09E8-5632-4FAB-94BA-C960584AB3E0}" type="pres">
      <dgm:prSet presAssocID="{013F9F23-9128-4F1F-9563-211598039CA1}" presName="parentLin" presStyleCnt="0"/>
      <dgm:spPr/>
    </dgm:pt>
    <dgm:pt modelId="{321FC5DC-A979-4424-82F9-8C01103183DD}" type="pres">
      <dgm:prSet presAssocID="{013F9F23-9128-4F1F-9563-211598039CA1}" presName="parentLeftMargin" presStyleLbl="node1" presStyleIdx="0" presStyleCnt="11"/>
      <dgm:spPr/>
      <dgm:t>
        <a:bodyPr/>
        <a:lstStyle/>
        <a:p>
          <a:endParaRPr lang="ru-RU"/>
        </a:p>
      </dgm:t>
    </dgm:pt>
    <dgm:pt modelId="{768372CF-330E-4A6E-8810-57F281686734}" type="pres">
      <dgm:prSet presAssocID="{013F9F23-9128-4F1F-9563-211598039CA1}" presName="parentText" presStyleLbl="node1" presStyleIdx="0" presStyleCnt="11" custScaleX="130259" custScaleY="169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E5D87-81AC-48B0-A190-618C6D2847AC}" type="pres">
      <dgm:prSet presAssocID="{013F9F23-9128-4F1F-9563-211598039CA1}" presName="negativeSpace" presStyleCnt="0"/>
      <dgm:spPr/>
    </dgm:pt>
    <dgm:pt modelId="{66A61931-2981-4240-B862-3AF699B5E8E9}" type="pres">
      <dgm:prSet presAssocID="{013F9F23-9128-4F1F-9563-211598039CA1}" presName="childText" presStyleLbl="conFgAcc1" presStyleIdx="0" presStyleCnt="11">
        <dgm:presLayoutVars>
          <dgm:bulletEnabled val="1"/>
        </dgm:presLayoutVars>
      </dgm:prSet>
      <dgm:spPr/>
    </dgm:pt>
    <dgm:pt modelId="{5BD90F5D-7DAE-406B-94F4-E1CF746698D7}" type="pres">
      <dgm:prSet presAssocID="{1B052295-5206-4E13-9958-57F5B3450C8A}" presName="spaceBetweenRectangles" presStyleCnt="0"/>
      <dgm:spPr/>
    </dgm:pt>
    <dgm:pt modelId="{39BB3947-48C7-433F-A451-246E3FC00060}" type="pres">
      <dgm:prSet presAssocID="{DC05E28D-C8A3-480E-A19E-CFFF6B135A4D}" presName="parentLin" presStyleCnt="0"/>
      <dgm:spPr/>
    </dgm:pt>
    <dgm:pt modelId="{D9C1968C-6432-40AD-9845-2A91F98EAEFD}" type="pres">
      <dgm:prSet presAssocID="{DC05E28D-C8A3-480E-A19E-CFFF6B135A4D}" presName="parentLeftMargin" presStyleLbl="node1" presStyleIdx="0" presStyleCnt="11"/>
      <dgm:spPr/>
      <dgm:t>
        <a:bodyPr/>
        <a:lstStyle/>
        <a:p>
          <a:endParaRPr lang="ru-RU"/>
        </a:p>
      </dgm:t>
    </dgm:pt>
    <dgm:pt modelId="{CBA449E0-D542-437D-80BE-99F8F37421A6}" type="pres">
      <dgm:prSet presAssocID="{DC05E28D-C8A3-480E-A19E-CFFF6B135A4D}" presName="parentText" presStyleLbl="node1" presStyleIdx="1" presStyleCnt="11" custScaleX="130259" custScaleY="169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2D6E2-3A61-4C70-BE97-FE0C5955DEDE}" type="pres">
      <dgm:prSet presAssocID="{DC05E28D-C8A3-480E-A19E-CFFF6B135A4D}" presName="negativeSpace" presStyleCnt="0"/>
      <dgm:spPr/>
    </dgm:pt>
    <dgm:pt modelId="{6DE4F95D-35B1-4472-A635-A395608F3D91}" type="pres">
      <dgm:prSet presAssocID="{DC05E28D-C8A3-480E-A19E-CFFF6B135A4D}" presName="childText" presStyleLbl="conFgAcc1" presStyleIdx="1" presStyleCnt="11">
        <dgm:presLayoutVars>
          <dgm:bulletEnabled val="1"/>
        </dgm:presLayoutVars>
      </dgm:prSet>
      <dgm:spPr/>
    </dgm:pt>
    <dgm:pt modelId="{210717F4-67F8-495D-8D6C-2C43D1029071}" type="pres">
      <dgm:prSet presAssocID="{CE23F46A-D4DC-4137-90AE-F7EF04B04242}" presName="spaceBetweenRectangles" presStyleCnt="0"/>
      <dgm:spPr/>
    </dgm:pt>
    <dgm:pt modelId="{E1BDA8F8-7216-43B5-A41B-F62E4049A3C3}" type="pres">
      <dgm:prSet presAssocID="{A0CEE88B-2BBC-447B-919D-A400B0CB5309}" presName="parentLin" presStyleCnt="0"/>
      <dgm:spPr/>
    </dgm:pt>
    <dgm:pt modelId="{D3DE57C2-06B1-4832-A1AA-5D6BAD10BD78}" type="pres">
      <dgm:prSet presAssocID="{A0CEE88B-2BBC-447B-919D-A400B0CB5309}" presName="parentLeftMargin" presStyleLbl="node1" presStyleIdx="1" presStyleCnt="11"/>
      <dgm:spPr/>
      <dgm:t>
        <a:bodyPr/>
        <a:lstStyle/>
        <a:p>
          <a:endParaRPr lang="ru-RU"/>
        </a:p>
      </dgm:t>
    </dgm:pt>
    <dgm:pt modelId="{69781549-5CB5-44A8-B05F-2D776A38C192}" type="pres">
      <dgm:prSet presAssocID="{A0CEE88B-2BBC-447B-919D-A400B0CB5309}" presName="parentText" presStyleLbl="node1" presStyleIdx="2" presStyleCnt="11" custScaleX="130259" custScaleY="169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DA7C2-20A0-41A6-B3C8-C093E8DE60AB}" type="pres">
      <dgm:prSet presAssocID="{A0CEE88B-2BBC-447B-919D-A400B0CB5309}" presName="negativeSpace" presStyleCnt="0"/>
      <dgm:spPr/>
    </dgm:pt>
    <dgm:pt modelId="{0096AF6B-6E83-43D2-8117-E8C7BE04D351}" type="pres">
      <dgm:prSet presAssocID="{A0CEE88B-2BBC-447B-919D-A400B0CB5309}" presName="childText" presStyleLbl="conFgAcc1" presStyleIdx="2" presStyleCnt="11">
        <dgm:presLayoutVars>
          <dgm:bulletEnabled val="1"/>
        </dgm:presLayoutVars>
      </dgm:prSet>
      <dgm:spPr/>
    </dgm:pt>
    <dgm:pt modelId="{BDA2630D-24CA-4B97-8E7B-75F55F0FB22A}" type="pres">
      <dgm:prSet presAssocID="{E76852FB-385D-48A9-BE12-79590EB98CD7}" presName="spaceBetweenRectangles" presStyleCnt="0"/>
      <dgm:spPr/>
    </dgm:pt>
    <dgm:pt modelId="{BA48E1A5-9B84-41D2-91B5-221E0F78FCEA}" type="pres">
      <dgm:prSet presAssocID="{3B0C7758-B7A3-46A3-A003-673C5E643A1A}" presName="parentLin" presStyleCnt="0"/>
      <dgm:spPr/>
    </dgm:pt>
    <dgm:pt modelId="{BD0EBB40-5669-455E-AA42-0C20BD18536E}" type="pres">
      <dgm:prSet presAssocID="{3B0C7758-B7A3-46A3-A003-673C5E643A1A}" presName="parentLeftMargin" presStyleLbl="node1" presStyleIdx="2" presStyleCnt="11"/>
      <dgm:spPr/>
      <dgm:t>
        <a:bodyPr/>
        <a:lstStyle/>
        <a:p>
          <a:endParaRPr lang="ru-RU"/>
        </a:p>
      </dgm:t>
    </dgm:pt>
    <dgm:pt modelId="{9DAE22B5-9C8C-48CC-82F8-22273BF94E2A}" type="pres">
      <dgm:prSet presAssocID="{3B0C7758-B7A3-46A3-A003-673C5E643A1A}" presName="parentText" presStyleLbl="node1" presStyleIdx="3" presStyleCnt="11" custScaleX="130259" custScaleY="169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2BB24-F54E-4E83-AE1A-E7D68FD3B7A2}" type="pres">
      <dgm:prSet presAssocID="{3B0C7758-B7A3-46A3-A003-673C5E643A1A}" presName="negativeSpace" presStyleCnt="0"/>
      <dgm:spPr/>
    </dgm:pt>
    <dgm:pt modelId="{0D77C497-B9BE-4147-8E1C-F04841648ABF}" type="pres">
      <dgm:prSet presAssocID="{3B0C7758-B7A3-46A3-A003-673C5E643A1A}" presName="childText" presStyleLbl="conFgAcc1" presStyleIdx="3" presStyleCnt="11">
        <dgm:presLayoutVars>
          <dgm:bulletEnabled val="1"/>
        </dgm:presLayoutVars>
      </dgm:prSet>
      <dgm:spPr/>
    </dgm:pt>
    <dgm:pt modelId="{44267400-4676-4D4E-8C6A-6A38B01EEC13}" type="pres">
      <dgm:prSet presAssocID="{116A346A-2BB6-4F9A-90E4-617A3956C2FC}" presName="spaceBetweenRectangles" presStyleCnt="0"/>
      <dgm:spPr/>
    </dgm:pt>
    <dgm:pt modelId="{D324DA62-2F42-47F7-9E7D-1192D06FCA53}" type="pres">
      <dgm:prSet presAssocID="{3BB37423-F332-47E1-96E6-6FDD49C2B52D}" presName="parentLin" presStyleCnt="0"/>
      <dgm:spPr/>
    </dgm:pt>
    <dgm:pt modelId="{CF21C60A-A138-443B-BC0E-0A9C1D4ACE18}" type="pres">
      <dgm:prSet presAssocID="{3BB37423-F332-47E1-96E6-6FDD49C2B52D}" presName="parentLeftMargin" presStyleLbl="node1" presStyleIdx="3" presStyleCnt="11"/>
      <dgm:spPr/>
      <dgm:t>
        <a:bodyPr/>
        <a:lstStyle/>
        <a:p>
          <a:endParaRPr lang="ru-RU"/>
        </a:p>
      </dgm:t>
    </dgm:pt>
    <dgm:pt modelId="{57D00EC2-629E-4061-B8A2-D3D9E073F7DE}" type="pres">
      <dgm:prSet presAssocID="{3BB37423-F332-47E1-96E6-6FDD49C2B52D}" presName="parentText" presStyleLbl="node1" presStyleIdx="4" presStyleCnt="11" custScaleX="130259" custScaleY="169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EB91B-1212-40D5-92A5-4A2EE769E5E5}" type="pres">
      <dgm:prSet presAssocID="{3BB37423-F332-47E1-96E6-6FDD49C2B52D}" presName="negativeSpace" presStyleCnt="0"/>
      <dgm:spPr/>
    </dgm:pt>
    <dgm:pt modelId="{5D860908-70E8-41E4-B28A-EFEC6F96581A}" type="pres">
      <dgm:prSet presAssocID="{3BB37423-F332-47E1-96E6-6FDD49C2B52D}" presName="childText" presStyleLbl="conFgAcc1" presStyleIdx="4" presStyleCnt="11">
        <dgm:presLayoutVars>
          <dgm:bulletEnabled val="1"/>
        </dgm:presLayoutVars>
      </dgm:prSet>
      <dgm:spPr/>
    </dgm:pt>
    <dgm:pt modelId="{2A0CFD73-EA38-471D-BE1B-1F8DAD62F757}" type="pres">
      <dgm:prSet presAssocID="{E3BAF817-B900-43FC-BA00-33ACC176C52E}" presName="spaceBetweenRectangles" presStyleCnt="0"/>
      <dgm:spPr/>
    </dgm:pt>
    <dgm:pt modelId="{8248EC58-80EF-40B8-B791-387F46258167}" type="pres">
      <dgm:prSet presAssocID="{31FB8FDC-2EB4-4425-A08F-FF1AA81E2D84}" presName="parentLin" presStyleCnt="0"/>
      <dgm:spPr/>
    </dgm:pt>
    <dgm:pt modelId="{00F7CE1D-F458-4891-A77D-D468D2C47A65}" type="pres">
      <dgm:prSet presAssocID="{31FB8FDC-2EB4-4425-A08F-FF1AA81E2D84}" presName="parentLeftMargin" presStyleLbl="node1" presStyleIdx="4" presStyleCnt="11"/>
      <dgm:spPr/>
      <dgm:t>
        <a:bodyPr/>
        <a:lstStyle/>
        <a:p>
          <a:endParaRPr lang="ru-RU"/>
        </a:p>
      </dgm:t>
    </dgm:pt>
    <dgm:pt modelId="{04E16AFC-AC80-4D34-820B-9B5B2BE76DFB}" type="pres">
      <dgm:prSet presAssocID="{31FB8FDC-2EB4-4425-A08F-FF1AA81E2D84}" presName="parentText" presStyleLbl="node1" presStyleIdx="5" presStyleCnt="11" custScaleX="130259" custScaleY="169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41264-1C45-47BE-A163-6DBAA328FEE0}" type="pres">
      <dgm:prSet presAssocID="{31FB8FDC-2EB4-4425-A08F-FF1AA81E2D84}" presName="negativeSpace" presStyleCnt="0"/>
      <dgm:spPr/>
    </dgm:pt>
    <dgm:pt modelId="{BC85A6B4-8196-4F68-B401-601036E508C7}" type="pres">
      <dgm:prSet presAssocID="{31FB8FDC-2EB4-4425-A08F-FF1AA81E2D84}" presName="childText" presStyleLbl="conFgAcc1" presStyleIdx="5" presStyleCnt="11">
        <dgm:presLayoutVars>
          <dgm:bulletEnabled val="1"/>
        </dgm:presLayoutVars>
      </dgm:prSet>
      <dgm:spPr/>
    </dgm:pt>
    <dgm:pt modelId="{7580B76A-8531-4DB5-80E9-412D863E2C54}" type="pres">
      <dgm:prSet presAssocID="{35FAD17E-39EB-4A3F-88C3-16E6E9F12BCB}" presName="spaceBetweenRectangles" presStyleCnt="0"/>
      <dgm:spPr/>
    </dgm:pt>
    <dgm:pt modelId="{775CE8F0-7066-41CF-B36F-FF7E4EE382D1}" type="pres">
      <dgm:prSet presAssocID="{3CC6C224-E0EF-434E-88B7-D5BE905723C7}" presName="parentLin" presStyleCnt="0"/>
      <dgm:spPr/>
    </dgm:pt>
    <dgm:pt modelId="{07951AA6-3AE9-42F3-86F7-59180A2D8E37}" type="pres">
      <dgm:prSet presAssocID="{3CC6C224-E0EF-434E-88B7-D5BE905723C7}" presName="parentLeftMargin" presStyleLbl="node1" presStyleIdx="5" presStyleCnt="11"/>
      <dgm:spPr/>
      <dgm:t>
        <a:bodyPr/>
        <a:lstStyle/>
        <a:p>
          <a:endParaRPr lang="ru-RU"/>
        </a:p>
      </dgm:t>
    </dgm:pt>
    <dgm:pt modelId="{23B37B97-0F15-4FB0-901A-0C1196D75B48}" type="pres">
      <dgm:prSet presAssocID="{3CC6C224-E0EF-434E-88B7-D5BE905723C7}" presName="parentText" presStyleLbl="node1" presStyleIdx="6" presStyleCnt="11" custScaleX="130259" custScaleY="169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90041-ACD5-4B2C-A9F0-4C8CA2580C02}" type="pres">
      <dgm:prSet presAssocID="{3CC6C224-E0EF-434E-88B7-D5BE905723C7}" presName="negativeSpace" presStyleCnt="0"/>
      <dgm:spPr/>
    </dgm:pt>
    <dgm:pt modelId="{0C4FFAD6-3916-4AB4-8C5C-58425EBBD495}" type="pres">
      <dgm:prSet presAssocID="{3CC6C224-E0EF-434E-88B7-D5BE905723C7}" presName="childText" presStyleLbl="conFgAcc1" presStyleIdx="6" presStyleCnt="11">
        <dgm:presLayoutVars>
          <dgm:bulletEnabled val="1"/>
        </dgm:presLayoutVars>
      </dgm:prSet>
      <dgm:spPr/>
    </dgm:pt>
    <dgm:pt modelId="{71D72D80-E44A-4B9D-B2B5-21966EF9F2D3}" type="pres">
      <dgm:prSet presAssocID="{C750BD1C-BAE7-4ECB-AE9B-2DC2BD05F5AA}" presName="spaceBetweenRectangles" presStyleCnt="0"/>
      <dgm:spPr/>
    </dgm:pt>
    <dgm:pt modelId="{00BBABFA-9757-4B8C-B775-0A11CB73BB18}" type="pres">
      <dgm:prSet presAssocID="{E8CA9FCD-55AC-4A87-A42E-76EBA305CBA1}" presName="parentLin" presStyleCnt="0"/>
      <dgm:spPr/>
    </dgm:pt>
    <dgm:pt modelId="{00D276A2-E707-4045-9E33-7F7059BACA6C}" type="pres">
      <dgm:prSet presAssocID="{E8CA9FCD-55AC-4A87-A42E-76EBA305CBA1}" presName="parentLeftMargin" presStyleLbl="node1" presStyleIdx="6" presStyleCnt="11"/>
      <dgm:spPr/>
      <dgm:t>
        <a:bodyPr/>
        <a:lstStyle/>
        <a:p>
          <a:endParaRPr lang="ru-RU"/>
        </a:p>
      </dgm:t>
    </dgm:pt>
    <dgm:pt modelId="{ACF19659-6D57-4CEC-B22D-7EB6DA9E565D}" type="pres">
      <dgm:prSet presAssocID="{E8CA9FCD-55AC-4A87-A42E-76EBA305CBA1}" presName="parentText" presStyleLbl="node1" presStyleIdx="7" presStyleCnt="11" custScaleX="130259" custScaleY="169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D7D28-6E90-4BC3-A596-060A44AF2F2E}" type="pres">
      <dgm:prSet presAssocID="{E8CA9FCD-55AC-4A87-A42E-76EBA305CBA1}" presName="negativeSpace" presStyleCnt="0"/>
      <dgm:spPr/>
    </dgm:pt>
    <dgm:pt modelId="{F6304E1C-53E5-4FD0-BD94-046429880B05}" type="pres">
      <dgm:prSet presAssocID="{E8CA9FCD-55AC-4A87-A42E-76EBA305CBA1}" presName="childText" presStyleLbl="conFgAcc1" presStyleIdx="7" presStyleCnt="11">
        <dgm:presLayoutVars>
          <dgm:bulletEnabled val="1"/>
        </dgm:presLayoutVars>
      </dgm:prSet>
      <dgm:spPr/>
    </dgm:pt>
    <dgm:pt modelId="{9471F370-22EE-4773-9BAE-E97606A78AB1}" type="pres">
      <dgm:prSet presAssocID="{AB85A018-E2A3-4FBF-A738-B8F3407A44ED}" presName="spaceBetweenRectangles" presStyleCnt="0"/>
      <dgm:spPr/>
    </dgm:pt>
    <dgm:pt modelId="{F530D9A5-B0FA-47F0-9119-9F3547267545}" type="pres">
      <dgm:prSet presAssocID="{9489F6E4-2341-4693-8235-0856CFB7EF16}" presName="parentLin" presStyleCnt="0"/>
      <dgm:spPr/>
    </dgm:pt>
    <dgm:pt modelId="{7D851CF2-CF26-4CDD-8A94-1E1C68340349}" type="pres">
      <dgm:prSet presAssocID="{9489F6E4-2341-4693-8235-0856CFB7EF16}" presName="parentLeftMargin" presStyleLbl="node1" presStyleIdx="7" presStyleCnt="11"/>
      <dgm:spPr/>
      <dgm:t>
        <a:bodyPr/>
        <a:lstStyle/>
        <a:p>
          <a:endParaRPr lang="ru-RU"/>
        </a:p>
      </dgm:t>
    </dgm:pt>
    <dgm:pt modelId="{9696A43A-9669-4B4D-B38F-379F686217ED}" type="pres">
      <dgm:prSet presAssocID="{9489F6E4-2341-4693-8235-0856CFB7EF16}" presName="parentText" presStyleLbl="node1" presStyleIdx="8" presStyleCnt="11" custScaleX="130259" custScaleY="169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C1035-88F8-4872-9298-7B1404495C48}" type="pres">
      <dgm:prSet presAssocID="{9489F6E4-2341-4693-8235-0856CFB7EF16}" presName="negativeSpace" presStyleCnt="0"/>
      <dgm:spPr/>
    </dgm:pt>
    <dgm:pt modelId="{ACA82C35-C1F6-47FD-AF78-F906629F94E0}" type="pres">
      <dgm:prSet presAssocID="{9489F6E4-2341-4693-8235-0856CFB7EF16}" presName="childText" presStyleLbl="conFgAcc1" presStyleIdx="8" presStyleCnt="11">
        <dgm:presLayoutVars>
          <dgm:bulletEnabled val="1"/>
        </dgm:presLayoutVars>
      </dgm:prSet>
      <dgm:spPr/>
    </dgm:pt>
    <dgm:pt modelId="{93202B27-0BEE-43E8-838B-C15AC8D93BA4}" type="pres">
      <dgm:prSet presAssocID="{000AA8E1-9E28-4E2E-8337-C8A0999AF311}" presName="spaceBetweenRectangles" presStyleCnt="0"/>
      <dgm:spPr/>
    </dgm:pt>
    <dgm:pt modelId="{C997819D-0620-4A17-A5F9-2CA002B47195}" type="pres">
      <dgm:prSet presAssocID="{7D995D83-FB76-4132-9024-5B3E3E3A106B}" presName="parentLin" presStyleCnt="0"/>
      <dgm:spPr/>
    </dgm:pt>
    <dgm:pt modelId="{EFEBDEF3-EAE7-4145-8B69-C50F4F9EC1EC}" type="pres">
      <dgm:prSet presAssocID="{7D995D83-FB76-4132-9024-5B3E3E3A106B}" presName="parentLeftMargin" presStyleLbl="node1" presStyleIdx="8" presStyleCnt="11"/>
      <dgm:spPr/>
      <dgm:t>
        <a:bodyPr/>
        <a:lstStyle/>
        <a:p>
          <a:endParaRPr lang="ru-RU"/>
        </a:p>
      </dgm:t>
    </dgm:pt>
    <dgm:pt modelId="{A7C038FC-2B38-49E1-9D8A-2383E4E3C834}" type="pres">
      <dgm:prSet presAssocID="{7D995D83-FB76-4132-9024-5B3E3E3A106B}" presName="parentText" presStyleLbl="node1" presStyleIdx="9" presStyleCnt="11" custScaleX="130259" custScaleY="169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62CC4-8B39-4324-8B61-383D8F78EAF9}" type="pres">
      <dgm:prSet presAssocID="{7D995D83-FB76-4132-9024-5B3E3E3A106B}" presName="negativeSpace" presStyleCnt="0"/>
      <dgm:spPr/>
    </dgm:pt>
    <dgm:pt modelId="{59F99A2C-C9CB-4BDC-8AC8-7FF1CD084EE8}" type="pres">
      <dgm:prSet presAssocID="{7D995D83-FB76-4132-9024-5B3E3E3A106B}" presName="childText" presStyleLbl="conFgAcc1" presStyleIdx="9" presStyleCnt="11">
        <dgm:presLayoutVars>
          <dgm:bulletEnabled val="1"/>
        </dgm:presLayoutVars>
      </dgm:prSet>
      <dgm:spPr/>
    </dgm:pt>
    <dgm:pt modelId="{1478255B-CB9B-4460-9F07-2B0511A4BD5F}" type="pres">
      <dgm:prSet presAssocID="{07C14F64-F143-4917-B565-F68667E83A2E}" presName="spaceBetweenRectangles" presStyleCnt="0"/>
      <dgm:spPr/>
    </dgm:pt>
    <dgm:pt modelId="{944AB35C-A5CC-4F98-995B-6304AE5BD002}" type="pres">
      <dgm:prSet presAssocID="{4E71451A-A73C-4D54-8D95-1D76533D33B5}" presName="parentLin" presStyleCnt="0"/>
      <dgm:spPr/>
    </dgm:pt>
    <dgm:pt modelId="{266A0285-0D13-411E-B940-848F032FAF43}" type="pres">
      <dgm:prSet presAssocID="{4E71451A-A73C-4D54-8D95-1D76533D33B5}" presName="parentLeftMargin" presStyleLbl="node1" presStyleIdx="9" presStyleCnt="11"/>
      <dgm:spPr/>
      <dgm:t>
        <a:bodyPr/>
        <a:lstStyle/>
        <a:p>
          <a:endParaRPr lang="ru-RU"/>
        </a:p>
      </dgm:t>
    </dgm:pt>
    <dgm:pt modelId="{B39785DE-6390-4ED6-B96B-6A053906166B}" type="pres">
      <dgm:prSet presAssocID="{4E71451A-A73C-4D54-8D95-1D76533D33B5}" presName="parentText" presStyleLbl="node1" presStyleIdx="10" presStyleCnt="11" custScaleX="130259" custScaleY="169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4D2D7-EF34-4A7A-9234-34BC414D5383}" type="pres">
      <dgm:prSet presAssocID="{4E71451A-A73C-4D54-8D95-1D76533D33B5}" presName="negativeSpace" presStyleCnt="0"/>
      <dgm:spPr/>
    </dgm:pt>
    <dgm:pt modelId="{242219EA-DE31-40F4-9FC7-FFAFAAA30952}" type="pres">
      <dgm:prSet presAssocID="{4E71451A-A73C-4D54-8D95-1D76533D33B5}" presName="childText" presStyleLbl="conFgAcc1" presStyleIdx="10" presStyleCnt="11">
        <dgm:presLayoutVars>
          <dgm:bulletEnabled val="1"/>
        </dgm:presLayoutVars>
      </dgm:prSet>
      <dgm:spPr/>
    </dgm:pt>
  </dgm:ptLst>
  <dgm:cxnLst>
    <dgm:cxn modelId="{39B3DAA8-2953-4C7F-AFBF-26DEFF33F7FE}" type="presOf" srcId="{4E71451A-A73C-4D54-8D95-1D76533D33B5}" destId="{266A0285-0D13-411E-B940-848F032FAF43}" srcOrd="0" destOrd="0" presId="urn:microsoft.com/office/officeart/2005/8/layout/list1"/>
    <dgm:cxn modelId="{6FD9E508-C953-49C4-B337-64A7FF3291BF}" srcId="{2605F987-4F24-4129-9435-D19903246510}" destId="{31FB8FDC-2EB4-4425-A08F-FF1AA81E2D84}" srcOrd="5" destOrd="0" parTransId="{8822439B-62E7-44C8-9071-C117866EA7B1}" sibTransId="{35FAD17E-39EB-4A3F-88C3-16E6E9F12BCB}"/>
    <dgm:cxn modelId="{0B3F24F3-56CA-4979-96FF-DDB67071E434}" type="presOf" srcId="{31FB8FDC-2EB4-4425-A08F-FF1AA81E2D84}" destId="{04E16AFC-AC80-4D34-820B-9B5B2BE76DFB}" srcOrd="1" destOrd="0" presId="urn:microsoft.com/office/officeart/2005/8/layout/list1"/>
    <dgm:cxn modelId="{D1345E16-3060-477F-91E0-254125C33BFC}" type="presOf" srcId="{3BB37423-F332-47E1-96E6-6FDD49C2B52D}" destId="{CF21C60A-A138-443B-BC0E-0A9C1D4ACE18}" srcOrd="0" destOrd="0" presId="urn:microsoft.com/office/officeart/2005/8/layout/list1"/>
    <dgm:cxn modelId="{32BE8046-9A67-4BBC-9131-D801CB458447}" type="presOf" srcId="{3B0C7758-B7A3-46A3-A003-673C5E643A1A}" destId="{BD0EBB40-5669-455E-AA42-0C20BD18536E}" srcOrd="0" destOrd="0" presId="urn:microsoft.com/office/officeart/2005/8/layout/list1"/>
    <dgm:cxn modelId="{C3B927FA-CD59-4C52-A7D0-2A74A7208769}" type="presOf" srcId="{E8CA9FCD-55AC-4A87-A42E-76EBA305CBA1}" destId="{00D276A2-E707-4045-9E33-7F7059BACA6C}" srcOrd="0" destOrd="0" presId="urn:microsoft.com/office/officeart/2005/8/layout/list1"/>
    <dgm:cxn modelId="{E45B9F3B-DAD7-485C-BC16-64FB36B99F25}" type="presOf" srcId="{31FB8FDC-2EB4-4425-A08F-FF1AA81E2D84}" destId="{00F7CE1D-F458-4891-A77D-D468D2C47A65}" srcOrd="0" destOrd="0" presId="urn:microsoft.com/office/officeart/2005/8/layout/list1"/>
    <dgm:cxn modelId="{6DB8ACFE-BB8C-4030-8A46-B7C2434DCF6B}" type="presOf" srcId="{7D995D83-FB76-4132-9024-5B3E3E3A106B}" destId="{EFEBDEF3-EAE7-4145-8B69-C50F4F9EC1EC}" srcOrd="0" destOrd="0" presId="urn:microsoft.com/office/officeart/2005/8/layout/list1"/>
    <dgm:cxn modelId="{21E1ABD7-26A4-49C4-B0A3-55DE431590C9}" srcId="{2605F987-4F24-4129-9435-D19903246510}" destId="{A0CEE88B-2BBC-447B-919D-A400B0CB5309}" srcOrd="2" destOrd="0" parTransId="{F24971E7-7536-4DEB-A370-D3334DDE20DA}" sibTransId="{E76852FB-385D-48A9-BE12-79590EB98CD7}"/>
    <dgm:cxn modelId="{744703D0-72C1-4993-BCD2-0964E51666CD}" srcId="{2605F987-4F24-4129-9435-D19903246510}" destId="{3BB37423-F332-47E1-96E6-6FDD49C2B52D}" srcOrd="4" destOrd="0" parTransId="{AF8D93C3-2A08-4D4C-B942-B23FF3C79BDD}" sibTransId="{E3BAF817-B900-43FC-BA00-33ACC176C52E}"/>
    <dgm:cxn modelId="{B836C943-397A-4A44-96B2-A2C3B54BC7FE}" srcId="{2605F987-4F24-4129-9435-D19903246510}" destId="{9489F6E4-2341-4693-8235-0856CFB7EF16}" srcOrd="8" destOrd="0" parTransId="{ED13286C-1227-45E7-807F-18D6634AF721}" sibTransId="{000AA8E1-9E28-4E2E-8337-C8A0999AF311}"/>
    <dgm:cxn modelId="{7BFECFE9-A560-457B-83A7-E2A2C6B48B38}" srcId="{2605F987-4F24-4129-9435-D19903246510}" destId="{3CC6C224-E0EF-434E-88B7-D5BE905723C7}" srcOrd="6" destOrd="0" parTransId="{AC3A1D13-C624-4161-8616-388E437A0516}" sibTransId="{C750BD1C-BAE7-4ECB-AE9B-2DC2BD05F5AA}"/>
    <dgm:cxn modelId="{C938F60C-BDE7-4668-BD2F-556E97A02295}" type="presOf" srcId="{013F9F23-9128-4F1F-9563-211598039CA1}" destId="{768372CF-330E-4A6E-8810-57F281686734}" srcOrd="1" destOrd="0" presId="urn:microsoft.com/office/officeart/2005/8/layout/list1"/>
    <dgm:cxn modelId="{AA2755A2-A42C-4693-BDD3-032D21905864}" type="presOf" srcId="{2605F987-4F24-4129-9435-D19903246510}" destId="{885D24B4-DF8D-47BA-832F-6613F1ED224F}" srcOrd="0" destOrd="0" presId="urn:microsoft.com/office/officeart/2005/8/layout/list1"/>
    <dgm:cxn modelId="{80E92856-D46A-43A1-B5F2-8A1D247EDAC9}" type="presOf" srcId="{013F9F23-9128-4F1F-9563-211598039CA1}" destId="{321FC5DC-A979-4424-82F9-8C01103183DD}" srcOrd="0" destOrd="0" presId="urn:microsoft.com/office/officeart/2005/8/layout/list1"/>
    <dgm:cxn modelId="{66B22B32-05B0-43FD-88A9-1977AD136507}" srcId="{2605F987-4F24-4129-9435-D19903246510}" destId="{7D995D83-FB76-4132-9024-5B3E3E3A106B}" srcOrd="9" destOrd="0" parTransId="{7A13FAFF-DECD-4A43-9846-36854BE28AF9}" sibTransId="{07C14F64-F143-4917-B565-F68667E83A2E}"/>
    <dgm:cxn modelId="{40A4E4AA-A912-4E27-B0D0-6C12BC94857E}" type="presOf" srcId="{7D995D83-FB76-4132-9024-5B3E3E3A106B}" destId="{A7C038FC-2B38-49E1-9D8A-2383E4E3C834}" srcOrd="1" destOrd="0" presId="urn:microsoft.com/office/officeart/2005/8/layout/list1"/>
    <dgm:cxn modelId="{6C45CC0B-F49F-4075-A1D7-C1A0025B078D}" srcId="{2605F987-4F24-4129-9435-D19903246510}" destId="{013F9F23-9128-4F1F-9563-211598039CA1}" srcOrd="0" destOrd="0" parTransId="{9B45761C-49B3-481C-8CD9-A2804D35076E}" sibTransId="{1B052295-5206-4E13-9958-57F5B3450C8A}"/>
    <dgm:cxn modelId="{1E975A95-0B91-4954-BD28-12F4585BC6FB}" type="presOf" srcId="{9489F6E4-2341-4693-8235-0856CFB7EF16}" destId="{9696A43A-9669-4B4D-B38F-379F686217ED}" srcOrd="1" destOrd="0" presId="urn:microsoft.com/office/officeart/2005/8/layout/list1"/>
    <dgm:cxn modelId="{816EC8FE-EFD0-4AA7-918B-3AABA451B430}" type="presOf" srcId="{A0CEE88B-2BBC-447B-919D-A400B0CB5309}" destId="{D3DE57C2-06B1-4832-A1AA-5D6BAD10BD78}" srcOrd="0" destOrd="0" presId="urn:microsoft.com/office/officeart/2005/8/layout/list1"/>
    <dgm:cxn modelId="{4CBEE68D-700A-42A0-B896-B980A73A9356}" type="presOf" srcId="{E8CA9FCD-55AC-4A87-A42E-76EBA305CBA1}" destId="{ACF19659-6D57-4CEC-B22D-7EB6DA9E565D}" srcOrd="1" destOrd="0" presId="urn:microsoft.com/office/officeart/2005/8/layout/list1"/>
    <dgm:cxn modelId="{7CF29AF6-3865-4616-AF1C-4F2365869116}" type="presOf" srcId="{A0CEE88B-2BBC-447B-919D-A400B0CB5309}" destId="{69781549-5CB5-44A8-B05F-2D776A38C192}" srcOrd="1" destOrd="0" presId="urn:microsoft.com/office/officeart/2005/8/layout/list1"/>
    <dgm:cxn modelId="{1A463DBE-936B-48F6-8B1D-A1BA60CD3B22}" type="presOf" srcId="{DC05E28D-C8A3-480E-A19E-CFFF6B135A4D}" destId="{D9C1968C-6432-40AD-9845-2A91F98EAEFD}" srcOrd="0" destOrd="0" presId="urn:microsoft.com/office/officeart/2005/8/layout/list1"/>
    <dgm:cxn modelId="{2250D59C-0C71-47EA-A392-6F47AA968204}" type="presOf" srcId="{3CC6C224-E0EF-434E-88B7-D5BE905723C7}" destId="{07951AA6-3AE9-42F3-86F7-59180A2D8E37}" srcOrd="0" destOrd="0" presId="urn:microsoft.com/office/officeart/2005/8/layout/list1"/>
    <dgm:cxn modelId="{5463054E-B1E5-4E17-9B48-5170E6E2F418}" type="presOf" srcId="{9489F6E4-2341-4693-8235-0856CFB7EF16}" destId="{7D851CF2-CF26-4CDD-8A94-1E1C68340349}" srcOrd="0" destOrd="0" presId="urn:microsoft.com/office/officeart/2005/8/layout/list1"/>
    <dgm:cxn modelId="{17278348-B808-422A-AF65-74339F7FC010}" type="presOf" srcId="{4E71451A-A73C-4D54-8D95-1D76533D33B5}" destId="{B39785DE-6390-4ED6-B96B-6A053906166B}" srcOrd="1" destOrd="0" presId="urn:microsoft.com/office/officeart/2005/8/layout/list1"/>
    <dgm:cxn modelId="{43709EFD-5C3F-46B8-8FF0-A4BC9DD4AD59}" type="presOf" srcId="{3B0C7758-B7A3-46A3-A003-673C5E643A1A}" destId="{9DAE22B5-9C8C-48CC-82F8-22273BF94E2A}" srcOrd="1" destOrd="0" presId="urn:microsoft.com/office/officeart/2005/8/layout/list1"/>
    <dgm:cxn modelId="{53A5AEC8-539B-42FD-8F09-6A9E8675E9C6}" srcId="{2605F987-4F24-4129-9435-D19903246510}" destId="{3B0C7758-B7A3-46A3-A003-673C5E643A1A}" srcOrd="3" destOrd="0" parTransId="{3402DC82-E1CB-41C7-8062-3D8BD49396A2}" sibTransId="{116A346A-2BB6-4F9A-90E4-617A3956C2FC}"/>
    <dgm:cxn modelId="{8664CAD7-8717-4191-8F65-B31805A72AE3}" type="presOf" srcId="{DC05E28D-C8A3-480E-A19E-CFFF6B135A4D}" destId="{CBA449E0-D542-437D-80BE-99F8F37421A6}" srcOrd="1" destOrd="0" presId="urn:microsoft.com/office/officeart/2005/8/layout/list1"/>
    <dgm:cxn modelId="{0ECF32D8-86FB-4EE2-92D7-D3E22842193F}" srcId="{2605F987-4F24-4129-9435-D19903246510}" destId="{E8CA9FCD-55AC-4A87-A42E-76EBA305CBA1}" srcOrd="7" destOrd="0" parTransId="{173EB5CD-D7FE-444E-A582-3ACC23E14B73}" sibTransId="{AB85A018-E2A3-4FBF-A738-B8F3407A44ED}"/>
    <dgm:cxn modelId="{4B31B616-6AE3-43E5-A884-F300985ADA21}" type="presOf" srcId="{3CC6C224-E0EF-434E-88B7-D5BE905723C7}" destId="{23B37B97-0F15-4FB0-901A-0C1196D75B48}" srcOrd="1" destOrd="0" presId="urn:microsoft.com/office/officeart/2005/8/layout/list1"/>
    <dgm:cxn modelId="{033AE61D-9207-4A25-B2D5-0AFBE579963C}" type="presOf" srcId="{3BB37423-F332-47E1-96E6-6FDD49C2B52D}" destId="{57D00EC2-629E-4061-B8A2-D3D9E073F7DE}" srcOrd="1" destOrd="0" presId="urn:microsoft.com/office/officeart/2005/8/layout/list1"/>
    <dgm:cxn modelId="{B5F8AB99-AB1F-4EE3-81ED-7844470DA7E9}" srcId="{2605F987-4F24-4129-9435-D19903246510}" destId="{4E71451A-A73C-4D54-8D95-1D76533D33B5}" srcOrd="10" destOrd="0" parTransId="{8890F9B9-6211-4A75-8510-18AD622AFD2C}" sibTransId="{7A96B275-4A47-4AB0-B518-2805E6B56D8D}"/>
    <dgm:cxn modelId="{10F29807-8DF3-4F55-81D6-75BBAF4BC99A}" srcId="{2605F987-4F24-4129-9435-D19903246510}" destId="{DC05E28D-C8A3-480E-A19E-CFFF6B135A4D}" srcOrd="1" destOrd="0" parTransId="{BA1ACDD0-4946-46D1-B00E-C56FABAD9A23}" sibTransId="{CE23F46A-D4DC-4137-90AE-F7EF04B04242}"/>
    <dgm:cxn modelId="{23FEC168-CDB6-42B0-B668-CD7407FC501B}" type="presParOf" srcId="{885D24B4-DF8D-47BA-832F-6613F1ED224F}" destId="{F5EF09E8-5632-4FAB-94BA-C960584AB3E0}" srcOrd="0" destOrd="0" presId="urn:microsoft.com/office/officeart/2005/8/layout/list1"/>
    <dgm:cxn modelId="{BF80B52F-7153-4C22-AC46-4A92357BE9C8}" type="presParOf" srcId="{F5EF09E8-5632-4FAB-94BA-C960584AB3E0}" destId="{321FC5DC-A979-4424-82F9-8C01103183DD}" srcOrd="0" destOrd="0" presId="urn:microsoft.com/office/officeart/2005/8/layout/list1"/>
    <dgm:cxn modelId="{80CBF144-B79B-4AE7-B23A-DE8458DB7454}" type="presParOf" srcId="{F5EF09E8-5632-4FAB-94BA-C960584AB3E0}" destId="{768372CF-330E-4A6E-8810-57F281686734}" srcOrd="1" destOrd="0" presId="urn:microsoft.com/office/officeart/2005/8/layout/list1"/>
    <dgm:cxn modelId="{9CF57B78-AE4C-4DC3-9FC0-1F0DD4B43EE4}" type="presParOf" srcId="{885D24B4-DF8D-47BA-832F-6613F1ED224F}" destId="{21AE5D87-81AC-48B0-A190-618C6D2847AC}" srcOrd="1" destOrd="0" presId="urn:microsoft.com/office/officeart/2005/8/layout/list1"/>
    <dgm:cxn modelId="{DE8F42F5-78DF-4C35-A188-6051F8A1732E}" type="presParOf" srcId="{885D24B4-DF8D-47BA-832F-6613F1ED224F}" destId="{66A61931-2981-4240-B862-3AF699B5E8E9}" srcOrd="2" destOrd="0" presId="urn:microsoft.com/office/officeart/2005/8/layout/list1"/>
    <dgm:cxn modelId="{5E79AB27-7D6A-41A4-9FEF-5CB62486BCE3}" type="presParOf" srcId="{885D24B4-DF8D-47BA-832F-6613F1ED224F}" destId="{5BD90F5D-7DAE-406B-94F4-E1CF746698D7}" srcOrd="3" destOrd="0" presId="urn:microsoft.com/office/officeart/2005/8/layout/list1"/>
    <dgm:cxn modelId="{D94364AB-AC55-44CC-BC0F-66E8469C1613}" type="presParOf" srcId="{885D24B4-DF8D-47BA-832F-6613F1ED224F}" destId="{39BB3947-48C7-433F-A451-246E3FC00060}" srcOrd="4" destOrd="0" presId="urn:microsoft.com/office/officeart/2005/8/layout/list1"/>
    <dgm:cxn modelId="{C7122554-9DBA-464F-A347-6C8B6905BE5D}" type="presParOf" srcId="{39BB3947-48C7-433F-A451-246E3FC00060}" destId="{D9C1968C-6432-40AD-9845-2A91F98EAEFD}" srcOrd="0" destOrd="0" presId="urn:microsoft.com/office/officeart/2005/8/layout/list1"/>
    <dgm:cxn modelId="{F90264A1-8BF3-4437-ACF6-95369B4229A9}" type="presParOf" srcId="{39BB3947-48C7-433F-A451-246E3FC00060}" destId="{CBA449E0-D542-437D-80BE-99F8F37421A6}" srcOrd="1" destOrd="0" presId="urn:microsoft.com/office/officeart/2005/8/layout/list1"/>
    <dgm:cxn modelId="{F64BC021-8CCF-4313-9C74-84317B0D4953}" type="presParOf" srcId="{885D24B4-DF8D-47BA-832F-6613F1ED224F}" destId="{FCB2D6E2-3A61-4C70-BE97-FE0C5955DEDE}" srcOrd="5" destOrd="0" presId="urn:microsoft.com/office/officeart/2005/8/layout/list1"/>
    <dgm:cxn modelId="{4ED258D8-4505-4FFE-9ECD-F790FFF3BACD}" type="presParOf" srcId="{885D24B4-DF8D-47BA-832F-6613F1ED224F}" destId="{6DE4F95D-35B1-4472-A635-A395608F3D91}" srcOrd="6" destOrd="0" presId="urn:microsoft.com/office/officeart/2005/8/layout/list1"/>
    <dgm:cxn modelId="{26E05E52-3640-4753-AEB4-9610F8F38718}" type="presParOf" srcId="{885D24B4-DF8D-47BA-832F-6613F1ED224F}" destId="{210717F4-67F8-495D-8D6C-2C43D1029071}" srcOrd="7" destOrd="0" presId="urn:microsoft.com/office/officeart/2005/8/layout/list1"/>
    <dgm:cxn modelId="{47E25490-38ED-4C80-AE41-B0406159EB34}" type="presParOf" srcId="{885D24B4-DF8D-47BA-832F-6613F1ED224F}" destId="{E1BDA8F8-7216-43B5-A41B-F62E4049A3C3}" srcOrd="8" destOrd="0" presId="urn:microsoft.com/office/officeart/2005/8/layout/list1"/>
    <dgm:cxn modelId="{2380CF67-E936-4163-B9B5-4A32E3459B48}" type="presParOf" srcId="{E1BDA8F8-7216-43B5-A41B-F62E4049A3C3}" destId="{D3DE57C2-06B1-4832-A1AA-5D6BAD10BD78}" srcOrd="0" destOrd="0" presId="urn:microsoft.com/office/officeart/2005/8/layout/list1"/>
    <dgm:cxn modelId="{B9D3D118-335A-4B8B-A8C1-5E60DDABCB8C}" type="presParOf" srcId="{E1BDA8F8-7216-43B5-A41B-F62E4049A3C3}" destId="{69781549-5CB5-44A8-B05F-2D776A38C192}" srcOrd="1" destOrd="0" presId="urn:microsoft.com/office/officeart/2005/8/layout/list1"/>
    <dgm:cxn modelId="{9012E9F3-6F19-4416-B955-9C584A611B16}" type="presParOf" srcId="{885D24B4-DF8D-47BA-832F-6613F1ED224F}" destId="{2C6DA7C2-20A0-41A6-B3C8-C093E8DE60AB}" srcOrd="9" destOrd="0" presId="urn:microsoft.com/office/officeart/2005/8/layout/list1"/>
    <dgm:cxn modelId="{088F7358-6C63-4B0D-BEF8-553E019EF6D5}" type="presParOf" srcId="{885D24B4-DF8D-47BA-832F-6613F1ED224F}" destId="{0096AF6B-6E83-43D2-8117-E8C7BE04D351}" srcOrd="10" destOrd="0" presId="urn:microsoft.com/office/officeart/2005/8/layout/list1"/>
    <dgm:cxn modelId="{4AF1E3A4-046E-42E5-B820-7DD0C143BD66}" type="presParOf" srcId="{885D24B4-DF8D-47BA-832F-6613F1ED224F}" destId="{BDA2630D-24CA-4B97-8E7B-75F55F0FB22A}" srcOrd="11" destOrd="0" presId="urn:microsoft.com/office/officeart/2005/8/layout/list1"/>
    <dgm:cxn modelId="{22C9B304-7DD9-45A9-91E4-6EF2052CFDF9}" type="presParOf" srcId="{885D24B4-DF8D-47BA-832F-6613F1ED224F}" destId="{BA48E1A5-9B84-41D2-91B5-221E0F78FCEA}" srcOrd="12" destOrd="0" presId="urn:microsoft.com/office/officeart/2005/8/layout/list1"/>
    <dgm:cxn modelId="{4F566027-0E4C-4BA4-88A5-A945AD7FD2DA}" type="presParOf" srcId="{BA48E1A5-9B84-41D2-91B5-221E0F78FCEA}" destId="{BD0EBB40-5669-455E-AA42-0C20BD18536E}" srcOrd="0" destOrd="0" presId="urn:microsoft.com/office/officeart/2005/8/layout/list1"/>
    <dgm:cxn modelId="{6D8896C7-E9C0-4F0A-92D7-214076D5C771}" type="presParOf" srcId="{BA48E1A5-9B84-41D2-91B5-221E0F78FCEA}" destId="{9DAE22B5-9C8C-48CC-82F8-22273BF94E2A}" srcOrd="1" destOrd="0" presId="urn:microsoft.com/office/officeart/2005/8/layout/list1"/>
    <dgm:cxn modelId="{AE2656D9-3BE4-49DB-A10B-2BB142E88066}" type="presParOf" srcId="{885D24B4-DF8D-47BA-832F-6613F1ED224F}" destId="{FE32BB24-F54E-4E83-AE1A-E7D68FD3B7A2}" srcOrd="13" destOrd="0" presId="urn:microsoft.com/office/officeart/2005/8/layout/list1"/>
    <dgm:cxn modelId="{01F5F289-AA0F-4719-980F-EFB977143209}" type="presParOf" srcId="{885D24B4-DF8D-47BA-832F-6613F1ED224F}" destId="{0D77C497-B9BE-4147-8E1C-F04841648ABF}" srcOrd="14" destOrd="0" presId="urn:microsoft.com/office/officeart/2005/8/layout/list1"/>
    <dgm:cxn modelId="{81AE30EE-B40F-450D-9F4D-83679B188A50}" type="presParOf" srcId="{885D24B4-DF8D-47BA-832F-6613F1ED224F}" destId="{44267400-4676-4D4E-8C6A-6A38B01EEC13}" srcOrd="15" destOrd="0" presId="urn:microsoft.com/office/officeart/2005/8/layout/list1"/>
    <dgm:cxn modelId="{8E04AD78-295B-4E3F-90FD-8AB0333991A2}" type="presParOf" srcId="{885D24B4-DF8D-47BA-832F-6613F1ED224F}" destId="{D324DA62-2F42-47F7-9E7D-1192D06FCA53}" srcOrd="16" destOrd="0" presId="urn:microsoft.com/office/officeart/2005/8/layout/list1"/>
    <dgm:cxn modelId="{AA7D5ABC-3831-4C42-A479-877FAC2E228D}" type="presParOf" srcId="{D324DA62-2F42-47F7-9E7D-1192D06FCA53}" destId="{CF21C60A-A138-443B-BC0E-0A9C1D4ACE18}" srcOrd="0" destOrd="0" presId="urn:microsoft.com/office/officeart/2005/8/layout/list1"/>
    <dgm:cxn modelId="{3BAB9535-F564-4EEF-A047-173DA645846C}" type="presParOf" srcId="{D324DA62-2F42-47F7-9E7D-1192D06FCA53}" destId="{57D00EC2-629E-4061-B8A2-D3D9E073F7DE}" srcOrd="1" destOrd="0" presId="urn:microsoft.com/office/officeart/2005/8/layout/list1"/>
    <dgm:cxn modelId="{ED2ADA94-AD37-4601-A1B4-F38165A17F6E}" type="presParOf" srcId="{885D24B4-DF8D-47BA-832F-6613F1ED224F}" destId="{3A4EB91B-1212-40D5-92A5-4A2EE769E5E5}" srcOrd="17" destOrd="0" presId="urn:microsoft.com/office/officeart/2005/8/layout/list1"/>
    <dgm:cxn modelId="{797FBA5F-1B04-411C-A808-E0598C7C90EA}" type="presParOf" srcId="{885D24B4-DF8D-47BA-832F-6613F1ED224F}" destId="{5D860908-70E8-41E4-B28A-EFEC6F96581A}" srcOrd="18" destOrd="0" presId="urn:microsoft.com/office/officeart/2005/8/layout/list1"/>
    <dgm:cxn modelId="{99114261-D963-4D42-B0A8-68D224104F2E}" type="presParOf" srcId="{885D24B4-DF8D-47BA-832F-6613F1ED224F}" destId="{2A0CFD73-EA38-471D-BE1B-1F8DAD62F757}" srcOrd="19" destOrd="0" presId="urn:microsoft.com/office/officeart/2005/8/layout/list1"/>
    <dgm:cxn modelId="{5E9D922C-48E5-4BAA-85AD-9A6A2826682A}" type="presParOf" srcId="{885D24B4-DF8D-47BA-832F-6613F1ED224F}" destId="{8248EC58-80EF-40B8-B791-387F46258167}" srcOrd="20" destOrd="0" presId="urn:microsoft.com/office/officeart/2005/8/layout/list1"/>
    <dgm:cxn modelId="{D31BAC58-46D9-40E6-96C0-51EBA7BBA304}" type="presParOf" srcId="{8248EC58-80EF-40B8-B791-387F46258167}" destId="{00F7CE1D-F458-4891-A77D-D468D2C47A65}" srcOrd="0" destOrd="0" presId="urn:microsoft.com/office/officeart/2005/8/layout/list1"/>
    <dgm:cxn modelId="{C58C3BFC-6F26-4C47-9409-C3B6A218956B}" type="presParOf" srcId="{8248EC58-80EF-40B8-B791-387F46258167}" destId="{04E16AFC-AC80-4D34-820B-9B5B2BE76DFB}" srcOrd="1" destOrd="0" presId="urn:microsoft.com/office/officeart/2005/8/layout/list1"/>
    <dgm:cxn modelId="{2A9DB42F-5B45-4520-A2E3-AC9A985AB832}" type="presParOf" srcId="{885D24B4-DF8D-47BA-832F-6613F1ED224F}" destId="{DC141264-1C45-47BE-A163-6DBAA328FEE0}" srcOrd="21" destOrd="0" presId="urn:microsoft.com/office/officeart/2005/8/layout/list1"/>
    <dgm:cxn modelId="{EFE32CC0-CBC1-4555-AEB3-B180993065E9}" type="presParOf" srcId="{885D24B4-DF8D-47BA-832F-6613F1ED224F}" destId="{BC85A6B4-8196-4F68-B401-601036E508C7}" srcOrd="22" destOrd="0" presId="urn:microsoft.com/office/officeart/2005/8/layout/list1"/>
    <dgm:cxn modelId="{8508B269-0DCD-4AF6-9D6F-04B2CAAE5C6A}" type="presParOf" srcId="{885D24B4-DF8D-47BA-832F-6613F1ED224F}" destId="{7580B76A-8531-4DB5-80E9-412D863E2C54}" srcOrd="23" destOrd="0" presId="urn:microsoft.com/office/officeart/2005/8/layout/list1"/>
    <dgm:cxn modelId="{A4A5149E-20A1-4A8E-8EDF-19EA4F1C4339}" type="presParOf" srcId="{885D24B4-DF8D-47BA-832F-6613F1ED224F}" destId="{775CE8F0-7066-41CF-B36F-FF7E4EE382D1}" srcOrd="24" destOrd="0" presId="urn:microsoft.com/office/officeart/2005/8/layout/list1"/>
    <dgm:cxn modelId="{CC3C17B7-8EEE-40D7-9CAE-0480569CA35C}" type="presParOf" srcId="{775CE8F0-7066-41CF-B36F-FF7E4EE382D1}" destId="{07951AA6-3AE9-42F3-86F7-59180A2D8E37}" srcOrd="0" destOrd="0" presId="urn:microsoft.com/office/officeart/2005/8/layout/list1"/>
    <dgm:cxn modelId="{EDF2D453-0DD6-4867-AC11-18FBB23150F7}" type="presParOf" srcId="{775CE8F0-7066-41CF-B36F-FF7E4EE382D1}" destId="{23B37B97-0F15-4FB0-901A-0C1196D75B48}" srcOrd="1" destOrd="0" presId="urn:microsoft.com/office/officeart/2005/8/layout/list1"/>
    <dgm:cxn modelId="{DE3EC421-07D0-4ED9-A31B-151127065D04}" type="presParOf" srcId="{885D24B4-DF8D-47BA-832F-6613F1ED224F}" destId="{AF290041-ACD5-4B2C-A9F0-4C8CA2580C02}" srcOrd="25" destOrd="0" presId="urn:microsoft.com/office/officeart/2005/8/layout/list1"/>
    <dgm:cxn modelId="{8BCFDD8D-2501-46FD-860B-8FF48E9DE10B}" type="presParOf" srcId="{885D24B4-DF8D-47BA-832F-6613F1ED224F}" destId="{0C4FFAD6-3916-4AB4-8C5C-58425EBBD495}" srcOrd="26" destOrd="0" presId="urn:microsoft.com/office/officeart/2005/8/layout/list1"/>
    <dgm:cxn modelId="{F83D8102-B241-4342-94E6-E71C11523952}" type="presParOf" srcId="{885D24B4-DF8D-47BA-832F-6613F1ED224F}" destId="{71D72D80-E44A-4B9D-B2B5-21966EF9F2D3}" srcOrd="27" destOrd="0" presId="urn:microsoft.com/office/officeart/2005/8/layout/list1"/>
    <dgm:cxn modelId="{EE18B36A-3606-4218-96EB-6E6E96203E5E}" type="presParOf" srcId="{885D24B4-DF8D-47BA-832F-6613F1ED224F}" destId="{00BBABFA-9757-4B8C-B775-0A11CB73BB18}" srcOrd="28" destOrd="0" presId="urn:microsoft.com/office/officeart/2005/8/layout/list1"/>
    <dgm:cxn modelId="{E2E5316C-3CA0-4FC0-8EC3-7A37D312B3F9}" type="presParOf" srcId="{00BBABFA-9757-4B8C-B775-0A11CB73BB18}" destId="{00D276A2-E707-4045-9E33-7F7059BACA6C}" srcOrd="0" destOrd="0" presId="urn:microsoft.com/office/officeart/2005/8/layout/list1"/>
    <dgm:cxn modelId="{929209A3-72F1-42EB-8BCB-9ABFFD2C0749}" type="presParOf" srcId="{00BBABFA-9757-4B8C-B775-0A11CB73BB18}" destId="{ACF19659-6D57-4CEC-B22D-7EB6DA9E565D}" srcOrd="1" destOrd="0" presId="urn:microsoft.com/office/officeart/2005/8/layout/list1"/>
    <dgm:cxn modelId="{08DE2DC4-5626-43AA-82C8-139F187546A8}" type="presParOf" srcId="{885D24B4-DF8D-47BA-832F-6613F1ED224F}" destId="{FB7D7D28-6E90-4BC3-A596-060A44AF2F2E}" srcOrd="29" destOrd="0" presId="urn:microsoft.com/office/officeart/2005/8/layout/list1"/>
    <dgm:cxn modelId="{A499A577-0EBA-4EC8-A924-5ADCD73E4D20}" type="presParOf" srcId="{885D24B4-DF8D-47BA-832F-6613F1ED224F}" destId="{F6304E1C-53E5-4FD0-BD94-046429880B05}" srcOrd="30" destOrd="0" presId="urn:microsoft.com/office/officeart/2005/8/layout/list1"/>
    <dgm:cxn modelId="{72E138FE-2514-4DCB-825C-B799B00D8B1F}" type="presParOf" srcId="{885D24B4-DF8D-47BA-832F-6613F1ED224F}" destId="{9471F370-22EE-4773-9BAE-E97606A78AB1}" srcOrd="31" destOrd="0" presId="urn:microsoft.com/office/officeart/2005/8/layout/list1"/>
    <dgm:cxn modelId="{D6D15093-EE49-4587-8272-6DD3D4CE247D}" type="presParOf" srcId="{885D24B4-DF8D-47BA-832F-6613F1ED224F}" destId="{F530D9A5-B0FA-47F0-9119-9F3547267545}" srcOrd="32" destOrd="0" presId="urn:microsoft.com/office/officeart/2005/8/layout/list1"/>
    <dgm:cxn modelId="{360E57C8-697D-4899-B737-450349936EBA}" type="presParOf" srcId="{F530D9A5-B0FA-47F0-9119-9F3547267545}" destId="{7D851CF2-CF26-4CDD-8A94-1E1C68340349}" srcOrd="0" destOrd="0" presId="urn:microsoft.com/office/officeart/2005/8/layout/list1"/>
    <dgm:cxn modelId="{FABC6C99-5BE7-4622-ABA3-F7AB82441E9A}" type="presParOf" srcId="{F530D9A5-B0FA-47F0-9119-9F3547267545}" destId="{9696A43A-9669-4B4D-B38F-379F686217ED}" srcOrd="1" destOrd="0" presId="urn:microsoft.com/office/officeart/2005/8/layout/list1"/>
    <dgm:cxn modelId="{F4858E57-EB5B-4A2C-9A99-B7B89BEB520A}" type="presParOf" srcId="{885D24B4-DF8D-47BA-832F-6613F1ED224F}" destId="{C85C1035-88F8-4872-9298-7B1404495C48}" srcOrd="33" destOrd="0" presId="urn:microsoft.com/office/officeart/2005/8/layout/list1"/>
    <dgm:cxn modelId="{0B3FE518-5603-47A2-AA44-5DF71C39D8F6}" type="presParOf" srcId="{885D24B4-DF8D-47BA-832F-6613F1ED224F}" destId="{ACA82C35-C1F6-47FD-AF78-F906629F94E0}" srcOrd="34" destOrd="0" presId="urn:microsoft.com/office/officeart/2005/8/layout/list1"/>
    <dgm:cxn modelId="{55AC1062-048F-4AB8-A888-1082741B3BB4}" type="presParOf" srcId="{885D24B4-DF8D-47BA-832F-6613F1ED224F}" destId="{93202B27-0BEE-43E8-838B-C15AC8D93BA4}" srcOrd="35" destOrd="0" presId="urn:microsoft.com/office/officeart/2005/8/layout/list1"/>
    <dgm:cxn modelId="{CAD82597-E199-423F-A6BE-1B7AB5B8F753}" type="presParOf" srcId="{885D24B4-DF8D-47BA-832F-6613F1ED224F}" destId="{C997819D-0620-4A17-A5F9-2CA002B47195}" srcOrd="36" destOrd="0" presId="urn:microsoft.com/office/officeart/2005/8/layout/list1"/>
    <dgm:cxn modelId="{BC0E32A6-95EE-4ED5-8473-A3DC7062ACD3}" type="presParOf" srcId="{C997819D-0620-4A17-A5F9-2CA002B47195}" destId="{EFEBDEF3-EAE7-4145-8B69-C50F4F9EC1EC}" srcOrd="0" destOrd="0" presId="urn:microsoft.com/office/officeart/2005/8/layout/list1"/>
    <dgm:cxn modelId="{F52E2AB0-1C7D-4C2A-A4A2-53170245F368}" type="presParOf" srcId="{C997819D-0620-4A17-A5F9-2CA002B47195}" destId="{A7C038FC-2B38-49E1-9D8A-2383E4E3C834}" srcOrd="1" destOrd="0" presId="urn:microsoft.com/office/officeart/2005/8/layout/list1"/>
    <dgm:cxn modelId="{CB89E9A1-E4CC-4025-82EA-2587FB32B216}" type="presParOf" srcId="{885D24B4-DF8D-47BA-832F-6613F1ED224F}" destId="{2B562CC4-8B39-4324-8B61-383D8F78EAF9}" srcOrd="37" destOrd="0" presId="urn:microsoft.com/office/officeart/2005/8/layout/list1"/>
    <dgm:cxn modelId="{C8BD47A6-D7DA-43F8-B2F0-FD42E0F155D0}" type="presParOf" srcId="{885D24B4-DF8D-47BA-832F-6613F1ED224F}" destId="{59F99A2C-C9CB-4BDC-8AC8-7FF1CD084EE8}" srcOrd="38" destOrd="0" presId="urn:microsoft.com/office/officeart/2005/8/layout/list1"/>
    <dgm:cxn modelId="{BD312A74-9232-488B-A196-1BC5915E2973}" type="presParOf" srcId="{885D24B4-DF8D-47BA-832F-6613F1ED224F}" destId="{1478255B-CB9B-4460-9F07-2B0511A4BD5F}" srcOrd="39" destOrd="0" presId="urn:microsoft.com/office/officeart/2005/8/layout/list1"/>
    <dgm:cxn modelId="{A18E60FE-1296-41AE-8B16-47E1FD7351EC}" type="presParOf" srcId="{885D24B4-DF8D-47BA-832F-6613F1ED224F}" destId="{944AB35C-A5CC-4F98-995B-6304AE5BD002}" srcOrd="40" destOrd="0" presId="urn:microsoft.com/office/officeart/2005/8/layout/list1"/>
    <dgm:cxn modelId="{545450F9-9DBB-4209-A6F8-81F4218CF3A2}" type="presParOf" srcId="{944AB35C-A5CC-4F98-995B-6304AE5BD002}" destId="{266A0285-0D13-411E-B940-848F032FAF43}" srcOrd="0" destOrd="0" presId="urn:microsoft.com/office/officeart/2005/8/layout/list1"/>
    <dgm:cxn modelId="{448E31E9-9630-44EF-B8AD-C1375F137076}" type="presParOf" srcId="{944AB35C-A5CC-4F98-995B-6304AE5BD002}" destId="{B39785DE-6390-4ED6-B96B-6A053906166B}" srcOrd="1" destOrd="0" presId="urn:microsoft.com/office/officeart/2005/8/layout/list1"/>
    <dgm:cxn modelId="{C2A13AE6-250A-477F-A1D7-13187DEB75D4}" type="presParOf" srcId="{885D24B4-DF8D-47BA-832F-6613F1ED224F}" destId="{4324D2D7-EF34-4A7A-9234-34BC414D5383}" srcOrd="41" destOrd="0" presId="urn:microsoft.com/office/officeart/2005/8/layout/list1"/>
    <dgm:cxn modelId="{C6689AA0-DFBC-43C7-AF47-C9C285492C4C}" type="presParOf" srcId="{885D24B4-DF8D-47BA-832F-6613F1ED224F}" destId="{242219EA-DE31-40F4-9FC7-FFAFAAA30952}" srcOrd="4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A742092-B6D3-4424-A94F-941640F52D87}" type="datetimeFigureOut">
              <a:rPr lang="ru-RU"/>
              <a:pPr>
                <a:defRPr/>
              </a:pPr>
              <a:t>11.01.2011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616CEF8-053C-4B0F-941D-E4A9489D6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94B16-129F-4E77-9A1E-5B2A1156B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DD22C-7FB3-449B-A836-676D5E5E2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7B709-0E0E-4A51-99E0-73F95DCF2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0B607-A910-4F6E-8C20-803A771D3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C5570-9CAF-4E75-B3F3-99B98E062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C4B2-2E47-4505-B1FB-FBD94B1FE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5F42-DF2B-4A20-B141-656184431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76BC7-0030-46FA-A72E-FF2209C61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85D44-6B1E-48B8-BD3D-3A8955A39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796F-A87C-4D8D-A732-04EF2F8D2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226B4-D088-41E9-9EAA-213ACE360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EE12-CBDA-4D8E-9EF6-BF80B48E9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AD47C2-DEC4-4C82-9DD6-A16BD015E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42;&#1048;&#1055;&#1056;&#1040;&#1042;&#1051;&#1045;&#1053;&#1054;%20&#1061;&#1054;&#1044;&#1070;&#1050;%20%20&#1054;.&#1057;\02%20-%20Richard%20Clauderman%20-%20Dolannes%20Melody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0.gi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gif"/><Relationship Id="rId7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.jpeg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11" Type="http://schemas.openxmlformats.org/officeDocument/2006/relationships/image" Target="../media/image54.jpeg"/><Relationship Id="rId5" Type="http://schemas.openxmlformats.org/officeDocument/2006/relationships/image" Target="../media/image49.jpeg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4" Type="http://schemas.openxmlformats.org/officeDocument/2006/relationships/image" Target="../media/image48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5575" y="285750"/>
            <a:ext cx="136842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285750"/>
            <a:ext cx="136842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5143500"/>
            <a:ext cx="136842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0"/>
            <a:ext cx="136842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714875"/>
            <a:ext cx="136842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14938"/>
            <a:ext cx="136842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02 - Richard Clauderman - Dolannes Melod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725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Мои рисунки\новий  рік\1284071931_C0E1F1F2F0E0EAF6E8FF203835203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/>
          <a:lstStyle/>
          <a:p>
            <a:r>
              <a:rPr lang="uk-UA" smtClean="0">
                <a:latin typeface="Monotype Corsiva" pitchFamily="66" charset="0"/>
              </a:rPr>
              <a:t>Якщо  тільки  дитина  відчула  запах  слова, її  серце  захоплює  натхнення</a:t>
            </a:r>
            <a:br>
              <a:rPr lang="uk-UA" smtClean="0">
                <a:latin typeface="Monotype Corsiva" pitchFamily="66" charset="0"/>
              </a:rPr>
            </a:br>
            <a:r>
              <a:rPr lang="uk-UA" sz="3200" smtClean="0">
                <a:latin typeface="Monotype Corsiva" pitchFamily="66" charset="0"/>
              </a:rPr>
              <a:t>                                                            В.Сухомлинський</a:t>
            </a:r>
            <a:endParaRPr lang="ru-RU" sz="3200" smtClean="0">
              <a:latin typeface="Monotype Corsiva" pitchFamily="66" charset="0"/>
            </a:endParaRPr>
          </a:p>
        </p:txBody>
      </p:sp>
      <p:pic>
        <p:nvPicPr>
          <p:cNvPr id="4" name="Рисунок 3" descr="IMG_02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785938"/>
            <a:ext cx="3357563" cy="2517775"/>
          </a:xfrm>
          <a:prstGeom prst="rect">
            <a:avLst/>
          </a:prstGeom>
          <a:ln w="38100" cap="sq">
            <a:solidFill>
              <a:srgbClr val="176325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DSCF21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0" y="2286000"/>
            <a:ext cx="3822700" cy="2571750"/>
          </a:xfrm>
          <a:prstGeom prst="rect">
            <a:avLst/>
          </a:prstGeom>
          <a:ln w="57150" cap="sq">
            <a:solidFill>
              <a:srgbClr val="176325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581" name="Picture 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5132388"/>
            <a:ext cx="2016125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00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29086" y="4214818"/>
            <a:ext cx="3392279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763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2" descr="C:\Documents and Settings\Admin\Мои документы\Мои рисунки\новий  рік\1284071931_C0E1F1F2F0E0EAF6E8FF203835203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DSC_104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928670"/>
            <a:ext cx="3599244" cy="34290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10" descr="IMG_008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60609">
            <a:off x="274714" y="162033"/>
            <a:ext cx="2047375" cy="31621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6C3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IMG_009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02443">
            <a:off x="6803621" y="878427"/>
            <a:ext cx="2234755" cy="31792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6C3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5" descr="DSC_10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471534"/>
            <a:ext cx="2948011" cy="23864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6C3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 descr="IMG_003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928934"/>
            <a:ext cx="2714644" cy="2035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6C3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9" descr="IMG_0237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4489434"/>
            <a:ext cx="3157631" cy="2368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6C3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6" descr="IMG_007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012964" y="2776219"/>
            <a:ext cx="2951561" cy="19758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6C3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1" descr="IMG_0223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0364" y="4572008"/>
            <a:ext cx="3402012" cy="2285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6C3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7235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Дитина  мислить  образами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612" name="Прямоугольник 16"/>
          <p:cNvSpPr>
            <a:spLocks noChangeArrowheads="1"/>
          </p:cNvSpPr>
          <p:nvPr/>
        </p:nvSpPr>
        <p:spPr bwMode="auto">
          <a:xfrm>
            <a:off x="6215063" y="785813"/>
            <a:ext cx="2908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>
                <a:latin typeface="Monotype Corsiva" pitchFamily="66" charset="0"/>
              </a:rPr>
              <a:t>В.Сухомлинський</a:t>
            </a:r>
            <a:endParaRPr lang="ru-RU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C:\Documents and Settings\Admin\Мои документы\Мои рисунки\новий  рік\1284071931_C0E1F1F2F0E0EAF6E8FF203835203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Лента лицом вниз 4"/>
          <p:cNvSpPr/>
          <p:nvPr/>
        </p:nvSpPr>
        <p:spPr>
          <a:xfrm>
            <a:off x="500034" y="500042"/>
            <a:ext cx="8001056" cy="1357322"/>
          </a:xfrm>
          <a:prstGeom prst="ribbon">
            <a:avLst/>
          </a:prstGeom>
          <a:solidFill>
            <a:srgbClr val="99CC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F1C7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Літературна  студія  </a:t>
            </a:r>
            <a:b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F1C7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F1C7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“Блакитна</a:t>
            </a:r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F1C7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uk-UA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F1C7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троянда”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F1C7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629" name="Picture 2" descr="C:\Documents and Settings\Admin\Мои документы\Мои рисунки\новий  рік\ab7121a24fc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8963" y="0"/>
            <a:ext cx="4745037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C:\Documents and Settings\Admin\Мои документы\Мои рисунки\новий  рік\ab7121a24fc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3" y="1428750"/>
            <a:ext cx="4745038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101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3116"/>
            <a:ext cx="2803276" cy="2340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2F1C7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P1550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732" y="4500571"/>
            <a:ext cx="3550012" cy="2357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2F1C7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_0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039" y="4500570"/>
            <a:ext cx="3396019" cy="2357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2F1C7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PICT00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11" y="2071678"/>
            <a:ext cx="3047989" cy="2285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2F1C7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PICT00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6050" y="2500306"/>
            <a:ext cx="3333740" cy="2500305"/>
          </a:xfrm>
          <a:prstGeom prst="ellipse">
            <a:avLst/>
          </a:prstGeom>
          <a:ln w="63500" cap="rnd">
            <a:solidFill>
              <a:srgbClr val="2F1C7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Admin\Мои документы\Мои рисунки\новий  рік\1284071931_C0E1F1F2F0E0EAF6E8FF203835203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000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428736"/>
            <a:ext cx="2930656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P16003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888" y="1220770"/>
            <a:ext cx="2217748" cy="3292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00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9287" y="1441433"/>
            <a:ext cx="1928825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F1C7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F21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3786190"/>
            <a:ext cx="3143240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F1C7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SDC113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3786190"/>
            <a:ext cx="3241334" cy="2177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F1C7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-Т_ЯТР~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6050" y="4473920"/>
            <a:ext cx="3525780" cy="2384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F1C7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+mj-ea"/>
                <a:cs typeface="+mj-cs"/>
              </a:rPr>
              <a:t>Я  буду  виховувати  словом </a:t>
            </a:r>
          </a:p>
          <a:p>
            <a:pPr algn="ctr">
              <a:defRPr/>
            </a:pPr>
            <a:r>
              <a:rPr lang="uk-UA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+mj-ea"/>
                <a:cs typeface="+mj-cs"/>
              </a:rPr>
              <a:t> і  особистим  прикладом</a:t>
            </a:r>
            <a:r>
              <a:rPr lang="uk-UA" sz="3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+mj-ea"/>
                <a:cs typeface="+mj-cs"/>
              </a:rPr>
              <a:t/>
            </a:r>
            <a:br>
              <a:rPr lang="uk-UA" sz="3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uk-UA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+mj-ea"/>
                <a:cs typeface="+mj-cs"/>
              </a:rPr>
              <a:t>                                              </a:t>
            </a:r>
            <a:r>
              <a:rPr lang="uk-UA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+mj-ea"/>
                <a:cs typeface="+mj-cs"/>
              </a:rPr>
              <a:t>                             </a:t>
            </a:r>
            <a:r>
              <a:rPr lang="uk-UA" sz="24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В.Сухомлинський 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Admin\Мои документы\Мои рисунки\новий  рік\1284071931_C0E1F1F2F0E0EAF6E8FF203835203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G_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32"/>
            <a:ext cx="2594313" cy="3796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IMG_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2999" y="1000108"/>
            <a:ext cx="2741001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_0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2143116"/>
            <a:ext cx="2428892" cy="3638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0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60046"/>
            <a:ext cx="2384876" cy="3297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IMG_00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5" y="2000240"/>
            <a:ext cx="2428891" cy="3799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IMG_00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3714752"/>
            <a:ext cx="2312152" cy="3143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IMG_002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61820" y="3473910"/>
            <a:ext cx="2482180" cy="3384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681" name="WordArt 12"/>
          <p:cNvSpPr>
            <a:spLocks noChangeArrowheads="1" noChangeShapeType="1" noTextEdit="1"/>
          </p:cNvSpPr>
          <p:nvPr/>
        </p:nvSpPr>
        <p:spPr bwMode="auto">
          <a:xfrm>
            <a:off x="2051050" y="188913"/>
            <a:ext cx="54006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Потреба  слова  як  молитви </a:t>
            </a:r>
          </a:p>
          <a:p>
            <a:pPr algn="ctr"/>
            <a:r>
              <a:rPr lang="ru-RU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(За  Л.Костенко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Admin\Мои документы\Мои рисунки\новий  рік\1284071931_C0E1F1F2F0E0EAF6E8FF203835203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15" descr="IMG_01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431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14" descr="IMG_01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528018">
            <a:off x="304800" y="3235325"/>
            <a:ext cx="20796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17" descr="IMG_010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357188"/>
            <a:ext cx="2006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C:\Documents and Settings\Admin\Мои документы\Мои рисунки\новий  рік\ab7121a24fc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88" y="6129338"/>
            <a:ext cx="4745037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Содержимое 11" descr="IMG_010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113555">
            <a:off x="1082675" y="1600200"/>
            <a:ext cx="20320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Содержимое 12" descr="IMG_010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72095">
            <a:off x="2228850" y="2898775"/>
            <a:ext cx="20510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13" descr="IMG_0102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50" y="3643313"/>
            <a:ext cx="2000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Рисунок 21" descr="IMG_0001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0" y="0"/>
            <a:ext cx="19288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Рисунок 23" descr="IMG_0098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04100" y="214313"/>
            <a:ext cx="17399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Рисунок 24" descr="IMG_0094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1014542">
            <a:off x="6165850" y="1944688"/>
            <a:ext cx="1771650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Рисунок 25" descr="IMG_0003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984749">
            <a:off x="7359650" y="1846263"/>
            <a:ext cx="1785938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Рисунок 26" descr="IMG_0002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639253">
            <a:off x="5326063" y="3360738"/>
            <a:ext cx="18621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Рисунок 27" descr="IMG_0007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504447">
            <a:off x="7310438" y="3571875"/>
            <a:ext cx="183356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Рисунок 28" descr="IMG_0010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72225" y="4000500"/>
            <a:ext cx="17033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2428860" y="1643050"/>
            <a:ext cx="486564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До  вершин  майстерності </a:t>
            </a:r>
          </a:p>
        </p:txBody>
      </p:sp>
      <p:pic>
        <p:nvPicPr>
          <p:cNvPr id="29713" name="Picture 2" descr="C:\Documents and Settings\Admin\Мои документы\Мои рисунки\новий  рік\ab7121a24fc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85813" y="6129338"/>
            <a:ext cx="474503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2" descr="C:\Documents and Settings\Admin\Мои документы\Мои рисунки\новий  рік\ab7121a24fc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6129338"/>
            <a:ext cx="4745037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Admin\Мои документы\Мои рисунки\новий  рік\1284071931_C0E1F1F2F0E0EAF6E8FF203835203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b="1" smtClean="0">
                <a:latin typeface="Monotype Corsiva" pitchFamily="66" charset="0"/>
              </a:rPr>
              <a:t>Відкрила </a:t>
            </a:r>
            <a:r>
              <a:rPr lang="uk-UA" smtClean="0">
                <a:latin typeface="Monotype Corsiva" pitchFamily="66" charset="0"/>
              </a:rPr>
              <a:t>в душі усі віконця</a:t>
            </a:r>
            <a:r>
              <a:rPr lang="uk-UA" b="1" smtClean="0">
                <a:latin typeface="Monotype Corsiva" pitchFamily="66" charset="0"/>
              </a:rPr>
              <a:t> </a:t>
            </a:r>
            <a:endParaRPr lang="ru-RU" b="1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uk-UA" b="1" smtClean="0">
                <a:latin typeface="Monotype Corsiva" pitchFamily="66" charset="0"/>
              </a:rPr>
              <a:t>Шукаю </a:t>
            </a:r>
            <a:r>
              <a:rPr lang="uk-UA" smtClean="0">
                <a:latin typeface="Monotype Corsiva" pitchFamily="66" charset="0"/>
              </a:rPr>
              <a:t>Слово</a:t>
            </a:r>
          </a:p>
          <a:p>
            <a:pPr eaLnBrk="1" hangingPunct="1">
              <a:buFontTx/>
              <a:buNone/>
            </a:pPr>
            <a:r>
              <a:rPr lang="uk-UA" b="1" smtClean="0">
                <a:latin typeface="Monotype Corsiva" pitchFamily="66" charset="0"/>
              </a:rPr>
              <a:t>Прагну </a:t>
            </a:r>
            <a:r>
              <a:rPr lang="uk-UA" smtClean="0">
                <a:latin typeface="Monotype Corsiva" pitchFamily="66" charset="0"/>
              </a:rPr>
              <a:t>побачити світло в дитячих очах</a:t>
            </a:r>
          </a:p>
          <a:p>
            <a:pPr eaLnBrk="1" hangingPunct="1">
              <a:buFontTx/>
              <a:buNone/>
            </a:pPr>
            <a:r>
              <a:rPr lang="uk-UA" b="1" smtClean="0">
                <a:latin typeface="Monotype Corsiva" pitchFamily="66" charset="0"/>
              </a:rPr>
              <a:t>Збираю </a:t>
            </a:r>
            <a:r>
              <a:rPr lang="uk-UA" smtClean="0">
                <a:latin typeface="Monotype Corsiva" pitchFamily="66" charset="0"/>
              </a:rPr>
              <a:t>краплинка до краплинки Любов, </a:t>
            </a:r>
          </a:p>
          <a:p>
            <a:pPr algn="r" eaLnBrk="1" hangingPunct="1">
              <a:buFontTx/>
              <a:buNone/>
            </a:pPr>
            <a:r>
              <a:rPr lang="uk-UA" smtClean="0">
                <a:latin typeface="Monotype Corsiva" pitchFamily="66" charset="0"/>
              </a:rPr>
              <a:t>бо вона понад усе</a:t>
            </a:r>
          </a:p>
          <a:p>
            <a:pPr eaLnBrk="1" hangingPunct="1">
              <a:buFontTx/>
              <a:buNone/>
            </a:pPr>
            <a:r>
              <a:rPr lang="uk-UA" b="1" smtClean="0">
                <a:latin typeface="Monotype Corsiva" pitchFamily="66" charset="0"/>
              </a:rPr>
              <a:t>Дякую</a:t>
            </a:r>
            <a:r>
              <a:rPr lang="uk-UA" smtClean="0">
                <a:latin typeface="Monotype Corsiva" pitchFamily="66" charset="0"/>
              </a:rPr>
              <a:t>  Богу  за  своїх  учнів, завдяки  яким  я                               </a:t>
            </a:r>
          </a:p>
          <a:p>
            <a:pPr eaLnBrk="1" hangingPunct="1">
              <a:buFontTx/>
              <a:buNone/>
            </a:pPr>
            <a:r>
              <a:rPr lang="uk-UA" smtClean="0">
                <a:latin typeface="Monotype Corsiva" pitchFamily="66" charset="0"/>
              </a:rPr>
              <a:t>                                         пізнаю  Всесвіт  і  саму  себе</a:t>
            </a:r>
            <a:r>
              <a:rPr lang="ru-RU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42918"/>
            <a:ext cx="678661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Картина  мого  світу…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24" name="Picture 2" descr="C:\Documents and Settings\Admin\Мои документы\Мои рисунки\новий  рік\ab7121a24fc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5357813"/>
            <a:ext cx="66119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 descr="C:\Documents and Settings\Admin\Мои документы\Мои рисунки\новий  рік\1284071931_C0E1F1F2F0E0EAF6E8FF203835203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F:\слайд 2\DSCF22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29256" y="1500174"/>
            <a:ext cx="3214688" cy="47767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8596" y="571480"/>
            <a:ext cx="45720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uk-UA" sz="4000" kern="0" dirty="0">
              <a:latin typeface="Monotype Corsiva" pitchFamily="66" charset="0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uk-UA" sz="3600" b="1" i="1" kern="0" dirty="0">
                <a:latin typeface="Monotype Corsiva" pitchFamily="66" charset="0"/>
              </a:rPr>
              <a:t>Люби ближнього свого, як самого себе.                                                              </a:t>
            </a:r>
            <a:r>
              <a:rPr lang="uk-UA" sz="3200" b="1" i="1" kern="0" dirty="0">
                <a:latin typeface="Monotype Corsiva" pitchFamily="66" charset="0"/>
              </a:rPr>
              <a:t>Євангеліє від св. Матвія, 22:39</a:t>
            </a:r>
            <a:r>
              <a:rPr lang="uk-UA" sz="3200" kern="0" dirty="0">
                <a:latin typeface="Monotype Corsiva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48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Професійне  кредо: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uk-UA" sz="3600" b="1" i="1" kern="0" dirty="0">
                <a:latin typeface="Monotype Corsiva" pitchFamily="66" charset="0"/>
              </a:rPr>
              <a:t>До уроку потрібно готуватися усе своє життя.                                                                             </a:t>
            </a:r>
            <a:r>
              <a:rPr lang="uk-UA" sz="3200" b="1" i="1" kern="0" dirty="0">
                <a:latin typeface="Monotype Corsiva" pitchFamily="66" charset="0"/>
              </a:rPr>
              <a:t>(За В. </a:t>
            </a:r>
            <a:r>
              <a:rPr lang="uk-UA" sz="3200" b="1" i="1" kern="0" dirty="0" err="1">
                <a:latin typeface="Monotype Corsiva" pitchFamily="66" charset="0"/>
              </a:rPr>
              <a:t>Сухомлинськи</a:t>
            </a:r>
            <a:r>
              <a:rPr lang="ru-RU" sz="3200" b="1" i="1" kern="0" dirty="0">
                <a:latin typeface="Monotype Corsiva" pitchFamily="66" charset="0"/>
              </a:rPr>
              <a:t>м)</a:t>
            </a:r>
            <a:r>
              <a:rPr lang="uk-UA" kern="0" dirty="0">
                <a:latin typeface="Monotype Corsiva" pitchFamily="66" charset="0"/>
              </a:rPr>
              <a:t> </a:t>
            </a:r>
            <a:endParaRPr lang="ru-RU" kern="0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71480"/>
            <a:ext cx="407355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48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Життєве  кредо: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Picture 2" descr="C:\Documents and Settings\Admin\Мои документы\Мои рисунки\новий  рік\1284071931_C0E1F1F2F0E0EAF6E8FF203835203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4286250" y="1357313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Monotype Corsiva" pitchFamily="66" charset="0"/>
              </a:rPr>
              <a:t>Вчитель  світової літератури, </a:t>
            </a:r>
          </a:p>
          <a:p>
            <a:pPr algn="ctr"/>
            <a:r>
              <a:rPr lang="uk-UA" sz="3600" b="1">
                <a:latin typeface="Monotype Corsiva" pitchFamily="66" charset="0"/>
              </a:rPr>
              <a:t>спеціаліст  І  категорії  Шумської  ЗОШ  </a:t>
            </a:r>
          </a:p>
          <a:p>
            <a:pPr algn="ctr"/>
            <a:r>
              <a:rPr lang="uk-UA" sz="3600" b="1">
                <a:latin typeface="Monotype Corsiva" pitchFamily="66" charset="0"/>
              </a:rPr>
              <a:t>І – ІІІ ст.№2 </a:t>
            </a:r>
          </a:p>
          <a:p>
            <a:pPr algn="ctr"/>
            <a:r>
              <a:rPr lang="uk-UA" sz="3600" b="1">
                <a:latin typeface="Monotype Corsiva" pitchFamily="66" charset="0"/>
              </a:rPr>
              <a:t>Шумського  району  Тернопільської  області</a:t>
            </a:r>
          </a:p>
          <a:p>
            <a:pPr algn="ctr"/>
            <a:r>
              <a:rPr lang="uk-UA" sz="3600" b="1">
                <a:latin typeface="Monotype Corsiva" pitchFamily="66" charset="0"/>
              </a:rPr>
              <a:t>Стаж  роботи – 20 років</a:t>
            </a:r>
            <a:endParaRPr lang="ru-RU" sz="3600" b="1">
              <a:latin typeface="Monotype Corsiva" pitchFamily="66" charset="0"/>
            </a:endParaRP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1571625" y="500063"/>
            <a:ext cx="6299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400">
                <a:latin typeface="Monotype Corsiva" pitchFamily="66" charset="0"/>
              </a:rPr>
              <a:t>Ходюк  Олена  Станіславівна</a:t>
            </a:r>
            <a:endParaRPr lang="ru-RU" sz="4400"/>
          </a:p>
        </p:txBody>
      </p:sp>
      <p:pic>
        <p:nvPicPr>
          <p:cNvPr id="16389" name="Picture 2" descr="C:\Documents and Settings\Admin\Мои документы\Мои рисунки\новий  рік\87d7065df6d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72188"/>
            <a:ext cx="3071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C:\Documents and Settings\Admin\Мои документы\Мои рисунки\новий  рік\87d7065df6d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6072188"/>
            <a:ext cx="3071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 descr="C:\Documents and Settings\Admin\Мои документы\Мои рисунки\новий  рік\87d7065df6d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6072188"/>
            <a:ext cx="3071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ХодюкО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285875"/>
            <a:ext cx="3192462" cy="4968875"/>
          </a:xfrm>
          <a:prstGeom prst="rect">
            <a:avLst/>
          </a:prstGeom>
          <a:ln w="127000" cap="sq">
            <a:solidFill>
              <a:srgbClr val="2F1C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2" descr="C:\Documents and Settings\Admin\Мои документы\Мои рисунки\новий  рік\1284071931_C0E1F1F2F0E0EAF6E8FF203835203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ертикальный свиток 5"/>
          <p:cNvSpPr/>
          <p:nvPr/>
        </p:nvSpPr>
        <p:spPr>
          <a:xfrm>
            <a:off x="3643313" y="571500"/>
            <a:ext cx="5286375" cy="5715000"/>
          </a:xfrm>
          <a:prstGeom prst="verticalScroll">
            <a:avLst/>
          </a:prstGeom>
          <a:solidFill>
            <a:srgbClr val="99CC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uk-UA" sz="4000" i="1" dirty="0">
                <a:latin typeface="Monotype Corsiva" pitchFamily="66" charset="0"/>
              </a:rPr>
              <a:t>Формування </a:t>
            </a:r>
            <a:r>
              <a:rPr lang="uk-UA" sz="4000" i="1" dirty="0" err="1">
                <a:latin typeface="Monotype Corsiva" pitchFamily="66" charset="0"/>
              </a:rPr>
              <a:t>компетентнісного</a:t>
            </a:r>
            <a:r>
              <a:rPr lang="uk-UA" sz="4000" i="1" dirty="0">
                <a:latin typeface="Monotype Corsiva" pitchFamily="66" charset="0"/>
              </a:rPr>
              <a:t> підходу до вивчення світової літератури засобами суб’єкт-суб’єктивного педагогічного спілкування</a:t>
            </a:r>
            <a:r>
              <a:rPr lang="ru-RU" sz="4000" dirty="0"/>
              <a:t>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85750" y="500063"/>
            <a:ext cx="3929063" cy="185737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071546"/>
            <a:ext cx="359104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Проблемна  тема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8" name="Picture 4" descr="C:\Documents and Settings\Admin\Мои документы\Мои рисунки\новий  рік\8bab1485233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214313" y="928688"/>
            <a:ext cx="3071812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 descr="C:\Documents and Settings\Admin\Мои документы\Мои рисунки\новий  рік\8bab1485233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214313" y="1857375"/>
            <a:ext cx="3071812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 descr="C:\Documents and Settings\Admin\Мои документы\Мои рисунки\новий  рік\8bab1485233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4143375" y="6215063"/>
            <a:ext cx="307181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4" descr="C:\Documents and Settings\Admin\Мои документы\Мои рисунки\новий  рік\8bab1485233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4929188" y="6215063"/>
            <a:ext cx="3071812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214813"/>
            <a:ext cx="2714625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Admin\Мои документы\Мои рисунки\новий  рік\1284071931_C0E1F1F2F0E0EAF6E8FF203835203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Актуальність   проблеми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48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642938" y="1500188"/>
            <a:ext cx="8072437" cy="464343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sz="2400">
                <a:solidFill>
                  <a:schemeClr val="tx1"/>
                </a:solidFill>
                <a:latin typeface="Monotype Corsiva" pitchFamily="66" charset="0"/>
              </a:rPr>
              <a:t>Полягає в тому, що  за допомогою засобів суб’єкт-суб’єктивного спілкування можливо  «достукатися» до школярів, формуючи компетентнісний підхід до вивчення світової літератури</a:t>
            </a:r>
            <a:r>
              <a:rPr lang="uk-UA" sz="2400">
                <a:solidFill>
                  <a:schemeClr val="tx1"/>
                </a:solidFill>
              </a:rPr>
              <a:t>,</a:t>
            </a:r>
            <a:r>
              <a:rPr lang="uk-UA" sz="2400">
                <a:solidFill>
                  <a:schemeClr val="tx1"/>
                </a:solidFill>
                <a:latin typeface="Monotype Corsiva" pitchFamily="66" charset="0"/>
              </a:rPr>
              <a:t>виховати  компетентного  читача. Адже таке педагогічне спілкування будується на принципі рівності психологічних позицій, взаємній психологічній установці, активності педагога та учня, взаємопроникнення їх у світ почуттів та переживань, готовності сприйняти співрозмовника.</a:t>
            </a:r>
            <a:endParaRPr lang="ru-RU" sz="2400">
              <a:solidFill>
                <a:srgbClr val="FFFF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Admin\Мои документы\Мои рисунки\новий  рік\1284071931_C0E1F1F2F0E0EAF6E8FF203835203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285720" y="1428736"/>
          <a:ext cx="8586790" cy="5186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3" name="Picture 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42875"/>
            <a:ext cx="201612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42938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kern="0" dirty="0">
                <a:solidFill>
                  <a:schemeClr val="tx2"/>
                </a:solidFill>
                <a:latin typeface="Monotype Corsiva" pitchFamily="66" charset="0"/>
                <a:ea typeface="+mj-ea"/>
                <a:cs typeface="+mj-cs"/>
              </a:rPr>
              <a:t>Параметри  діалогічного  стилю  професійного  спілкування</a:t>
            </a:r>
            <a:endParaRPr lang="ru-RU" sz="4000" kern="0" dirty="0">
              <a:solidFill>
                <a:schemeClr val="tx2"/>
              </a:solidFill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latin typeface="Monotype Corsiva" pitchFamily="66" charset="0"/>
              </a:rPr>
              <a:t>Урок. Виховні  заходи</a:t>
            </a:r>
            <a:endParaRPr lang="ru-RU" smtClean="0">
              <a:latin typeface="Monotype Corsiva" pitchFamily="66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2" descr="C:\Documents and Settings\Admin\Мои документы\Мои рисунки\новий  рік\1284071931_C0E1F1F2F0E0EAF6E8FF203835203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75"/>
            <a:ext cx="6572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8"/>
          <p:cNvSpPr>
            <a:spLocks noChangeArrowheads="1"/>
          </p:cNvSpPr>
          <p:nvPr/>
        </p:nvSpPr>
        <p:spPr bwMode="auto">
          <a:xfrm>
            <a:off x="642938" y="785813"/>
            <a:ext cx="4079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/>
              <a:t> Усвідомлення системності своєї роботи </a:t>
            </a:r>
            <a:endParaRPr lang="ru-RU" sz="1600"/>
          </a:p>
        </p:txBody>
      </p:sp>
      <p:sp>
        <p:nvSpPr>
          <p:cNvPr id="21510" name="Прямоугольник 9"/>
          <p:cNvSpPr>
            <a:spLocks noChangeArrowheads="1"/>
          </p:cNvSpPr>
          <p:nvPr/>
        </p:nvSpPr>
        <p:spPr bwMode="auto">
          <a:xfrm>
            <a:off x="714375" y="1714500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/>
              <a:t>Урок багатогранна форма спілкування : вчитель-учені; вчитель-учень; учень-учень-вчитель; учень-учень; учень-вчитель.</a:t>
            </a:r>
            <a:endParaRPr lang="ru-RU" sz="1600"/>
          </a:p>
        </p:txBody>
      </p:sp>
      <p:pic>
        <p:nvPicPr>
          <p:cNvPr id="21511" name="Picture 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6572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Прямоугольник 11"/>
          <p:cNvSpPr>
            <a:spLocks noChangeArrowheads="1"/>
          </p:cNvSpPr>
          <p:nvPr/>
        </p:nvSpPr>
        <p:spPr bwMode="auto">
          <a:xfrm>
            <a:off x="714375" y="2286000"/>
            <a:ext cx="8072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/>
              <a:t>Будую урок за правилами доброзичливості, толерантності, створюю умови для саморозвитку, застосовуючи особистісно-орієнтовні технології</a:t>
            </a:r>
            <a:endParaRPr lang="ru-RU" sz="1600"/>
          </a:p>
        </p:txBody>
      </p:sp>
      <p:pic>
        <p:nvPicPr>
          <p:cNvPr id="21513" name="Picture 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500"/>
            <a:ext cx="6572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00"/>
            <a:ext cx="6572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Прямоугольник 15"/>
          <p:cNvSpPr>
            <a:spLocks noChangeArrowheads="1"/>
          </p:cNvSpPr>
          <p:nvPr/>
        </p:nvSpPr>
        <p:spPr bwMode="auto">
          <a:xfrm>
            <a:off x="714375" y="3500438"/>
            <a:ext cx="7358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/>
              <a:t>Разом ми боремось проти байдужості та лінивства думки.</a:t>
            </a:r>
            <a:endParaRPr lang="ru-RU" sz="1600"/>
          </a:p>
        </p:txBody>
      </p:sp>
      <p:pic>
        <p:nvPicPr>
          <p:cNvPr id="21516" name="Picture 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6572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63"/>
            <a:ext cx="6572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Прямоугольник 18"/>
          <p:cNvSpPr>
            <a:spLocks noChangeArrowheads="1"/>
          </p:cNvSpPr>
          <p:nvPr/>
        </p:nvSpPr>
        <p:spPr bwMode="auto">
          <a:xfrm>
            <a:off x="642938" y="4929188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 </a:t>
            </a:r>
            <a:r>
              <a:rPr lang="uk-UA" sz="1600"/>
              <a:t>Виховні заходи є органічною складовою моєї педагогічної діяльності</a:t>
            </a:r>
            <a:endParaRPr lang="ru-RU" sz="1600"/>
          </a:p>
        </p:txBody>
      </p:sp>
      <p:sp>
        <p:nvSpPr>
          <p:cNvPr id="21519" name="Прямоугольник 19"/>
          <p:cNvSpPr>
            <a:spLocks noChangeArrowheads="1"/>
          </p:cNvSpPr>
          <p:nvPr/>
        </p:nvSpPr>
        <p:spPr bwMode="auto">
          <a:xfrm>
            <a:off x="714375" y="3857625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/>
              <a:t>Мотивація як засіб формування компетентності учнів</a:t>
            </a:r>
            <a:endParaRPr lang="ru-RU" sz="1600"/>
          </a:p>
        </p:txBody>
      </p:sp>
      <p:pic>
        <p:nvPicPr>
          <p:cNvPr id="21520" name="Picture 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88"/>
            <a:ext cx="6572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75"/>
            <a:ext cx="6572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2" name="Прямоугольник 22"/>
          <p:cNvSpPr>
            <a:spLocks noChangeArrowheads="1"/>
          </p:cNvSpPr>
          <p:nvPr/>
        </p:nvSpPr>
        <p:spPr bwMode="auto">
          <a:xfrm>
            <a:off x="714375" y="4572000"/>
            <a:ext cx="792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/>
              <a:t>Диференційоване домашнє  завдання учням</a:t>
            </a:r>
            <a:endParaRPr lang="ru-RU" sz="1600"/>
          </a:p>
        </p:txBody>
      </p:sp>
      <p:sp>
        <p:nvSpPr>
          <p:cNvPr id="21523" name="Прямоугольник 23"/>
          <p:cNvSpPr>
            <a:spLocks noChangeArrowheads="1"/>
          </p:cNvSpPr>
          <p:nvPr/>
        </p:nvSpPr>
        <p:spPr bwMode="auto">
          <a:xfrm>
            <a:off x="642938" y="4214813"/>
            <a:ext cx="8072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 </a:t>
            </a:r>
            <a:r>
              <a:rPr lang="uk-UA" sz="1600"/>
              <a:t>Теорія літератури як цікаве літературознавство</a:t>
            </a:r>
            <a:endParaRPr lang="ru-RU" sz="1600"/>
          </a:p>
        </p:txBody>
      </p:sp>
      <p:sp>
        <p:nvSpPr>
          <p:cNvPr id="21524" name="Прямоугольник 24"/>
          <p:cNvSpPr>
            <a:spLocks noChangeArrowheads="1"/>
          </p:cNvSpPr>
          <p:nvPr/>
        </p:nvSpPr>
        <p:spPr bwMode="auto">
          <a:xfrm>
            <a:off x="714375" y="2928938"/>
            <a:ext cx="771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/>
              <a:t>Вдаються уроки «глибокі», проблемні, дискусійні з використанням імпровізаційних моментів</a:t>
            </a:r>
            <a:endParaRPr lang="ru-RU" sz="1600"/>
          </a:p>
        </p:txBody>
      </p:sp>
      <p:sp>
        <p:nvSpPr>
          <p:cNvPr id="21525" name="Прямоугольник 25"/>
          <p:cNvSpPr>
            <a:spLocks noChangeArrowheads="1"/>
          </p:cNvSpPr>
          <p:nvPr/>
        </p:nvSpPr>
        <p:spPr bwMode="auto">
          <a:xfrm>
            <a:off x="714375" y="5357813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/>
              <a:t>Літературна студія «Блакитна троянда» розробляє і втілює в життя оригінальні проекти, що являють собою постійний творчий пошук етико-естетичної довершеності художнього світу </a:t>
            </a:r>
            <a:endParaRPr lang="ru-RU" sz="1600"/>
          </a:p>
        </p:txBody>
      </p:sp>
      <p:sp>
        <p:nvSpPr>
          <p:cNvPr id="21526" name="Прямоугольник 29"/>
          <p:cNvSpPr>
            <a:spLocks noChangeArrowheads="1"/>
          </p:cNvSpPr>
          <p:nvPr/>
        </p:nvSpPr>
        <p:spPr bwMode="auto">
          <a:xfrm>
            <a:off x="642938" y="5500688"/>
            <a:ext cx="8501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 </a:t>
            </a:r>
            <a:endParaRPr lang="ru-RU" sz="1600"/>
          </a:p>
        </p:txBody>
      </p:sp>
      <p:pic>
        <p:nvPicPr>
          <p:cNvPr id="21527" name="Picture 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50"/>
            <a:ext cx="6572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86375"/>
            <a:ext cx="6572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Picture 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72188"/>
            <a:ext cx="6572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Picture 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63"/>
            <a:ext cx="6572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714348" y="0"/>
            <a:ext cx="807249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Шляхи  реалізації  проблемної  теми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532" name="Прямоугольник 34"/>
          <p:cNvSpPr>
            <a:spLocks noChangeArrowheads="1"/>
          </p:cNvSpPr>
          <p:nvPr/>
        </p:nvSpPr>
        <p:spPr bwMode="auto">
          <a:xfrm>
            <a:off x="642938" y="6143625"/>
            <a:ext cx="7786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/>
              <a:t> Найбільшою нагородою для мене є можливість побачити світло в дитячих очах</a:t>
            </a:r>
            <a:endParaRPr lang="ru-RU" sz="1600"/>
          </a:p>
        </p:txBody>
      </p:sp>
      <p:sp>
        <p:nvSpPr>
          <p:cNvPr id="21533" name="Прямоугольник 13"/>
          <p:cNvSpPr>
            <a:spLocks noChangeArrowheads="1"/>
          </p:cNvSpPr>
          <p:nvPr/>
        </p:nvSpPr>
        <p:spPr bwMode="auto">
          <a:xfrm>
            <a:off x="714375" y="1143000"/>
            <a:ext cx="800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/>
              <a:t>До поурочного планування підхожу творчо, урізноманітнюю методи прийому своєї роботи</a:t>
            </a:r>
            <a:endParaRPr lang="ru-RU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2" descr="C:\Documents and Settings\Admin\Мои документы\Мои рисунки\новий  рік\1284071931_C0E1F1F2F0E0EAF6E8FF203835203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6000750" y="0"/>
            <a:ext cx="3143250" cy="2214563"/>
          </a:xfrm>
          <a:prstGeom prst="cloudCallout">
            <a:avLst>
              <a:gd name="adj1" fmla="val -28326"/>
              <a:gd name="adj2" fmla="val 93781"/>
            </a:avLst>
          </a:prstGeom>
          <a:solidFill>
            <a:srgbClr val="99CC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i="1" dirty="0">
                <a:solidFill>
                  <a:schemeClr val="tx1"/>
                </a:solidFill>
                <a:latin typeface="Monotype Corsiva" pitchFamily="66" charset="0"/>
              </a:rPr>
              <a:t>Літературна  студія </a:t>
            </a:r>
            <a:r>
              <a:rPr lang="uk-UA" sz="2800" b="1" i="1" dirty="0" err="1">
                <a:solidFill>
                  <a:schemeClr val="tx1"/>
                </a:solidFill>
                <a:latin typeface="Monotype Corsiva" pitchFamily="66" charset="0"/>
              </a:rPr>
              <a:t>“Блакитна</a:t>
            </a:r>
            <a:r>
              <a:rPr lang="uk-UA" sz="2800" b="1" i="1" dirty="0">
                <a:solidFill>
                  <a:schemeClr val="tx1"/>
                </a:solidFill>
                <a:latin typeface="Monotype Corsiva" pitchFamily="66" charset="0"/>
              </a:rPr>
              <a:t>  </a:t>
            </a:r>
            <a:r>
              <a:rPr lang="uk-UA" sz="2800" b="1" i="1" dirty="0" err="1">
                <a:solidFill>
                  <a:schemeClr val="tx1"/>
                </a:solidFill>
                <a:latin typeface="Monotype Corsiva" pitchFamily="66" charset="0"/>
              </a:rPr>
              <a:t>троянда</a:t>
            </a:r>
            <a:r>
              <a:rPr lang="uk-UA" b="1" i="1" dirty="0" err="1">
                <a:latin typeface="Monotype Corsiva" pitchFamily="66" charset="0"/>
              </a:rPr>
              <a:t>”</a:t>
            </a:r>
            <a:endParaRPr lang="ru-RU" b="1" i="1" dirty="0">
              <a:latin typeface="Monotype Corsiva" pitchFamily="66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flipH="1">
            <a:off x="0" y="2357438"/>
            <a:ext cx="3286125" cy="2112962"/>
          </a:xfrm>
          <a:prstGeom prst="cloudCallout">
            <a:avLst>
              <a:gd name="adj1" fmla="val -84496"/>
              <a:gd name="adj2" fmla="val 29057"/>
            </a:avLst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2800" b="1" i="1" dirty="0">
                <a:solidFill>
                  <a:schemeClr val="tx1"/>
                </a:solidFill>
                <a:latin typeface="Monotype Corsiva" pitchFamily="66" charset="0"/>
              </a:rPr>
              <a:t>Позаурочне  індивідуальне  спілкування</a:t>
            </a:r>
            <a:endParaRPr lang="ru-RU" sz="2800" b="1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0" y="4959350"/>
            <a:ext cx="3357563" cy="1898650"/>
          </a:xfrm>
          <a:prstGeom prst="cloudCallout">
            <a:avLst>
              <a:gd name="adj1" fmla="val -91393"/>
              <a:gd name="adj2" fmla="val -46964"/>
            </a:avLst>
          </a:prstGeom>
          <a:solidFill>
            <a:srgbClr val="99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i="1" dirty="0">
                <a:solidFill>
                  <a:schemeClr val="tx1"/>
                </a:solidFill>
                <a:latin typeface="Monotype Corsiva" pitchFamily="66" charset="0"/>
              </a:rPr>
              <a:t>Виховні  заходи</a:t>
            </a:r>
            <a:endParaRPr lang="ru-RU" sz="2800" b="1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3500438" y="2071688"/>
            <a:ext cx="5143500" cy="4786312"/>
          </a:xfrm>
          <a:prstGeom prst="sun">
            <a:avLst/>
          </a:prstGeom>
          <a:solidFill>
            <a:srgbClr val="FFFF00"/>
          </a:solidFill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4714875" y="3286125"/>
            <a:ext cx="2643188" cy="2357438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i="1" dirty="0">
                <a:solidFill>
                  <a:schemeClr val="tx1"/>
                </a:solidFill>
                <a:latin typeface="Monotype Corsiva" pitchFamily="66" charset="0"/>
              </a:rPr>
              <a:t>Спілкування  з  учнями</a:t>
            </a:r>
            <a:endParaRPr lang="ru-RU" sz="2800" b="1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 flipH="1">
            <a:off x="2143125" y="785813"/>
            <a:ext cx="3071813" cy="1500187"/>
          </a:xfrm>
          <a:prstGeom prst="cloudCallout">
            <a:avLst>
              <a:gd name="adj1" fmla="val -61749"/>
              <a:gd name="adj2" fmla="val 111550"/>
            </a:avLst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i="1" dirty="0">
                <a:solidFill>
                  <a:schemeClr val="tx1"/>
                </a:solidFill>
                <a:latin typeface="Monotype Corsiva" pitchFamily="66" charset="0"/>
              </a:rPr>
              <a:t>Урок</a:t>
            </a:r>
            <a:endParaRPr lang="ru-RU" sz="2800" b="1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55755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ФОРМИ  РОБОТИ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Admin\Мои документы\Мои рисунки\новий  рік\1284071931_C0E1F1F2F0E0EAF6E8FF203835203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SC_1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99" y="4143380"/>
            <a:ext cx="4055173" cy="2714621"/>
          </a:xfrm>
          <a:prstGeom prst="ellipse">
            <a:avLst/>
          </a:prstGeom>
          <a:ln w="190500" cap="rnd">
            <a:solidFill>
              <a:srgbClr val="176325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DSC_1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214422"/>
            <a:ext cx="3500430" cy="2343263"/>
          </a:xfrm>
          <a:prstGeom prst="ellipse">
            <a:avLst/>
          </a:prstGeom>
          <a:ln w="190500" cap="rnd">
            <a:solidFill>
              <a:srgbClr val="176325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SC_1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4428" y="1000108"/>
            <a:ext cx="3963454" cy="2653222"/>
          </a:xfrm>
          <a:prstGeom prst="ellipse">
            <a:avLst/>
          </a:prstGeom>
          <a:ln w="190500" cap="rnd">
            <a:solidFill>
              <a:srgbClr val="176325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DSC_10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947" y="4143380"/>
            <a:ext cx="4211053" cy="2714620"/>
          </a:xfrm>
          <a:prstGeom prst="ellipse">
            <a:avLst/>
          </a:prstGeom>
          <a:ln w="190500" cap="rnd">
            <a:solidFill>
              <a:srgbClr val="176325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28596" y="0"/>
            <a:ext cx="8433719" cy="1249443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Кабінет  світової  літератури -</a:t>
            </a:r>
            <a:b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оселя  творчості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" name="Picture 4" descr="F:\слайд14\DSC_09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2000240"/>
            <a:ext cx="4057642" cy="3040941"/>
          </a:xfrm>
          <a:prstGeom prst="ellipse">
            <a:avLst/>
          </a:prstGeom>
          <a:ln w="190500" cap="rnd">
            <a:solidFill>
              <a:srgbClr val="2F1C7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558</TotalTime>
  <Words>259</Words>
  <Application>Microsoft Office PowerPoint</Application>
  <PresentationFormat>On-screen Show (4:3)</PresentationFormat>
  <Paragraphs>37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Monotype Corsiva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Урок. Виховні  заходи</vt:lpstr>
      <vt:lpstr>Слайд 8</vt:lpstr>
      <vt:lpstr>Слайд 9</vt:lpstr>
      <vt:lpstr>Якщо  тільки  дитина  відчула  запах  слова, її  серце  захоплює  натхнення                                                             В.Сухомлинський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</dc:creator>
  <cp:lastModifiedBy>Admin</cp:lastModifiedBy>
  <cp:revision>75</cp:revision>
  <dcterms:created xsi:type="dcterms:W3CDTF">2010-12-14T13:14:36Z</dcterms:created>
  <dcterms:modified xsi:type="dcterms:W3CDTF">2011-01-11T18:18:54Z</dcterms:modified>
</cp:coreProperties>
</file>