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4" d="100"/>
          <a:sy n="54" d="100"/>
        </p:scale>
        <p:origin x="-786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26CCB241-5972-422F-9EB4-0E8D01CBE6B6}" type="datetimeFigureOut">
              <a:rPr lang="ru-RU" smtClean="0"/>
              <a:t>07.02.2012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F502F060-7936-4661-924A-9CA5C97FE20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87824" y="533400"/>
            <a:ext cx="5484444" cy="2868168"/>
          </a:xfrm>
        </p:spPr>
        <p:txBody>
          <a:bodyPr/>
          <a:lstStyle/>
          <a:p>
            <a:r>
              <a:rPr lang="uk-UA" dirty="0" smtClean="0"/>
              <a:t>Значення</a:t>
            </a:r>
            <a:br>
              <a:rPr lang="uk-UA" dirty="0" smtClean="0"/>
            </a:br>
            <a:r>
              <a:rPr lang="uk-UA" dirty="0" smtClean="0"/>
              <a:t>покритонасінних у природі та житті людини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9600" dirty="0" err="1">
                <a:solidFill>
                  <a:schemeClr val="bg1"/>
                </a:solidFill>
              </a:rPr>
              <a:t>Поряд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із</a:t>
            </a:r>
            <a:r>
              <a:rPr lang="ru-RU" sz="9600" dirty="0">
                <a:solidFill>
                  <a:schemeClr val="bg1"/>
                </a:solidFill>
              </a:rPr>
              <a:t> потребою бути </a:t>
            </a:r>
            <a:r>
              <a:rPr lang="ru-RU" sz="9600" dirty="0" err="1">
                <a:solidFill>
                  <a:schemeClr val="bg1"/>
                </a:solidFill>
              </a:rPr>
              <a:t>здоровим</a:t>
            </a:r>
            <a:r>
              <a:rPr lang="ru-RU" sz="9600" dirty="0">
                <a:solidFill>
                  <a:schemeClr val="bg1"/>
                </a:solidFill>
              </a:rPr>
              <a:t> у </a:t>
            </a:r>
            <a:r>
              <a:rPr lang="ru-RU" sz="9600" dirty="0" err="1">
                <a:solidFill>
                  <a:schemeClr val="bg1"/>
                </a:solidFill>
              </a:rPr>
              <a:t>людини</a:t>
            </a:r>
            <a:r>
              <a:rPr lang="ru-RU" sz="9600" dirty="0">
                <a:solidFill>
                  <a:schemeClr val="bg1"/>
                </a:solidFill>
              </a:rPr>
              <a:t> є й </a:t>
            </a:r>
            <a:r>
              <a:rPr lang="ru-RU" sz="9600" dirty="0" err="1">
                <a:solidFill>
                  <a:schemeClr val="bg1"/>
                </a:solidFill>
              </a:rPr>
              <a:t>інші</a:t>
            </a:r>
            <a:r>
              <a:rPr lang="ru-RU" sz="9600" dirty="0">
                <a:solidFill>
                  <a:schemeClr val="bg1"/>
                </a:solidFill>
              </a:rPr>
              <a:t> потреби: </a:t>
            </a:r>
            <a:r>
              <a:rPr lang="ru-RU" sz="9600" dirty="0" err="1">
                <a:solidFill>
                  <a:schemeClr val="bg1"/>
                </a:solidFill>
              </a:rPr>
              <a:t>їй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необхідні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їжа</a:t>
            </a:r>
            <a:r>
              <a:rPr lang="ru-RU" sz="9600" dirty="0">
                <a:solidFill>
                  <a:schemeClr val="bg1"/>
                </a:solidFill>
              </a:rPr>
              <a:t>, </a:t>
            </a:r>
            <a:r>
              <a:rPr lang="ru-RU" sz="9600" dirty="0" err="1">
                <a:solidFill>
                  <a:schemeClr val="bg1"/>
                </a:solidFill>
              </a:rPr>
              <a:t>одяг</a:t>
            </a:r>
            <a:r>
              <a:rPr lang="ru-RU" sz="9600" dirty="0">
                <a:solidFill>
                  <a:schemeClr val="bg1"/>
                </a:solidFill>
              </a:rPr>
              <a:t>, </a:t>
            </a:r>
            <a:r>
              <a:rPr lang="ru-RU" sz="9600" dirty="0" err="1">
                <a:solidFill>
                  <a:schemeClr val="bg1"/>
                </a:solidFill>
              </a:rPr>
              <a:t>дах</a:t>
            </a:r>
            <a:r>
              <a:rPr lang="ru-RU" sz="9600" dirty="0">
                <a:solidFill>
                  <a:schemeClr val="bg1"/>
                </a:solidFill>
              </a:rPr>
              <a:t> над головою, </a:t>
            </a:r>
            <a:r>
              <a:rPr lang="ru-RU" sz="9600" dirty="0" err="1">
                <a:solidFill>
                  <a:schemeClr val="bg1"/>
                </a:solidFill>
              </a:rPr>
              <a:t>засоби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переміщення</a:t>
            </a:r>
            <a:r>
              <a:rPr lang="ru-RU" sz="9600" dirty="0">
                <a:solidFill>
                  <a:schemeClr val="bg1"/>
                </a:solidFill>
              </a:rPr>
              <a:t>. </a:t>
            </a:r>
            <a:r>
              <a:rPr lang="ru-RU" sz="9600" dirty="0" err="1">
                <a:solidFill>
                  <a:schemeClr val="bg1"/>
                </a:solidFill>
              </a:rPr>
              <a:t>Більшу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частину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цих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зручностей</a:t>
            </a:r>
            <a:r>
              <a:rPr lang="ru-RU" sz="9600" dirty="0">
                <a:solidFill>
                  <a:schemeClr val="bg1"/>
                </a:solidFill>
              </a:rPr>
              <a:t> вона </a:t>
            </a:r>
            <a:r>
              <a:rPr lang="ru-RU" sz="9600" dirty="0" err="1">
                <a:solidFill>
                  <a:schemeClr val="bg1"/>
                </a:solidFill>
              </a:rPr>
              <a:t>отримує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від</a:t>
            </a:r>
            <a:r>
              <a:rPr lang="ru-RU" sz="9600" dirty="0">
                <a:solidFill>
                  <a:schemeClr val="bg1"/>
                </a:solidFill>
              </a:rPr>
              <a:t> </a:t>
            </a:r>
            <a:r>
              <a:rPr lang="ru-RU" sz="9600" dirty="0" err="1">
                <a:solidFill>
                  <a:schemeClr val="bg1"/>
                </a:solidFill>
              </a:rPr>
              <a:t>рослин</a:t>
            </a:r>
            <a:r>
              <a:rPr lang="ru-RU" sz="9600" dirty="0">
                <a:solidFill>
                  <a:schemeClr val="bg1"/>
                </a:solidFill>
              </a:rPr>
              <a:t>.</a:t>
            </a:r>
          </a:p>
          <a:p>
            <a:endParaRPr lang="ru-RU" sz="9600" dirty="0">
              <a:solidFill>
                <a:schemeClr val="bg1"/>
              </a:solidFill>
            </a:endParaRPr>
          </a:p>
          <a:p>
            <a:r>
              <a:rPr lang="ru-RU" sz="8000" dirty="0">
                <a:solidFill>
                  <a:schemeClr val="bg1"/>
                </a:solidFill>
              </a:rPr>
              <a:t>К. </a:t>
            </a:r>
            <a:r>
              <a:rPr lang="ru-RU" sz="8000" dirty="0" err="1">
                <a:solidFill>
                  <a:schemeClr val="bg1"/>
                </a:solidFill>
              </a:rPr>
              <a:t>Тимірязєв</a:t>
            </a:r>
            <a:endParaRPr lang="ru-RU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260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40607"/>
            <a:ext cx="2448272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48880"/>
            <a:ext cx="26193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6193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146" y="1421039"/>
            <a:ext cx="2619375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68" y="4600773"/>
            <a:ext cx="1905000" cy="142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31640" y="692696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/>
              <a:t>Родина Злакові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05364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Цибулеві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4835"/>
            <a:ext cx="3888432" cy="3140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0968"/>
            <a:ext cx="3312368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9276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Технічні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Соняшник, сафлор ( родина айстрові)</a:t>
            </a:r>
          </a:p>
          <a:p>
            <a:r>
              <a:rPr lang="uk-UA" dirty="0" smtClean="0"/>
              <a:t>Ріпак ( родина Капустяні)</a:t>
            </a:r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245745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645024"/>
            <a:ext cx="2619375" cy="231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688" y="2564904"/>
            <a:ext cx="261937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9522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Медоносн</a:t>
            </a:r>
            <a:r>
              <a:rPr lang="uk-UA" dirty="0" smtClean="0"/>
              <a:t>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Родина Бобові: еспарцет, буркун, біла акація</a:t>
            </a:r>
          </a:p>
          <a:p>
            <a:r>
              <a:rPr lang="uk-UA" dirty="0" smtClean="0"/>
              <a:t>Родина Розові: липа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56992"/>
            <a:ext cx="2524125" cy="168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677" y="4941168"/>
            <a:ext cx="1584176" cy="1656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726035"/>
            <a:ext cx="2457450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4118959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0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Лікарські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943" y="3212976"/>
            <a:ext cx="1238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68729"/>
            <a:ext cx="1238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927" y="1700808"/>
            <a:ext cx="1238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780928"/>
            <a:ext cx="1238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165476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628800"/>
            <a:ext cx="13906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14287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293096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605299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80928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168729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53315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Отруйні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831" y="1484784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32856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52364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96561"/>
            <a:ext cx="13335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912" y="2204864"/>
            <a:ext cx="12382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490" y="3579177"/>
            <a:ext cx="2381250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87" y="3607872"/>
            <a:ext cx="2381250" cy="315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6132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Декоративні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http</a:t>
            </a:r>
            <a:r>
              <a:rPr lang="en-US" dirty="0" smtClean="0"/>
              <a:t>://</a:t>
            </a:r>
            <a:r>
              <a:rPr lang="uk-UA" dirty="0" smtClean="0"/>
              <a:t> </a:t>
            </a:r>
            <a:r>
              <a:rPr lang="en-US" dirty="0"/>
              <a:t>&lt;</a:t>
            </a:r>
            <a:r>
              <a:rPr lang="en-US" dirty="0" err="1" smtClean="0"/>
              <a:t>obje</a:t>
            </a:r>
            <a:r>
              <a:rPr lang="uk-UA" dirty="0" smtClean="0"/>
              <a:t> 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3517"/>
            <a:ext cx="2880320" cy="270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28734"/>
            <a:ext cx="2088232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37" y="2348880"/>
            <a:ext cx="2160240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72" y="4425091"/>
            <a:ext cx="314325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62431"/>
            <a:ext cx="4032448" cy="225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88325"/>
            <a:ext cx="3809165" cy="294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289" y="1412776"/>
            <a:ext cx="3148233" cy="2577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743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Значення покритонасінних у природі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Покритонасінні</a:t>
            </a:r>
            <a:r>
              <a:rPr lang="ru-RU" dirty="0" smtClean="0"/>
              <a:t> — </a:t>
            </a:r>
            <a:r>
              <a:rPr lang="ru-RU" dirty="0" err="1" smtClean="0"/>
              <a:t>найбільший</a:t>
            </a:r>
            <a:r>
              <a:rPr lang="ru-RU" dirty="0" smtClean="0"/>
              <a:t> і </a:t>
            </a:r>
            <a:r>
              <a:rPr lang="ru-RU" dirty="0" err="1" smtClean="0"/>
              <a:t>найдосконаліший</a:t>
            </a:r>
            <a:r>
              <a:rPr lang="ru-RU" dirty="0" smtClean="0"/>
              <a:t> </a:t>
            </a:r>
            <a:r>
              <a:rPr lang="ru-RU" dirty="0" err="1" smtClean="0"/>
              <a:t>відділ</a:t>
            </a:r>
            <a:r>
              <a:rPr lang="ru-RU" dirty="0" smtClean="0"/>
              <a:t> </a:t>
            </a:r>
            <a:r>
              <a:rPr lang="ru-RU" dirty="0" err="1" smtClean="0"/>
              <a:t>наземних</a:t>
            </a:r>
            <a:r>
              <a:rPr lang="ru-RU" dirty="0" smtClean="0"/>
              <a:t> </a:t>
            </a:r>
            <a:r>
              <a:rPr lang="ru-RU" dirty="0" err="1" smtClean="0"/>
              <a:t>рослин</a:t>
            </a:r>
            <a:r>
              <a:rPr lang="ru-RU" dirty="0" smtClean="0"/>
              <a:t>. </a:t>
            </a:r>
            <a:r>
              <a:rPr lang="ru-RU" dirty="0" err="1" smtClean="0"/>
              <a:t>Ці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, будучи основною </a:t>
            </a:r>
            <a:r>
              <a:rPr lang="ru-RU" dirty="0" err="1" smtClean="0"/>
              <a:t>складовою</a:t>
            </a:r>
            <a:r>
              <a:rPr lang="ru-RU" dirty="0" smtClean="0"/>
              <a:t> </a:t>
            </a:r>
            <a:r>
              <a:rPr lang="ru-RU" dirty="0" err="1" smtClean="0"/>
              <a:t>частиною</a:t>
            </a:r>
            <a:r>
              <a:rPr lang="ru-RU" dirty="0" smtClean="0"/>
              <a:t> </a:t>
            </a:r>
            <a:r>
              <a:rPr lang="ru-RU" dirty="0" err="1" smtClean="0"/>
              <a:t>рослинного</a:t>
            </a:r>
            <a:r>
              <a:rPr lang="ru-RU" dirty="0" smtClean="0"/>
              <a:t> </a:t>
            </a:r>
            <a:r>
              <a:rPr lang="ru-RU" dirty="0" err="1" smtClean="0"/>
              <a:t>покриву</a:t>
            </a:r>
            <a:r>
              <a:rPr lang="ru-RU" dirty="0" smtClean="0"/>
              <a:t> </a:t>
            </a:r>
            <a:r>
              <a:rPr lang="ru-RU" dirty="0" err="1" smtClean="0"/>
              <a:t>лісів</a:t>
            </a:r>
            <a:r>
              <a:rPr lang="ru-RU" dirty="0" smtClean="0"/>
              <a:t>, лук, </a:t>
            </a:r>
            <a:r>
              <a:rPr lang="ru-RU" dirty="0" err="1" smtClean="0"/>
              <a:t>степів</a:t>
            </a:r>
            <a:r>
              <a:rPr lang="ru-RU" dirty="0" smtClean="0"/>
              <a:t>, </a:t>
            </a:r>
            <a:r>
              <a:rPr lang="ru-RU" dirty="0" err="1" smtClean="0"/>
              <a:t>підтримують</a:t>
            </a:r>
            <a:r>
              <a:rPr lang="ru-RU" dirty="0" smtClean="0"/>
              <a:t> і </a:t>
            </a:r>
            <a:r>
              <a:rPr lang="ru-RU" dirty="0" err="1" smtClean="0"/>
              <a:t>впливають</a:t>
            </a:r>
            <a:r>
              <a:rPr lang="ru-RU" dirty="0" smtClean="0"/>
              <a:t> при </a:t>
            </a:r>
            <a:r>
              <a:rPr lang="ru-RU" dirty="0" err="1" smtClean="0"/>
              <a:t>цьому</a:t>
            </a:r>
            <a:r>
              <a:rPr lang="ru-RU" dirty="0" smtClean="0"/>
              <a:t> на </a:t>
            </a:r>
            <a:r>
              <a:rPr lang="ru-RU" dirty="0" err="1" smtClean="0"/>
              <a:t>агмо</a:t>
            </a:r>
            <a:r>
              <a:rPr lang="ru-RU" dirty="0" smtClean="0"/>
              <a:t>-, </a:t>
            </a:r>
            <a:r>
              <a:rPr lang="ru-RU" dirty="0" err="1" smtClean="0"/>
              <a:t>гідро</a:t>
            </a:r>
            <a:r>
              <a:rPr lang="ru-RU" dirty="0" smtClean="0"/>
              <a:t>- й </a:t>
            </a:r>
            <a:r>
              <a:rPr lang="ru-RU" dirty="0" err="1" smtClean="0"/>
              <a:t>літосферу</a:t>
            </a:r>
            <a:r>
              <a:rPr lang="ru-RU" dirty="0" smtClean="0"/>
              <a:t>. Вони </a:t>
            </a:r>
            <a:r>
              <a:rPr lang="ru-RU" dirty="0" err="1" smtClean="0"/>
              <a:t>утворюють</a:t>
            </a:r>
            <a:r>
              <a:rPr lang="ru-RU" dirty="0" smtClean="0"/>
              <a:t> </a:t>
            </a:r>
            <a:r>
              <a:rPr lang="ru-RU" dirty="0" err="1" smtClean="0"/>
              <a:t>величезну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органічної</a:t>
            </a:r>
            <a:r>
              <a:rPr lang="ru-RU" dirty="0" smtClean="0"/>
              <a:t> </a:t>
            </a:r>
            <a:r>
              <a:rPr lang="ru-RU" dirty="0" err="1" smtClean="0"/>
              <a:t>речовини</a:t>
            </a:r>
            <a:r>
              <a:rPr lang="ru-RU" dirty="0" smtClean="0"/>
              <a:t>, </a:t>
            </a:r>
            <a:r>
              <a:rPr lang="ru-RU" dirty="0" err="1" smtClean="0"/>
              <a:t>чим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тварин</a:t>
            </a:r>
            <a:r>
              <a:rPr lang="ru-RU" dirty="0" smtClean="0"/>
              <a:t> суходолу, </a:t>
            </a:r>
            <a:r>
              <a:rPr lang="ru-RU" dirty="0" err="1" smtClean="0"/>
              <a:t>нерідко</a:t>
            </a:r>
            <a:r>
              <a:rPr lang="ru-RU" dirty="0" smtClean="0"/>
              <a:t> </a:t>
            </a:r>
            <a:r>
              <a:rPr lang="ru-RU" dirty="0" err="1" smtClean="0"/>
              <a:t>слугуючи</a:t>
            </a:r>
            <a:r>
              <a:rPr lang="ru-RU" dirty="0" smtClean="0"/>
              <a:t> </a:t>
            </a:r>
            <a:r>
              <a:rPr lang="ru-RU" dirty="0" err="1" smtClean="0"/>
              <a:t>їм</a:t>
            </a:r>
            <a:r>
              <a:rPr lang="ru-RU" dirty="0" smtClean="0"/>
              <a:t>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домівкою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7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Значення покритонасінних у житті людини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err="1" smtClean="0"/>
              <a:t>Покритонасінні</a:t>
            </a:r>
            <a:r>
              <a:rPr lang="ru-RU" dirty="0" smtClean="0"/>
              <a:t> </a:t>
            </a:r>
            <a:r>
              <a:rPr lang="ru-RU" dirty="0" err="1" smtClean="0"/>
              <a:t>мають</a:t>
            </a:r>
            <a:r>
              <a:rPr lang="ru-RU" dirty="0" smtClean="0"/>
              <a:t> </a:t>
            </a:r>
            <a:r>
              <a:rPr lang="ru-RU" dirty="0" err="1" smtClean="0"/>
              <a:t>важливе</a:t>
            </a:r>
            <a:r>
              <a:rPr lang="ru-RU" dirty="0" smtClean="0"/>
              <a:t> </a:t>
            </a:r>
            <a:r>
              <a:rPr lang="ru-RU" dirty="0" err="1" smtClean="0"/>
              <a:t>практичне</a:t>
            </a:r>
            <a:r>
              <a:rPr lang="ru-RU" dirty="0" smtClean="0"/>
              <a:t> </a:t>
            </a:r>
            <a:r>
              <a:rPr lang="ru-RU" dirty="0" err="1" smtClean="0"/>
              <a:t>значення</a:t>
            </a:r>
            <a:r>
              <a:rPr lang="ru-RU" dirty="0" smtClean="0"/>
              <a:t>.  </a:t>
            </a:r>
          </a:p>
          <a:p>
            <a:r>
              <a:rPr lang="ru-RU" dirty="0" err="1" smtClean="0"/>
              <a:t>Сільськогосподарські</a:t>
            </a:r>
            <a:r>
              <a:rPr lang="ru-RU" dirty="0" smtClean="0"/>
              <a:t> </a:t>
            </a:r>
            <a:r>
              <a:rPr lang="ru-RU" dirty="0" err="1" smtClean="0"/>
              <a:t>рослини</a:t>
            </a:r>
            <a:r>
              <a:rPr lang="ru-RU" dirty="0" smtClean="0"/>
              <a:t> </a:t>
            </a:r>
            <a:r>
              <a:rPr lang="ru-RU" dirty="0" err="1" smtClean="0"/>
              <a:t>дають</a:t>
            </a:r>
            <a:r>
              <a:rPr lang="ru-RU" dirty="0" smtClean="0"/>
              <a:t> </a:t>
            </a:r>
            <a:r>
              <a:rPr lang="ru-RU" dirty="0" err="1" smtClean="0"/>
              <a:t>людині</a:t>
            </a:r>
            <a:r>
              <a:rPr lang="ru-RU" dirty="0" smtClean="0"/>
              <a:t> </a:t>
            </a:r>
            <a:r>
              <a:rPr lang="ru-RU" dirty="0" err="1" smtClean="0"/>
              <a:t>їжу</a:t>
            </a:r>
            <a:r>
              <a:rPr lang="ru-RU" dirty="0" smtClean="0"/>
              <a:t>, корми для </a:t>
            </a:r>
            <a:r>
              <a:rPr lang="ru-RU" dirty="0" err="1" smtClean="0"/>
              <a:t>тварин</a:t>
            </a:r>
            <a:r>
              <a:rPr lang="ru-RU" dirty="0" smtClean="0"/>
              <a:t> і </a:t>
            </a:r>
            <a:r>
              <a:rPr lang="ru-RU" dirty="0" err="1" smtClean="0"/>
              <a:t>сировину</a:t>
            </a:r>
            <a:r>
              <a:rPr lang="ru-RU" dirty="0" smtClean="0"/>
              <a:t> для </a:t>
            </a:r>
            <a:r>
              <a:rPr lang="ru-RU" dirty="0" err="1" smtClean="0"/>
              <a:t>промисловості</a:t>
            </a:r>
            <a:r>
              <a:rPr lang="ru-RU" dirty="0" smtClean="0"/>
              <a:t>, тому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можна</a:t>
            </a:r>
            <a:r>
              <a:rPr lang="ru-RU" dirty="0" smtClean="0"/>
              <a:t> </a:t>
            </a:r>
            <a:r>
              <a:rPr lang="ru-RU" dirty="0" err="1" smtClean="0"/>
              <a:t>поділити</a:t>
            </a:r>
            <a:r>
              <a:rPr lang="ru-RU" dirty="0" smtClean="0"/>
              <a:t> на </a:t>
            </a:r>
            <a:r>
              <a:rPr lang="ru-RU" dirty="0" err="1" smtClean="0"/>
              <a:t>харчові</a:t>
            </a:r>
            <a:r>
              <a:rPr lang="ru-RU" dirty="0" smtClean="0"/>
              <a:t>, </a:t>
            </a:r>
            <a:r>
              <a:rPr lang="ru-RU" dirty="0" err="1" smtClean="0"/>
              <a:t>кормові</a:t>
            </a:r>
            <a:r>
              <a:rPr lang="ru-RU" dirty="0" smtClean="0"/>
              <a:t> й </a:t>
            </a:r>
            <a:r>
              <a:rPr lang="ru-RU" dirty="0" err="1" smtClean="0"/>
              <a:t>технічні</a:t>
            </a:r>
            <a:r>
              <a:rPr lang="ru-RU" dirty="0" smtClean="0"/>
              <a:t>, </a:t>
            </a:r>
            <a:r>
              <a:rPr lang="ru-RU" dirty="0" err="1" smtClean="0"/>
              <a:t>лікарські</a:t>
            </a:r>
            <a:r>
              <a:rPr lang="ru-RU" dirty="0" smtClean="0"/>
              <a:t> та </a:t>
            </a:r>
            <a:r>
              <a:rPr lang="ru-RU" dirty="0" err="1" smtClean="0"/>
              <a:t>декоративні</a:t>
            </a:r>
            <a:r>
              <a:rPr lang="ru-RU" dirty="0" smtClean="0"/>
              <a:t>. </a:t>
            </a:r>
          </a:p>
          <a:p>
            <a:r>
              <a:rPr lang="uk-UA" dirty="0" smtClean="0"/>
              <a:t>Деякі мають значення для науки ( релікти, ендеми, рідкісні види)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997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Харчові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Родина Капустяні : капуста, редька, редис, хрін, гірчиця.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05" y="2708920"/>
            <a:ext cx="261937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509120"/>
            <a:ext cx="2524125" cy="166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890838"/>
            <a:ext cx="1428750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011" y="4827637"/>
            <a:ext cx="152400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708920"/>
            <a:ext cx="2524125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71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/>
              <a:t>Родина розові: плодово-ягідні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0" y="1266453"/>
            <a:ext cx="207645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63" y="3995239"/>
            <a:ext cx="3719168" cy="2789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492896"/>
            <a:ext cx="3240360" cy="2417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748" y="1346944"/>
            <a:ext cx="3049095" cy="2291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490960"/>
            <a:ext cx="3432286" cy="2579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879274"/>
            <a:ext cx="571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4000" y="2636913"/>
            <a:ext cx="2234552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925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Родина Бобові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167658"/>
            <a:ext cx="200025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43" y="2034184"/>
            <a:ext cx="2619375" cy="388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034183"/>
            <a:ext cx="261937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17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Родина Пасльонові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622" y="1506007"/>
            <a:ext cx="264795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96156"/>
            <a:ext cx="2619375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48794"/>
            <a:ext cx="48196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3" y="4887113"/>
            <a:ext cx="26193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4901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Родина айстрові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Топінамбур</a:t>
            </a: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348880"/>
            <a:ext cx="2524125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88840"/>
            <a:ext cx="2095500" cy="157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23943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7992888" cy="6120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02428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142</TotalTime>
  <Words>213</Words>
  <Application>Microsoft Office PowerPoint</Application>
  <PresentationFormat>Экран (4:3)</PresentationFormat>
  <Paragraphs>29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Изящная</vt:lpstr>
      <vt:lpstr>Значення покритонасінних у природі та житті людини</vt:lpstr>
      <vt:lpstr>Значення покритонасінних у природі</vt:lpstr>
      <vt:lpstr>Значення покритонасінних у житті людини</vt:lpstr>
      <vt:lpstr>Харчові</vt:lpstr>
      <vt:lpstr>Родина розові: плодово-ягідні</vt:lpstr>
      <vt:lpstr>Родина Бобові</vt:lpstr>
      <vt:lpstr>Родина Пасльонові</vt:lpstr>
      <vt:lpstr>Родина айстрові</vt:lpstr>
      <vt:lpstr>Презентация PowerPoint</vt:lpstr>
      <vt:lpstr>Презентация PowerPoint</vt:lpstr>
      <vt:lpstr>Цибулеві</vt:lpstr>
      <vt:lpstr>Технічні</vt:lpstr>
      <vt:lpstr>Медоносні</vt:lpstr>
      <vt:lpstr>Лікарські</vt:lpstr>
      <vt:lpstr>Отруйні</vt:lpstr>
      <vt:lpstr>Декоративні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Значення покритонасінних у природі та житті людини</dc:title>
  <dc:creator>Мама</dc:creator>
  <cp:lastModifiedBy>User</cp:lastModifiedBy>
  <cp:revision>13</cp:revision>
  <dcterms:created xsi:type="dcterms:W3CDTF">2011-11-19T06:45:41Z</dcterms:created>
  <dcterms:modified xsi:type="dcterms:W3CDTF">2012-02-07T11:49:13Z</dcterms:modified>
</cp:coreProperties>
</file>