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FE82-04D3-49B9-B1A9-7C5F458C1D1C}" type="datetimeFigureOut">
              <a:rPr lang="uk-UA" smtClean="0"/>
              <a:t>06.12.2010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1A02-BAA2-48DF-87D7-0D6843D59C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FE82-04D3-49B9-B1A9-7C5F458C1D1C}" type="datetimeFigureOut">
              <a:rPr lang="uk-UA" smtClean="0"/>
              <a:t>06.12.2010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1A02-BAA2-48DF-87D7-0D6843D59C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FE82-04D3-49B9-B1A9-7C5F458C1D1C}" type="datetimeFigureOut">
              <a:rPr lang="uk-UA" smtClean="0"/>
              <a:t>06.12.2010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1A02-BAA2-48DF-87D7-0D6843D59C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FE82-04D3-49B9-B1A9-7C5F458C1D1C}" type="datetimeFigureOut">
              <a:rPr lang="uk-UA" smtClean="0"/>
              <a:t>06.12.2010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1A02-BAA2-48DF-87D7-0D6843D59C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FE82-04D3-49B9-B1A9-7C5F458C1D1C}" type="datetimeFigureOut">
              <a:rPr lang="uk-UA" smtClean="0"/>
              <a:t>06.12.2010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1A02-BAA2-48DF-87D7-0D6843D59C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FE82-04D3-49B9-B1A9-7C5F458C1D1C}" type="datetimeFigureOut">
              <a:rPr lang="uk-UA" smtClean="0"/>
              <a:t>06.12.2010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1A02-BAA2-48DF-87D7-0D6843D59C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FE82-04D3-49B9-B1A9-7C5F458C1D1C}" type="datetimeFigureOut">
              <a:rPr lang="uk-UA" smtClean="0"/>
              <a:t>06.12.2010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1A02-BAA2-48DF-87D7-0D6843D59C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FE82-04D3-49B9-B1A9-7C5F458C1D1C}" type="datetimeFigureOut">
              <a:rPr lang="uk-UA" smtClean="0"/>
              <a:t>06.12.2010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1A02-BAA2-48DF-87D7-0D6843D59C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FE82-04D3-49B9-B1A9-7C5F458C1D1C}" type="datetimeFigureOut">
              <a:rPr lang="uk-UA" smtClean="0"/>
              <a:t>06.12.2010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1A02-BAA2-48DF-87D7-0D6843D59C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FE82-04D3-49B9-B1A9-7C5F458C1D1C}" type="datetimeFigureOut">
              <a:rPr lang="uk-UA" smtClean="0"/>
              <a:t>06.12.2010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1A02-BAA2-48DF-87D7-0D6843D59C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FE82-04D3-49B9-B1A9-7C5F458C1D1C}" type="datetimeFigureOut">
              <a:rPr lang="uk-UA" smtClean="0"/>
              <a:t>06.12.2010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1A02-BAA2-48DF-87D7-0D6843D59C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E82-04D3-49B9-B1A9-7C5F458C1D1C}" type="datetimeFigureOut">
              <a:rPr lang="uk-UA" smtClean="0"/>
              <a:t>06.12.2010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11A02-BAA2-48DF-87D7-0D6843D59CB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85728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/>
              <a:t>«</a:t>
            </a:r>
            <a:r>
              <a:rPr lang="uk-UA" sz="4000" b="1" dirty="0" smtClean="0">
                <a:solidFill>
                  <a:schemeClr val="bg1"/>
                </a:solidFill>
              </a:rPr>
              <a:t>Вічна </a:t>
            </a:r>
            <a:r>
              <a:rPr lang="uk-UA" sz="4000" b="1" dirty="0" smtClean="0"/>
              <a:t>пам’ять</a:t>
            </a:r>
            <a:r>
              <a:rPr lang="uk-UA" sz="4000" b="1" dirty="0" smtClean="0">
                <a:solidFill>
                  <a:schemeClr val="bg1"/>
                </a:solidFill>
              </a:rPr>
              <a:t> замореним </a:t>
            </a:r>
            <a:r>
              <a:rPr lang="uk-UA" sz="4000" b="1" dirty="0" smtClean="0"/>
              <a:t>голодом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r>
              <a:rPr lang="uk-UA" sz="4000" b="1" dirty="0" smtClean="0"/>
              <a:t> </a:t>
            </a:r>
            <a:endParaRPr lang="uk-UA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1285860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Мета заходу: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1571612"/>
            <a:ext cx="57150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- Сприяти поверненню історичної пам'яті про голодомор 1932-1933 рр. ; </a:t>
            </a:r>
          </a:p>
          <a:p>
            <a:pPr>
              <a:buFontTx/>
              <a:buChar char="-"/>
            </a:pPr>
            <a:r>
              <a:rPr lang="uk-UA" sz="3200" b="1" dirty="0" smtClean="0"/>
              <a:t>Виховувати в учнів непримиренне ставлення до будь-якого насильства;</a:t>
            </a:r>
          </a:p>
          <a:p>
            <a:pPr>
              <a:buFontTx/>
              <a:buChar char="-"/>
            </a:pPr>
            <a:r>
              <a:rPr lang="uk-UA" sz="3200" b="1" dirty="0" smtClean="0"/>
              <a:t> прививати шанобливе ставлення  до  трагічних сторінок історії нашого народу.</a:t>
            </a:r>
          </a:p>
          <a:p>
            <a:endParaRPr lang="uk-UA" dirty="0"/>
          </a:p>
        </p:txBody>
      </p:sp>
    </p:spTree>
  </p:cSld>
  <p:clrMapOvr>
    <a:masterClrMapping/>
  </p:clrMapOvr>
  <p:transition advTm="956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35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7" y="1643050"/>
            <a:ext cx="678660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472" y="214290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“ Свічка пам’яті ”  до вшанування жертв </a:t>
            </a:r>
            <a:r>
              <a:rPr lang="uk-UA" sz="3200" b="1" dirty="0" smtClean="0">
                <a:solidFill>
                  <a:schemeClr val="bg1"/>
                </a:solidFill>
              </a:rPr>
              <a:t>голодомору</a:t>
            </a:r>
            <a:r>
              <a:rPr lang="uk-UA" sz="3200" b="1" dirty="0" smtClean="0"/>
              <a:t>.</a:t>
            </a:r>
            <a:endParaRPr lang="uk-UA" sz="3200" b="1" dirty="0"/>
          </a:p>
        </p:txBody>
      </p:sp>
    </p:spTree>
  </p:cSld>
  <p:clrMapOvr>
    <a:masterClrMapping/>
  </p:clrMapOvr>
  <p:transition advTm="989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35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492922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43504" y="1000108"/>
            <a:ext cx="285752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Пекельні цифра та слова</a:t>
            </a:r>
          </a:p>
          <a:p>
            <a:r>
              <a:rPr lang="uk-UA" sz="2800" b="1" dirty="0" smtClean="0"/>
              <a:t>У серце б’ють, неначе молот,</a:t>
            </a:r>
          </a:p>
          <a:p>
            <a:r>
              <a:rPr lang="uk-UA" sz="2800" b="1" dirty="0" smtClean="0"/>
              <a:t>   Немов прокляття ожива</a:t>
            </a:r>
          </a:p>
          <a:p>
            <a:r>
              <a:rPr lang="uk-UA" sz="2800" b="1" dirty="0" smtClean="0"/>
              <a:t>Рік тридцять третій…</a:t>
            </a:r>
          </a:p>
          <a:p>
            <a:r>
              <a:rPr lang="uk-UA" sz="2800" b="1" dirty="0" smtClean="0"/>
              <a:t>Голод… </a:t>
            </a:r>
          </a:p>
          <a:p>
            <a:r>
              <a:rPr lang="uk-UA" sz="2800" b="1" dirty="0" smtClean="0"/>
              <a:t> Голод …</a:t>
            </a: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5357818" y="578645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(Лінійка-реквієм , проведена у  2008 р.)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75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_07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88350"/>
            <a:ext cx="5715040" cy="428379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2976" y="285728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42852"/>
            <a:ext cx="69294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Голодомор 1932-1933 рр…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785794"/>
            <a:ext cx="7143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Л</a:t>
            </a:r>
          </a:p>
          <a:p>
            <a:r>
              <a:rPr lang="uk-UA" sz="3200" b="1" dirty="0" smtClean="0"/>
              <a:t>І</a:t>
            </a:r>
          </a:p>
          <a:p>
            <a:r>
              <a:rPr lang="uk-UA" sz="3200" b="1" dirty="0" smtClean="0"/>
              <a:t>Т</a:t>
            </a:r>
          </a:p>
          <a:p>
            <a:r>
              <a:rPr lang="uk-UA" sz="3200" b="1" dirty="0" smtClean="0"/>
              <a:t>Е</a:t>
            </a:r>
          </a:p>
          <a:p>
            <a:r>
              <a:rPr lang="uk-UA" sz="3200" b="1" dirty="0" smtClean="0"/>
              <a:t>Р</a:t>
            </a:r>
          </a:p>
          <a:p>
            <a:r>
              <a:rPr lang="uk-UA" sz="3200" b="1" dirty="0" smtClean="0"/>
              <a:t>А</a:t>
            </a:r>
          </a:p>
          <a:p>
            <a:r>
              <a:rPr lang="uk-UA" sz="3200" b="1" dirty="0" smtClean="0"/>
              <a:t>Т</a:t>
            </a:r>
          </a:p>
          <a:p>
            <a:r>
              <a:rPr lang="uk-UA" sz="3200" b="1" dirty="0" smtClean="0"/>
              <a:t>У</a:t>
            </a:r>
          </a:p>
          <a:p>
            <a:r>
              <a:rPr lang="uk-UA" sz="3200" b="1" dirty="0" smtClean="0"/>
              <a:t>Р</a:t>
            </a:r>
          </a:p>
          <a:p>
            <a:r>
              <a:rPr lang="uk-UA" sz="3200" b="1" dirty="0" smtClean="0"/>
              <a:t>Н</a:t>
            </a:r>
          </a:p>
          <a:p>
            <a:r>
              <a:rPr lang="uk-UA" sz="3200" b="1" dirty="0"/>
              <a:t>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2462" y="857232"/>
            <a:ext cx="7858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М</a:t>
            </a:r>
          </a:p>
          <a:p>
            <a:r>
              <a:rPr lang="uk-UA" sz="2000" b="1" dirty="0" smtClean="0"/>
              <a:t>У</a:t>
            </a:r>
          </a:p>
          <a:p>
            <a:r>
              <a:rPr lang="uk-UA" sz="2000" b="1" dirty="0" smtClean="0"/>
              <a:t>З</a:t>
            </a:r>
          </a:p>
          <a:p>
            <a:r>
              <a:rPr lang="uk-UA" sz="2000" b="1" dirty="0" smtClean="0"/>
              <a:t>И</a:t>
            </a:r>
          </a:p>
          <a:p>
            <a:r>
              <a:rPr lang="uk-UA" sz="2000" b="1" dirty="0" smtClean="0"/>
              <a:t>Ч</a:t>
            </a:r>
          </a:p>
          <a:p>
            <a:r>
              <a:rPr lang="uk-UA" sz="2000" b="1" dirty="0" smtClean="0"/>
              <a:t>Н</a:t>
            </a:r>
          </a:p>
          <a:p>
            <a:r>
              <a:rPr lang="uk-UA" sz="2000" b="1" dirty="0" smtClean="0"/>
              <a:t>А</a:t>
            </a:r>
          </a:p>
          <a:p>
            <a:endParaRPr lang="uk-UA" sz="2000" b="1" dirty="0"/>
          </a:p>
          <a:p>
            <a:r>
              <a:rPr lang="uk-UA" sz="2000" b="1" dirty="0" smtClean="0"/>
              <a:t>К</a:t>
            </a:r>
          </a:p>
          <a:p>
            <a:r>
              <a:rPr lang="uk-UA" sz="2000" b="1" dirty="0" smtClean="0"/>
              <a:t>О</a:t>
            </a:r>
          </a:p>
          <a:p>
            <a:r>
              <a:rPr lang="uk-UA" sz="2000" b="1" dirty="0" smtClean="0"/>
              <a:t>М</a:t>
            </a:r>
          </a:p>
          <a:p>
            <a:r>
              <a:rPr lang="uk-UA" sz="2000" b="1" dirty="0" smtClean="0"/>
              <a:t>П</a:t>
            </a:r>
          </a:p>
          <a:p>
            <a:r>
              <a:rPr lang="uk-UA" sz="2000" b="1" dirty="0" smtClean="0"/>
              <a:t>О</a:t>
            </a:r>
          </a:p>
          <a:p>
            <a:r>
              <a:rPr lang="uk-UA" sz="2000" b="1" dirty="0" smtClean="0"/>
              <a:t>З</a:t>
            </a:r>
          </a:p>
          <a:p>
            <a:r>
              <a:rPr lang="uk-UA" sz="2000" b="1" dirty="0" smtClean="0"/>
              <a:t>И</a:t>
            </a:r>
          </a:p>
          <a:p>
            <a:r>
              <a:rPr lang="uk-UA" sz="2000" b="1" dirty="0" smtClean="0"/>
              <a:t>Ц</a:t>
            </a:r>
          </a:p>
          <a:p>
            <a:r>
              <a:rPr lang="uk-UA" sz="2000" b="1" dirty="0" smtClean="0"/>
              <a:t>І</a:t>
            </a:r>
          </a:p>
          <a:p>
            <a:r>
              <a:rPr lang="uk-UA" sz="2000" b="1" dirty="0"/>
              <a:t>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984" y="614364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2010 р.</a:t>
            </a:r>
            <a:endParaRPr lang="uk-UA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0_07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500462" cy="2623228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1" name="Picture 3" descr="100_07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14290"/>
            <a:ext cx="3540129" cy="265364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2" name="Picture 4" descr="100_07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91812"/>
            <a:ext cx="3500462" cy="262106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3" name="Picture 5" descr="100_07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4944" y="3929066"/>
            <a:ext cx="3553336" cy="266383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29058" y="1571612"/>
            <a:ext cx="13573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Вкраїна,</a:t>
            </a:r>
          </a:p>
          <a:p>
            <a:r>
              <a:rPr lang="en-US" b="1" dirty="0" smtClean="0"/>
              <a:t>XX </a:t>
            </a:r>
            <a:r>
              <a:rPr lang="uk-UA" b="1" dirty="0" smtClean="0"/>
              <a:t>століття.</a:t>
            </a:r>
          </a:p>
          <a:p>
            <a:r>
              <a:rPr lang="uk-UA" b="1" dirty="0" smtClean="0"/>
              <a:t>І не рік,  а </a:t>
            </a:r>
          </a:p>
          <a:p>
            <a:r>
              <a:rPr lang="uk-UA" b="1" dirty="0" smtClean="0"/>
              <a:t>криваве  клеймо</a:t>
            </a:r>
          </a:p>
          <a:p>
            <a:r>
              <a:rPr lang="uk-UA" b="1" dirty="0" smtClean="0"/>
              <a:t>“ Тридцять два – тридцять три ”</a:t>
            </a:r>
            <a:endParaRPr lang="uk-UA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135</Words>
  <Application>Microsoft Office PowerPoint</Application>
  <PresentationFormat>Экран (4:3)</PresentationFormat>
  <Paragraphs>49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2010-12-06T18:00:13Z</dcterms:created>
  <dcterms:modified xsi:type="dcterms:W3CDTF">2010-12-06T18:16:44Z</dcterms:modified>
</cp:coreProperties>
</file>