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1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9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2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3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1E9358-9D3D-4FF5-B5BB-29C2ADF58B18}" type="datetimeFigureOut">
              <a:rPr lang="uk-UA" smtClean="0"/>
              <a:t>12.11.2013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3921078-F2D7-4AEA-9D07-109D37CFB8DC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https://encrypted-tbn1.gstatic.com/images?q=tbn:ANd9GcT3bjKH8DxZW7BVPxU89LjS-fr-Ufr5RymwmRHxCEtwAEUnmnXE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5"/>
            <a:ext cx="741682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8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hllab.dp.ua/Store/texts/costumes/K2F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7"/>
            <a:ext cx="540060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40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ua.textreferat.com/images/referats/13735/image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400600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35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044.radikal.ru/1012/66/5789e2972c3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807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36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1.gstatic.com/images?q=tbn:ANd9GcR7Mv_t27HXZT5wlKSGfsrmx9kzGSxYn8G5Gb3R9o1hBIqpwnR7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5"/>
            <a:ext cx="482453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85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acy;&amp;jcy;&amp;lcy;:Museum of Folk Architecture and Ethnography in Pyrohiv 22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3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17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acy;&amp;jcy;&amp;lcy;:Prelesne 0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48680"/>
            <a:ext cx="741682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6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uk/thumb/c/cb/Myrhorods%27kyi_Kraeznavchyi_Myzej_9.JPG/400px-Myrhorods%27kyi_Kraeznavchyi_Myzej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44816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42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2.bp.blogspot.com/-dkxvxdVrdmQ/UA18KA56lKI/AAAAAAAAAB4/PuRfzF2iefo/s1600/04_okna_12456423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2473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70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library.kr.ua/novini/201008/10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32859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8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barvy-art.com.ua/images/foivn_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1"/>
            <a:ext cx="482453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03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s://encrypted-tbn0.gstatic.com/images?q=tbn:ANd9GcQbvG2wBcmCcG6xLBnRNCZox3EYrHmfV70ORdZARmat5bTYef-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25658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78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</cp:revision>
  <dcterms:created xsi:type="dcterms:W3CDTF">2013-11-12T17:09:11Z</dcterms:created>
  <dcterms:modified xsi:type="dcterms:W3CDTF">2013-11-12T19:10:28Z</dcterms:modified>
</cp:coreProperties>
</file>