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Default Extension="xlsx" ContentType="application/vnd.openxmlformats-officedocument.spreadsheetml.sheet"/>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charts/chart1.xml" ContentType="application/vnd.openxmlformats-officedocument.drawingml.chart+xml"/>
  <Override PartName="/ppt/diagrams/quickStyle7.xml" ContentType="application/vnd.openxmlformats-officedocument.drawingml.diagramStyle+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diagrams/colors7.xml" ContentType="application/vnd.openxmlformats-officedocument.drawingml.diagramColors+xml"/>
  <Default Extension="gif" ContentType="image/gif"/>
  <Default Extension="docm" ContentType="application/vnd.ms-word.document.macroEnabled.12"/>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2"/>
  </p:sldMasterIdLst>
  <p:sldIdLst>
    <p:sldId id="256" r:id="rId3"/>
    <p:sldId id="257" r:id="rId4"/>
    <p:sldId id="258" r:id="rId5"/>
    <p:sldId id="313" r:id="rId6"/>
    <p:sldId id="262" r:id="rId7"/>
    <p:sldId id="261" r:id="rId8"/>
    <p:sldId id="260" r:id="rId9"/>
    <p:sldId id="263" r:id="rId10"/>
    <p:sldId id="264" r:id="rId11"/>
    <p:sldId id="265" r:id="rId12"/>
    <p:sldId id="266" r:id="rId13"/>
    <p:sldId id="268" r:id="rId14"/>
    <p:sldId id="267" r:id="rId15"/>
    <p:sldId id="270" r:id="rId16"/>
    <p:sldId id="269" r:id="rId17"/>
    <p:sldId id="271" r:id="rId18"/>
    <p:sldId id="273" r:id="rId19"/>
    <p:sldId id="275" r:id="rId20"/>
    <p:sldId id="272" r:id="rId21"/>
    <p:sldId id="314" r:id="rId22"/>
    <p:sldId id="277" r:id="rId23"/>
    <p:sldId id="278" r:id="rId24"/>
    <p:sldId id="279" r:id="rId25"/>
    <p:sldId id="280" r:id="rId26"/>
    <p:sldId id="281" r:id="rId27"/>
    <p:sldId id="282" r:id="rId28"/>
    <p:sldId id="283" r:id="rId29"/>
    <p:sldId id="284" r:id="rId30"/>
    <p:sldId id="285" r:id="rId31"/>
    <p:sldId id="315" r:id="rId32"/>
    <p:sldId id="286" r:id="rId33"/>
    <p:sldId id="287" r:id="rId34"/>
    <p:sldId id="288"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276" r:id="rId5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60A8"/>
    <a:srgbClr val="FF6699"/>
    <a:srgbClr val="CC99FF"/>
    <a:srgbClr val="008000"/>
    <a:srgbClr val="FFCC99"/>
    <a:srgbClr val="FFFF66"/>
    <a:srgbClr val="5E14CA"/>
    <a:srgbClr val="FFE285"/>
    <a:srgbClr val="CC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294"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view3D>
      <c:perspective val="30"/>
    </c:view3D>
    <c:plotArea>
      <c:layout>
        <c:manualLayout>
          <c:layoutTarget val="inner"/>
          <c:xMode val="edge"/>
          <c:yMode val="edge"/>
          <c:x val="7.2937247283358736E-2"/>
          <c:y val="3.5527485371930907E-2"/>
          <c:w val="0.59610217401716137"/>
          <c:h val="0.68427972507629065"/>
        </c:manualLayout>
      </c:layout>
      <c:bar3DChart>
        <c:barDir val="col"/>
        <c:grouping val="standard"/>
        <c:ser>
          <c:idx val="0"/>
          <c:order val="0"/>
          <c:tx>
            <c:strRef>
              <c:f>Лист1!$B$1</c:f>
              <c:strCache>
                <c:ptCount val="1"/>
                <c:pt idx="0">
                  <c:v>Інтелектуальна</c:v>
                </c:pt>
              </c:strCache>
            </c:strRef>
          </c:tx>
          <c:cat>
            <c:strRef>
              <c:f>Лист1!$A$2:$A$4</c:f>
              <c:strCache>
                <c:ptCount val="3"/>
                <c:pt idx="0">
                  <c:v>Старша школа</c:v>
                </c:pt>
                <c:pt idx="1">
                  <c:v>Середня школа</c:v>
                </c:pt>
                <c:pt idx="2">
                  <c:v>Початкова шк.</c:v>
                </c:pt>
              </c:strCache>
            </c:strRef>
          </c:cat>
          <c:val>
            <c:numRef>
              <c:f>Лист1!$B$2:$B$4</c:f>
              <c:numCache>
                <c:formatCode>General</c:formatCode>
                <c:ptCount val="3"/>
                <c:pt idx="0">
                  <c:v>11</c:v>
                </c:pt>
                <c:pt idx="1">
                  <c:v>4</c:v>
                </c:pt>
                <c:pt idx="2">
                  <c:v>1</c:v>
                </c:pt>
              </c:numCache>
            </c:numRef>
          </c:val>
        </c:ser>
        <c:ser>
          <c:idx val="1"/>
          <c:order val="1"/>
          <c:tx>
            <c:strRef>
              <c:f>Лист1!$C$1</c:f>
              <c:strCache>
                <c:ptCount val="1"/>
                <c:pt idx="0">
                  <c:v>Академічні досягнення</c:v>
                </c:pt>
              </c:strCache>
            </c:strRef>
          </c:tx>
          <c:cat>
            <c:strRef>
              <c:f>Лист1!$A$2:$A$4</c:f>
              <c:strCache>
                <c:ptCount val="3"/>
                <c:pt idx="0">
                  <c:v>Старша школа</c:v>
                </c:pt>
                <c:pt idx="1">
                  <c:v>Середня школа</c:v>
                </c:pt>
                <c:pt idx="2">
                  <c:v>Початкова шк.</c:v>
                </c:pt>
              </c:strCache>
            </c:strRef>
          </c:cat>
          <c:val>
            <c:numRef>
              <c:f>Лист1!$C$2:$C$4</c:f>
              <c:numCache>
                <c:formatCode>General</c:formatCode>
                <c:ptCount val="3"/>
                <c:pt idx="0">
                  <c:v>10</c:v>
                </c:pt>
                <c:pt idx="1">
                  <c:v>8</c:v>
                </c:pt>
                <c:pt idx="2">
                  <c:v>2</c:v>
                </c:pt>
              </c:numCache>
            </c:numRef>
          </c:val>
        </c:ser>
        <c:ser>
          <c:idx val="2"/>
          <c:order val="2"/>
          <c:tx>
            <c:strRef>
              <c:f>Лист1!$D$1</c:f>
              <c:strCache>
                <c:ptCount val="1"/>
                <c:pt idx="0">
                  <c:v>Творчість</c:v>
                </c:pt>
              </c:strCache>
            </c:strRef>
          </c:tx>
          <c:cat>
            <c:strRef>
              <c:f>Лист1!$A$2:$A$4</c:f>
              <c:strCache>
                <c:ptCount val="3"/>
                <c:pt idx="0">
                  <c:v>Старша школа</c:v>
                </c:pt>
                <c:pt idx="1">
                  <c:v>Середня школа</c:v>
                </c:pt>
                <c:pt idx="2">
                  <c:v>Початкова шк.</c:v>
                </c:pt>
              </c:strCache>
            </c:strRef>
          </c:cat>
          <c:val>
            <c:numRef>
              <c:f>Лист1!$D$2:$D$4</c:f>
              <c:numCache>
                <c:formatCode>General</c:formatCode>
                <c:ptCount val="3"/>
                <c:pt idx="0">
                  <c:v>11</c:v>
                </c:pt>
                <c:pt idx="1">
                  <c:v>9</c:v>
                </c:pt>
                <c:pt idx="2">
                  <c:v>3</c:v>
                </c:pt>
              </c:numCache>
            </c:numRef>
          </c:val>
        </c:ser>
        <c:ser>
          <c:idx val="3"/>
          <c:order val="3"/>
          <c:tx>
            <c:strRef>
              <c:f>Лист1!$E$1</c:f>
              <c:strCache>
                <c:ptCount val="1"/>
                <c:pt idx="0">
                  <c:v>Спілкування</c:v>
                </c:pt>
              </c:strCache>
            </c:strRef>
          </c:tx>
          <c:cat>
            <c:strRef>
              <c:f>Лист1!$A$2:$A$4</c:f>
              <c:strCache>
                <c:ptCount val="3"/>
                <c:pt idx="0">
                  <c:v>Старша школа</c:v>
                </c:pt>
                <c:pt idx="1">
                  <c:v>Середня школа</c:v>
                </c:pt>
                <c:pt idx="2">
                  <c:v>Початкова шк.</c:v>
                </c:pt>
              </c:strCache>
            </c:strRef>
          </c:cat>
          <c:val>
            <c:numRef>
              <c:f>Лист1!$E$2:$E$4</c:f>
              <c:numCache>
                <c:formatCode>General</c:formatCode>
                <c:ptCount val="3"/>
                <c:pt idx="0">
                  <c:v>12</c:v>
                </c:pt>
                <c:pt idx="1">
                  <c:v>10</c:v>
                </c:pt>
                <c:pt idx="2">
                  <c:v>4</c:v>
                </c:pt>
              </c:numCache>
            </c:numRef>
          </c:val>
        </c:ser>
        <c:dLbls/>
        <c:shape val="cone"/>
        <c:axId val="96350976"/>
        <c:axId val="96352512"/>
        <c:axId val="95963328"/>
      </c:bar3DChart>
      <c:catAx>
        <c:axId val="96350976"/>
        <c:scaling>
          <c:orientation val="minMax"/>
        </c:scaling>
        <c:axPos val="b"/>
        <c:tickLblPos val="nextTo"/>
        <c:txPr>
          <a:bodyPr/>
          <a:lstStyle/>
          <a:p>
            <a:pPr>
              <a:defRPr lang="uk-UA"/>
            </a:pPr>
            <a:endParaRPr lang="ru-RU"/>
          </a:p>
        </c:txPr>
        <c:crossAx val="96352512"/>
        <c:crosses val="autoZero"/>
        <c:auto val="1"/>
        <c:lblAlgn val="ctr"/>
        <c:lblOffset val="100"/>
      </c:catAx>
      <c:valAx>
        <c:axId val="96352512"/>
        <c:scaling>
          <c:orientation val="minMax"/>
        </c:scaling>
        <c:axPos val="l"/>
        <c:majorGridlines/>
        <c:numFmt formatCode="General" sourceLinked="1"/>
        <c:tickLblPos val="nextTo"/>
        <c:txPr>
          <a:bodyPr/>
          <a:lstStyle/>
          <a:p>
            <a:pPr>
              <a:defRPr lang="uk-UA"/>
            </a:pPr>
            <a:endParaRPr lang="ru-RU"/>
          </a:p>
        </c:txPr>
        <c:crossAx val="96350976"/>
        <c:crosses val="autoZero"/>
        <c:crossBetween val="between"/>
      </c:valAx>
      <c:serAx>
        <c:axId val="95963328"/>
        <c:scaling>
          <c:orientation val="minMax"/>
        </c:scaling>
        <c:delete val="1"/>
        <c:axPos val="b"/>
        <c:tickLblPos val="nextTo"/>
        <c:crossAx val="96352512"/>
        <c:crosses val="autoZero"/>
      </c:serAx>
    </c:plotArea>
    <c:legend>
      <c:legendPos val="r"/>
      <c:layout/>
      <c:txPr>
        <a:bodyPr/>
        <a:lstStyle/>
        <a:p>
          <a:pPr>
            <a:defRPr lang="uk-UA"/>
          </a:pPr>
          <a:endParaRPr lang="ru-RU"/>
        </a:p>
      </c:txPr>
    </c:legend>
    <c:plotVisOnly val="1"/>
    <c:dispBlanksAs val="gap"/>
  </c:chart>
  <c:txPr>
    <a:bodyPr/>
    <a:lstStyle/>
    <a:p>
      <a:pPr>
        <a:defRPr sz="1800"/>
      </a:pPr>
      <a:endParaRPr lang="ru-RU"/>
    </a:p>
  </c:txPr>
  <c:externalData r:id="rId1"/>
</c:chartSpace>
</file>

<file path=ppt/diagrams/_rels/data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image" Target="../media/image8.wmf"/></Relationships>
</file>

<file path=ppt/diagrams/_rels/data6.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96.jpeg"/><Relationship Id="rId1" Type="http://schemas.openxmlformats.org/officeDocument/2006/relationships/image" Target="../media/image81.wmf"/></Relationships>
</file>

<file path=ppt/diagrams/_rels/drawing6.xml.rels><?xml version="1.0" encoding="UTF-8" standalone="yes"?>
<Relationships xmlns="http://schemas.openxmlformats.org/package/2006/relationships"><Relationship Id="rId1" Type="http://schemas.openxmlformats.org/officeDocument/2006/relationships/image" Target="../media/image11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149434-51F1-4C3C-8CC6-2F353A1A8098}" type="doc">
      <dgm:prSet loTypeId="urn:microsoft.com/office/officeart/2005/8/layout/bProcess2" loCatId="process" qsTypeId="urn:microsoft.com/office/officeart/2005/8/quickstyle/3d1" qsCatId="3D" csTypeId="urn:microsoft.com/office/officeart/2005/8/colors/accent1_2" csCatId="accent1" phldr="1"/>
      <dgm:spPr/>
      <dgm:t>
        <a:bodyPr/>
        <a:lstStyle/>
        <a:p>
          <a:endParaRPr lang="uk-UA"/>
        </a:p>
      </dgm:t>
    </dgm:pt>
    <dgm:pt modelId="{84B47A60-4743-487D-A981-B9BCB644F5D9}">
      <dgm:prSet phldrT="[Текст]" custT="1"/>
      <dgm:spPr>
        <a:solidFill>
          <a:srgbClr val="CC99FF"/>
        </a:solidFill>
      </dgm:spPr>
      <dgm:t>
        <a:bodyPr/>
        <a:lstStyle/>
        <a:p>
          <a:r>
            <a:rPr lang="uk-UA" sz="1100" b="1" dirty="0" smtClean="0">
              <a:latin typeface="Times New Roman" pitchFamily="18" charset="0"/>
              <a:cs typeface="Times New Roman" pitchFamily="18" charset="0"/>
            </a:rPr>
            <a:t>Теоретична циклограма</a:t>
          </a:r>
          <a:endParaRPr lang="uk-UA" sz="1100" b="1" dirty="0">
            <a:latin typeface="Times New Roman" pitchFamily="18" charset="0"/>
            <a:cs typeface="Times New Roman" pitchFamily="18" charset="0"/>
          </a:endParaRPr>
        </a:p>
      </dgm:t>
    </dgm:pt>
    <dgm:pt modelId="{6D6CF60B-CD6D-48AB-B262-264E8483BE0E}" type="parTrans" cxnId="{17849BE7-28EE-4326-85A3-85AD7BC0053A}">
      <dgm:prSet/>
      <dgm:spPr/>
      <dgm:t>
        <a:bodyPr/>
        <a:lstStyle/>
        <a:p>
          <a:endParaRPr lang="uk-UA"/>
        </a:p>
      </dgm:t>
    </dgm:pt>
    <dgm:pt modelId="{73FF1E59-DFED-4DDC-AE69-F901E9E5F363}" type="sibTrans" cxnId="{17849BE7-28EE-4326-85A3-85AD7BC0053A}">
      <dgm:prSet/>
      <dgm:spPr>
        <a:solidFill>
          <a:srgbClr val="0060A8"/>
        </a:solidFill>
      </dgm:spPr>
      <dgm:t>
        <a:bodyPr/>
        <a:lstStyle/>
        <a:p>
          <a:endParaRPr lang="uk-UA" dirty="0"/>
        </a:p>
      </dgm:t>
    </dgm:pt>
    <dgm:pt modelId="{2DDE2F19-C204-481D-BBA8-C3C3C98568C0}">
      <dgm:prSet phldrT="[Текст]" custT="1"/>
      <dgm:spPr>
        <a:solidFill>
          <a:srgbClr val="CC99FF"/>
        </a:solidFill>
      </dgm:spPr>
      <dgm:t>
        <a:bodyPr/>
        <a:lstStyle/>
        <a:p>
          <a:r>
            <a:rPr lang="uk-UA" sz="1100" b="1" dirty="0" smtClean="0">
              <a:latin typeface="Times New Roman" pitchFamily="18" charset="0"/>
              <a:cs typeface="Times New Roman" pitchFamily="18" charset="0"/>
            </a:rPr>
            <a:t>Типологія проектів</a:t>
          </a:r>
          <a:endParaRPr lang="uk-UA" sz="1100" b="1" dirty="0">
            <a:latin typeface="Times New Roman" pitchFamily="18" charset="0"/>
            <a:cs typeface="Times New Roman" pitchFamily="18" charset="0"/>
          </a:endParaRPr>
        </a:p>
      </dgm:t>
    </dgm:pt>
    <dgm:pt modelId="{D8A35B3E-ABAA-421B-B06E-0A1E61C7C87C}" type="parTrans" cxnId="{22E5A434-41DD-455D-8723-62FB5D9EEA68}">
      <dgm:prSet/>
      <dgm:spPr/>
      <dgm:t>
        <a:bodyPr/>
        <a:lstStyle/>
        <a:p>
          <a:endParaRPr lang="uk-UA"/>
        </a:p>
      </dgm:t>
    </dgm:pt>
    <dgm:pt modelId="{8EE6C1CD-6865-435B-B060-ED988BB86A62}" type="sibTrans" cxnId="{22E5A434-41DD-455D-8723-62FB5D9EEA68}">
      <dgm:prSet/>
      <dgm:spPr>
        <a:solidFill>
          <a:srgbClr val="0060A8"/>
        </a:solidFill>
      </dgm:spPr>
      <dgm:t>
        <a:bodyPr/>
        <a:lstStyle/>
        <a:p>
          <a:endParaRPr lang="uk-UA" dirty="0"/>
        </a:p>
      </dgm:t>
    </dgm:pt>
    <dgm:pt modelId="{66C44ABA-137D-4DF6-8B18-596066522B5D}">
      <dgm:prSet phldrT="[Текст]" custT="1"/>
      <dgm:spPr>
        <a:solidFill>
          <a:srgbClr val="CC99FF"/>
        </a:solidFill>
      </dgm:spPr>
      <dgm:t>
        <a:bodyPr/>
        <a:lstStyle/>
        <a:p>
          <a:r>
            <a:rPr lang="uk-UA" sz="1100" b="1" dirty="0" smtClean="0">
              <a:latin typeface="Times New Roman" pitchFamily="18" charset="0"/>
              <a:cs typeface="Times New Roman" pitchFamily="18" charset="0"/>
            </a:rPr>
            <a:t>Управлінська діяльність	</a:t>
          </a:r>
          <a:endParaRPr lang="uk-UA" sz="1100" b="1" dirty="0">
            <a:latin typeface="Times New Roman" pitchFamily="18" charset="0"/>
            <a:cs typeface="Times New Roman" pitchFamily="18" charset="0"/>
          </a:endParaRPr>
        </a:p>
      </dgm:t>
    </dgm:pt>
    <dgm:pt modelId="{AF40BADF-4C49-4DAD-A24A-B524155EF026}" type="parTrans" cxnId="{4AC76CF2-C053-4A4C-9544-53CEEB29E9DB}">
      <dgm:prSet/>
      <dgm:spPr/>
      <dgm:t>
        <a:bodyPr/>
        <a:lstStyle/>
        <a:p>
          <a:endParaRPr lang="uk-UA"/>
        </a:p>
      </dgm:t>
    </dgm:pt>
    <dgm:pt modelId="{7B5E4BAC-B7ED-40C7-ACD9-842B500D15B0}" type="sibTrans" cxnId="{4AC76CF2-C053-4A4C-9544-53CEEB29E9DB}">
      <dgm:prSet/>
      <dgm:spPr>
        <a:solidFill>
          <a:srgbClr val="0060A8"/>
        </a:solidFill>
      </dgm:spPr>
      <dgm:t>
        <a:bodyPr/>
        <a:lstStyle/>
        <a:p>
          <a:endParaRPr lang="uk-UA" dirty="0"/>
        </a:p>
      </dgm:t>
    </dgm:pt>
    <dgm:pt modelId="{81CAEACE-563A-43B0-82BA-7344706FDE91}">
      <dgm:prSet phldrT="[Текст]" custT="1"/>
      <dgm:spPr>
        <a:solidFill>
          <a:srgbClr val="CC99FF"/>
        </a:solidFill>
      </dgm:spPr>
      <dgm:t>
        <a:bodyPr/>
        <a:lstStyle/>
        <a:p>
          <a:r>
            <a:rPr lang="uk-UA" sz="1100" b="1" dirty="0" smtClean="0">
              <a:latin typeface="Times New Roman" pitchFamily="18" charset="0"/>
              <a:cs typeface="Times New Roman" pitchFamily="18" charset="0"/>
            </a:rPr>
            <a:t>Алгоритм роботи над проектами</a:t>
          </a:r>
          <a:endParaRPr lang="uk-UA" sz="1100" b="1" dirty="0">
            <a:latin typeface="Times New Roman" pitchFamily="18" charset="0"/>
            <a:cs typeface="Times New Roman" pitchFamily="18" charset="0"/>
          </a:endParaRPr>
        </a:p>
      </dgm:t>
    </dgm:pt>
    <dgm:pt modelId="{783785FB-1D22-4CFA-8C59-A4449809B0EC}" type="parTrans" cxnId="{4C5A4FAB-5166-46D8-9A67-6DAA110785C1}">
      <dgm:prSet/>
      <dgm:spPr/>
      <dgm:t>
        <a:bodyPr/>
        <a:lstStyle/>
        <a:p>
          <a:endParaRPr lang="uk-UA"/>
        </a:p>
      </dgm:t>
    </dgm:pt>
    <dgm:pt modelId="{9A66B3D5-9D31-4D6B-B332-945FEFEF91F4}" type="sibTrans" cxnId="{4C5A4FAB-5166-46D8-9A67-6DAA110785C1}">
      <dgm:prSet/>
      <dgm:spPr>
        <a:solidFill>
          <a:srgbClr val="0060A8"/>
        </a:solidFill>
      </dgm:spPr>
      <dgm:t>
        <a:bodyPr/>
        <a:lstStyle/>
        <a:p>
          <a:endParaRPr lang="uk-UA" dirty="0"/>
        </a:p>
      </dgm:t>
    </dgm:pt>
    <dgm:pt modelId="{EBB91551-DE7E-40C4-9FDD-FA8C380F52B1}">
      <dgm:prSet phldrT="[Текст]" custT="1"/>
      <dgm:spPr>
        <a:solidFill>
          <a:srgbClr val="CC99FF"/>
        </a:solidFill>
      </dgm:spPr>
      <dgm:t>
        <a:bodyPr/>
        <a:lstStyle/>
        <a:p>
          <a:r>
            <a:rPr lang="uk-UA" sz="1200" b="1" dirty="0" smtClean="0">
              <a:latin typeface="Times New Roman" pitchFamily="18" charset="0"/>
              <a:cs typeface="Times New Roman" pitchFamily="18" charset="0"/>
            </a:rPr>
            <a:t>Етапи проектної</a:t>
          </a:r>
        </a:p>
        <a:p>
          <a:r>
            <a:rPr lang="uk-UA" sz="1200" b="1" dirty="0" smtClean="0">
              <a:latin typeface="Times New Roman" pitchFamily="18" charset="0"/>
              <a:cs typeface="Times New Roman" pitchFamily="18" charset="0"/>
            </a:rPr>
            <a:t>діяльності</a:t>
          </a:r>
          <a:endParaRPr lang="uk-UA" sz="1200" b="1" dirty="0">
            <a:latin typeface="Times New Roman" pitchFamily="18" charset="0"/>
            <a:cs typeface="Times New Roman" pitchFamily="18" charset="0"/>
          </a:endParaRPr>
        </a:p>
      </dgm:t>
    </dgm:pt>
    <dgm:pt modelId="{A7380B6A-48B4-4D32-826B-474FACA8F091}" type="parTrans" cxnId="{EEBCD08B-D148-45B5-A9EE-2FEE3573DBEF}">
      <dgm:prSet/>
      <dgm:spPr/>
      <dgm:t>
        <a:bodyPr/>
        <a:lstStyle/>
        <a:p>
          <a:endParaRPr lang="uk-UA"/>
        </a:p>
      </dgm:t>
    </dgm:pt>
    <dgm:pt modelId="{7BB59CEF-FCD0-4684-96FD-7F55D9431155}" type="sibTrans" cxnId="{EEBCD08B-D148-45B5-A9EE-2FEE3573DBEF}">
      <dgm:prSet/>
      <dgm:spPr>
        <a:solidFill>
          <a:srgbClr val="0060A8"/>
        </a:solidFill>
      </dgm:spPr>
      <dgm:t>
        <a:bodyPr/>
        <a:lstStyle/>
        <a:p>
          <a:endParaRPr lang="uk-UA" dirty="0"/>
        </a:p>
      </dgm:t>
    </dgm:pt>
    <dgm:pt modelId="{1B0E1D50-75F8-4A8C-8A8C-811B4EBA75F3}">
      <dgm:prSet phldrT="[Текст]" custT="1"/>
      <dgm:spPr>
        <a:solidFill>
          <a:srgbClr val="CC99FF"/>
        </a:solidFill>
      </dgm:spPr>
      <dgm:t>
        <a:bodyPr/>
        <a:lstStyle/>
        <a:p>
          <a:r>
            <a:rPr lang="uk-UA" sz="1100" b="1" dirty="0" smtClean="0">
              <a:latin typeface="Times New Roman" pitchFamily="18" charset="0"/>
              <a:cs typeface="Times New Roman" pitchFamily="18" charset="0"/>
            </a:rPr>
            <a:t>Графічно-візуальне зображення</a:t>
          </a:r>
          <a:endParaRPr lang="uk-UA" sz="1100" b="1" dirty="0">
            <a:latin typeface="Times New Roman" pitchFamily="18" charset="0"/>
            <a:cs typeface="Times New Roman" pitchFamily="18" charset="0"/>
          </a:endParaRPr>
        </a:p>
      </dgm:t>
    </dgm:pt>
    <dgm:pt modelId="{A6A3CF33-E86E-4A69-B03C-0A5A52C12BAE}" type="parTrans" cxnId="{3FB92E75-A03F-410F-B139-DBF6AB606FAD}">
      <dgm:prSet/>
      <dgm:spPr/>
      <dgm:t>
        <a:bodyPr/>
        <a:lstStyle/>
        <a:p>
          <a:endParaRPr lang="uk-UA"/>
        </a:p>
      </dgm:t>
    </dgm:pt>
    <dgm:pt modelId="{8C84DCF8-96FD-433B-BAD7-6475F77076E1}" type="sibTrans" cxnId="{3FB92E75-A03F-410F-B139-DBF6AB606FAD}">
      <dgm:prSet/>
      <dgm:spPr>
        <a:solidFill>
          <a:srgbClr val="0060A8"/>
        </a:solidFill>
      </dgm:spPr>
      <dgm:t>
        <a:bodyPr/>
        <a:lstStyle/>
        <a:p>
          <a:endParaRPr lang="uk-UA" dirty="0"/>
        </a:p>
      </dgm:t>
    </dgm:pt>
    <dgm:pt modelId="{3E2B9E69-8573-4B39-BF7D-798814ACE703}">
      <dgm:prSet phldrT="[Текст]" custT="1"/>
      <dgm:spPr>
        <a:solidFill>
          <a:srgbClr val="CC99FF"/>
        </a:solidFill>
      </dgm:spPr>
      <dgm:t>
        <a:bodyPr/>
        <a:lstStyle/>
        <a:p>
          <a:r>
            <a:rPr lang="uk-UA" sz="1100" b="1" dirty="0" smtClean="0">
              <a:latin typeface="Times New Roman" pitchFamily="18" charset="0"/>
              <a:cs typeface="Times New Roman" pitchFamily="18" charset="0"/>
            </a:rPr>
            <a:t>Презентація на широку громадськість</a:t>
          </a:r>
          <a:endParaRPr lang="uk-UA" sz="1100" b="1" dirty="0">
            <a:latin typeface="Times New Roman" pitchFamily="18" charset="0"/>
            <a:cs typeface="Times New Roman" pitchFamily="18" charset="0"/>
          </a:endParaRPr>
        </a:p>
      </dgm:t>
    </dgm:pt>
    <dgm:pt modelId="{0F1F038C-5536-4092-940A-A7732B2BB2CA}" type="parTrans" cxnId="{58792497-02A6-4EEB-8B96-0EE7D259DA4A}">
      <dgm:prSet/>
      <dgm:spPr/>
      <dgm:t>
        <a:bodyPr/>
        <a:lstStyle/>
        <a:p>
          <a:endParaRPr lang="uk-UA"/>
        </a:p>
      </dgm:t>
    </dgm:pt>
    <dgm:pt modelId="{1A22163D-33A6-40BE-944B-8625D3FB13C8}" type="sibTrans" cxnId="{58792497-02A6-4EEB-8B96-0EE7D259DA4A}">
      <dgm:prSet/>
      <dgm:spPr>
        <a:solidFill>
          <a:srgbClr val="0060A8"/>
        </a:solidFill>
      </dgm:spPr>
      <dgm:t>
        <a:bodyPr/>
        <a:lstStyle/>
        <a:p>
          <a:endParaRPr lang="uk-UA" dirty="0"/>
        </a:p>
      </dgm:t>
    </dgm:pt>
    <dgm:pt modelId="{83E237FC-3F3B-499F-A599-385FF472A22D}">
      <dgm:prSet phldrT="[Текст]" custT="1"/>
      <dgm:spPr>
        <a:solidFill>
          <a:srgbClr val="CC99FF"/>
        </a:solidFill>
      </dgm:spPr>
      <dgm:t>
        <a:bodyPr/>
        <a:lstStyle/>
        <a:p>
          <a:r>
            <a:rPr lang="uk-UA" sz="1100" b="1" dirty="0" smtClean="0">
              <a:latin typeface="Times New Roman" pitchFamily="18" charset="0"/>
              <a:cs typeface="Times New Roman" pitchFamily="18" charset="0"/>
            </a:rPr>
            <a:t>Критерії ефективності</a:t>
          </a:r>
          <a:endParaRPr lang="uk-UA" sz="1100" b="1" dirty="0">
            <a:latin typeface="Times New Roman" pitchFamily="18" charset="0"/>
            <a:cs typeface="Times New Roman" pitchFamily="18" charset="0"/>
          </a:endParaRPr>
        </a:p>
      </dgm:t>
    </dgm:pt>
    <dgm:pt modelId="{B35AAF7A-A37F-49E6-91D2-56174648AE7C}" type="parTrans" cxnId="{CEB8144A-CB0C-4EA8-B76B-CA850315E48D}">
      <dgm:prSet/>
      <dgm:spPr/>
      <dgm:t>
        <a:bodyPr/>
        <a:lstStyle/>
        <a:p>
          <a:endParaRPr lang="uk-UA"/>
        </a:p>
      </dgm:t>
    </dgm:pt>
    <dgm:pt modelId="{465A8A57-BA53-48CF-8605-607340A38001}" type="sibTrans" cxnId="{CEB8144A-CB0C-4EA8-B76B-CA850315E48D}">
      <dgm:prSet/>
      <dgm:spPr>
        <a:solidFill>
          <a:srgbClr val="0060A8"/>
        </a:solidFill>
      </dgm:spPr>
      <dgm:t>
        <a:bodyPr/>
        <a:lstStyle/>
        <a:p>
          <a:endParaRPr lang="uk-UA" dirty="0"/>
        </a:p>
      </dgm:t>
    </dgm:pt>
    <dgm:pt modelId="{0DB71538-A2DD-4FE0-99B7-7AEA5716FF6E}">
      <dgm:prSet phldrT="[Текст]" custT="1"/>
      <dgm:spPr>
        <a:solidFill>
          <a:srgbClr val="CC99FF"/>
        </a:solidFill>
      </dgm:spPr>
      <dgm:t>
        <a:bodyPr/>
        <a:lstStyle/>
        <a:p>
          <a:r>
            <a:rPr lang="uk-UA" sz="1100" b="1" dirty="0" smtClean="0">
              <a:latin typeface="Times New Roman" pitchFamily="18" charset="0"/>
              <a:cs typeface="Times New Roman" pitchFamily="18" charset="0"/>
            </a:rPr>
            <a:t>Компетентності особистості</a:t>
          </a:r>
          <a:endParaRPr lang="uk-UA" sz="1100" b="1" dirty="0">
            <a:latin typeface="Times New Roman" pitchFamily="18" charset="0"/>
            <a:cs typeface="Times New Roman" pitchFamily="18" charset="0"/>
          </a:endParaRPr>
        </a:p>
      </dgm:t>
    </dgm:pt>
    <dgm:pt modelId="{D8E353F6-B8DA-4757-B8A1-4394901DC23A}" type="parTrans" cxnId="{BBF73764-4B3E-45E8-AAB3-A46DCC0433B3}">
      <dgm:prSet/>
      <dgm:spPr/>
      <dgm:t>
        <a:bodyPr/>
        <a:lstStyle/>
        <a:p>
          <a:endParaRPr lang="uk-UA"/>
        </a:p>
      </dgm:t>
    </dgm:pt>
    <dgm:pt modelId="{26FB53E7-2492-4E9F-A7EF-EFE8314A92F5}" type="sibTrans" cxnId="{BBF73764-4B3E-45E8-AAB3-A46DCC0433B3}">
      <dgm:prSet/>
      <dgm:spPr>
        <a:solidFill>
          <a:srgbClr val="0060A8"/>
        </a:solidFill>
      </dgm:spPr>
      <dgm:t>
        <a:bodyPr/>
        <a:lstStyle/>
        <a:p>
          <a:endParaRPr lang="uk-UA" dirty="0"/>
        </a:p>
      </dgm:t>
    </dgm:pt>
    <dgm:pt modelId="{46AC8570-8786-4033-8652-A96260F12B55}">
      <dgm:prSet custT="1"/>
      <dgm:spPr>
        <a:solidFill>
          <a:srgbClr val="CC99FF"/>
        </a:solidFill>
      </dgm:spPr>
      <dgm:t>
        <a:bodyPr/>
        <a:lstStyle/>
        <a:p>
          <a:r>
            <a:rPr lang="uk-UA" sz="1100" b="1" dirty="0" smtClean="0">
              <a:latin typeface="Times New Roman" pitchFamily="18" charset="0"/>
              <a:cs typeface="Times New Roman" pitchFamily="18" charset="0"/>
            </a:rPr>
            <a:t>Результативність проектної діяльності</a:t>
          </a:r>
          <a:endParaRPr lang="uk-UA" sz="1100" b="1" dirty="0">
            <a:latin typeface="Times New Roman" pitchFamily="18" charset="0"/>
            <a:cs typeface="Times New Roman" pitchFamily="18" charset="0"/>
          </a:endParaRPr>
        </a:p>
      </dgm:t>
    </dgm:pt>
    <dgm:pt modelId="{51FF709F-FD30-4432-943C-9ECF81D10A79}" type="parTrans" cxnId="{95C1F8EF-6C7D-4FCA-81EC-F6E808D9A1C7}">
      <dgm:prSet/>
      <dgm:spPr/>
      <dgm:t>
        <a:bodyPr/>
        <a:lstStyle/>
        <a:p>
          <a:endParaRPr lang="uk-UA"/>
        </a:p>
      </dgm:t>
    </dgm:pt>
    <dgm:pt modelId="{F45D7B91-22B4-4058-A586-79C6C0B8D7D9}" type="sibTrans" cxnId="{95C1F8EF-6C7D-4FCA-81EC-F6E808D9A1C7}">
      <dgm:prSet/>
      <dgm:spPr/>
      <dgm:t>
        <a:bodyPr/>
        <a:lstStyle/>
        <a:p>
          <a:endParaRPr lang="uk-UA"/>
        </a:p>
      </dgm:t>
    </dgm:pt>
    <dgm:pt modelId="{6EE33970-22E1-4CE1-8E9B-9FA14F2AA14A}" type="pres">
      <dgm:prSet presAssocID="{D9149434-51F1-4C3C-8CC6-2F353A1A8098}" presName="diagram" presStyleCnt="0">
        <dgm:presLayoutVars>
          <dgm:dir/>
          <dgm:resizeHandles/>
        </dgm:presLayoutVars>
      </dgm:prSet>
      <dgm:spPr/>
      <dgm:t>
        <a:bodyPr/>
        <a:lstStyle/>
        <a:p>
          <a:endParaRPr lang="uk-UA"/>
        </a:p>
      </dgm:t>
    </dgm:pt>
    <dgm:pt modelId="{2C7757DE-C44D-4E33-9641-4B8E750CEECF}" type="pres">
      <dgm:prSet presAssocID="{84B47A60-4743-487D-A981-B9BCB644F5D9}" presName="firstNode" presStyleLbl="node1" presStyleIdx="0" presStyleCnt="10" custScaleX="116342" custScaleY="112191" custLinFactNeighborX="6754" custLinFactNeighborY="12351">
        <dgm:presLayoutVars>
          <dgm:bulletEnabled val="1"/>
        </dgm:presLayoutVars>
      </dgm:prSet>
      <dgm:spPr/>
      <dgm:t>
        <a:bodyPr/>
        <a:lstStyle/>
        <a:p>
          <a:endParaRPr lang="uk-UA"/>
        </a:p>
      </dgm:t>
    </dgm:pt>
    <dgm:pt modelId="{423F608D-4A27-4084-A6C5-9D4AF2F825F6}" type="pres">
      <dgm:prSet presAssocID="{73FF1E59-DFED-4DDC-AE69-F901E9E5F363}" presName="sibTrans" presStyleLbl="sibTrans2D1" presStyleIdx="0" presStyleCnt="9"/>
      <dgm:spPr/>
      <dgm:t>
        <a:bodyPr/>
        <a:lstStyle/>
        <a:p>
          <a:endParaRPr lang="uk-UA"/>
        </a:p>
      </dgm:t>
    </dgm:pt>
    <dgm:pt modelId="{A85F7F33-B8C6-4B4F-9B2B-0735C3CF49E2}" type="pres">
      <dgm:prSet presAssocID="{2DDE2F19-C204-481D-BBA8-C3C3C98568C0}" presName="middleNode" presStyleCnt="0"/>
      <dgm:spPr/>
    </dgm:pt>
    <dgm:pt modelId="{CE907A4D-7B16-4411-93E5-E9DB87C35900}" type="pres">
      <dgm:prSet presAssocID="{2DDE2F19-C204-481D-BBA8-C3C3C98568C0}" presName="padding" presStyleLbl="node1" presStyleIdx="0" presStyleCnt="10"/>
      <dgm:spPr/>
    </dgm:pt>
    <dgm:pt modelId="{137AD1D0-F23E-4579-9086-3B0AD794B79B}" type="pres">
      <dgm:prSet presAssocID="{2DDE2F19-C204-481D-BBA8-C3C3C98568C0}" presName="shape" presStyleLbl="node1" presStyleIdx="1" presStyleCnt="10" custScaleX="171195" custScaleY="141035" custLinFactNeighborX="8511" custLinFactNeighborY="97459">
        <dgm:presLayoutVars>
          <dgm:bulletEnabled val="1"/>
        </dgm:presLayoutVars>
      </dgm:prSet>
      <dgm:spPr/>
      <dgm:t>
        <a:bodyPr/>
        <a:lstStyle/>
        <a:p>
          <a:endParaRPr lang="uk-UA"/>
        </a:p>
      </dgm:t>
    </dgm:pt>
    <dgm:pt modelId="{C486F5FC-0BD9-497D-8838-ACC76458F38F}" type="pres">
      <dgm:prSet presAssocID="{8EE6C1CD-6865-435B-B060-ED988BB86A62}" presName="sibTrans" presStyleLbl="sibTrans2D1" presStyleIdx="1" presStyleCnt="9"/>
      <dgm:spPr/>
      <dgm:t>
        <a:bodyPr/>
        <a:lstStyle/>
        <a:p>
          <a:endParaRPr lang="uk-UA"/>
        </a:p>
      </dgm:t>
    </dgm:pt>
    <dgm:pt modelId="{D0AB478D-68EE-4D0E-8C0D-F5DCD10C7B99}" type="pres">
      <dgm:prSet presAssocID="{66C44ABA-137D-4DF6-8B18-596066522B5D}" presName="middleNode" presStyleCnt="0"/>
      <dgm:spPr/>
    </dgm:pt>
    <dgm:pt modelId="{E53CF685-CD08-47B0-8494-3976E217A8C3}" type="pres">
      <dgm:prSet presAssocID="{66C44ABA-137D-4DF6-8B18-596066522B5D}" presName="padding" presStyleLbl="node1" presStyleIdx="1" presStyleCnt="10"/>
      <dgm:spPr/>
    </dgm:pt>
    <dgm:pt modelId="{39DA3AFD-EF8C-4F32-B024-DD0878CC4477}" type="pres">
      <dgm:prSet presAssocID="{66C44ABA-137D-4DF6-8B18-596066522B5D}" presName="shape" presStyleLbl="node1" presStyleIdx="2" presStyleCnt="10" custScaleX="191292" custScaleY="122845" custLinFactX="100000" custLinFactNeighborX="137105" custLinFactNeighborY="-12">
        <dgm:presLayoutVars>
          <dgm:bulletEnabled val="1"/>
        </dgm:presLayoutVars>
      </dgm:prSet>
      <dgm:spPr/>
      <dgm:t>
        <a:bodyPr/>
        <a:lstStyle/>
        <a:p>
          <a:endParaRPr lang="uk-UA"/>
        </a:p>
      </dgm:t>
    </dgm:pt>
    <dgm:pt modelId="{81393FA9-0EA3-4331-A306-89487612A1F0}" type="pres">
      <dgm:prSet presAssocID="{7B5E4BAC-B7ED-40C7-ACD9-842B500D15B0}" presName="sibTrans" presStyleLbl="sibTrans2D1" presStyleIdx="2" presStyleCnt="9"/>
      <dgm:spPr/>
      <dgm:t>
        <a:bodyPr/>
        <a:lstStyle/>
        <a:p>
          <a:endParaRPr lang="uk-UA"/>
        </a:p>
      </dgm:t>
    </dgm:pt>
    <dgm:pt modelId="{15DDD658-1C2F-4C5D-986C-84095C944CB0}" type="pres">
      <dgm:prSet presAssocID="{81CAEACE-563A-43B0-82BA-7344706FDE91}" presName="middleNode" presStyleCnt="0"/>
      <dgm:spPr/>
    </dgm:pt>
    <dgm:pt modelId="{78D1D44A-2921-4D32-A026-265737B8B8CB}" type="pres">
      <dgm:prSet presAssocID="{81CAEACE-563A-43B0-82BA-7344706FDE91}" presName="padding" presStyleLbl="node1" presStyleIdx="2" presStyleCnt="10"/>
      <dgm:spPr/>
    </dgm:pt>
    <dgm:pt modelId="{88B78E6D-CF5E-406B-9552-24E61E19BAE1}" type="pres">
      <dgm:prSet presAssocID="{81CAEACE-563A-43B0-82BA-7344706FDE91}" presName="shape" presStyleLbl="node1" presStyleIdx="3" presStyleCnt="10" custScaleX="172518" custLinFactY="-91971" custLinFactNeighborX="-10439" custLinFactNeighborY="-100000">
        <dgm:presLayoutVars>
          <dgm:bulletEnabled val="1"/>
        </dgm:presLayoutVars>
      </dgm:prSet>
      <dgm:spPr/>
      <dgm:t>
        <a:bodyPr/>
        <a:lstStyle/>
        <a:p>
          <a:endParaRPr lang="uk-UA"/>
        </a:p>
      </dgm:t>
    </dgm:pt>
    <dgm:pt modelId="{2041D078-846F-4CD8-BEA0-DD8B33AC37EF}" type="pres">
      <dgm:prSet presAssocID="{9A66B3D5-9D31-4D6B-B332-945FEFEF91F4}" presName="sibTrans" presStyleLbl="sibTrans2D1" presStyleIdx="3" presStyleCnt="9"/>
      <dgm:spPr/>
      <dgm:t>
        <a:bodyPr/>
        <a:lstStyle/>
        <a:p>
          <a:endParaRPr lang="uk-UA"/>
        </a:p>
      </dgm:t>
    </dgm:pt>
    <dgm:pt modelId="{2DD97C53-683E-4C2B-A468-FD0BDA63CB26}" type="pres">
      <dgm:prSet presAssocID="{EBB91551-DE7E-40C4-9FDD-FA8C380F52B1}" presName="middleNode" presStyleCnt="0"/>
      <dgm:spPr/>
    </dgm:pt>
    <dgm:pt modelId="{3C62B4FC-59A8-4057-B598-F81827D97D71}" type="pres">
      <dgm:prSet presAssocID="{EBB91551-DE7E-40C4-9FDD-FA8C380F52B1}" presName="padding" presStyleLbl="node1" presStyleIdx="3" presStyleCnt="10"/>
      <dgm:spPr/>
    </dgm:pt>
    <dgm:pt modelId="{95E6D5E9-6B17-4EAB-B357-26B5D1F82C1D}" type="pres">
      <dgm:prSet presAssocID="{EBB91551-DE7E-40C4-9FDD-FA8C380F52B1}" presName="shape" presStyleLbl="node1" presStyleIdx="4" presStyleCnt="10" custScaleX="168156" custScaleY="128047" custLinFactY="-84592" custLinFactNeighborX="-3118" custLinFactNeighborY="-100000">
        <dgm:presLayoutVars>
          <dgm:bulletEnabled val="1"/>
        </dgm:presLayoutVars>
      </dgm:prSet>
      <dgm:spPr/>
      <dgm:t>
        <a:bodyPr/>
        <a:lstStyle/>
        <a:p>
          <a:endParaRPr lang="uk-UA"/>
        </a:p>
      </dgm:t>
    </dgm:pt>
    <dgm:pt modelId="{9416B088-C120-4701-98E4-8AEE60B8A1E2}" type="pres">
      <dgm:prSet presAssocID="{7BB59CEF-FCD0-4684-96FD-7F55D9431155}" presName="sibTrans" presStyleLbl="sibTrans2D1" presStyleIdx="4" presStyleCnt="9"/>
      <dgm:spPr/>
      <dgm:t>
        <a:bodyPr/>
        <a:lstStyle/>
        <a:p>
          <a:endParaRPr lang="uk-UA"/>
        </a:p>
      </dgm:t>
    </dgm:pt>
    <dgm:pt modelId="{1937440B-3994-4D1B-82B8-17C4386920C1}" type="pres">
      <dgm:prSet presAssocID="{1B0E1D50-75F8-4A8C-8A8C-811B4EBA75F3}" presName="middleNode" presStyleCnt="0"/>
      <dgm:spPr/>
    </dgm:pt>
    <dgm:pt modelId="{FCDEED11-70F2-4F6F-942E-7F5C336FA78D}" type="pres">
      <dgm:prSet presAssocID="{1B0E1D50-75F8-4A8C-8A8C-811B4EBA75F3}" presName="padding" presStyleLbl="node1" presStyleIdx="4" presStyleCnt="10"/>
      <dgm:spPr/>
    </dgm:pt>
    <dgm:pt modelId="{75DDE52D-B178-4A19-B33B-4325789EC802}" type="pres">
      <dgm:prSet presAssocID="{1B0E1D50-75F8-4A8C-8A8C-811B4EBA75F3}" presName="shape" presStyleLbl="node1" presStyleIdx="5" presStyleCnt="10" custScaleX="173103" custScaleY="122845" custLinFactX="100000" custLinFactNeighborX="174913" custLinFactNeighborY="-13300">
        <dgm:presLayoutVars>
          <dgm:bulletEnabled val="1"/>
        </dgm:presLayoutVars>
      </dgm:prSet>
      <dgm:spPr/>
      <dgm:t>
        <a:bodyPr/>
        <a:lstStyle/>
        <a:p>
          <a:endParaRPr lang="uk-UA"/>
        </a:p>
      </dgm:t>
    </dgm:pt>
    <dgm:pt modelId="{8A29FC44-0F51-4470-93F6-C3FEF3353E15}" type="pres">
      <dgm:prSet presAssocID="{8C84DCF8-96FD-433B-BAD7-6475F77076E1}" presName="sibTrans" presStyleLbl="sibTrans2D1" presStyleIdx="5" presStyleCnt="9"/>
      <dgm:spPr/>
      <dgm:t>
        <a:bodyPr/>
        <a:lstStyle/>
        <a:p>
          <a:endParaRPr lang="uk-UA"/>
        </a:p>
      </dgm:t>
    </dgm:pt>
    <dgm:pt modelId="{B219451A-6C98-49B6-97C3-4FB5E30533E0}" type="pres">
      <dgm:prSet presAssocID="{3E2B9E69-8573-4B39-BF7D-798814ACE703}" presName="middleNode" presStyleCnt="0"/>
      <dgm:spPr/>
    </dgm:pt>
    <dgm:pt modelId="{DE6B66F1-C4F6-4D3B-9DA0-B4C9E09D44C7}" type="pres">
      <dgm:prSet presAssocID="{3E2B9E69-8573-4B39-BF7D-798814ACE703}" presName="padding" presStyleLbl="node1" presStyleIdx="5" presStyleCnt="10"/>
      <dgm:spPr/>
    </dgm:pt>
    <dgm:pt modelId="{E302A073-7F38-4D45-9D48-F3D5D215C56F}" type="pres">
      <dgm:prSet presAssocID="{3E2B9E69-8573-4B39-BF7D-798814ACE703}" presName="shape" presStyleLbl="node1" presStyleIdx="6" presStyleCnt="10" custScaleX="204826" custScaleY="138459" custLinFactY="65542" custLinFactNeighborX="14629" custLinFactNeighborY="100000">
        <dgm:presLayoutVars>
          <dgm:bulletEnabled val="1"/>
        </dgm:presLayoutVars>
      </dgm:prSet>
      <dgm:spPr/>
      <dgm:t>
        <a:bodyPr/>
        <a:lstStyle/>
        <a:p>
          <a:endParaRPr lang="uk-UA"/>
        </a:p>
      </dgm:t>
    </dgm:pt>
    <dgm:pt modelId="{79EF3715-FCFF-47EF-BC69-F52E111D9CC1}" type="pres">
      <dgm:prSet presAssocID="{1A22163D-33A6-40BE-944B-8625D3FB13C8}" presName="sibTrans" presStyleLbl="sibTrans2D1" presStyleIdx="6" presStyleCnt="9"/>
      <dgm:spPr/>
      <dgm:t>
        <a:bodyPr/>
        <a:lstStyle/>
        <a:p>
          <a:endParaRPr lang="uk-UA"/>
        </a:p>
      </dgm:t>
    </dgm:pt>
    <dgm:pt modelId="{896E0ED9-07A0-4896-BA39-637341CDBFF4}" type="pres">
      <dgm:prSet presAssocID="{83E237FC-3F3B-499F-A599-385FF472A22D}" presName="middleNode" presStyleCnt="0"/>
      <dgm:spPr/>
    </dgm:pt>
    <dgm:pt modelId="{138805FF-D2C0-4ACD-AAB6-0867A05F7301}" type="pres">
      <dgm:prSet presAssocID="{83E237FC-3F3B-499F-A599-385FF472A22D}" presName="padding" presStyleLbl="node1" presStyleIdx="6" presStyleCnt="10"/>
      <dgm:spPr/>
    </dgm:pt>
    <dgm:pt modelId="{F206C703-5C14-42BC-B4D2-301204745DC6}" type="pres">
      <dgm:prSet presAssocID="{83E237FC-3F3B-499F-A599-385FF472A22D}" presName="shape" presStyleLbl="node1" presStyleIdx="7" presStyleCnt="10" custScaleX="189840" custScaleY="138616" custLinFactY="84806" custLinFactNeighborX="-2863" custLinFactNeighborY="100000">
        <dgm:presLayoutVars>
          <dgm:bulletEnabled val="1"/>
        </dgm:presLayoutVars>
      </dgm:prSet>
      <dgm:spPr/>
      <dgm:t>
        <a:bodyPr/>
        <a:lstStyle/>
        <a:p>
          <a:endParaRPr lang="uk-UA"/>
        </a:p>
      </dgm:t>
    </dgm:pt>
    <dgm:pt modelId="{A7DFEEDC-3B44-4BDF-9A5C-D86109031574}" type="pres">
      <dgm:prSet presAssocID="{465A8A57-BA53-48CF-8605-607340A38001}" presName="sibTrans" presStyleLbl="sibTrans2D1" presStyleIdx="7" presStyleCnt="9"/>
      <dgm:spPr/>
      <dgm:t>
        <a:bodyPr/>
        <a:lstStyle/>
        <a:p>
          <a:endParaRPr lang="uk-UA"/>
        </a:p>
      </dgm:t>
    </dgm:pt>
    <dgm:pt modelId="{F4D00DCC-5C06-40C4-8500-36DDCC2FBB3B}" type="pres">
      <dgm:prSet presAssocID="{0DB71538-A2DD-4FE0-99B7-7AEA5716FF6E}" presName="middleNode" presStyleCnt="0"/>
      <dgm:spPr/>
    </dgm:pt>
    <dgm:pt modelId="{1A6AC6A0-DA7A-4C9D-BF60-060F4889ECDC}" type="pres">
      <dgm:prSet presAssocID="{0DB71538-A2DD-4FE0-99B7-7AEA5716FF6E}" presName="padding" presStyleLbl="node1" presStyleIdx="7" presStyleCnt="10"/>
      <dgm:spPr/>
    </dgm:pt>
    <dgm:pt modelId="{958ADB5A-94E9-45BF-A1BC-A01820A15DF4}" type="pres">
      <dgm:prSet presAssocID="{0DB71538-A2DD-4FE0-99B7-7AEA5716FF6E}" presName="shape" presStyleLbl="node1" presStyleIdx="8" presStyleCnt="10" custScaleX="205887" custScaleY="186500" custLinFactX="100000" custLinFactNeighborX="164396" custLinFactNeighborY="-62487">
        <dgm:presLayoutVars>
          <dgm:bulletEnabled val="1"/>
        </dgm:presLayoutVars>
      </dgm:prSet>
      <dgm:spPr/>
      <dgm:t>
        <a:bodyPr/>
        <a:lstStyle/>
        <a:p>
          <a:endParaRPr lang="uk-UA"/>
        </a:p>
      </dgm:t>
    </dgm:pt>
    <dgm:pt modelId="{82C692DA-35FA-4A62-941B-5C3D6780D558}" type="pres">
      <dgm:prSet presAssocID="{26FB53E7-2492-4E9F-A7EF-EFE8314A92F5}" presName="sibTrans" presStyleLbl="sibTrans2D1" presStyleIdx="8" presStyleCnt="9"/>
      <dgm:spPr/>
      <dgm:t>
        <a:bodyPr/>
        <a:lstStyle/>
        <a:p>
          <a:endParaRPr lang="uk-UA"/>
        </a:p>
      </dgm:t>
    </dgm:pt>
    <dgm:pt modelId="{18731ABC-940B-4B52-9DB4-9095B9BD5A9E}" type="pres">
      <dgm:prSet presAssocID="{46AC8570-8786-4033-8652-A96260F12B55}" presName="lastNode" presStyleLbl="node1" presStyleIdx="9" presStyleCnt="10" custScaleX="155940" custLinFactY="-100000" custLinFactNeighborX="-10489" custLinFactNeighborY="-122689">
        <dgm:presLayoutVars>
          <dgm:bulletEnabled val="1"/>
        </dgm:presLayoutVars>
      </dgm:prSet>
      <dgm:spPr/>
      <dgm:t>
        <a:bodyPr/>
        <a:lstStyle/>
        <a:p>
          <a:endParaRPr lang="uk-UA"/>
        </a:p>
      </dgm:t>
    </dgm:pt>
  </dgm:ptLst>
  <dgm:cxnLst>
    <dgm:cxn modelId="{BBF73764-4B3E-45E8-AAB3-A46DCC0433B3}" srcId="{D9149434-51F1-4C3C-8CC6-2F353A1A8098}" destId="{0DB71538-A2DD-4FE0-99B7-7AEA5716FF6E}" srcOrd="8" destOrd="0" parTransId="{D8E353F6-B8DA-4757-B8A1-4394901DC23A}" sibTransId="{26FB53E7-2492-4E9F-A7EF-EFE8314A92F5}"/>
    <dgm:cxn modelId="{CEB8144A-CB0C-4EA8-B76B-CA850315E48D}" srcId="{D9149434-51F1-4C3C-8CC6-2F353A1A8098}" destId="{83E237FC-3F3B-499F-A599-385FF472A22D}" srcOrd="7" destOrd="0" parTransId="{B35AAF7A-A37F-49E6-91D2-56174648AE7C}" sibTransId="{465A8A57-BA53-48CF-8605-607340A38001}"/>
    <dgm:cxn modelId="{4120AEC8-F7DA-4308-8665-A122F75C2237}" type="presOf" srcId="{EBB91551-DE7E-40C4-9FDD-FA8C380F52B1}" destId="{95E6D5E9-6B17-4EAB-B357-26B5D1F82C1D}" srcOrd="0" destOrd="0" presId="urn:microsoft.com/office/officeart/2005/8/layout/bProcess2"/>
    <dgm:cxn modelId="{0DA4E63B-058D-4AA6-9D14-F6E8AC6683D0}" type="presOf" srcId="{84B47A60-4743-487D-A981-B9BCB644F5D9}" destId="{2C7757DE-C44D-4E33-9641-4B8E750CEECF}" srcOrd="0" destOrd="0" presId="urn:microsoft.com/office/officeart/2005/8/layout/bProcess2"/>
    <dgm:cxn modelId="{F1821403-E496-4876-90C2-4ED235CA1B11}" type="presOf" srcId="{465A8A57-BA53-48CF-8605-607340A38001}" destId="{A7DFEEDC-3B44-4BDF-9A5C-D86109031574}" srcOrd="0" destOrd="0" presId="urn:microsoft.com/office/officeart/2005/8/layout/bProcess2"/>
    <dgm:cxn modelId="{95C1F8EF-6C7D-4FCA-81EC-F6E808D9A1C7}" srcId="{D9149434-51F1-4C3C-8CC6-2F353A1A8098}" destId="{46AC8570-8786-4033-8652-A96260F12B55}" srcOrd="9" destOrd="0" parTransId="{51FF709F-FD30-4432-943C-9ECF81D10A79}" sibTransId="{F45D7B91-22B4-4058-A586-79C6C0B8D7D9}"/>
    <dgm:cxn modelId="{4AC76CF2-C053-4A4C-9544-53CEEB29E9DB}" srcId="{D9149434-51F1-4C3C-8CC6-2F353A1A8098}" destId="{66C44ABA-137D-4DF6-8B18-596066522B5D}" srcOrd="2" destOrd="0" parTransId="{AF40BADF-4C49-4DAD-A24A-B524155EF026}" sibTransId="{7B5E4BAC-B7ED-40C7-ACD9-842B500D15B0}"/>
    <dgm:cxn modelId="{17849BE7-28EE-4326-85A3-85AD7BC0053A}" srcId="{D9149434-51F1-4C3C-8CC6-2F353A1A8098}" destId="{84B47A60-4743-487D-A981-B9BCB644F5D9}" srcOrd="0" destOrd="0" parTransId="{6D6CF60B-CD6D-48AB-B262-264E8483BE0E}" sibTransId="{73FF1E59-DFED-4DDC-AE69-F901E9E5F363}"/>
    <dgm:cxn modelId="{A2D45143-4318-403B-82BE-40361C1F2416}" type="presOf" srcId="{73FF1E59-DFED-4DDC-AE69-F901E9E5F363}" destId="{423F608D-4A27-4084-A6C5-9D4AF2F825F6}" srcOrd="0" destOrd="0" presId="urn:microsoft.com/office/officeart/2005/8/layout/bProcess2"/>
    <dgm:cxn modelId="{EC96547C-15B6-412E-8590-EAE81E52B299}" type="presOf" srcId="{2DDE2F19-C204-481D-BBA8-C3C3C98568C0}" destId="{137AD1D0-F23E-4579-9086-3B0AD794B79B}" srcOrd="0" destOrd="0" presId="urn:microsoft.com/office/officeart/2005/8/layout/bProcess2"/>
    <dgm:cxn modelId="{A41CB3C4-1CDB-4BAB-87E6-562AADF4DBCA}" type="presOf" srcId="{1A22163D-33A6-40BE-944B-8625D3FB13C8}" destId="{79EF3715-FCFF-47EF-BC69-F52E111D9CC1}" srcOrd="0" destOrd="0" presId="urn:microsoft.com/office/officeart/2005/8/layout/bProcess2"/>
    <dgm:cxn modelId="{BE3769CC-C7D3-4223-9736-4DA9B0A69203}" type="presOf" srcId="{26FB53E7-2492-4E9F-A7EF-EFE8314A92F5}" destId="{82C692DA-35FA-4A62-941B-5C3D6780D558}" srcOrd="0" destOrd="0" presId="urn:microsoft.com/office/officeart/2005/8/layout/bProcess2"/>
    <dgm:cxn modelId="{1CF06927-03FE-4E04-89CB-20BA9077C409}" type="presOf" srcId="{D9149434-51F1-4C3C-8CC6-2F353A1A8098}" destId="{6EE33970-22E1-4CE1-8E9B-9FA14F2AA14A}" srcOrd="0" destOrd="0" presId="urn:microsoft.com/office/officeart/2005/8/layout/bProcess2"/>
    <dgm:cxn modelId="{22E5A434-41DD-455D-8723-62FB5D9EEA68}" srcId="{D9149434-51F1-4C3C-8CC6-2F353A1A8098}" destId="{2DDE2F19-C204-481D-BBA8-C3C3C98568C0}" srcOrd="1" destOrd="0" parTransId="{D8A35B3E-ABAA-421B-B06E-0A1E61C7C87C}" sibTransId="{8EE6C1CD-6865-435B-B060-ED988BB86A62}"/>
    <dgm:cxn modelId="{3627093A-CDDC-4D43-947D-7FC6FC3B8CC5}" type="presOf" srcId="{81CAEACE-563A-43B0-82BA-7344706FDE91}" destId="{88B78E6D-CF5E-406B-9552-24E61E19BAE1}" srcOrd="0" destOrd="0" presId="urn:microsoft.com/office/officeart/2005/8/layout/bProcess2"/>
    <dgm:cxn modelId="{C60F8781-26FB-431C-AAB7-0F92D57D69C2}" type="presOf" srcId="{8C84DCF8-96FD-433B-BAD7-6475F77076E1}" destId="{8A29FC44-0F51-4470-93F6-C3FEF3353E15}" srcOrd="0" destOrd="0" presId="urn:microsoft.com/office/officeart/2005/8/layout/bProcess2"/>
    <dgm:cxn modelId="{462409BD-BAAA-4C9E-BABA-EC864ACEFF83}" type="presOf" srcId="{0DB71538-A2DD-4FE0-99B7-7AEA5716FF6E}" destId="{958ADB5A-94E9-45BF-A1BC-A01820A15DF4}" srcOrd="0" destOrd="0" presId="urn:microsoft.com/office/officeart/2005/8/layout/bProcess2"/>
    <dgm:cxn modelId="{EEBCD08B-D148-45B5-A9EE-2FEE3573DBEF}" srcId="{D9149434-51F1-4C3C-8CC6-2F353A1A8098}" destId="{EBB91551-DE7E-40C4-9FDD-FA8C380F52B1}" srcOrd="4" destOrd="0" parTransId="{A7380B6A-48B4-4D32-826B-474FACA8F091}" sibTransId="{7BB59CEF-FCD0-4684-96FD-7F55D9431155}"/>
    <dgm:cxn modelId="{5B9BA190-487B-4E1F-8B4B-C54F64750BEA}" type="presOf" srcId="{7B5E4BAC-B7ED-40C7-ACD9-842B500D15B0}" destId="{81393FA9-0EA3-4331-A306-89487612A1F0}" srcOrd="0" destOrd="0" presId="urn:microsoft.com/office/officeart/2005/8/layout/bProcess2"/>
    <dgm:cxn modelId="{3FB92E75-A03F-410F-B139-DBF6AB606FAD}" srcId="{D9149434-51F1-4C3C-8CC6-2F353A1A8098}" destId="{1B0E1D50-75F8-4A8C-8A8C-811B4EBA75F3}" srcOrd="5" destOrd="0" parTransId="{A6A3CF33-E86E-4A69-B03C-0A5A52C12BAE}" sibTransId="{8C84DCF8-96FD-433B-BAD7-6475F77076E1}"/>
    <dgm:cxn modelId="{C08B6A0D-D7C2-4E3F-AD34-4D67CA4E87D4}" type="presOf" srcId="{46AC8570-8786-4033-8652-A96260F12B55}" destId="{18731ABC-940B-4B52-9DB4-9095B9BD5A9E}" srcOrd="0" destOrd="0" presId="urn:microsoft.com/office/officeart/2005/8/layout/bProcess2"/>
    <dgm:cxn modelId="{51F26FD0-FAC1-4C92-8BA4-14852F94AE97}" type="presOf" srcId="{1B0E1D50-75F8-4A8C-8A8C-811B4EBA75F3}" destId="{75DDE52D-B178-4A19-B33B-4325789EC802}" srcOrd="0" destOrd="0" presId="urn:microsoft.com/office/officeart/2005/8/layout/bProcess2"/>
    <dgm:cxn modelId="{AE0F7864-0E00-4ACC-8A42-5873E5ADD34E}" type="presOf" srcId="{8EE6C1CD-6865-435B-B060-ED988BB86A62}" destId="{C486F5FC-0BD9-497D-8838-ACC76458F38F}" srcOrd="0" destOrd="0" presId="urn:microsoft.com/office/officeart/2005/8/layout/bProcess2"/>
    <dgm:cxn modelId="{AC54B1E7-2769-4D9D-B160-BEDD988FC125}" type="presOf" srcId="{83E237FC-3F3B-499F-A599-385FF472A22D}" destId="{F206C703-5C14-42BC-B4D2-301204745DC6}" srcOrd="0" destOrd="0" presId="urn:microsoft.com/office/officeart/2005/8/layout/bProcess2"/>
    <dgm:cxn modelId="{58792497-02A6-4EEB-8B96-0EE7D259DA4A}" srcId="{D9149434-51F1-4C3C-8CC6-2F353A1A8098}" destId="{3E2B9E69-8573-4B39-BF7D-798814ACE703}" srcOrd="6" destOrd="0" parTransId="{0F1F038C-5536-4092-940A-A7732B2BB2CA}" sibTransId="{1A22163D-33A6-40BE-944B-8625D3FB13C8}"/>
    <dgm:cxn modelId="{D56D6EA8-0273-4E76-9E74-2047F3D3AD83}" type="presOf" srcId="{7BB59CEF-FCD0-4684-96FD-7F55D9431155}" destId="{9416B088-C120-4701-98E4-8AEE60B8A1E2}" srcOrd="0" destOrd="0" presId="urn:microsoft.com/office/officeart/2005/8/layout/bProcess2"/>
    <dgm:cxn modelId="{21A57359-6F2F-416F-A83E-E7A8F21D272F}" type="presOf" srcId="{66C44ABA-137D-4DF6-8B18-596066522B5D}" destId="{39DA3AFD-EF8C-4F32-B024-DD0878CC4477}" srcOrd="0" destOrd="0" presId="urn:microsoft.com/office/officeart/2005/8/layout/bProcess2"/>
    <dgm:cxn modelId="{4C5A4FAB-5166-46D8-9A67-6DAA110785C1}" srcId="{D9149434-51F1-4C3C-8CC6-2F353A1A8098}" destId="{81CAEACE-563A-43B0-82BA-7344706FDE91}" srcOrd="3" destOrd="0" parTransId="{783785FB-1D22-4CFA-8C59-A4449809B0EC}" sibTransId="{9A66B3D5-9D31-4D6B-B332-945FEFEF91F4}"/>
    <dgm:cxn modelId="{E5C52888-A6A3-4A1C-B4A4-A1BF8E86FD3A}" type="presOf" srcId="{3E2B9E69-8573-4B39-BF7D-798814ACE703}" destId="{E302A073-7F38-4D45-9D48-F3D5D215C56F}" srcOrd="0" destOrd="0" presId="urn:microsoft.com/office/officeart/2005/8/layout/bProcess2"/>
    <dgm:cxn modelId="{4B22FD05-8815-40B9-A69C-1C1100654930}" type="presOf" srcId="{9A66B3D5-9D31-4D6B-B332-945FEFEF91F4}" destId="{2041D078-846F-4CD8-BEA0-DD8B33AC37EF}" srcOrd="0" destOrd="0" presId="urn:microsoft.com/office/officeart/2005/8/layout/bProcess2"/>
    <dgm:cxn modelId="{7C6480FD-9B44-4882-8D25-70B7FADA3602}" type="presParOf" srcId="{6EE33970-22E1-4CE1-8E9B-9FA14F2AA14A}" destId="{2C7757DE-C44D-4E33-9641-4B8E750CEECF}" srcOrd="0" destOrd="0" presId="urn:microsoft.com/office/officeart/2005/8/layout/bProcess2"/>
    <dgm:cxn modelId="{783BF4EC-945F-4D3F-A06C-4696701B3653}" type="presParOf" srcId="{6EE33970-22E1-4CE1-8E9B-9FA14F2AA14A}" destId="{423F608D-4A27-4084-A6C5-9D4AF2F825F6}" srcOrd="1" destOrd="0" presId="urn:microsoft.com/office/officeart/2005/8/layout/bProcess2"/>
    <dgm:cxn modelId="{69522B45-D9F1-4204-97F5-6F279B8CF464}" type="presParOf" srcId="{6EE33970-22E1-4CE1-8E9B-9FA14F2AA14A}" destId="{A85F7F33-B8C6-4B4F-9B2B-0735C3CF49E2}" srcOrd="2" destOrd="0" presId="urn:microsoft.com/office/officeart/2005/8/layout/bProcess2"/>
    <dgm:cxn modelId="{2EB91717-52CB-4558-A848-8C20CB5C3B07}" type="presParOf" srcId="{A85F7F33-B8C6-4B4F-9B2B-0735C3CF49E2}" destId="{CE907A4D-7B16-4411-93E5-E9DB87C35900}" srcOrd="0" destOrd="0" presId="urn:microsoft.com/office/officeart/2005/8/layout/bProcess2"/>
    <dgm:cxn modelId="{03F8CE5D-B023-4EF9-B4A6-639607E44084}" type="presParOf" srcId="{A85F7F33-B8C6-4B4F-9B2B-0735C3CF49E2}" destId="{137AD1D0-F23E-4579-9086-3B0AD794B79B}" srcOrd="1" destOrd="0" presId="urn:microsoft.com/office/officeart/2005/8/layout/bProcess2"/>
    <dgm:cxn modelId="{6CD70A0A-01FF-4DE6-A6C6-74FBC87889B0}" type="presParOf" srcId="{6EE33970-22E1-4CE1-8E9B-9FA14F2AA14A}" destId="{C486F5FC-0BD9-497D-8838-ACC76458F38F}" srcOrd="3" destOrd="0" presId="urn:microsoft.com/office/officeart/2005/8/layout/bProcess2"/>
    <dgm:cxn modelId="{50E01A9F-3940-423A-8FE1-BDCF9DFA1C47}" type="presParOf" srcId="{6EE33970-22E1-4CE1-8E9B-9FA14F2AA14A}" destId="{D0AB478D-68EE-4D0E-8C0D-F5DCD10C7B99}" srcOrd="4" destOrd="0" presId="urn:microsoft.com/office/officeart/2005/8/layout/bProcess2"/>
    <dgm:cxn modelId="{376C5727-F2A0-44B4-BAAF-3D98584B6D9F}" type="presParOf" srcId="{D0AB478D-68EE-4D0E-8C0D-F5DCD10C7B99}" destId="{E53CF685-CD08-47B0-8494-3976E217A8C3}" srcOrd="0" destOrd="0" presId="urn:microsoft.com/office/officeart/2005/8/layout/bProcess2"/>
    <dgm:cxn modelId="{540A137B-437D-4D39-8DD5-74BE04CC14A4}" type="presParOf" srcId="{D0AB478D-68EE-4D0E-8C0D-F5DCD10C7B99}" destId="{39DA3AFD-EF8C-4F32-B024-DD0878CC4477}" srcOrd="1" destOrd="0" presId="urn:microsoft.com/office/officeart/2005/8/layout/bProcess2"/>
    <dgm:cxn modelId="{1B4713B6-3F5E-4C67-9E01-9690763E064E}" type="presParOf" srcId="{6EE33970-22E1-4CE1-8E9B-9FA14F2AA14A}" destId="{81393FA9-0EA3-4331-A306-89487612A1F0}" srcOrd="5" destOrd="0" presId="urn:microsoft.com/office/officeart/2005/8/layout/bProcess2"/>
    <dgm:cxn modelId="{76412981-68F8-4A96-B3EE-7743EDA4EFB5}" type="presParOf" srcId="{6EE33970-22E1-4CE1-8E9B-9FA14F2AA14A}" destId="{15DDD658-1C2F-4C5D-986C-84095C944CB0}" srcOrd="6" destOrd="0" presId="urn:microsoft.com/office/officeart/2005/8/layout/bProcess2"/>
    <dgm:cxn modelId="{C569B914-294B-4AC8-A7EE-AD928E10DC9A}" type="presParOf" srcId="{15DDD658-1C2F-4C5D-986C-84095C944CB0}" destId="{78D1D44A-2921-4D32-A026-265737B8B8CB}" srcOrd="0" destOrd="0" presId="urn:microsoft.com/office/officeart/2005/8/layout/bProcess2"/>
    <dgm:cxn modelId="{F0ACCE09-FA62-4848-BFC2-9959E6B85250}" type="presParOf" srcId="{15DDD658-1C2F-4C5D-986C-84095C944CB0}" destId="{88B78E6D-CF5E-406B-9552-24E61E19BAE1}" srcOrd="1" destOrd="0" presId="urn:microsoft.com/office/officeart/2005/8/layout/bProcess2"/>
    <dgm:cxn modelId="{A1CCD65A-CC8E-4A36-8FC3-87239A8DB0BB}" type="presParOf" srcId="{6EE33970-22E1-4CE1-8E9B-9FA14F2AA14A}" destId="{2041D078-846F-4CD8-BEA0-DD8B33AC37EF}" srcOrd="7" destOrd="0" presId="urn:microsoft.com/office/officeart/2005/8/layout/bProcess2"/>
    <dgm:cxn modelId="{A151ACE0-B993-4A6B-BFAA-D05E53871D94}" type="presParOf" srcId="{6EE33970-22E1-4CE1-8E9B-9FA14F2AA14A}" destId="{2DD97C53-683E-4C2B-A468-FD0BDA63CB26}" srcOrd="8" destOrd="0" presId="urn:microsoft.com/office/officeart/2005/8/layout/bProcess2"/>
    <dgm:cxn modelId="{E4E3919C-3583-4BED-B97F-0FE15D6A7CCA}" type="presParOf" srcId="{2DD97C53-683E-4C2B-A468-FD0BDA63CB26}" destId="{3C62B4FC-59A8-4057-B598-F81827D97D71}" srcOrd="0" destOrd="0" presId="urn:microsoft.com/office/officeart/2005/8/layout/bProcess2"/>
    <dgm:cxn modelId="{E61CA90E-56E6-4A79-8682-EA9B4B2A0D81}" type="presParOf" srcId="{2DD97C53-683E-4C2B-A468-FD0BDA63CB26}" destId="{95E6D5E9-6B17-4EAB-B357-26B5D1F82C1D}" srcOrd="1" destOrd="0" presId="urn:microsoft.com/office/officeart/2005/8/layout/bProcess2"/>
    <dgm:cxn modelId="{0FD06AE7-9979-47D8-A79D-A63F1405D035}" type="presParOf" srcId="{6EE33970-22E1-4CE1-8E9B-9FA14F2AA14A}" destId="{9416B088-C120-4701-98E4-8AEE60B8A1E2}" srcOrd="9" destOrd="0" presId="urn:microsoft.com/office/officeart/2005/8/layout/bProcess2"/>
    <dgm:cxn modelId="{E958EEDB-28BB-4F38-A76E-ABE645428EFB}" type="presParOf" srcId="{6EE33970-22E1-4CE1-8E9B-9FA14F2AA14A}" destId="{1937440B-3994-4D1B-82B8-17C4386920C1}" srcOrd="10" destOrd="0" presId="urn:microsoft.com/office/officeart/2005/8/layout/bProcess2"/>
    <dgm:cxn modelId="{CDD9F333-D18E-4C04-938A-FEA29FA2913E}" type="presParOf" srcId="{1937440B-3994-4D1B-82B8-17C4386920C1}" destId="{FCDEED11-70F2-4F6F-942E-7F5C336FA78D}" srcOrd="0" destOrd="0" presId="urn:microsoft.com/office/officeart/2005/8/layout/bProcess2"/>
    <dgm:cxn modelId="{D4079700-BAC5-4389-9632-74B3AB833A3F}" type="presParOf" srcId="{1937440B-3994-4D1B-82B8-17C4386920C1}" destId="{75DDE52D-B178-4A19-B33B-4325789EC802}" srcOrd="1" destOrd="0" presId="urn:microsoft.com/office/officeart/2005/8/layout/bProcess2"/>
    <dgm:cxn modelId="{5D6EDB99-2E0D-475E-A08C-52BB4A55DB1A}" type="presParOf" srcId="{6EE33970-22E1-4CE1-8E9B-9FA14F2AA14A}" destId="{8A29FC44-0F51-4470-93F6-C3FEF3353E15}" srcOrd="11" destOrd="0" presId="urn:microsoft.com/office/officeart/2005/8/layout/bProcess2"/>
    <dgm:cxn modelId="{3F7E2C93-D980-48AC-B1FB-F2CA9A105DF2}" type="presParOf" srcId="{6EE33970-22E1-4CE1-8E9B-9FA14F2AA14A}" destId="{B219451A-6C98-49B6-97C3-4FB5E30533E0}" srcOrd="12" destOrd="0" presId="urn:microsoft.com/office/officeart/2005/8/layout/bProcess2"/>
    <dgm:cxn modelId="{B06482CE-75CE-4C53-844D-77FCCE9E7E9F}" type="presParOf" srcId="{B219451A-6C98-49B6-97C3-4FB5E30533E0}" destId="{DE6B66F1-C4F6-4D3B-9DA0-B4C9E09D44C7}" srcOrd="0" destOrd="0" presId="urn:microsoft.com/office/officeart/2005/8/layout/bProcess2"/>
    <dgm:cxn modelId="{586DAC70-FCD7-4361-B640-2612F4991821}" type="presParOf" srcId="{B219451A-6C98-49B6-97C3-4FB5E30533E0}" destId="{E302A073-7F38-4D45-9D48-F3D5D215C56F}" srcOrd="1" destOrd="0" presId="urn:microsoft.com/office/officeart/2005/8/layout/bProcess2"/>
    <dgm:cxn modelId="{4D2EEAD3-ADC0-40DE-BC33-1983248E95F3}" type="presParOf" srcId="{6EE33970-22E1-4CE1-8E9B-9FA14F2AA14A}" destId="{79EF3715-FCFF-47EF-BC69-F52E111D9CC1}" srcOrd="13" destOrd="0" presId="urn:microsoft.com/office/officeart/2005/8/layout/bProcess2"/>
    <dgm:cxn modelId="{31993FF8-4163-4EA7-A0AA-C36C2BBFF201}" type="presParOf" srcId="{6EE33970-22E1-4CE1-8E9B-9FA14F2AA14A}" destId="{896E0ED9-07A0-4896-BA39-637341CDBFF4}" srcOrd="14" destOrd="0" presId="urn:microsoft.com/office/officeart/2005/8/layout/bProcess2"/>
    <dgm:cxn modelId="{8BF333EA-F2DA-4C3D-AB44-D78A27F6B2BC}" type="presParOf" srcId="{896E0ED9-07A0-4896-BA39-637341CDBFF4}" destId="{138805FF-D2C0-4ACD-AAB6-0867A05F7301}" srcOrd="0" destOrd="0" presId="urn:microsoft.com/office/officeart/2005/8/layout/bProcess2"/>
    <dgm:cxn modelId="{D8FF9E07-C812-4F9A-A6A2-1861D50B0D05}" type="presParOf" srcId="{896E0ED9-07A0-4896-BA39-637341CDBFF4}" destId="{F206C703-5C14-42BC-B4D2-301204745DC6}" srcOrd="1" destOrd="0" presId="urn:microsoft.com/office/officeart/2005/8/layout/bProcess2"/>
    <dgm:cxn modelId="{5CC674D7-B485-4CED-9578-43F6C98DEF90}" type="presParOf" srcId="{6EE33970-22E1-4CE1-8E9B-9FA14F2AA14A}" destId="{A7DFEEDC-3B44-4BDF-9A5C-D86109031574}" srcOrd="15" destOrd="0" presId="urn:microsoft.com/office/officeart/2005/8/layout/bProcess2"/>
    <dgm:cxn modelId="{2FB4C4AE-6358-4AD6-91CA-AB0B7C78123F}" type="presParOf" srcId="{6EE33970-22E1-4CE1-8E9B-9FA14F2AA14A}" destId="{F4D00DCC-5C06-40C4-8500-36DDCC2FBB3B}" srcOrd="16" destOrd="0" presId="urn:microsoft.com/office/officeart/2005/8/layout/bProcess2"/>
    <dgm:cxn modelId="{1AC9315A-6567-424B-8C6E-6DE2C4305C8F}" type="presParOf" srcId="{F4D00DCC-5C06-40C4-8500-36DDCC2FBB3B}" destId="{1A6AC6A0-DA7A-4C9D-BF60-060F4889ECDC}" srcOrd="0" destOrd="0" presId="urn:microsoft.com/office/officeart/2005/8/layout/bProcess2"/>
    <dgm:cxn modelId="{63D15692-321C-48C9-BC4C-FADF4D837ECA}" type="presParOf" srcId="{F4D00DCC-5C06-40C4-8500-36DDCC2FBB3B}" destId="{958ADB5A-94E9-45BF-A1BC-A01820A15DF4}" srcOrd="1" destOrd="0" presId="urn:microsoft.com/office/officeart/2005/8/layout/bProcess2"/>
    <dgm:cxn modelId="{88BE3CBB-2441-46D2-835B-6603093ED64A}" type="presParOf" srcId="{6EE33970-22E1-4CE1-8E9B-9FA14F2AA14A}" destId="{82C692DA-35FA-4A62-941B-5C3D6780D558}" srcOrd="17" destOrd="0" presId="urn:microsoft.com/office/officeart/2005/8/layout/bProcess2"/>
    <dgm:cxn modelId="{0C2334C6-597A-4290-B1A6-082132D7FFA3}" type="presParOf" srcId="{6EE33970-22E1-4CE1-8E9B-9FA14F2AA14A}" destId="{18731ABC-940B-4B52-9DB4-9095B9BD5A9E}" srcOrd="18" destOrd="0" presId="urn:microsoft.com/office/officeart/2005/8/layout/bProcess2"/>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6711AB-B59A-499C-9287-1243526E248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uk-UA"/>
        </a:p>
      </dgm:t>
    </dgm:pt>
    <dgm:pt modelId="{05662B7F-84A5-4A7C-ADBB-BE123031D74D}">
      <dgm:prSet phldrT="[Текст]"/>
      <dgm:spPr/>
      <dgm:t>
        <a:bodyPr/>
        <a:lstStyle/>
        <a:p>
          <a:endParaRPr lang="uk-UA" dirty="0"/>
        </a:p>
      </dgm:t>
    </dgm:pt>
    <dgm:pt modelId="{0A783228-C5E2-4531-BE50-427AE07E1AAE}" type="parTrans" cxnId="{DAC057CA-3E94-4512-960C-DD01E9707FE7}">
      <dgm:prSet/>
      <dgm:spPr/>
      <dgm:t>
        <a:bodyPr/>
        <a:lstStyle/>
        <a:p>
          <a:endParaRPr lang="uk-UA"/>
        </a:p>
      </dgm:t>
    </dgm:pt>
    <dgm:pt modelId="{8A94ED4D-E396-4384-8F28-4AFA2F8F7ACF}" type="sibTrans" cxnId="{DAC057CA-3E94-4512-960C-DD01E9707FE7}">
      <dgm:prSet/>
      <dgm:spPr/>
      <dgm:t>
        <a:bodyPr/>
        <a:lstStyle/>
        <a:p>
          <a:endParaRPr lang="uk-UA" dirty="0"/>
        </a:p>
      </dgm:t>
    </dgm:pt>
    <dgm:pt modelId="{840FB20D-E791-424D-87D9-2724E214C134}">
      <dgm:prSet phldrT="[Текст]"/>
      <dgm:spPr/>
      <dgm:t>
        <a:bodyPr/>
        <a:lstStyle/>
        <a:p>
          <a:r>
            <a:rPr lang="uk-UA" dirty="0" smtClean="0"/>
            <a:t>Традиційні та інноваційні технології</a:t>
          </a:r>
          <a:endParaRPr lang="uk-UA" dirty="0"/>
        </a:p>
      </dgm:t>
    </dgm:pt>
    <dgm:pt modelId="{FDBDE64A-CE2E-4108-B95A-7A5AD0AFC213}" type="parTrans" cxnId="{3D3A4F35-BDA2-40AD-9D7E-48A811E2A3D2}">
      <dgm:prSet/>
      <dgm:spPr/>
      <dgm:t>
        <a:bodyPr/>
        <a:lstStyle/>
        <a:p>
          <a:endParaRPr lang="uk-UA"/>
        </a:p>
      </dgm:t>
    </dgm:pt>
    <dgm:pt modelId="{F5970214-0BEF-40CA-8F39-56F7CF4255B2}" type="sibTrans" cxnId="{3D3A4F35-BDA2-40AD-9D7E-48A811E2A3D2}">
      <dgm:prSet/>
      <dgm:spPr/>
      <dgm:t>
        <a:bodyPr/>
        <a:lstStyle/>
        <a:p>
          <a:endParaRPr lang="uk-UA"/>
        </a:p>
      </dgm:t>
    </dgm:pt>
    <dgm:pt modelId="{FBE419D8-7575-4FFF-AE76-C14B133EB2C2}">
      <dgm:prSet phldrT="[Текст]"/>
      <dgm:spPr/>
      <dgm:t>
        <a:bodyPr/>
        <a:lstStyle/>
        <a:p>
          <a:endParaRPr lang="uk-UA" dirty="0"/>
        </a:p>
      </dgm:t>
    </dgm:pt>
    <dgm:pt modelId="{FD1D2CB4-E869-47A2-BD79-66772BFBB26D}" type="parTrans" cxnId="{0D3A76D9-A8EA-47A4-B558-5C918F4235D5}">
      <dgm:prSet/>
      <dgm:spPr/>
      <dgm:t>
        <a:bodyPr/>
        <a:lstStyle/>
        <a:p>
          <a:endParaRPr lang="uk-UA"/>
        </a:p>
      </dgm:t>
    </dgm:pt>
    <dgm:pt modelId="{A3197753-DA9C-446A-B74E-D8E739965EF1}" type="sibTrans" cxnId="{0D3A76D9-A8EA-47A4-B558-5C918F4235D5}">
      <dgm:prSet/>
      <dgm:spPr/>
      <dgm:t>
        <a:bodyPr/>
        <a:lstStyle/>
        <a:p>
          <a:endParaRPr lang="uk-UA"/>
        </a:p>
      </dgm:t>
    </dgm:pt>
    <dgm:pt modelId="{D1F782F7-D284-4CA3-AEBE-CD6C9DD4495B}">
      <dgm:prSet phldrT="[Текст]"/>
      <dgm:spPr/>
      <dgm:t>
        <a:bodyPr/>
        <a:lstStyle/>
        <a:p>
          <a:r>
            <a:rPr lang="uk-UA" dirty="0" smtClean="0"/>
            <a:t>Створення ситуації успіху</a:t>
          </a:r>
          <a:endParaRPr lang="uk-UA" dirty="0"/>
        </a:p>
      </dgm:t>
    </dgm:pt>
    <dgm:pt modelId="{879D7FB8-EF72-405E-9236-67CD3AE2D917}" type="parTrans" cxnId="{A4EBFCC4-73D5-4B08-A8C7-D9EE6F89EF5E}">
      <dgm:prSet/>
      <dgm:spPr/>
      <dgm:t>
        <a:bodyPr/>
        <a:lstStyle/>
        <a:p>
          <a:endParaRPr lang="uk-UA"/>
        </a:p>
      </dgm:t>
    </dgm:pt>
    <dgm:pt modelId="{A127E930-2FBE-4B82-9C24-BEBA0D3FBC67}" type="sibTrans" cxnId="{A4EBFCC4-73D5-4B08-A8C7-D9EE6F89EF5E}">
      <dgm:prSet/>
      <dgm:spPr/>
      <dgm:t>
        <a:bodyPr/>
        <a:lstStyle/>
        <a:p>
          <a:endParaRPr lang="uk-UA"/>
        </a:p>
      </dgm:t>
    </dgm:pt>
    <dgm:pt modelId="{838D2101-C4FA-4E58-8A9F-F9ED8064BFF9}">
      <dgm:prSet phldrT="[Текст]"/>
      <dgm:spPr/>
      <dgm:t>
        <a:bodyPr/>
        <a:lstStyle/>
        <a:p>
          <a:endParaRPr lang="uk-UA" dirty="0"/>
        </a:p>
      </dgm:t>
    </dgm:pt>
    <dgm:pt modelId="{FC188152-6A73-409E-A61D-090405E250CC}" type="sibTrans" cxnId="{071CF80E-370B-4C5C-9172-D23366EB7C48}">
      <dgm:prSet/>
      <dgm:spPr/>
      <dgm:t>
        <a:bodyPr/>
        <a:lstStyle/>
        <a:p>
          <a:endParaRPr lang="uk-UA" dirty="0"/>
        </a:p>
      </dgm:t>
    </dgm:pt>
    <dgm:pt modelId="{39D83864-891A-4638-A06C-AEAEF3C491B6}" type="parTrans" cxnId="{071CF80E-370B-4C5C-9172-D23366EB7C48}">
      <dgm:prSet/>
      <dgm:spPr/>
      <dgm:t>
        <a:bodyPr/>
        <a:lstStyle/>
        <a:p>
          <a:endParaRPr lang="uk-UA"/>
        </a:p>
      </dgm:t>
    </dgm:pt>
    <dgm:pt modelId="{12E03070-DBE9-402A-B078-D27593A259B8}">
      <dgm:prSet phldrT="[Текст]"/>
      <dgm:spPr/>
      <dgm:t>
        <a:bodyPr/>
        <a:lstStyle/>
        <a:p>
          <a:r>
            <a:rPr lang="uk-UA" dirty="0" smtClean="0"/>
            <a:t>Проектні технології</a:t>
          </a:r>
          <a:endParaRPr lang="uk-UA" dirty="0"/>
        </a:p>
      </dgm:t>
    </dgm:pt>
    <dgm:pt modelId="{3C8B2558-D522-4EB1-B497-FAA76DEF43AD}" type="sibTrans" cxnId="{CE21397C-3A73-420A-B9FB-D90C53CBCA6E}">
      <dgm:prSet/>
      <dgm:spPr/>
      <dgm:t>
        <a:bodyPr/>
        <a:lstStyle/>
        <a:p>
          <a:endParaRPr lang="uk-UA"/>
        </a:p>
      </dgm:t>
    </dgm:pt>
    <dgm:pt modelId="{991A3019-AE18-4C90-8A0C-FDF03874BE66}" type="parTrans" cxnId="{CE21397C-3A73-420A-B9FB-D90C53CBCA6E}">
      <dgm:prSet/>
      <dgm:spPr/>
      <dgm:t>
        <a:bodyPr/>
        <a:lstStyle/>
        <a:p>
          <a:endParaRPr lang="uk-UA"/>
        </a:p>
      </dgm:t>
    </dgm:pt>
    <dgm:pt modelId="{803B54D5-7834-49B5-9D1F-BB1173B15387}" type="pres">
      <dgm:prSet presAssocID="{F36711AB-B59A-499C-9287-1243526E248C}" presName="Name0" presStyleCnt="0">
        <dgm:presLayoutVars>
          <dgm:dir/>
          <dgm:animLvl val="lvl"/>
          <dgm:resizeHandles val="exact"/>
        </dgm:presLayoutVars>
      </dgm:prSet>
      <dgm:spPr/>
      <dgm:t>
        <a:bodyPr/>
        <a:lstStyle/>
        <a:p>
          <a:endParaRPr lang="uk-UA"/>
        </a:p>
      </dgm:t>
    </dgm:pt>
    <dgm:pt modelId="{45E3D1D5-0D3A-4CA3-AE86-7A95B14F0EE6}" type="pres">
      <dgm:prSet presAssocID="{F36711AB-B59A-499C-9287-1243526E248C}" presName="tSp" presStyleCnt="0"/>
      <dgm:spPr/>
    </dgm:pt>
    <dgm:pt modelId="{959F91AC-2422-4A14-A47B-57B209BFB958}" type="pres">
      <dgm:prSet presAssocID="{F36711AB-B59A-499C-9287-1243526E248C}" presName="bSp" presStyleCnt="0"/>
      <dgm:spPr/>
    </dgm:pt>
    <dgm:pt modelId="{166ED1CA-7585-4A5D-BECB-73FB3E0C49D3}" type="pres">
      <dgm:prSet presAssocID="{F36711AB-B59A-499C-9287-1243526E248C}" presName="process" presStyleCnt="0"/>
      <dgm:spPr/>
    </dgm:pt>
    <dgm:pt modelId="{98195CC5-FE2C-4819-BB6C-A6D8088464BA}" type="pres">
      <dgm:prSet presAssocID="{05662B7F-84A5-4A7C-ADBB-BE123031D74D}" presName="composite1" presStyleCnt="0"/>
      <dgm:spPr/>
    </dgm:pt>
    <dgm:pt modelId="{AF89A6C5-F3F0-47C0-BB9A-A308276EA518}" type="pres">
      <dgm:prSet presAssocID="{05662B7F-84A5-4A7C-ADBB-BE123031D74D}" presName="dummyNode1" presStyleLbl="node1" presStyleIdx="0" presStyleCnt="3"/>
      <dgm:spPr/>
    </dgm:pt>
    <dgm:pt modelId="{F9FC75F9-1B1D-45FF-98D5-BA66D2E4C107}" type="pres">
      <dgm:prSet presAssocID="{05662B7F-84A5-4A7C-ADBB-BE123031D74D}" presName="childNode1" presStyleLbl="bgAcc1" presStyleIdx="0" presStyleCnt="3">
        <dgm:presLayoutVars>
          <dgm:bulletEnabled val="1"/>
        </dgm:presLayoutVars>
      </dgm:prSet>
      <dgm:spPr/>
      <dgm:t>
        <a:bodyPr/>
        <a:lstStyle/>
        <a:p>
          <a:endParaRPr lang="uk-UA"/>
        </a:p>
      </dgm:t>
    </dgm:pt>
    <dgm:pt modelId="{A628B6D0-2D2C-44C6-B491-1316590B7E62}" type="pres">
      <dgm:prSet presAssocID="{05662B7F-84A5-4A7C-ADBB-BE123031D74D}" presName="childNode1tx" presStyleLbl="bgAcc1" presStyleIdx="0" presStyleCnt="3">
        <dgm:presLayoutVars>
          <dgm:bulletEnabled val="1"/>
        </dgm:presLayoutVars>
      </dgm:prSet>
      <dgm:spPr/>
      <dgm:t>
        <a:bodyPr/>
        <a:lstStyle/>
        <a:p>
          <a:endParaRPr lang="uk-UA"/>
        </a:p>
      </dgm:t>
    </dgm:pt>
    <dgm:pt modelId="{717A276A-3893-4FFA-A972-5BB986AB9E42}" type="pres">
      <dgm:prSet presAssocID="{05662B7F-84A5-4A7C-ADBB-BE123031D74D}" presName="parentNode1" presStyleLbl="node1" presStyleIdx="0" presStyleCnt="3">
        <dgm:presLayoutVars>
          <dgm:chMax val="1"/>
          <dgm:bulletEnabled val="1"/>
        </dgm:presLayoutVars>
      </dgm:prSet>
      <dgm:spPr/>
      <dgm:t>
        <a:bodyPr/>
        <a:lstStyle/>
        <a:p>
          <a:endParaRPr lang="uk-UA"/>
        </a:p>
      </dgm:t>
    </dgm:pt>
    <dgm:pt modelId="{E440CB4D-0466-4766-A1A9-1D514E3D95A1}" type="pres">
      <dgm:prSet presAssocID="{05662B7F-84A5-4A7C-ADBB-BE123031D74D}" presName="connSite1" presStyleCnt="0"/>
      <dgm:spPr/>
    </dgm:pt>
    <dgm:pt modelId="{47FE2303-D0AE-4037-AB3A-A73136440137}" type="pres">
      <dgm:prSet presAssocID="{8A94ED4D-E396-4384-8F28-4AFA2F8F7ACF}" presName="Name9" presStyleLbl="sibTrans2D1" presStyleIdx="0" presStyleCnt="2"/>
      <dgm:spPr/>
      <dgm:t>
        <a:bodyPr/>
        <a:lstStyle/>
        <a:p>
          <a:endParaRPr lang="uk-UA"/>
        </a:p>
      </dgm:t>
    </dgm:pt>
    <dgm:pt modelId="{980EA2D3-59F0-4FEF-92BB-6B63992E19CA}" type="pres">
      <dgm:prSet presAssocID="{838D2101-C4FA-4E58-8A9F-F9ED8064BFF9}" presName="composite2" presStyleCnt="0"/>
      <dgm:spPr/>
    </dgm:pt>
    <dgm:pt modelId="{E38824FC-3D22-4D62-A65C-E398CAD990CD}" type="pres">
      <dgm:prSet presAssocID="{838D2101-C4FA-4E58-8A9F-F9ED8064BFF9}" presName="dummyNode2" presStyleLbl="node1" presStyleIdx="0" presStyleCnt="3"/>
      <dgm:spPr/>
    </dgm:pt>
    <dgm:pt modelId="{1F68F791-2E82-4830-8551-CF2DF21DFA20}" type="pres">
      <dgm:prSet presAssocID="{838D2101-C4FA-4E58-8A9F-F9ED8064BFF9}" presName="childNode2" presStyleLbl="bgAcc1" presStyleIdx="1" presStyleCnt="3">
        <dgm:presLayoutVars>
          <dgm:bulletEnabled val="1"/>
        </dgm:presLayoutVars>
      </dgm:prSet>
      <dgm:spPr/>
      <dgm:t>
        <a:bodyPr/>
        <a:lstStyle/>
        <a:p>
          <a:endParaRPr lang="uk-UA"/>
        </a:p>
      </dgm:t>
    </dgm:pt>
    <dgm:pt modelId="{9B966A89-3730-41C7-A493-07F74B3B395C}" type="pres">
      <dgm:prSet presAssocID="{838D2101-C4FA-4E58-8A9F-F9ED8064BFF9}" presName="childNode2tx" presStyleLbl="bgAcc1" presStyleIdx="1" presStyleCnt="3">
        <dgm:presLayoutVars>
          <dgm:bulletEnabled val="1"/>
        </dgm:presLayoutVars>
      </dgm:prSet>
      <dgm:spPr/>
      <dgm:t>
        <a:bodyPr/>
        <a:lstStyle/>
        <a:p>
          <a:endParaRPr lang="uk-UA"/>
        </a:p>
      </dgm:t>
    </dgm:pt>
    <dgm:pt modelId="{3ED2E0DE-E3EC-499E-AFB4-A23C393DC15F}" type="pres">
      <dgm:prSet presAssocID="{838D2101-C4FA-4E58-8A9F-F9ED8064BFF9}" presName="parentNode2" presStyleLbl="node1" presStyleIdx="1" presStyleCnt="3">
        <dgm:presLayoutVars>
          <dgm:chMax val="0"/>
          <dgm:bulletEnabled val="1"/>
        </dgm:presLayoutVars>
      </dgm:prSet>
      <dgm:spPr/>
      <dgm:t>
        <a:bodyPr/>
        <a:lstStyle/>
        <a:p>
          <a:endParaRPr lang="uk-UA"/>
        </a:p>
      </dgm:t>
    </dgm:pt>
    <dgm:pt modelId="{DB8BC2AB-1BEA-4390-8E19-5CF0DFB70BC2}" type="pres">
      <dgm:prSet presAssocID="{838D2101-C4FA-4E58-8A9F-F9ED8064BFF9}" presName="connSite2" presStyleCnt="0"/>
      <dgm:spPr/>
    </dgm:pt>
    <dgm:pt modelId="{B335484D-37C9-4DCC-8BA5-E815EAE331D6}" type="pres">
      <dgm:prSet presAssocID="{FC188152-6A73-409E-A61D-090405E250CC}" presName="Name18" presStyleLbl="sibTrans2D1" presStyleIdx="1" presStyleCnt="2"/>
      <dgm:spPr/>
      <dgm:t>
        <a:bodyPr/>
        <a:lstStyle/>
        <a:p>
          <a:endParaRPr lang="uk-UA"/>
        </a:p>
      </dgm:t>
    </dgm:pt>
    <dgm:pt modelId="{79E385A5-3B07-4FA4-8548-7687202F029F}" type="pres">
      <dgm:prSet presAssocID="{FBE419D8-7575-4FFF-AE76-C14B133EB2C2}" presName="composite1" presStyleCnt="0"/>
      <dgm:spPr/>
    </dgm:pt>
    <dgm:pt modelId="{ABC7AB96-61B2-417B-BEAD-4D5C495122F9}" type="pres">
      <dgm:prSet presAssocID="{FBE419D8-7575-4FFF-AE76-C14B133EB2C2}" presName="dummyNode1" presStyleLbl="node1" presStyleIdx="1" presStyleCnt="3"/>
      <dgm:spPr/>
    </dgm:pt>
    <dgm:pt modelId="{256CE685-BBB6-4C53-826D-32B59784BAD1}" type="pres">
      <dgm:prSet presAssocID="{FBE419D8-7575-4FFF-AE76-C14B133EB2C2}" presName="childNode1" presStyleLbl="bgAcc1" presStyleIdx="2" presStyleCnt="3">
        <dgm:presLayoutVars>
          <dgm:bulletEnabled val="1"/>
        </dgm:presLayoutVars>
      </dgm:prSet>
      <dgm:spPr/>
      <dgm:t>
        <a:bodyPr/>
        <a:lstStyle/>
        <a:p>
          <a:endParaRPr lang="uk-UA"/>
        </a:p>
      </dgm:t>
    </dgm:pt>
    <dgm:pt modelId="{7C3C5903-E5F4-4263-9F5F-D6AAD6C85D5C}" type="pres">
      <dgm:prSet presAssocID="{FBE419D8-7575-4FFF-AE76-C14B133EB2C2}" presName="childNode1tx" presStyleLbl="bgAcc1" presStyleIdx="2" presStyleCnt="3">
        <dgm:presLayoutVars>
          <dgm:bulletEnabled val="1"/>
        </dgm:presLayoutVars>
      </dgm:prSet>
      <dgm:spPr/>
      <dgm:t>
        <a:bodyPr/>
        <a:lstStyle/>
        <a:p>
          <a:endParaRPr lang="uk-UA"/>
        </a:p>
      </dgm:t>
    </dgm:pt>
    <dgm:pt modelId="{E42988DA-312A-471D-923C-790494154453}" type="pres">
      <dgm:prSet presAssocID="{FBE419D8-7575-4FFF-AE76-C14B133EB2C2}" presName="parentNode1" presStyleLbl="node1" presStyleIdx="2" presStyleCnt="3">
        <dgm:presLayoutVars>
          <dgm:chMax val="1"/>
          <dgm:bulletEnabled val="1"/>
        </dgm:presLayoutVars>
      </dgm:prSet>
      <dgm:spPr/>
      <dgm:t>
        <a:bodyPr/>
        <a:lstStyle/>
        <a:p>
          <a:endParaRPr lang="uk-UA"/>
        </a:p>
      </dgm:t>
    </dgm:pt>
    <dgm:pt modelId="{998BB88E-CD27-4EF6-B52A-3F36BEF5B619}" type="pres">
      <dgm:prSet presAssocID="{FBE419D8-7575-4FFF-AE76-C14B133EB2C2}" presName="connSite1" presStyleCnt="0"/>
      <dgm:spPr/>
    </dgm:pt>
  </dgm:ptLst>
  <dgm:cxnLst>
    <dgm:cxn modelId="{CECEE15E-016C-4481-8994-E5DC38CA2158}" type="presOf" srcId="{D1F782F7-D284-4CA3-AEBE-CD6C9DD4495B}" destId="{256CE685-BBB6-4C53-826D-32B59784BAD1}" srcOrd="0" destOrd="0" presId="urn:microsoft.com/office/officeart/2005/8/layout/hProcess4"/>
    <dgm:cxn modelId="{72A62A11-823F-4030-8160-05212D2C4CCB}" type="presOf" srcId="{8A94ED4D-E396-4384-8F28-4AFA2F8F7ACF}" destId="{47FE2303-D0AE-4037-AB3A-A73136440137}" srcOrd="0" destOrd="0" presId="urn:microsoft.com/office/officeart/2005/8/layout/hProcess4"/>
    <dgm:cxn modelId="{58450BC8-85D2-4727-B00F-213182B76A4D}" type="presOf" srcId="{FBE419D8-7575-4FFF-AE76-C14B133EB2C2}" destId="{E42988DA-312A-471D-923C-790494154453}" srcOrd="0" destOrd="0" presId="urn:microsoft.com/office/officeart/2005/8/layout/hProcess4"/>
    <dgm:cxn modelId="{514A0AC3-2C88-4A3E-AAED-9118BAC8B32E}" type="presOf" srcId="{838D2101-C4FA-4E58-8A9F-F9ED8064BFF9}" destId="{3ED2E0DE-E3EC-499E-AFB4-A23C393DC15F}" srcOrd="0" destOrd="0" presId="urn:microsoft.com/office/officeart/2005/8/layout/hProcess4"/>
    <dgm:cxn modelId="{ED8FB8FD-4E90-41CA-A850-7A8E48C8A875}" type="presOf" srcId="{F36711AB-B59A-499C-9287-1243526E248C}" destId="{803B54D5-7834-49B5-9D1F-BB1173B15387}" srcOrd="0" destOrd="0" presId="urn:microsoft.com/office/officeart/2005/8/layout/hProcess4"/>
    <dgm:cxn modelId="{A4EBFCC4-73D5-4B08-A8C7-D9EE6F89EF5E}" srcId="{FBE419D8-7575-4FFF-AE76-C14B133EB2C2}" destId="{D1F782F7-D284-4CA3-AEBE-CD6C9DD4495B}" srcOrd="0" destOrd="0" parTransId="{879D7FB8-EF72-405E-9236-67CD3AE2D917}" sibTransId="{A127E930-2FBE-4B82-9C24-BEBA0D3FBC67}"/>
    <dgm:cxn modelId="{0209263A-394A-48FD-B81E-3B323DA8D5FD}" type="presOf" srcId="{840FB20D-E791-424D-87D9-2724E214C134}" destId="{9B966A89-3730-41C7-A493-07F74B3B395C}" srcOrd="1" destOrd="0" presId="urn:microsoft.com/office/officeart/2005/8/layout/hProcess4"/>
    <dgm:cxn modelId="{DAC057CA-3E94-4512-960C-DD01E9707FE7}" srcId="{F36711AB-B59A-499C-9287-1243526E248C}" destId="{05662B7F-84A5-4A7C-ADBB-BE123031D74D}" srcOrd="0" destOrd="0" parTransId="{0A783228-C5E2-4531-BE50-427AE07E1AAE}" sibTransId="{8A94ED4D-E396-4384-8F28-4AFA2F8F7ACF}"/>
    <dgm:cxn modelId="{02017D9C-3267-4657-879B-686D37CB0D09}" type="presOf" srcId="{12E03070-DBE9-402A-B078-D27593A259B8}" destId="{A628B6D0-2D2C-44C6-B491-1316590B7E62}" srcOrd="1" destOrd="0" presId="urn:microsoft.com/office/officeart/2005/8/layout/hProcess4"/>
    <dgm:cxn modelId="{0D3A76D9-A8EA-47A4-B558-5C918F4235D5}" srcId="{F36711AB-B59A-499C-9287-1243526E248C}" destId="{FBE419D8-7575-4FFF-AE76-C14B133EB2C2}" srcOrd="2" destOrd="0" parTransId="{FD1D2CB4-E869-47A2-BD79-66772BFBB26D}" sibTransId="{A3197753-DA9C-446A-B74E-D8E739965EF1}"/>
    <dgm:cxn modelId="{C396F7E2-1140-44A7-9723-0837E1849BF5}" type="presOf" srcId="{D1F782F7-D284-4CA3-AEBE-CD6C9DD4495B}" destId="{7C3C5903-E5F4-4263-9F5F-D6AAD6C85D5C}" srcOrd="1" destOrd="0" presId="urn:microsoft.com/office/officeart/2005/8/layout/hProcess4"/>
    <dgm:cxn modelId="{3E743A8F-494A-432A-9A2A-7410C70DA667}" type="presOf" srcId="{12E03070-DBE9-402A-B078-D27593A259B8}" destId="{F9FC75F9-1B1D-45FF-98D5-BA66D2E4C107}" srcOrd="0" destOrd="0" presId="urn:microsoft.com/office/officeart/2005/8/layout/hProcess4"/>
    <dgm:cxn modelId="{CE21397C-3A73-420A-B9FB-D90C53CBCA6E}" srcId="{05662B7F-84A5-4A7C-ADBB-BE123031D74D}" destId="{12E03070-DBE9-402A-B078-D27593A259B8}" srcOrd="0" destOrd="0" parTransId="{991A3019-AE18-4C90-8A0C-FDF03874BE66}" sibTransId="{3C8B2558-D522-4EB1-B497-FAA76DEF43AD}"/>
    <dgm:cxn modelId="{D9EE09B7-1C95-4B52-A52C-B43BBED484A9}" type="presOf" srcId="{FC188152-6A73-409E-A61D-090405E250CC}" destId="{B335484D-37C9-4DCC-8BA5-E815EAE331D6}" srcOrd="0" destOrd="0" presId="urn:microsoft.com/office/officeart/2005/8/layout/hProcess4"/>
    <dgm:cxn modelId="{3D3A4F35-BDA2-40AD-9D7E-48A811E2A3D2}" srcId="{838D2101-C4FA-4E58-8A9F-F9ED8064BFF9}" destId="{840FB20D-E791-424D-87D9-2724E214C134}" srcOrd="0" destOrd="0" parTransId="{FDBDE64A-CE2E-4108-B95A-7A5AD0AFC213}" sibTransId="{F5970214-0BEF-40CA-8F39-56F7CF4255B2}"/>
    <dgm:cxn modelId="{071CF80E-370B-4C5C-9172-D23366EB7C48}" srcId="{F36711AB-B59A-499C-9287-1243526E248C}" destId="{838D2101-C4FA-4E58-8A9F-F9ED8064BFF9}" srcOrd="1" destOrd="0" parTransId="{39D83864-891A-4638-A06C-AEAEF3C491B6}" sibTransId="{FC188152-6A73-409E-A61D-090405E250CC}"/>
    <dgm:cxn modelId="{83983DFD-00CA-4DC5-8052-673B660360C8}" type="presOf" srcId="{05662B7F-84A5-4A7C-ADBB-BE123031D74D}" destId="{717A276A-3893-4FFA-A972-5BB986AB9E42}" srcOrd="0" destOrd="0" presId="urn:microsoft.com/office/officeart/2005/8/layout/hProcess4"/>
    <dgm:cxn modelId="{E47C4AB6-D835-480E-A227-7CFA9CD68305}" type="presOf" srcId="{840FB20D-E791-424D-87D9-2724E214C134}" destId="{1F68F791-2E82-4830-8551-CF2DF21DFA20}" srcOrd="0" destOrd="0" presId="urn:microsoft.com/office/officeart/2005/8/layout/hProcess4"/>
    <dgm:cxn modelId="{B476C466-EFF6-4284-898F-888547E5DAD0}" type="presParOf" srcId="{803B54D5-7834-49B5-9D1F-BB1173B15387}" destId="{45E3D1D5-0D3A-4CA3-AE86-7A95B14F0EE6}" srcOrd="0" destOrd="0" presId="urn:microsoft.com/office/officeart/2005/8/layout/hProcess4"/>
    <dgm:cxn modelId="{02506F46-BDF6-45F5-9DB9-75BEB8E38B84}" type="presParOf" srcId="{803B54D5-7834-49B5-9D1F-BB1173B15387}" destId="{959F91AC-2422-4A14-A47B-57B209BFB958}" srcOrd="1" destOrd="0" presId="urn:microsoft.com/office/officeart/2005/8/layout/hProcess4"/>
    <dgm:cxn modelId="{21951EF2-5F1F-4406-9500-8EA8399367F8}" type="presParOf" srcId="{803B54D5-7834-49B5-9D1F-BB1173B15387}" destId="{166ED1CA-7585-4A5D-BECB-73FB3E0C49D3}" srcOrd="2" destOrd="0" presId="urn:microsoft.com/office/officeart/2005/8/layout/hProcess4"/>
    <dgm:cxn modelId="{C87A8694-D72B-4DD9-9D0C-6BAAC061E336}" type="presParOf" srcId="{166ED1CA-7585-4A5D-BECB-73FB3E0C49D3}" destId="{98195CC5-FE2C-4819-BB6C-A6D8088464BA}" srcOrd="0" destOrd="0" presId="urn:microsoft.com/office/officeart/2005/8/layout/hProcess4"/>
    <dgm:cxn modelId="{B9FCB2FD-6DD0-4791-9758-95AAB179AF6D}" type="presParOf" srcId="{98195CC5-FE2C-4819-BB6C-A6D8088464BA}" destId="{AF89A6C5-F3F0-47C0-BB9A-A308276EA518}" srcOrd="0" destOrd="0" presId="urn:microsoft.com/office/officeart/2005/8/layout/hProcess4"/>
    <dgm:cxn modelId="{56C07425-68B1-420A-8D27-AA25187AAD91}" type="presParOf" srcId="{98195CC5-FE2C-4819-BB6C-A6D8088464BA}" destId="{F9FC75F9-1B1D-45FF-98D5-BA66D2E4C107}" srcOrd="1" destOrd="0" presId="urn:microsoft.com/office/officeart/2005/8/layout/hProcess4"/>
    <dgm:cxn modelId="{5ED4CB84-CE6A-4302-B27F-9C8FF39B3FED}" type="presParOf" srcId="{98195CC5-FE2C-4819-BB6C-A6D8088464BA}" destId="{A628B6D0-2D2C-44C6-B491-1316590B7E62}" srcOrd="2" destOrd="0" presId="urn:microsoft.com/office/officeart/2005/8/layout/hProcess4"/>
    <dgm:cxn modelId="{D1E90AE9-399D-4252-9E0D-ED5AD8B89334}" type="presParOf" srcId="{98195CC5-FE2C-4819-BB6C-A6D8088464BA}" destId="{717A276A-3893-4FFA-A972-5BB986AB9E42}" srcOrd="3" destOrd="0" presId="urn:microsoft.com/office/officeart/2005/8/layout/hProcess4"/>
    <dgm:cxn modelId="{64A66136-8E28-4D24-9660-A47ED09726E2}" type="presParOf" srcId="{98195CC5-FE2C-4819-BB6C-A6D8088464BA}" destId="{E440CB4D-0466-4766-A1A9-1D514E3D95A1}" srcOrd="4" destOrd="0" presId="urn:microsoft.com/office/officeart/2005/8/layout/hProcess4"/>
    <dgm:cxn modelId="{1A78F2AA-0F5F-4E54-9C8E-1BDD6066CC43}" type="presParOf" srcId="{166ED1CA-7585-4A5D-BECB-73FB3E0C49D3}" destId="{47FE2303-D0AE-4037-AB3A-A73136440137}" srcOrd="1" destOrd="0" presId="urn:microsoft.com/office/officeart/2005/8/layout/hProcess4"/>
    <dgm:cxn modelId="{243E20CC-4E8E-4DC5-ABCB-8B595A5E4086}" type="presParOf" srcId="{166ED1CA-7585-4A5D-BECB-73FB3E0C49D3}" destId="{980EA2D3-59F0-4FEF-92BB-6B63992E19CA}" srcOrd="2" destOrd="0" presId="urn:microsoft.com/office/officeart/2005/8/layout/hProcess4"/>
    <dgm:cxn modelId="{9BA3D9B2-A1E6-4CAB-99F2-4A9C4D501A11}" type="presParOf" srcId="{980EA2D3-59F0-4FEF-92BB-6B63992E19CA}" destId="{E38824FC-3D22-4D62-A65C-E398CAD990CD}" srcOrd="0" destOrd="0" presId="urn:microsoft.com/office/officeart/2005/8/layout/hProcess4"/>
    <dgm:cxn modelId="{4BA1F04C-4343-4BAC-A6A1-079E2E00F961}" type="presParOf" srcId="{980EA2D3-59F0-4FEF-92BB-6B63992E19CA}" destId="{1F68F791-2E82-4830-8551-CF2DF21DFA20}" srcOrd="1" destOrd="0" presId="urn:microsoft.com/office/officeart/2005/8/layout/hProcess4"/>
    <dgm:cxn modelId="{C5D67D9B-5927-4307-9B65-8341CB7BE3A4}" type="presParOf" srcId="{980EA2D3-59F0-4FEF-92BB-6B63992E19CA}" destId="{9B966A89-3730-41C7-A493-07F74B3B395C}" srcOrd="2" destOrd="0" presId="urn:microsoft.com/office/officeart/2005/8/layout/hProcess4"/>
    <dgm:cxn modelId="{92D97C44-675A-42EC-BC89-C738CEA22566}" type="presParOf" srcId="{980EA2D3-59F0-4FEF-92BB-6B63992E19CA}" destId="{3ED2E0DE-E3EC-499E-AFB4-A23C393DC15F}" srcOrd="3" destOrd="0" presId="urn:microsoft.com/office/officeart/2005/8/layout/hProcess4"/>
    <dgm:cxn modelId="{E2A39B77-27D8-4735-ABF2-9DE0DE223727}" type="presParOf" srcId="{980EA2D3-59F0-4FEF-92BB-6B63992E19CA}" destId="{DB8BC2AB-1BEA-4390-8E19-5CF0DFB70BC2}" srcOrd="4" destOrd="0" presId="urn:microsoft.com/office/officeart/2005/8/layout/hProcess4"/>
    <dgm:cxn modelId="{37117953-EDB2-4E8A-BEC4-DAF385D1D6C0}" type="presParOf" srcId="{166ED1CA-7585-4A5D-BECB-73FB3E0C49D3}" destId="{B335484D-37C9-4DCC-8BA5-E815EAE331D6}" srcOrd="3" destOrd="0" presId="urn:microsoft.com/office/officeart/2005/8/layout/hProcess4"/>
    <dgm:cxn modelId="{722AE642-9C3D-473F-874D-C89C2C926A33}" type="presParOf" srcId="{166ED1CA-7585-4A5D-BECB-73FB3E0C49D3}" destId="{79E385A5-3B07-4FA4-8548-7687202F029F}" srcOrd="4" destOrd="0" presId="urn:microsoft.com/office/officeart/2005/8/layout/hProcess4"/>
    <dgm:cxn modelId="{663BFA37-CD29-45B3-BCA7-C88D1AC2FCE2}" type="presParOf" srcId="{79E385A5-3B07-4FA4-8548-7687202F029F}" destId="{ABC7AB96-61B2-417B-BEAD-4D5C495122F9}" srcOrd="0" destOrd="0" presId="urn:microsoft.com/office/officeart/2005/8/layout/hProcess4"/>
    <dgm:cxn modelId="{A8641856-A01B-4097-8ECB-BD2E5B61224D}" type="presParOf" srcId="{79E385A5-3B07-4FA4-8548-7687202F029F}" destId="{256CE685-BBB6-4C53-826D-32B59784BAD1}" srcOrd="1" destOrd="0" presId="urn:microsoft.com/office/officeart/2005/8/layout/hProcess4"/>
    <dgm:cxn modelId="{1D77A231-9786-4F24-99C8-CB66CF3285A8}" type="presParOf" srcId="{79E385A5-3B07-4FA4-8548-7687202F029F}" destId="{7C3C5903-E5F4-4263-9F5F-D6AAD6C85D5C}" srcOrd="2" destOrd="0" presId="urn:microsoft.com/office/officeart/2005/8/layout/hProcess4"/>
    <dgm:cxn modelId="{231E4A0B-CAFB-4929-9F58-DFAF1380BA5B}" type="presParOf" srcId="{79E385A5-3B07-4FA4-8548-7687202F029F}" destId="{E42988DA-312A-471D-923C-790494154453}" srcOrd="3" destOrd="0" presId="urn:microsoft.com/office/officeart/2005/8/layout/hProcess4"/>
    <dgm:cxn modelId="{3555F69C-236B-4F3A-A6AA-9CCA8C34472C}" type="presParOf" srcId="{79E385A5-3B07-4FA4-8548-7687202F029F}" destId="{998BB88E-CD27-4EF6-B52A-3F36BEF5B619}"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DC0900-480B-4659-9624-86D862609D28}" type="doc">
      <dgm:prSet loTypeId="urn:microsoft.com/office/officeart/2005/8/layout/hProcess9" loCatId="process" qsTypeId="urn:microsoft.com/office/officeart/2005/8/quickstyle/3d1" qsCatId="3D" csTypeId="urn:microsoft.com/office/officeart/2005/8/colors/accent1_2" csCatId="accent1" phldr="1"/>
      <dgm:spPr/>
    </dgm:pt>
    <dgm:pt modelId="{F66CB3D1-0015-4295-94C9-84C3818A32DC}">
      <dgm:prSet phldrT="[Текст]" custT="1"/>
      <dgm:spPr/>
      <dgm:t>
        <a:bodyPr/>
        <a:lstStyle/>
        <a:p>
          <a:r>
            <a:rPr lang="uk-UA" sz="1400" b="1" dirty="0">
              <a:latin typeface="Times New Roman" pitchFamily="18" charset="0"/>
              <a:cs typeface="Times New Roman" pitchFamily="18" charset="0"/>
            </a:rPr>
            <a:t>аналітичний</a:t>
          </a:r>
          <a:r>
            <a:rPr lang="uk-UA" sz="1200" b="1" dirty="0">
              <a:latin typeface="Times New Roman" pitchFamily="18" charset="0"/>
              <a:cs typeface="Times New Roman" pitchFamily="18" charset="0"/>
            </a:rPr>
            <a:t>	</a:t>
          </a:r>
        </a:p>
      </dgm:t>
    </dgm:pt>
    <dgm:pt modelId="{296B5FB6-8C3D-43A9-9695-DF9B3217FB14}" type="parTrans" cxnId="{11CFE769-22E0-4F92-AE87-52A4B553F861}">
      <dgm:prSet/>
      <dgm:spPr/>
      <dgm:t>
        <a:bodyPr/>
        <a:lstStyle/>
        <a:p>
          <a:endParaRPr lang="uk-UA"/>
        </a:p>
      </dgm:t>
    </dgm:pt>
    <dgm:pt modelId="{AEE37854-863A-4ED3-BF82-46FBD4448B11}" type="sibTrans" cxnId="{11CFE769-22E0-4F92-AE87-52A4B553F861}">
      <dgm:prSet/>
      <dgm:spPr/>
      <dgm:t>
        <a:bodyPr/>
        <a:lstStyle/>
        <a:p>
          <a:endParaRPr lang="uk-UA"/>
        </a:p>
      </dgm:t>
    </dgm:pt>
    <dgm:pt modelId="{18CACECF-C8F9-4B8A-A2D0-4DC3B44A5E3D}">
      <dgm:prSet phldrT="[Текст]" custT="1"/>
      <dgm:spPr/>
      <dgm:t>
        <a:bodyPr/>
        <a:lstStyle/>
        <a:p>
          <a:r>
            <a:rPr lang="uk-UA" sz="1400" b="1" dirty="0">
              <a:latin typeface="Times New Roman" pitchFamily="18" charset="0"/>
              <a:cs typeface="Times New Roman" pitchFamily="18" charset="0"/>
            </a:rPr>
            <a:t>підготовчий</a:t>
          </a:r>
        </a:p>
      </dgm:t>
    </dgm:pt>
    <dgm:pt modelId="{AB274FAC-43C2-4298-B06B-CAF67B70BA59}" type="parTrans" cxnId="{FEEA122C-DBFE-4171-82DA-DF7A51FFFEFF}">
      <dgm:prSet/>
      <dgm:spPr/>
      <dgm:t>
        <a:bodyPr/>
        <a:lstStyle/>
        <a:p>
          <a:endParaRPr lang="uk-UA"/>
        </a:p>
      </dgm:t>
    </dgm:pt>
    <dgm:pt modelId="{FD3EE9AE-D109-43D3-B3CB-75F327485C7E}" type="sibTrans" cxnId="{FEEA122C-DBFE-4171-82DA-DF7A51FFFEFF}">
      <dgm:prSet/>
      <dgm:spPr/>
      <dgm:t>
        <a:bodyPr/>
        <a:lstStyle/>
        <a:p>
          <a:endParaRPr lang="uk-UA"/>
        </a:p>
      </dgm:t>
    </dgm:pt>
    <dgm:pt modelId="{7ED9900D-BF61-4314-A9A2-FA7C37B45DC8}">
      <dgm:prSet phldrT="[Текст]" custT="1"/>
      <dgm:spPr/>
      <dgm:t>
        <a:bodyPr/>
        <a:lstStyle/>
        <a:p>
          <a:r>
            <a:rPr lang="uk-UA" sz="1400" b="1" dirty="0">
              <a:latin typeface="Times New Roman" pitchFamily="18" charset="0"/>
              <a:cs typeface="Times New Roman" pitchFamily="18" charset="0"/>
            </a:rPr>
            <a:t>практичний</a:t>
          </a:r>
        </a:p>
      </dgm:t>
    </dgm:pt>
    <dgm:pt modelId="{B6D3279F-E7D5-489F-BCFA-5304E6AFA899}" type="parTrans" cxnId="{B8B1F634-D9C3-46B5-8C33-7D0D08C9C249}">
      <dgm:prSet/>
      <dgm:spPr/>
      <dgm:t>
        <a:bodyPr/>
        <a:lstStyle/>
        <a:p>
          <a:endParaRPr lang="uk-UA"/>
        </a:p>
      </dgm:t>
    </dgm:pt>
    <dgm:pt modelId="{594C7223-7375-4571-86DA-6E9B4CBF95F5}" type="sibTrans" cxnId="{B8B1F634-D9C3-46B5-8C33-7D0D08C9C249}">
      <dgm:prSet/>
      <dgm:spPr/>
      <dgm:t>
        <a:bodyPr/>
        <a:lstStyle/>
        <a:p>
          <a:endParaRPr lang="uk-UA"/>
        </a:p>
      </dgm:t>
    </dgm:pt>
    <dgm:pt modelId="{765404BE-5ECB-4ED7-823E-A2F4726D095A}">
      <dgm:prSet custT="1"/>
      <dgm:spPr/>
      <dgm:t>
        <a:bodyPr/>
        <a:lstStyle/>
        <a:p>
          <a:r>
            <a:rPr lang="uk-UA" sz="1400" b="1" dirty="0">
              <a:latin typeface="Times New Roman" pitchFamily="18" charset="0"/>
              <a:cs typeface="Times New Roman" pitchFamily="18" charset="0"/>
            </a:rPr>
            <a:t>узагальнюючий і корекційний</a:t>
          </a:r>
        </a:p>
      </dgm:t>
    </dgm:pt>
    <dgm:pt modelId="{C59E0AEB-BB3A-4A3A-B837-177D3506B9EA}" type="parTrans" cxnId="{0F1DE486-1980-4BBB-80A4-AF79E1974F5D}">
      <dgm:prSet/>
      <dgm:spPr/>
      <dgm:t>
        <a:bodyPr/>
        <a:lstStyle/>
        <a:p>
          <a:endParaRPr lang="uk-UA"/>
        </a:p>
      </dgm:t>
    </dgm:pt>
    <dgm:pt modelId="{A8CADBF0-5C8C-42AD-A409-C90E0EAF76D7}" type="sibTrans" cxnId="{0F1DE486-1980-4BBB-80A4-AF79E1974F5D}">
      <dgm:prSet/>
      <dgm:spPr/>
      <dgm:t>
        <a:bodyPr/>
        <a:lstStyle/>
        <a:p>
          <a:endParaRPr lang="uk-UA"/>
        </a:p>
      </dgm:t>
    </dgm:pt>
    <dgm:pt modelId="{4CC3C7F4-0DFA-4D17-A3D2-3B29D8EDDFE4}" type="pres">
      <dgm:prSet presAssocID="{A5DC0900-480B-4659-9624-86D862609D28}" presName="CompostProcess" presStyleCnt="0">
        <dgm:presLayoutVars>
          <dgm:dir/>
          <dgm:resizeHandles val="exact"/>
        </dgm:presLayoutVars>
      </dgm:prSet>
      <dgm:spPr/>
    </dgm:pt>
    <dgm:pt modelId="{C2A325C5-28BF-4121-9886-C0D5BF896F55}" type="pres">
      <dgm:prSet presAssocID="{A5DC0900-480B-4659-9624-86D862609D28}" presName="arrow" presStyleLbl="bgShp" presStyleIdx="0" presStyleCnt="1"/>
      <dgm:spPr/>
    </dgm:pt>
    <dgm:pt modelId="{BB4B9ECE-39F7-499E-8722-5E8569DE9452}" type="pres">
      <dgm:prSet presAssocID="{A5DC0900-480B-4659-9624-86D862609D28}" presName="linearProcess" presStyleCnt="0"/>
      <dgm:spPr/>
    </dgm:pt>
    <dgm:pt modelId="{A7C00C65-8F15-4F11-A69B-A83C697A120B}" type="pres">
      <dgm:prSet presAssocID="{F66CB3D1-0015-4295-94C9-84C3818A32DC}" presName="textNode" presStyleLbl="node1" presStyleIdx="0" presStyleCnt="4">
        <dgm:presLayoutVars>
          <dgm:bulletEnabled val="1"/>
        </dgm:presLayoutVars>
      </dgm:prSet>
      <dgm:spPr/>
      <dgm:t>
        <a:bodyPr/>
        <a:lstStyle/>
        <a:p>
          <a:endParaRPr lang="uk-UA"/>
        </a:p>
      </dgm:t>
    </dgm:pt>
    <dgm:pt modelId="{56487671-F416-4C4C-8B7C-5F499AA274E9}" type="pres">
      <dgm:prSet presAssocID="{AEE37854-863A-4ED3-BF82-46FBD4448B11}" presName="sibTrans" presStyleCnt="0"/>
      <dgm:spPr/>
    </dgm:pt>
    <dgm:pt modelId="{56707D28-EB20-47B3-8C31-9462B7DB15DB}" type="pres">
      <dgm:prSet presAssocID="{18CACECF-C8F9-4B8A-A2D0-4DC3B44A5E3D}" presName="textNode" presStyleLbl="node1" presStyleIdx="1" presStyleCnt="4">
        <dgm:presLayoutVars>
          <dgm:bulletEnabled val="1"/>
        </dgm:presLayoutVars>
      </dgm:prSet>
      <dgm:spPr/>
      <dgm:t>
        <a:bodyPr/>
        <a:lstStyle/>
        <a:p>
          <a:endParaRPr lang="uk-UA"/>
        </a:p>
      </dgm:t>
    </dgm:pt>
    <dgm:pt modelId="{D75AFC48-4029-49C3-87AC-4B64DC2AEB10}" type="pres">
      <dgm:prSet presAssocID="{FD3EE9AE-D109-43D3-B3CB-75F327485C7E}" presName="sibTrans" presStyleCnt="0"/>
      <dgm:spPr/>
    </dgm:pt>
    <dgm:pt modelId="{89CF5A18-DBEA-43D9-BBB5-AC755FC5C2E3}" type="pres">
      <dgm:prSet presAssocID="{7ED9900D-BF61-4314-A9A2-FA7C37B45DC8}" presName="textNode" presStyleLbl="node1" presStyleIdx="2" presStyleCnt="4">
        <dgm:presLayoutVars>
          <dgm:bulletEnabled val="1"/>
        </dgm:presLayoutVars>
      </dgm:prSet>
      <dgm:spPr/>
      <dgm:t>
        <a:bodyPr/>
        <a:lstStyle/>
        <a:p>
          <a:endParaRPr lang="uk-UA"/>
        </a:p>
      </dgm:t>
    </dgm:pt>
    <dgm:pt modelId="{FC458F01-0454-4931-ABDD-56A2E6014E97}" type="pres">
      <dgm:prSet presAssocID="{594C7223-7375-4571-86DA-6E9B4CBF95F5}" presName="sibTrans" presStyleCnt="0"/>
      <dgm:spPr/>
    </dgm:pt>
    <dgm:pt modelId="{36005A3D-FCE8-4525-964C-D3E6D1AFC164}" type="pres">
      <dgm:prSet presAssocID="{765404BE-5ECB-4ED7-823E-A2F4726D095A}" presName="textNode" presStyleLbl="node1" presStyleIdx="3" presStyleCnt="4">
        <dgm:presLayoutVars>
          <dgm:bulletEnabled val="1"/>
        </dgm:presLayoutVars>
      </dgm:prSet>
      <dgm:spPr/>
      <dgm:t>
        <a:bodyPr/>
        <a:lstStyle/>
        <a:p>
          <a:endParaRPr lang="uk-UA"/>
        </a:p>
      </dgm:t>
    </dgm:pt>
  </dgm:ptLst>
  <dgm:cxnLst>
    <dgm:cxn modelId="{FEEA122C-DBFE-4171-82DA-DF7A51FFFEFF}" srcId="{A5DC0900-480B-4659-9624-86D862609D28}" destId="{18CACECF-C8F9-4B8A-A2D0-4DC3B44A5E3D}" srcOrd="1" destOrd="0" parTransId="{AB274FAC-43C2-4298-B06B-CAF67B70BA59}" sibTransId="{FD3EE9AE-D109-43D3-B3CB-75F327485C7E}"/>
    <dgm:cxn modelId="{70C52C9F-ABA3-481F-83BF-93D4B515882B}" type="presOf" srcId="{A5DC0900-480B-4659-9624-86D862609D28}" destId="{4CC3C7F4-0DFA-4D17-A3D2-3B29D8EDDFE4}" srcOrd="0" destOrd="0" presId="urn:microsoft.com/office/officeart/2005/8/layout/hProcess9"/>
    <dgm:cxn modelId="{C93BF928-E415-40D6-A8BD-12D1F1B693B3}" type="presOf" srcId="{7ED9900D-BF61-4314-A9A2-FA7C37B45DC8}" destId="{89CF5A18-DBEA-43D9-BBB5-AC755FC5C2E3}" srcOrd="0" destOrd="0" presId="urn:microsoft.com/office/officeart/2005/8/layout/hProcess9"/>
    <dgm:cxn modelId="{0F1DE486-1980-4BBB-80A4-AF79E1974F5D}" srcId="{A5DC0900-480B-4659-9624-86D862609D28}" destId="{765404BE-5ECB-4ED7-823E-A2F4726D095A}" srcOrd="3" destOrd="0" parTransId="{C59E0AEB-BB3A-4A3A-B837-177D3506B9EA}" sibTransId="{A8CADBF0-5C8C-42AD-A409-C90E0EAF76D7}"/>
    <dgm:cxn modelId="{B8B1F634-D9C3-46B5-8C33-7D0D08C9C249}" srcId="{A5DC0900-480B-4659-9624-86D862609D28}" destId="{7ED9900D-BF61-4314-A9A2-FA7C37B45DC8}" srcOrd="2" destOrd="0" parTransId="{B6D3279F-E7D5-489F-BCFA-5304E6AFA899}" sibTransId="{594C7223-7375-4571-86DA-6E9B4CBF95F5}"/>
    <dgm:cxn modelId="{11CFE769-22E0-4F92-AE87-52A4B553F861}" srcId="{A5DC0900-480B-4659-9624-86D862609D28}" destId="{F66CB3D1-0015-4295-94C9-84C3818A32DC}" srcOrd="0" destOrd="0" parTransId="{296B5FB6-8C3D-43A9-9695-DF9B3217FB14}" sibTransId="{AEE37854-863A-4ED3-BF82-46FBD4448B11}"/>
    <dgm:cxn modelId="{B4DDCCD6-07E8-4F35-8928-5C65AFF3AD27}" type="presOf" srcId="{F66CB3D1-0015-4295-94C9-84C3818A32DC}" destId="{A7C00C65-8F15-4F11-A69B-A83C697A120B}" srcOrd="0" destOrd="0" presId="urn:microsoft.com/office/officeart/2005/8/layout/hProcess9"/>
    <dgm:cxn modelId="{75262106-C2C2-44E8-B85B-B79F9A965E2E}" type="presOf" srcId="{765404BE-5ECB-4ED7-823E-A2F4726D095A}" destId="{36005A3D-FCE8-4525-964C-D3E6D1AFC164}" srcOrd="0" destOrd="0" presId="urn:microsoft.com/office/officeart/2005/8/layout/hProcess9"/>
    <dgm:cxn modelId="{49143E1C-3B07-4AE0-B024-70A6A38E114D}" type="presOf" srcId="{18CACECF-C8F9-4B8A-A2D0-4DC3B44A5E3D}" destId="{56707D28-EB20-47B3-8C31-9462B7DB15DB}" srcOrd="0" destOrd="0" presId="urn:microsoft.com/office/officeart/2005/8/layout/hProcess9"/>
    <dgm:cxn modelId="{860BC4E2-7B56-4B4D-91D7-C1397B2A1748}" type="presParOf" srcId="{4CC3C7F4-0DFA-4D17-A3D2-3B29D8EDDFE4}" destId="{C2A325C5-28BF-4121-9886-C0D5BF896F55}" srcOrd="0" destOrd="0" presId="urn:microsoft.com/office/officeart/2005/8/layout/hProcess9"/>
    <dgm:cxn modelId="{3E829E57-8FC4-42EC-B1A2-15207AAC817B}" type="presParOf" srcId="{4CC3C7F4-0DFA-4D17-A3D2-3B29D8EDDFE4}" destId="{BB4B9ECE-39F7-499E-8722-5E8569DE9452}" srcOrd="1" destOrd="0" presId="urn:microsoft.com/office/officeart/2005/8/layout/hProcess9"/>
    <dgm:cxn modelId="{1BC09467-2D38-49E9-9D65-EB4CEC7029E2}" type="presParOf" srcId="{BB4B9ECE-39F7-499E-8722-5E8569DE9452}" destId="{A7C00C65-8F15-4F11-A69B-A83C697A120B}" srcOrd="0" destOrd="0" presId="urn:microsoft.com/office/officeart/2005/8/layout/hProcess9"/>
    <dgm:cxn modelId="{41BC142C-3486-4AB2-B305-627465F05325}" type="presParOf" srcId="{BB4B9ECE-39F7-499E-8722-5E8569DE9452}" destId="{56487671-F416-4C4C-8B7C-5F499AA274E9}" srcOrd="1" destOrd="0" presId="urn:microsoft.com/office/officeart/2005/8/layout/hProcess9"/>
    <dgm:cxn modelId="{12F257E1-0C04-4606-AA72-AC670042EF95}" type="presParOf" srcId="{BB4B9ECE-39F7-499E-8722-5E8569DE9452}" destId="{56707D28-EB20-47B3-8C31-9462B7DB15DB}" srcOrd="2" destOrd="0" presId="urn:microsoft.com/office/officeart/2005/8/layout/hProcess9"/>
    <dgm:cxn modelId="{3E6A643B-05C2-4D0E-BEDC-0E4C6B56196C}" type="presParOf" srcId="{BB4B9ECE-39F7-499E-8722-5E8569DE9452}" destId="{D75AFC48-4029-49C3-87AC-4B64DC2AEB10}" srcOrd="3" destOrd="0" presId="urn:microsoft.com/office/officeart/2005/8/layout/hProcess9"/>
    <dgm:cxn modelId="{0A692A94-6CD9-4915-9543-18347E4E0238}" type="presParOf" srcId="{BB4B9ECE-39F7-499E-8722-5E8569DE9452}" destId="{89CF5A18-DBEA-43D9-BBB5-AC755FC5C2E3}" srcOrd="4" destOrd="0" presId="urn:microsoft.com/office/officeart/2005/8/layout/hProcess9"/>
    <dgm:cxn modelId="{D6289DAA-D94C-4261-A09D-5818ACD1F208}" type="presParOf" srcId="{BB4B9ECE-39F7-499E-8722-5E8569DE9452}" destId="{FC458F01-0454-4931-ABDD-56A2E6014E97}" srcOrd="5" destOrd="0" presId="urn:microsoft.com/office/officeart/2005/8/layout/hProcess9"/>
    <dgm:cxn modelId="{F607A205-A726-4902-9A3C-787E574BBA3F}" type="presParOf" srcId="{BB4B9ECE-39F7-499E-8722-5E8569DE9452}" destId="{36005A3D-FCE8-4525-964C-D3E6D1AFC164}"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91FA5E-0C18-41F9-AB91-4B748E006660}" type="doc">
      <dgm:prSet loTypeId="urn:microsoft.com/office/officeart/2005/8/layout/pyramid2" loCatId="pyramid" qsTypeId="urn:microsoft.com/office/officeart/2005/8/quickstyle/simple1" qsCatId="simple" csTypeId="urn:microsoft.com/office/officeart/2005/8/colors/accent1_2" csCatId="accent1" phldr="1"/>
      <dgm:spPr/>
    </dgm:pt>
    <dgm:pt modelId="{B008575C-78A1-4F4E-8C8D-2D74DDE01C59}">
      <dgm:prSet phldrT="[Текст]" custT="1"/>
      <dgm:spPr>
        <a:solidFill>
          <a:srgbClr val="92D050">
            <a:alpha val="90000"/>
          </a:srgbClr>
        </a:solidFill>
        <a:ln>
          <a:solidFill>
            <a:srgbClr val="9900CC"/>
          </a:solidFill>
        </a:ln>
        <a:effectLst>
          <a:softEdge rad="63500"/>
        </a:effectLst>
      </dgm:spPr>
      <dgm:t>
        <a:bodyPr/>
        <a:lstStyle/>
        <a:p>
          <a:r>
            <a:rPr lang="uk-UA" sz="1400" b="1" dirty="0" smtClean="0">
              <a:solidFill>
                <a:schemeClr val="tx1"/>
              </a:solidFill>
              <a:latin typeface="Times New Roman" pitchFamily="18" charset="0"/>
              <a:cs typeface="Times New Roman" pitchFamily="18" charset="0"/>
            </a:rPr>
            <a:t>Назва </a:t>
          </a:r>
        </a:p>
        <a:p>
          <a:r>
            <a:rPr lang="uk-UA" sz="1400" b="1" dirty="0" smtClean="0">
              <a:solidFill>
                <a:schemeClr val="tx1"/>
              </a:solidFill>
              <a:latin typeface="Times New Roman" pitchFamily="18" charset="0"/>
              <a:cs typeface="Times New Roman" pitchFamily="18" charset="0"/>
            </a:rPr>
            <a:t>Актуальність </a:t>
          </a:r>
        </a:p>
        <a:p>
          <a:r>
            <a:rPr lang="uk-UA" sz="1400" b="1" dirty="0" smtClean="0">
              <a:solidFill>
                <a:schemeClr val="tx1"/>
              </a:solidFill>
              <a:latin typeface="Times New Roman" pitchFamily="18" charset="0"/>
              <a:cs typeface="Times New Roman" pitchFamily="18" charset="0"/>
            </a:rPr>
            <a:t>Мета і завдання</a:t>
          </a:r>
          <a:endParaRPr lang="uk-UA" sz="1400" b="1" dirty="0">
            <a:solidFill>
              <a:schemeClr val="tx1"/>
            </a:solidFill>
            <a:latin typeface="Times New Roman" pitchFamily="18" charset="0"/>
            <a:cs typeface="Times New Roman" pitchFamily="18" charset="0"/>
          </a:endParaRPr>
        </a:p>
      </dgm:t>
    </dgm:pt>
    <dgm:pt modelId="{5F9AD24B-3407-4FBA-B813-6D99118BE0F6}" type="parTrans" cxnId="{610D75BC-995B-4108-AA0D-7B524BFB002E}">
      <dgm:prSet/>
      <dgm:spPr/>
      <dgm:t>
        <a:bodyPr/>
        <a:lstStyle/>
        <a:p>
          <a:endParaRPr lang="uk-UA"/>
        </a:p>
      </dgm:t>
    </dgm:pt>
    <dgm:pt modelId="{AA514990-8E38-4815-8B8E-73FF52004960}" type="sibTrans" cxnId="{610D75BC-995B-4108-AA0D-7B524BFB002E}">
      <dgm:prSet/>
      <dgm:spPr/>
      <dgm:t>
        <a:bodyPr/>
        <a:lstStyle/>
        <a:p>
          <a:endParaRPr lang="uk-UA"/>
        </a:p>
      </dgm:t>
    </dgm:pt>
    <dgm:pt modelId="{5479B4FB-F64E-413B-9A12-4E55429B71D0}">
      <dgm:prSet phldrT="[Текст]" custT="1"/>
      <dgm:spPr>
        <a:solidFill>
          <a:srgbClr val="92D050">
            <a:alpha val="90000"/>
          </a:srgbClr>
        </a:solidFill>
        <a:effectLst>
          <a:softEdge rad="63500"/>
        </a:effectLst>
      </dgm:spPr>
      <dgm:t>
        <a:bodyPr/>
        <a:lstStyle/>
        <a:p>
          <a:r>
            <a:rPr lang="uk-UA" sz="1400" b="1" dirty="0" smtClean="0">
              <a:latin typeface="Times New Roman" pitchFamily="18" charset="0"/>
              <a:cs typeface="Times New Roman" pitchFamily="18" charset="0"/>
            </a:rPr>
            <a:t>Визначення етапів реалізації</a:t>
          </a:r>
        </a:p>
        <a:p>
          <a:r>
            <a:rPr lang="uk-UA" sz="1400" b="1" dirty="0" smtClean="0">
              <a:latin typeface="Times New Roman" pitchFamily="18" charset="0"/>
              <a:cs typeface="Times New Roman" pitchFamily="18" charset="0"/>
            </a:rPr>
            <a:t>Механізм реалізації</a:t>
          </a:r>
        </a:p>
        <a:p>
          <a:r>
            <a:rPr lang="uk-UA" sz="1400" b="1" dirty="0" smtClean="0">
              <a:latin typeface="Times New Roman" pitchFamily="18" charset="0"/>
              <a:cs typeface="Times New Roman" pitchFamily="18" charset="0"/>
            </a:rPr>
            <a:t>Обов</a:t>
          </a:r>
          <a:r>
            <a:rPr lang="en-US" sz="1400" b="1" dirty="0" smtClean="0">
              <a:latin typeface="Times New Roman" pitchFamily="18" charset="0"/>
              <a:cs typeface="Times New Roman" pitchFamily="18" charset="0"/>
            </a:rPr>
            <a:t>’</a:t>
          </a:r>
          <a:r>
            <a:rPr lang="uk-UA" sz="1400" b="1" dirty="0" smtClean="0">
              <a:latin typeface="Times New Roman" pitchFamily="18" charset="0"/>
              <a:cs typeface="Times New Roman" pitchFamily="18" charset="0"/>
            </a:rPr>
            <a:t>язки та відповідальність учасників</a:t>
          </a:r>
          <a:endParaRPr lang="uk-UA" sz="1400" b="1" dirty="0">
            <a:latin typeface="Times New Roman" pitchFamily="18" charset="0"/>
            <a:cs typeface="Times New Roman" pitchFamily="18" charset="0"/>
          </a:endParaRPr>
        </a:p>
      </dgm:t>
    </dgm:pt>
    <dgm:pt modelId="{187FA016-224C-484E-A577-C8C2A18D270D}" type="parTrans" cxnId="{6BCC95C1-D093-4AA7-AFC7-55BBF8BBD341}">
      <dgm:prSet/>
      <dgm:spPr/>
      <dgm:t>
        <a:bodyPr/>
        <a:lstStyle/>
        <a:p>
          <a:endParaRPr lang="uk-UA"/>
        </a:p>
      </dgm:t>
    </dgm:pt>
    <dgm:pt modelId="{32E93FC8-1792-4773-8C8C-E9A2600136E5}" type="sibTrans" cxnId="{6BCC95C1-D093-4AA7-AFC7-55BBF8BBD341}">
      <dgm:prSet/>
      <dgm:spPr/>
      <dgm:t>
        <a:bodyPr/>
        <a:lstStyle/>
        <a:p>
          <a:endParaRPr lang="uk-UA"/>
        </a:p>
      </dgm:t>
    </dgm:pt>
    <dgm:pt modelId="{662212FE-A372-4F90-AEE4-F30FABB3850F}">
      <dgm:prSet phldrT="[Текст]" custT="1"/>
      <dgm:spPr>
        <a:solidFill>
          <a:srgbClr val="92D050">
            <a:alpha val="90000"/>
          </a:srgbClr>
        </a:solidFill>
        <a:effectLst>
          <a:softEdge rad="63500"/>
        </a:effectLst>
      </dgm:spPr>
      <dgm:t>
        <a:bodyPr/>
        <a:lstStyle/>
        <a:p>
          <a:r>
            <a:rPr lang="uk-UA" sz="1400" b="1" dirty="0" smtClean="0">
              <a:latin typeface="Times New Roman" pitchFamily="18" charset="0"/>
              <a:cs typeface="Times New Roman" pitchFamily="18" charset="0"/>
            </a:rPr>
            <a:t>Очікувані результати</a:t>
          </a:r>
        </a:p>
        <a:p>
          <a:r>
            <a:rPr lang="uk-UA" sz="1400" b="1" dirty="0" smtClean="0">
              <a:latin typeface="Times New Roman" pitchFamily="18" charset="0"/>
              <a:cs typeface="Times New Roman" pitchFamily="18" charset="0"/>
            </a:rPr>
            <a:t>Оцінка та самооцінка</a:t>
          </a:r>
        </a:p>
        <a:p>
          <a:r>
            <a:rPr lang="uk-UA" sz="1400" b="1" dirty="0" smtClean="0">
              <a:latin typeface="Times New Roman" pitchFamily="18" charset="0"/>
              <a:cs typeface="Times New Roman" pitchFamily="18" charset="0"/>
            </a:rPr>
            <a:t>Фінансове забезпечення</a:t>
          </a:r>
          <a:endParaRPr lang="uk-UA" sz="1400" b="1" dirty="0">
            <a:latin typeface="Times New Roman" pitchFamily="18" charset="0"/>
            <a:cs typeface="Times New Roman" pitchFamily="18" charset="0"/>
          </a:endParaRPr>
        </a:p>
      </dgm:t>
    </dgm:pt>
    <dgm:pt modelId="{E418436E-71AA-4FBF-A774-8BC0D08E9BD1}" type="parTrans" cxnId="{BFCB654E-1D18-4506-8FAB-13B5385FF30C}">
      <dgm:prSet/>
      <dgm:spPr/>
      <dgm:t>
        <a:bodyPr/>
        <a:lstStyle/>
        <a:p>
          <a:endParaRPr lang="uk-UA"/>
        </a:p>
      </dgm:t>
    </dgm:pt>
    <dgm:pt modelId="{DD27F6E9-562D-490C-9F5E-91AFDF6BA2D2}" type="sibTrans" cxnId="{BFCB654E-1D18-4506-8FAB-13B5385FF30C}">
      <dgm:prSet/>
      <dgm:spPr/>
      <dgm:t>
        <a:bodyPr/>
        <a:lstStyle/>
        <a:p>
          <a:endParaRPr lang="uk-UA"/>
        </a:p>
      </dgm:t>
    </dgm:pt>
    <dgm:pt modelId="{224C1E1F-2537-4E66-B1C4-35EE9E153457}" type="pres">
      <dgm:prSet presAssocID="{0591FA5E-0C18-41F9-AB91-4B748E006660}" presName="compositeShape" presStyleCnt="0">
        <dgm:presLayoutVars>
          <dgm:dir/>
          <dgm:resizeHandles/>
        </dgm:presLayoutVars>
      </dgm:prSet>
      <dgm:spPr/>
    </dgm:pt>
    <dgm:pt modelId="{3CA73F33-99FC-4843-BE51-C1B76B0529E5}" type="pres">
      <dgm:prSet presAssocID="{0591FA5E-0C18-41F9-AB91-4B748E006660}" presName="pyramid" presStyleLbl="node1" presStyleIdx="0" presStyleCnt="1"/>
      <dgm:spPr>
        <a:solidFill>
          <a:srgbClr val="FFCC99"/>
        </a:solidFill>
      </dgm:spPr>
    </dgm:pt>
    <dgm:pt modelId="{B1F20C99-6BEC-4EBA-81E1-3C20B7EC6697}" type="pres">
      <dgm:prSet presAssocID="{0591FA5E-0C18-41F9-AB91-4B748E006660}" presName="theList" presStyleCnt="0"/>
      <dgm:spPr/>
    </dgm:pt>
    <dgm:pt modelId="{300D0B53-2032-444E-89F4-EE96E5E68842}" type="pres">
      <dgm:prSet presAssocID="{B008575C-78A1-4F4E-8C8D-2D74DDE01C59}" presName="aNode" presStyleLbl="fgAcc1" presStyleIdx="0" presStyleCnt="3">
        <dgm:presLayoutVars>
          <dgm:bulletEnabled val="1"/>
        </dgm:presLayoutVars>
      </dgm:prSet>
      <dgm:spPr/>
      <dgm:t>
        <a:bodyPr/>
        <a:lstStyle/>
        <a:p>
          <a:endParaRPr lang="uk-UA"/>
        </a:p>
      </dgm:t>
    </dgm:pt>
    <dgm:pt modelId="{4794CBCC-EFBD-4F03-8954-E7BCA3417F74}" type="pres">
      <dgm:prSet presAssocID="{B008575C-78A1-4F4E-8C8D-2D74DDE01C59}" presName="aSpace" presStyleCnt="0"/>
      <dgm:spPr/>
    </dgm:pt>
    <dgm:pt modelId="{6D54B411-F852-413E-AE3A-1637F376B907}" type="pres">
      <dgm:prSet presAssocID="{5479B4FB-F64E-413B-9A12-4E55429B71D0}" presName="aNode" presStyleLbl="fgAcc1" presStyleIdx="1" presStyleCnt="3">
        <dgm:presLayoutVars>
          <dgm:bulletEnabled val="1"/>
        </dgm:presLayoutVars>
      </dgm:prSet>
      <dgm:spPr/>
      <dgm:t>
        <a:bodyPr/>
        <a:lstStyle/>
        <a:p>
          <a:endParaRPr lang="uk-UA"/>
        </a:p>
      </dgm:t>
    </dgm:pt>
    <dgm:pt modelId="{E6FF5BC2-48A7-4124-9146-B15B90FE6E11}" type="pres">
      <dgm:prSet presAssocID="{5479B4FB-F64E-413B-9A12-4E55429B71D0}" presName="aSpace" presStyleCnt="0"/>
      <dgm:spPr/>
    </dgm:pt>
    <dgm:pt modelId="{28546C35-5670-45E1-8A22-FB52A234ECD6}" type="pres">
      <dgm:prSet presAssocID="{662212FE-A372-4F90-AEE4-F30FABB3850F}" presName="aNode" presStyleLbl="fgAcc1" presStyleIdx="2" presStyleCnt="3">
        <dgm:presLayoutVars>
          <dgm:bulletEnabled val="1"/>
        </dgm:presLayoutVars>
      </dgm:prSet>
      <dgm:spPr/>
      <dgm:t>
        <a:bodyPr/>
        <a:lstStyle/>
        <a:p>
          <a:endParaRPr lang="uk-UA"/>
        </a:p>
      </dgm:t>
    </dgm:pt>
    <dgm:pt modelId="{F314A00C-8F90-4EBA-BC00-0B63705CE613}" type="pres">
      <dgm:prSet presAssocID="{662212FE-A372-4F90-AEE4-F30FABB3850F}" presName="aSpace" presStyleCnt="0"/>
      <dgm:spPr/>
    </dgm:pt>
  </dgm:ptLst>
  <dgm:cxnLst>
    <dgm:cxn modelId="{64183C4F-CC14-4840-89D5-0B2BA74853BC}" type="presOf" srcId="{0591FA5E-0C18-41F9-AB91-4B748E006660}" destId="{224C1E1F-2537-4E66-B1C4-35EE9E153457}" srcOrd="0" destOrd="0" presId="urn:microsoft.com/office/officeart/2005/8/layout/pyramid2"/>
    <dgm:cxn modelId="{BFCB654E-1D18-4506-8FAB-13B5385FF30C}" srcId="{0591FA5E-0C18-41F9-AB91-4B748E006660}" destId="{662212FE-A372-4F90-AEE4-F30FABB3850F}" srcOrd="2" destOrd="0" parTransId="{E418436E-71AA-4FBF-A774-8BC0D08E9BD1}" sibTransId="{DD27F6E9-562D-490C-9F5E-91AFDF6BA2D2}"/>
    <dgm:cxn modelId="{6BCC95C1-D093-4AA7-AFC7-55BBF8BBD341}" srcId="{0591FA5E-0C18-41F9-AB91-4B748E006660}" destId="{5479B4FB-F64E-413B-9A12-4E55429B71D0}" srcOrd="1" destOrd="0" parTransId="{187FA016-224C-484E-A577-C8C2A18D270D}" sibTransId="{32E93FC8-1792-4773-8C8C-E9A2600136E5}"/>
    <dgm:cxn modelId="{610D75BC-995B-4108-AA0D-7B524BFB002E}" srcId="{0591FA5E-0C18-41F9-AB91-4B748E006660}" destId="{B008575C-78A1-4F4E-8C8D-2D74DDE01C59}" srcOrd="0" destOrd="0" parTransId="{5F9AD24B-3407-4FBA-B813-6D99118BE0F6}" sibTransId="{AA514990-8E38-4815-8B8E-73FF52004960}"/>
    <dgm:cxn modelId="{0ABEC528-37DF-41CE-ACE3-D747DAB1938C}" type="presOf" srcId="{662212FE-A372-4F90-AEE4-F30FABB3850F}" destId="{28546C35-5670-45E1-8A22-FB52A234ECD6}" srcOrd="0" destOrd="0" presId="urn:microsoft.com/office/officeart/2005/8/layout/pyramid2"/>
    <dgm:cxn modelId="{3FF62BFC-84FB-42D4-82F1-4ED072043B0D}" type="presOf" srcId="{B008575C-78A1-4F4E-8C8D-2D74DDE01C59}" destId="{300D0B53-2032-444E-89F4-EE96E5E68842}" srcOrd="0" destOrd="0" presId="urn:microsoft.com/office/officeart/2005/8/layout/pyramid2"/>
    <dgm:cxn modelId="{68401DE6-2F68-43CD-84E2-1D924F591A73}" type="presOf" srcId="{5479B4FB-F64E-413B-9A12-4E55429B71D0}" destId="{6D54B411-F852-413E-AE3A-1637F376B907}" srcOrd="0" destOrd="0" presId="urn:microsoft.com/office/officeart/2005/8/layout/pyramid2"/>
    <dgm:cxn modelId="{19ED6EEC-71F2-47B6-AD09-3813AF521C91}" type="presParOf" srcId="{224C1E1F-2537-4E66-B1C4-35EE9E153457}" destId="{3CA73F33-99FC-4843-BE51-C1B76B0529E5}" srcOrd="0" destOrd="0" presId="urn:microsoft.com/office/officeart/2005/8/layout/pyramid2"/>
    <dgm:cxn modelId="{BBA9089A-BC78-4BFB-A3E7-39743D287FD5}" type="presParOf" srcId="{224C1E1F-2537-4E66-B1C4-35EE9E153457}" destId="{B1F20C99-6BEC-4EBA-81E1-3C20B7EC6697}" srcOrd="1" destOrd="0" presId="urn:microsoft.com/office/officeart/2005/8/layout/pyramid2"/>
    <dgm:cxn modelId="{64EE5CBF-4C3C-4559-B82C-2D91FBB2A60B}" type="presParOf" srcId="{B1F20C99-6BEC-4EBA-81E1-3C20B7EC6697}" destId="{300D0B53-2032-444E-89F4-EE96E5E68842}" srcOrd="0" destOrd="0" presId="urn:microsoft.com/office/officeart/2005/8/layout/pyramid2"/>
    <dgm:cxn modelId="{7C22A64E-4456-41D0-A6E4-449E8804E928}" type="presParOf" srcId="{B1F20C99-6BEC-4EBA-81E1-3C20B7EC6697}" destId="{4794CBCC-EFBD-4F03-8954-E7BCA3417F74}" srcOrd="1" destOrd="0" presId="urn:microsoft.com/office/officeart/2005/8/layout/pyramid2"/>
    <dgm:cxn modelId="{6CA9D03D-634B-4D57-8E86-F97A552DBBEC}" type="presParOf" srcId="{B1F20C99-6BEC-4EBA-81E1-3C20B7EC6697}" destId="{6D54B411-F852-413E-AE3A-1637F376B907}" srcOrd="2" destOrd="0" presId="urn:microsoft.com/office/officeart/2005/8/layout/pyramid2"/>
    <dgm:cxn modelId="{4514FB21-7525-473C-82CB-FCED0B1A5C10}" type="presParOf" srcId="{B1F20C99-6BEC-4EBA-81E1-3C20B7EC6697}" destId="{E6FF5BC2-48A7-4124-9146-B15B90FE6E11}" srcOrd="3" destOrd="0" presId="urn:microsoft.com/office/officeart/2005/8/layout/pyramid2"/>
    <dgm:cxn modelId="{A1FDAC44-3BF2-49A4-8FF1-5CA6DF220BED}" type="presParOf" srcId="{B1F20C99-6BEC-4EBA-81E1-3C20B7EC6697}" destId="{28546C35-5670-45E1-8A22-FB52A234ECD6}" srcOrd="4" destOrd="0" presId="urn:microsoft.com/office/officeart/2005/8/layout/pyramid2"/>
    <dgm:cxn modelId="{3F0DAB39-354B-4AF4-B964-7F4495D2C9AF}" type="presParOf" srcId="{B1F20C99-6BEC-4EBA-81E1-3C20B7EC6697}" destId="{F314A00C-8F90-4EBA-BC00-0B63705CE613}"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2B6BF-2ED0-4C37-B422-444DA666C710}" type="doc">
      <dgm:prSet loTypeId="urn:microsoft.com/office/officeart/2005/8/layout/hList2#1" loCatId="list" qsTypeId="urn:microsoft.com/office/officeart/2005/8/quickstyle/3d2" qsCatId="3D" csTypeId="urn:microsoft.com/office/officeart/2005/8/colors/accent1_2" csCatId="accent1" phldr="1"/>
      <dgm:spPr/>
      <dgm:t>
        <a:bodyPr/>
        <a:lstStyle/>
        <a:p>
          <a:endParaRPr lang="uk-UA"/>
        </a:p>
      </dgm:t>
    </dgm:pt>
    <dgm:pt modelId="{60FA9AF2-7032-4DB8-8507-B307FCEC1E51}">
      <dgm:prSet phldrT="[Текст]"/>
      <dgm:spPr/>
      <dgm:t>
        <a:bodyPr/>
        <a:lstStyle/>
        <a:p>
          <a:r>
            <a:rPr lang="uk-UA" dirty="0" smtClean="0"/>
            <a:t>Новизна </a:t>
          </a:r>
          <a:endParaRPr lang="uk-UA" dirty="0"/>
        </a:p>
      </dgm:t>
    </dgm:pt>
    <dgm:pt modelId="{FF4E8D2D-206E-4C00-BB1D-420E8361CE50}" type="parTrans" cxnId="{83FBC428-9111-4B82-BDCE-450F23CD2363}">
      <dgm:prSet/>
      <dgm:spPr/>
      <dgm:t>
        <a:bodyPr/>
        <a:lstStyle/>
        <a:p>
          <a:endParaRPr lang="uk-UA"/>
        </a:p>
      </dgm:t>
    </dgm:pt>
    <dgm:pt modelId="{B4ECA430-D541-49EC-8D91-CEB0E7ED4BF6}" type="sibTrans" cxnId="{83FBC428-9111-4B82-BDCE-450F23CD2363}">
      <dgm:prSet/>
      <dgm:spPr/>
      <dgm:t>
        <a:bodyPr/>
        <a:lstStyle/>
        <a:p>
          <a:endParaRPr lang="uk-UA"/>
        </a:p>
      </dgm:t>
    </dgm:pt>
    <dgm:pt modelId="{829814D3-F516-41A5-8BD4-8E84936EF15F}">
      <dgm:prSet phldrT="[Текст]"/>
      <dgm:spPr/>
      <dgm:t>
        <a:bodyPr/>
        <a:lstStyle/>
        <a:p>
          <a:r>
            <a:rPr lang="uk-UA" dirty="0" smtClean="0"/>
            <a:t>Науковість </a:t>
          </a:r>
          <a:endParaRPr lang="uk-UA" dirty="0"/>
        </a:p>
      </dgm:t>
    </dgm:pt>
    <dgm:pt modelId="{F3CB99CA-DF4C-4063-A182-BD32C2D5D165}" type="parTrans" cxnId="{D12AE9A9-FF69-4E78-A724-938A65131994}">
      <dgm:prSet/>
      <dgm:spPr/>
      <dgm:t>
        <a:bodyPr/>
        <a:lstStyle/>
        <a:p>
          <a:endParaRPr lang="uk-UA"/>
        </a:p>
      </dgm:t>
    </dgm:pt>
    <dgm:pt modelId="{16C55503-55C6-47B0-A3D5-BF74D3D182FD}" type="sibTrans" cxnId="{D12AE9A9-FF69-4E78-A724-938A65131994}">
      <dgm:prSet/>
      <dgm:spPr/>
      <dgm:t>
        <a:bodyPr/>
        <a:lstStyle/>
        <a:p>
          <a:endParaRPr lang="uk-UA"/>
        </a:p>
      </dgm:t>
    </dgm:pt>
    <dgm:pt modelId="{6B03C018-A925-44A4-8B3A-F08D8A38F1A4}">
      <dgm:prSet phldrT="[Текст]"/>
      <dgm:spPr/>
      <dgm:t>
        <a:bodyPr/>
        <a:lstStyle/>
        <a:p>
          <a:r>
            <a:rPr lang="uk-UA" dirty="0" smtClean="0"/>
            <a:t>Прогностичність </a:t>
          </a:r>
          <a:endParaRPr lang="uk-UA" dirty="0"/>
        </a:p>
      </dgm:t>
    </dgm:pt>
    <dgm:pt modelId="{BDF57839-22AE-48C9-B76A-2D0A72EDE415}" type="parTrans" cxnId="{2583CC3C-F037-42F1-8F5C-71572227F8B6}">
      <dgm:prSet/>
      <dgm:spPr/>
      <dgm:t>
        <a:bodyPr/>
        <a:lstStyle/>
        <a:p>
          <a:endParaRPr lang="uk-UA"/>
        </a:p>
      </dgm:t>
    </dgm:pt>
    <dgm:pt modelId="{2028B427-5F1A-45D3-A93D-33E63D3348DF}" type="sibTrans" cxnId="{2583CC3C-F037-42F1-8F5C-71572227F8B6}">
      <dgm:prSet/>
      <dgm:spPr/>
      <dgm:t>
        <a:bodyPr/>
        <a:lstStyle/>
        <a:p>
          <a:endParaRPr lang="uk-UA"/>
        </a:p>
      </dgm:t>
    </dgm:pt>
    <dgm:pt modelId="{0763E90D-BFF8-4F28-BABA-13D47844AD03}">
      <dgm:prSet phldrT="[Текст]"/>
      <dgm:spPr/>
      <dgm:t>
        <a:bodyPr/>
        <a:lstStyle/>
        <a:p>
          <a:r>
            <a:rPr lang="uk-UA" dirty="0" smtClean="0"/>
            <a:t>Ефективність </a:t>
          </a:r>
          <a:endParaRPr lang="uk-UA" dirty="0"/>
        </a:p>
      </dgm:t>
    </dgm:pt>
    <dgm:pt modelId="{1255394F-DB21-4E0F-A61B-0242C5A969FB}" type="parTrans" cxnId="{41415EA6-08A1-4E9E-91F6-0CF31F7F22EB}">
      <dgm:prSet/>
      <dgm:spPr/>
      <dgm:t>
        <a:bodyPr/>
        <a:lstStyle/>
        <a:p>
          <a:endParaRPr lang="uk-UA"/>
        </a:p>
      </dgm:t>
    </dgm:pt>
    <dgm:pt modelId="{933BCA62-E0E6-49B5-9402-29FD7D44F2DB}" type="sibTrans" cxnId="{41415EA6-08A1-4E9E-91F6-0CF31F7F22EB}">
      <dgm:prSet/>
      <dgm:spPr/>
      <dgm:t>
        <a:bodyPr/>
        <a:lstStyle/>
        <a:p>
          <a:endParaRPr lang="uk-UA"/>
        </a:p>
      </dgm:t>
    </dgm:pt>
    <dgm:pt modelId="{EC792C9E-B4AF-44B3-831A-E5884C49646E}">
      <dgm:prSet phldrT="[Текст]"/>
      <dgm:spPr/>
      <dgm:t>
        <a:bodyPr/>
        <a:lstStyle/>
        <a:p>
          <a:r>
            <a:rPr lang="uk-UA" dirty="0" smtClean="0"/>
            <a:t>Доцільність </a:t>
          </a:r>
          <a:endParaRPr lang="uk-UA" dirty="0"/>
        </a:p>
      </dgm:t>
    </dgm:pt>
    <dgm:pt modelId="{5810AC93-E471-40E8-8C12-3328AD96A358}" type="parTrans" cxnId="{C3142945-64F6-435B-AD1C-F6FAFFD58080}">
      <dgm:prSet/>
      <dgm:spPr/>
      <dgm:t>
        <a:bodyPr/>
        <a:lstStyle/>
        <a:p>
          <a:endParaRPr lang="uk-UA"/>
        </a:p>
      </dgm:t>
    </dgm:pt>
    <dgm:pt modelId="{812D670E-AA56-4A35-B130-3EA37C8F3524}" type="sibTrans" cxnId="{C3142945-64F6-435B-AD1C-F6FAFFD58080}">
      <dgm:prSet/>
      <dgm:spPr/>
      <dgm:t>
        <a:bodyPr/>
        <a:lstStyle/>
        <a:p>
          <a:endParaRPr lang="uk-UA"/>
        </a:p>
      </dgm:t>
    </dgm:pt>
    <dgm:pt modelId="{FB406D69-2F3E-420D-9D90-7AB5F92D2D5B}">
      <dgm:prSet phldrT="[Текст]"/>
      <dgm:spPr/>
      <dgm:t>
        <a:bodyPr/>
        <a:lstStyle/>
        <a:p>
          <a:r>
            <a:rPr lang="uk-UA" dirty="0" smtClean="0"/>
            <a:t>Творчість</a:t>
          </a:r>
          <a:endParaRPr lang="uk-UA" dirty="0"/>
        </a:p>
      </dgm:t>
    </dgm:pt>
    <dgm:pt modelId="{DDFEC589-413D-4095-BAD9-6C092E67934D}" type="parTrans" cxnId="{072B1C2D-1D1D-4F4D-9008-DA399B441AB5}">
      <dgm:prSet/>
      <dgm:spPr/>
      <dgm:t>
        <a:bodyPr/>
        <a:lstStyle/>
        <a:p>
          <a:endParaRPr lang="uk-UA"/>
        </a:p>
      </dgm:t>
    </dgm:pt>
    <dgm:pt modelId="{D6273331-6D99-4EB7-BB71-6915AAD21E28}" type="sibTrans" cxnId="{072B1C2D-1D1D-4F4D-9008-DA399B441AB5}">
      <dgm:prSet/>
      <dgm:spPr/>
      <dgm:t>
        <a:bodyPr/>
        <a:lstStyle/>
        <a:p>
          <a:endParaRPr lang="uk-UA"/>
        </a:p>
      </dgm:t>
    </dgm:pt>
    <dgm:pt modelId="{61A14126-44E4-48D7-8FBB-EB20C4311E13}">
      <dgm:prSet phldrT="[Текст]"/>
      <dgm:spPr/>
      <dgm:t>
        <a:bodyPr/>
        <a:lstStyle/>
        <a:p>
          <a:r>
            <a:rPr lang="uk-UA" dirty="0" smtClean="0"/>
            <a:t>Успіх </a:t>
          </a:r>
          <a:endParaRPr lang="uk-UA" dirty="0"/>
        </a:p>
      </dgm:t>
    </dgm:pt>
    <dgm:pt modelId="{3E078077-FFE3-4FF6-A0C1-9E3A7A64B381}" type="parTrans" cxnId="{F79C9988-F2BB-4DDB-BE1C-D212FCBC2BDD}">
      <dgm:prSet/>
      <dgm:spPr/>
      <dgm:t>
        <a:bodyPr/>
        <a:lstStyle/>
        <a:p>
          <a:endParaRPr lang="uk-UA"/>
        </a:p>
      </dgm:t>
    </dgm:pt>
    <dgm:pt modelId="{27A984B9-B096-476B-9A98-436FB2821C4B}" type="sibTrans" cxnId="{F79C9988-F2BB-4DDB-BE1C-D212FCBC2BDD}">
      <dgm:prSet/>
      <dgm:spPr/>
      <dgm:t>
        <a:bodyPr/>
        <a:lstStyle/>
        <a:p>
          <a:endParaRPr lang="uk-UA"/>
        </a:p>
      </dgm:t>
    </dgm:pt>
    <dgm:pt modelId="{2A192C45-4FCA-43B5-BDD9-566B739F16F4}" type="pres">
      <dgm:prSet presAssocID="{ED92B6BF-2ED0-4C37-B422-444DA666C710}" presName="linearFlow" presStyleCnt="0">
        <dgm:presLayoutVars>
          <dgm:dir/>
          <dgm:animLvl val="lvl"/>
          <dgm:resizeHandles/>
        </dgm:presLayoutVars>
      </dgm:prSet>
      <dgm:spPr/>
      <dgm:t>
        <a:bodyPr/>
        <a:lstStyle/>
        <a:p>
          <a:endParaRPr lang="uk-UA"/>
        </a:p>
      </dgm:t>
    </dgm:pt>
    <dgm:pt modelId="{DF6ECA9E-58F7-4D87-904D-73A6734DBEFD}" type="pres">
      <dgm:prSet presAssocID="{60FA9AF2-7032-4DB8-8507-B307FCEC1E51}" presName="compositeNode" presStyleCnt="0">
        <dgm:presLayoutVars>
          <dgm:bulletEnabled val="1"/>
        </dgm:presLayoutVars>
      </dgm:prSet>
      <dgm:spPr/>
    </dgm:pt>
    <dgm:pt modelId="{73521830-172B-4315-AF0E-1C446BD9951E}" type="pres">
      <dgm:prSet presAssocID="{60FA9AF2-7032-4DB8-8507-B307FCEC1E51}" presName="image" presStyleLbl="fgImgPlace1" presStyleIdx="0" presStyleCnt="3" custScaleX="215659" custScaleY="191377" custLinFactX="20838" custLinFactY="123410" custLinFactNeighborX="100000" custLinFactNeighborY="200000"/>
      <dgm:spPr>
        <a:blipFill rotWithShape="0">
          <a:blip xmlns:r="http://schemas.openxmlformats.org/officeDocument/2006/relationships" r:embed="rId1"/>
          <a:stretch>
            <a:fillRect/>
          </a:stretch>
        </a:blipFill>
      </dgm:spPr>
    </dgm:pt>
    <dgm:pt modelId="{8827016A-F20A-4A33-B8D3-B305CA2C564D}" type="pres">
      <dgm:prSet presAssocID="{60FA9AF2-7032-4DB8-8507-B307FCEC1E51}" presName="childNode" presStyleLbl="node1" presStyleIdx="0" presStyleCnt="3" custScaleY="77300" custLinFactNeighborX="-3447" custLinFactNeighborY="-3453">
        <dgm:presLayoutVars>
          <dgm:bulletEnabled val="1"/>
        </dgm:presLayoutVars>
      </dgm:prSet>
      <dgm:spPr/>
      <dgm:t>
        <a:bodyPr/>
        <a:lstStyle/>
        <a:p>
          <a:endParaRPr lang="uk-UA"/>
        </a:p>
      </dgm:t>
    </dgm:pt>
    <dgm:pt modelId="{C5FD5EE8-10BD-4A2D-9DE2-CCCA6F8F0EF2}" type="pres">
      <dgm:prSet presAssocID="{60FA9AF2-7032-4DB8-8507-B307FCEC1E51}" presName="parentNode" presStyleLbl="revTx" presStyleIdx="0" presStyleCnt="3" custLinFactNeighborX="1740" custLinFactNeighborY="9096">
        <dgm:presLayoutVars>
          <dgm:chMax val="0"/>
          <dgm:bulletEnabled val="1"/>
        </dgm:presLayoutVars>
      </dgm:prSet>
      <dgm:spPr/>
      <dgm:t>
        <a:bodyPr/>
        <a:lstStyle/>
        <a:p>
          <a:endParaRPr lang="uk-UA"/>
        </a:p>
      </dgm:t>
    </dgm:pt>
    <dgm:pt modelId="{D54F7DA3-84CC-464D-9F96-DF8D26F7FB1C}" type="pres">
      <dgm:prSet presAssocID="{B4ECA430-D541-49EC-8D91-CEB0E7ED4BF6}" presName="sibTrans" presStyleCnt="0"/>
      <dgm:spPr/>
    </dgm:pt>
    <dgm:pt modelId="{398B9D7B-F092-45E2-A39F-3BF456E5ADF5}" type="pres">
      <dgm:prSet presAssocID="{6B03C018-A925-44A4-8B3A-F08D8A38F1A4}" presName="compositeNode" presStyleCnt="0">
        <dgm:presLayoutVars>
          <dgm:bulletEnabled val="1"/>
        </dgm:presLayoutVars>
      </dgm:prSet>
      <dgm:spPr/>
    </dgm:pt>
    <dgm:pt modelId="{20DCB1FF-4801-46AE-BF75-3F323059D921}" type="pres">
      <dgm:prSet presAssocID="{6B03C018-A925-44A4-8B3A-F08D8A38F1A4}" presName="image" presStyleLbl="fgImgPlace1" presStyleIdx="1" presStyleCnt="3" custScaleX="197933" custScaleY="189298" custLinFactX="22862" custLinFactY="100000" custLinFactNeighborX="100000" custLinFactNeighborY="198554"/>
      <dgm:spPr>
        <a:blipFill rotWithShape="0">
          <a:blip xmlns:r="http://schemas.openxmlformats.org/officeDocument/2006/relationships" r:embed="rId2"/>
          <a:stretch>
            <a:fillRect/>
          </a:stretch>
        </a:blipFill>
      </dgm:spPr>
    </dgm:pt>
    <dgm:pt modelId="{45263C9A-AE39-451B-B06D-3B65C26A0600}" type="pres">
      <dgm:prSet presAssocID="{6B03C018-A925-44A4-8B3A-F08D8A38F1A4}" presName="childNode" presStyleLbl="node1" presStyleIdx="1" presStyleCnt="3" custScaleY="77114" custLinFactNeighborX="-1008" custLinFactNeighborY="-2649">
        <dgm:presLayoutVars>
          <dgm:bulletEnabled val="1"/>
        </dgm:presLayoutVars>
      </dgm:prSet>
      <dgm:spPr/>
      <dgm:t>
        <a:bodyPr/>
        <a:lstStyle/>
        <a:p>
          <a:endParaRPr lang="uk-UA"/>
        </a:p>
      </dgm:t>
    </dgm:pt>
    <dgm:pt modelId="{1B2D68A4-A0D4-4CE1-A62A-20A0E571CE22}" type="pres">
      <dgm:prSet presAssocID="{6B03C018-A925-44A4-8B3A-F08D8A38F1A4}" presName="parentNode" presStyleLbl="revTx" presStyleIdx="1" presStyleCnt="3" custLinFactNeighborX="-26196" custLinFactNeighborY="270">
        <dgm:presLayoutVars>
          <dgm:chMax val="0"/>
          <dgm:bulletEnabled val="1"/>
        </dgm:presLayoutVars>
      </dgm:prSet>
      <dgm:spPr/>
      <dgm:t>
        <a:bodyPr/>
        <a:lstStyle/>
        <a:p>
          <a:endParaRPr lang="uk-UA"/>
        </a:p>
      </dgm:t>
    </dgm:pt>
    <dgm:pt modelId="{C3333ECC-89C7-436C-B04A-F173C4D96175}" type="pres">
      <dgm:prSet presAssocID="{2028B427-5F1A-45D3-A93D-33E63D3348DF}" presName="sibTrans" presStyleCnt="0"/>
      <dgm:spPr/>
    </dgm:pt>
    <dgm:pt modelId="{9C772B73-2436-4DA2-A188-C6F708A32ADD}" type="pres">
      <dgm:prSet presAssocID="{EC792C9E-B4AF-44B3-831A-E5884C49646E}" presName="compositeNode" presStyleCnt="0">
        <dgm:presLayoutVars>
          <dgm:bulletEnabled val="1"/>
        </dgm:presLayoutVars>
      </dgm:prSet>
      <dgm:spPr/>
    </dgm:pt>
    <dgm:pt modelId="{B3B47049-2E2B-4322-AD3F-B1E2C0F20297}" type="pres">
      <dgm:prSet presAssocID="{EC792C9E-B4AF-44B3-831A-E5884C49646E}" presName="image" presStyleLbl="fgImgPlace1" presStyleIdx="2" presStyleCnt="3" custScaleX="201619" custScaleY="208440" custLinFactX="8894" custLinFactY="123410" custLinFactNeighborX="100000" custLinFactNeighborY="200000"/>
      <dgm:spPr>
        <a:blipFill rotWithShape="0">
          <a:blip xmlns:r="http://schemas.openxmlformats.org/officeDocument/2006/relationships" r:embed="rId3"/>
          <a:stretch>
            <a:fillRect/>
          </a:stretch>
        </a:blipFill>
      </dgm:spPr>
    </dgm:pt>
    <dgm:pt modelId="{32934565-B070-4475-ABE0-BB061EAD933C}" type="pres">
      <dgm:prSet presAssocID="{EC792C9E-B4AF-44B3-831A-E5884C49646E}" presName="childNode" presStyleLbl="node1" presStyleIdx="2" presStyleCnt="3" custScaleY="75782" custLinFactNeighborX="-11724" custLinFactNeighborY="-3719">
        <dgm:presLayoutVars>
          <dgm:bulletEnabled val="1"/>
        </dgm:presLayoutVars>
      </dgm:prSet>
      <dgm:spPr/>
      <dgm:t>
        <a:bodyPr/>
        <a:lstStyle/>
        <a:p>
          <a:endParaRPr lang="uk-UA"/>
        </a:p>
      </dgm:t>
    </dgm:pt>
    <dgm:pt modelId="{036CE598-6A55-4A0B-9925-0E9AEFE1E741}" type="pres">
      <dgm:prSet presAssocID="{EC792C9E-B4AF-44B3-831A-E5884C49646E}" presName="parentNode" presStyleLbl="revTx" presStyleIdx="2" presStyleCnt="3" custLinFactNeighborX="-82674" custLinFactNeighborY="-1465">
        <dgm:presLayoutVars>
          <dgm:chMax val="0"/>
          <dgm:bulletEnabled val="1"/>
        </dgm:presLayoutVars>
      </dgm:prSet>
      <dgm:spPr/>
      <dgm:t>
        <a:bodyPr/>
        <a:lstStyle/>
        <a:p>
          <a:endParaRPr lang="uk-UA"/>
        </a:p>
      </dgm:t>
    </dgm:pt>
  </dgm:ptLst>
  <dgm:cxnLst>
    <dgm:cxn modelId="{6B949924-1798-44DE-BF68-D3CAADF73288}" type="presOf" srcId="{EC792C9E-B4AF-44B3-831A-E5884C49646E}" destId="{036CE598-6A55-4A0B-9925-0E9AEFE1E741}" srcOrd="0" destOrd="0" presId="urn:microsoft.com/office/officeart/2005/8/layout/hList2#1"/>
    <dgm:cxn modelId="{7C4C9A26-6781-4DE9-9F11-EA3F2694B781}" type="presOf" srcId="{60FA9AF2-7032-4DB8-8507-B307FCEC1E51}" destId="{C5FD5EE8-10BD-4A2D-9DE2-CCCA6F8F0EF2}" srcOrd="0" destOrd="0" presId="urn:microsoft.com/office/officeart/2005/8/layout/hList2#1"/>
    <dgm:cxn modelId="{C3142945-64F6-435B-AD1C-F6FAFFD58080}" srcId="{ED92B6BF-2ED0-4C37-B422-444DA666C710}" destId="{EC792C9E-B4AF-44B3-831A-E5884C49646E}" srcOrd="2" destOrd="0" parTransId="{5810AC93-E471-40E8-8C12-3328AD96A358}" sibTransId="{812D670E-AA56-4A35-B130-3EA37C8F3524}"/>
    <dgm:cxn modelId="{41415EA6-08A1-4E9E-91F6-0CF31F7F22EB}" srcId="{6B03C018-A925-44A4-8B3A-F08D8A38F1A4}" destId="{0763E90D-BFF8-4F28-BABA-13D47844AD03}" srcOrd="0" destOrd="0" parTransId="{1255394F-DB21-4E0F-A61B-0242C5A969FB}" sibTransId="{933BCA62-E0E6-49B5-9402-29FD7D44F2DB}"/>
    <dgm:cxn modelId="{83FBC428-9111-4B82-BDCE-450F23CD2363}" srcId="{ED92B6BF-2ED0-4C37-B422-444DA666C710}" destId="{60FA9AF2-7032-4DB8-8507-B307FCEC1E51}" srcOrd="0" destOrd="0" parTransId="{FF4E8D2D-206E-4C00-BB1D-420E8361CE50}" sibTransId="{B4ECA430-D541-49EC-8D91-CEB0E7ED4BF6}"/>
    <dgm:cxn modelId="{D12AE9A9-FF69-4E78-A724-938A65131994}" srcId="{60FA9AF2-7032-4DB8-8507-B307FCEC1E51}" destId="{829814D3-F516-41A5-8BD4-8E84936EF15F}" srcOrd="0" destOrd="0" parTransId="{F3CB99CA-DF4C-4063-A182-BD32C2D5D165}" sibTransId="{16C55503-55C6-47B0-A3D5-BF74D3D182FD}"/>
    <dgm:cxn modelId="{0A858C67-75A6-413A-B673-A220125EA37C}" type="presOf" srcId="{FB406D69-2F3E-420D-9D90-7AB5F92D2D5B}" destId="{32934565-B070-4475-ABE0-BB061EAD933C}" srcOrd="0" destOrd="0" presId="urn:microsoft.com/office/officeart/2005/8/layout/hList2#1"/>
    <dgm:cxn modelId="{38ADB74B-74EB-44F7-B15F-F13DAA57228A}" type="presOf" srcId="{6B03C018-A925-44A4-8B3A-F08D8A38F1A4}" destId="{1B2D68A4-A0D4-4CE1-A62A-20A0E571CE22}" srcOrd="0" destOrd="0" presId="urn:microsoft.com/office/officeart/2005/8/layout/hList2#1"/>
    <dgm:cxn modelId="{D69E08C4-486F-40F6-90C5-6C50B3F5CBE9}" type="presOf" srcId="{829814D3-F516-41A5-8BD4-8E84936EF15F}" destId="{8827016A-F20A-4A33-B8D3-B305CA2C564D}" srcOrd="0" destOrd="0" presId="urn:microsoft.com/office/officeart/2005/8/layout/hList2#1"/>
    <dgm:cxn modelId="{072B1C2D-1D1D-4F4D-9008-DA399B441AB5}" srcId="{EC792C9E-B4AF-44B3-831A-E5884C49646E}" destId="{FB406D69-2F3E-420D-9D90-7AB5F92D2D5B}" srcOrd="0" destOrd="0" parTransId="{DDFEC589-413D-4095-BAD9-6C092E67934D}" sibTransId="{D6273331-6D99-4EB7-BB71-6915AAD21E28}"/>
    <dgm:cxn modelId="{26E2E291-51BA-4223-A442-11DD9FF77AEA}" type="presOf" srcId="{ED92B6BF-2ED0-4C37-B422-444DA666C710}" destId="{2A192C45-4FCA-43B5-BDD9-566B739F16F4}" srcOrd="0" destOrd="0" presId="urn:microsoft.com/office/officeart/2005/8/layout/hList2#1"/>
    <dgm:cxn modelId="{F79C9988-F2BB-4DDB-BE1C-D212FCBC2BDD}" srcId="{EC792C9E-B4AF-44B3-831A-E5884C49646E}" destId="{61A14126-44E4-48D7-8FBB-EB20C4311E13}" srcOrd="1" destOrd="0" parTransId="{3E078077-FFE3-4FF6-A0C1-9E3A7A64B381}" sibTransId="{27A984B9-B096-476B-9A98-436FB2821C4B}"/>
    <dgm:cxn modelId="{2583CC3C-F037-42F1-8F5C-71572227F8B6}" srcId="{ED92B6BF-2ED0-4C37-B422-444DA666C710}" destId="{6B03C018-A925-44A4-8B3A-F08D8A38F1A4}" srcOrd="1" destOrd="0" parTransId="{BDF57839-22AE-48C9-B76A-2D0A72EDE415}" sibTransId="{2028B427-5F1A-45D3-A93D-33E63D3348DF}"/>
    <dgm:cxn modelId="{726F003E-4918-406B-8D51-C1E14DDF60E7}" type="presOf" srcId="{0763E90D-BFF8-4F28-BABA-13D47844AD03}" destId="{45263C9A-AE39-451B-B06D-3B65C26A0600}" srcOrd="0" destOrd="0" presId="urn:microsoft.com/office/officeart/2005/8/layout/hList2#1"/>
    <dgm:cxn modelId="{B1221714-693D-4614-B9C1-AD8B767F6275}" type="presOf" srcId="{61A14126-44E4-48D7-8FBB-EB20C4311E13}" destId="{32934565-B070-4475-ABE0-BB061EAD933C}" srcOrd="0" destOrd="1" presId="urn:microsoft.com/office/officeart/2005/8/layout/hList2#1"/>
    <dgm:cxn modelId="{0CDD045F-2667-439A-953E-5F7315EAEDED}" type="presParOf" srcId="{2A192C45-4FCA-43B5-BDD9-566B739F16F4}" destId="{DF6ECA9E-58F7-4D87-904D-73A6734DBEFD}" srcOrd="0" destOrd="0" presId="urn:microsoft.com/office/officeart/2005/8/layout/hList2#1"/>
    <dgm:cxn modelId="{A8585433-DFE7-4391-BD91-0D52F65B3E99}" type="presParOf" srcId="{DF6ECA9E-58F7-4D87-904D-73A6734DBEFD}" destId="{73521830-172B-4315-AF0E-1C446BD9951E}" srcOrd="0" destOrd="0" presId="urn:microsoft.com/office/officeart/2005/8/layout/hList2#1"/>
    <dgm:cxn modelId="{755EFA55-0B15-43DC-9745-FF9339F86414}" type="presParOf" srcId="{DF6ECA9E-58F7-4D87-904D-73A6734DBEFD}" destId="{8827016A-F20A-4A33-B8D3-B305CA2C564D}" srcOrd="1" destOrd="0" presId="urn:microsoft.com/office/officeart/2005/8/layout/hList2#1"/>
    <dgm:cxn modelId="{29365796-3E0C-4490-AAD9-938C3E0D3028}" type="presParOf" srcId="{DF6ECA9E-58F7-4D87-904D-73A6734DBEFD}" destId="{C5FD5EE8-10BD-4A2D-9DE2-CCCA6F8F0EF2}" srcOrd="2" destOrd="0" presId="urn:microsoft.com/office/officeart/2005/8/layout/hList2#1"/>
    <dgm:cxn modelId="{7DD7A334-5B4D-4735-9443-E644E78ABF7D}" type="presParOf" srcId="{2A192C45-4FCA-43B5-BDD9-566B739F16F4}" destId="{D54F7DA3-84CC-464D-9F96-DF8D26F7FB1C}" srcOrd="1" destOrd="0" presId="urn:microsoft.com/office/officeart/2005/8/layout/hList2#1"/>
    <dgm:cxn modelId="{B3107352-3DC3-45AC-9E59-C558BF2DA950}" type="presParOf" srcId="{2A192C45-4FCA-43B5-BDD9-566B739F16F4}" destId="{398B9D7B-F092-45E2-A39F-3BF456E5ADF5}" srcOrd="2" destOrd="0" presId="urn:microsoft.com/office/officeart/2005/8/layout/hList2#1"/>
    <dgm:cxn modelId="{F5CE655E-0EE9-4C64-9AAC-BC4415175528}" type="presParOf" srcId="{398B9D7B-F092-45E2-A39F-3BF456E5ADF5}" destId="{20DCB1FF-4801-46AE-BF75-3F323059D921}" srcOrd="0" destOrd="0" presId="urn:microsoft.com/office/officeart/2005/8/layout/hList2#1"/>
    <dgm:cxn modelId="{AE1260AC-A619-4A45-BBF0-006269C823F2}" type="presParOf" srcId="{398B9D7B-F092-45E2-A39F-3BF456E5ADF5}" destId="{45263C9A-AE39-451B-B06D-3B65C26A0600}" srcOrd="1" destOrd="0" presId="urn:microsoft.com/office/officeart/2005/8/layout/hList2#1"/>
    <dgm:cxn modelId="{C6F7F7B7-D95C-4351-BD14-9F1BDCED0990}" type="presParOf" srcId="{398B9D7B-F092-45E2-A39F-3BF456E5ADF5}" destId="{1B2D68A4-A0D4-4CE1-A62A-20A0E571CE22}" srcOrd="2" destOrd="0" presId="urn:microsoft.com/office/officeart/2005/8/layout/hList2#1"/>
    <dgm:cxn modelId="{3A5E0664-4423-485E-BA7B-C257343BEBF0}" type="presParOf" srcId="{2A192C45-4FCA-43B5-BDD9-566B739F16F4}" destId="{C3333ECC-89C7-436C-B04A-F173C4D96175}" srcOrd="3" destOrd="0" presId="urn:microsoft.com/office/officeart/2005/8/layout/hList2#1"/>
    <dgm:cxn modelId="{EC33708C-81AE-429D-963F-A41678A4D1CA}" type="presParOf" srcId="{2A192C45-4FCA-43B5-BDD9-566B739F16F4}" destId="{9C772B73-2436-4DA2-A188-C6F708A32ADD}" srcOrd="4" destOrd="0" presId="urn:microsoft.com/office/officeart/2005/8/layout/hList2#1"/>
    <dgm:cxn modelId="{1B8C9589-C373-4FF3-BC05-13C292C7FD4E}" type="presParOf" srcId="{9C772B73-2436-4DA2-A188-C6F708A32ADD}" destId="{B3B47049-2E2B-4322-AD3F-B1E2C0F20297}" srcOrd="0" destOrd="0" presId="urn:microsoft.com/office/officeart/2005/8/layout/hList2#1"/>
    <dgm:cxn modelId="{E5171444-7A70-46AA-AF79-C55FDE66521E}" type="presParOf" srcId="{9C772B73-2436-4DA2-A188-C6F708A32ADD}" destId="{32934565-B070-4475-ABE0-BB061EAD933C}" srcOrd="1" destOrd="0" presId="urn:microsoft.com/office/officeart/2005/8/layout/hList2#1"/>
    <dgm:cxn modelId="{49C16386-34D8-4FC0-8F07-2AE24C7540BD}" type="presParOf" srcId="{9C772B73-2436-4DA2-A188-C6F708A32ADD}" destId="{036CE598-6A55-4A0B-9925-0E9AEFE1E741}" srcOrd="2" destOrd="0" presId="urn:microsoft.com/office/officeart/2005/8/layout/h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21C486-ABE9-4ADE-90A8-8085361FFE7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uk-UA"/>
        </a:p>
      </dgm:t>
    </dgm:pt>
    <dgm:pt modelId="{C65B33D7-8B5D-4593-875A-C25998062CF1}">
      <dgm:prSet phldrT="[Текст]"/>
      <dgm:spPr/>
      <dgm:t>
        <a:bodyPr/>
        <a:lstStyle/>
        <a:p>
          <a:r>
            <a:rPr lang="uk-UA" dirty="0" smtClean="0"/>
            <a:t>Соціальні компетентності</a:t>
          </a:r>
          <a:endParaRPr lang="uk-UA" dirty="0"/>
        </a:p>
      </dgm:t>
    </dgm:pt>
    <dgm:pt modelId="{7A5940B5-DE06-4183-810F-85D2B2F920C4}" type="parTrans" cxnId="{A62A4781-9942-49D3-9AC0-251F262682E2}">
      <dgm:prSet/>
      <dgm:spPr/>
      <dgm:t>
        <a:bodyPr/>
        <a:lstStyle/>
        <a:p>
          <a:endParaRPr lang="uk-UA" dirty="0"/>
        </a:p>
      </dgm:t>
    </dgm:pt>
    <dgm:pt modelId="{3033FF37-537B-453A-8A02-189C1B736045}" type="sibTrans" cxnId="{A62A4781-9942-49D3-9AC0-251F262682E2}">
      <dgm:prSet/>
      <dgm:spPr/>
      <dgm:t>
        <a:bodyPr/>
        <a:lstStyle/>
        <a:p>
          <a:endParaRPr lang="uk-UA"/>
        </a:p>
      </dgm:t>
    </dgm:pt>
    <dgm:pt modelId="{E2639575-D2EC-4037-89C4-295B9C029615}">
      <dgm:prSet phldrT="[Текст]"/>
      <dgm:spPr/>
      <dgm:t>
        <a:bodyPr/>
        <a:lstStyle/>
        <a:p>
          <a:r>
            <a:rPr lang="uk-UA" dirty="0" smtClean="0"/>
            <a:t>компетентності соціального становлення</a:t>
          </a:r>
          <a:endParaRPr lang="uk-UA" dirty="0"/>
        </a:p>
      </dgm:t>
    </dgm:pt>
    <dgm:pt modelId="{BEDCE059-3E82-486B-8F38-903308D100B1}" type="parTrans" cxnId="{159F3C65-F887-4803-8F6D-CCC8B021FC7A}">
      <dgm:prSet/>
      <dgm:spPr/>
      <dgm:t>
        <a:bodyPr/>
        <a:lstStyle/>
        <a:p>
          <a:endParaRPr lang="uk-UA"/>
        </a:p>
      </dgm:t>
    </dgm:pt>
    <dgm:pt modelId="{BDFA71A6-ED26-4BCA-A2AB-B3C0665929C7}" type="sibTrans" cxnId="{159F3C65-F887-4803-8F6D-CCC8B021FC7A}">
      <dgm:prSet/>
      <dgm:spPr/>
      <dgm:t>
        <a:bodyPr/>
        <a:lstStyle/>
        <a:p>
          <a:endParaRPr lang="uk-UA"/>
        </a:p>
      </dgm:t>
    </dgm:pt>
    <dgm:pt modelId="{87362ADA-FBAD-425D-993F-D093BA482EEC}">
      <dgm:prSet phldrT="[Текст]"/>
      <dgm:spPr/>
      <dgm:t>
        <a:bodyPr/>
        <a:lstStyle/>
        <a:p>
          <a:r>
            <a:rPr lang="uk-UA" dirty="0" smtClean="0"/>
            <a:t>соціально-громадські компетентності</a:t>
          </a:r>
          <a:endParaRPr lang="uk-UA" dirty="0"/>
        </a:p>
      </dgm:t>
    </dgm:pt>
    <dgm:pt modelId="{204D709D-9F18-4075-AE3D-D6855F0596CA}" type="parTrans" cxnId="{EF830D89-A8F4-4461-8CD3-F08C58CBB691}">
      <dgm:prSet/>
      <dgm:spPr/>
      <dgm:t>
        <a:bodyPr/>
        <a:lstStyle/>
        <a:p>
          <a:endParaRPr lang="uk-UA"/>
        </a:p>
      </dgm:t>
    </dgm:pt>
    <dgm:pt modelId="{AB727391-FE0A-45DB-9671-C7C8BE490F2C}" type="sibTrans" cxnId="{EF830D89-A8F4-4461-8CD3-F08C58CBB691}">
      <dgm:prSet/>
      <dgm:spPr/>
      <dgm:t>
        <a:bodyPr/>
        <a:lstStyle/>
        <a:p>
          <a:endParaRPr lang="uk-UA"/>
        </a:p>
      </dgm:t>
    </dgm:pt>
    <dgm:pt modelId="{B910A7B8-00CE-452D-9AAF-4EAF092E428A}">
      <dgm:prSet custT="1"/>
      <dgm:spPr/>
      <dgm:t>
        <a:bodyPr/>
        <a:lstStyle/>
        <a:p>
          <a:r>
            <a:rPr lang="uk-UA" sz="1000" dirty="0" smtClean="0">
              <a:latin typeface="Times New Roman" pitchFamily="18" charset="0"/>
              <a:cs typeface="Times New Roman" pitchFamily="18" charset="0"/>
            </a:rPr>
            <a:t>Компетентності особистісного розвитку</a:t>
          </a:r>
          <a:endParaRPr lang="uk-UA" sz="1000" dirty="0">
            <a:latin typeface="Times New Roman" pitchFamily="18" charset="0"/>
            <a:cs typeface="Times New Roman" pitchFamily="18" charset="0"/>
          </a:endParaRPr>
        </a:p>
      </dgm:t>
    </dgm:pt>
    <dgm:pt modelId="{A730C61C-82FB-4AE0-BFB7-B3028CEF3D94}" type="parTrans" cxnId="{38304C95-2675-4D91-904A-2141709FBF31}">
      <dgm:prSet/>
      <dgm:spPr/>
      <dgm:t>
        <a:bodyPr/>
        <a:lstStyle/>
        <a:p>
          <a:endParaRPr lang="uk-UA" dirty="0"/>
        </a:p>
      </dgm:t>
    </dgm:pt>
    <dgm:pt modelId="{EEEE1640-D71C-47EC-94CA-39A8D1C5749A}" type="sibTrans" cxnId="{38304C95-2675-4D91-904A-2141709FBF31}">
      <dgm:prSet/>
      <dgm:spPr/>
      <dgm:t>
        <a:bodyPr/>
        <a:lstStyle/>
        <a:p>
          <a:endParaRPr lang="uk-UA"/>
        </a:p>
      </dgm:t>
    </dgm:pt>
    <dgm:pt modelId="{E27545B7-811E-47B5-8D6D-8237847B03AA}">
      <dgm:prSet/>
      <dgm:spPr/>
      <dgm:t>
        <a:bodyPr/>
        <a:lstStyle/>
        <a:p>
          <a:r>
            <a:rPr lang="uk-UA" dirty="0" smtClean="0"/>
            <a:t>здоров</a:t>
          </a:r>
          <a:r>
            <a:rPr lang="en-US" dirty="0" smtClean="0"/>
            <a:t>’</a:t>
          </a:r>
          <a:r>
            <a:rPr lang="uk-UA" dirty="0" smtClean="0"/>
            <a:t>язберігаючі  компетентності</a:t>
          </a:r>
          <a:endParaRPr lang="uk-UA" dirty="0"/>
        </a:p>
      </dgm:t>
    </dgm:pt>
    <dgm:pt modelId="{51670B3E-6070-4563-932D-09BFD4D79866}" type="parTrans" cxnId="{AB6CB273-53C3-4B2B-8D97-7B8462C44DCA}">
      <dgm:prSet/>
      <dgm:spPr/>
      <dgm:t>
        <a:bodyPr/>
        <a:lstStyle/>
        <a:p>
          <a:endParaRPr lang="uk-UA"/>
        </a:p>
      </dgm:t>
    </dgm:pt>
    <dgm:pt modelId="{FA3C6BE1-B899-4951-9A5B-0F377281F5DF}" type="sibTrans" cxnId="{AB6CB273-53C3-4B2B-8D97-7B8462C44DCA}">
      <dgm:prSet/>
      <dgm:spPr/>
      <dgm:t>
        <a:bodyPr/>
        <a:lstStyle/>
        <a:p>
          <a:endParaRPr lang="uk-UA"/>
        </a:p>
      </dgm:t>
    </dgm:pt>
    <dgm:pt modelId="{D1B8C72E-C19E-4D6E-B8F4-603E977D19FB}">
      <dgm:prSet/>
      <dgm:spPr/>
      <dgm:t>
        <a:bodyPr/>
        <a:lstStyle/>
        <a:p>
          <a:r>
            <a:rPr lang="uk-UA" dirty="0" smtClean="0"/>
            <a:t>компетентності готовності до безперервної освіти</a:t>
          </a:r>
          <a:endParaRPr lang="uk-UA" dirty="0"/>
        </a:p>
      </dgm:t>
    </dgm:pt>
    <dgm:pt modelId="{473286F2-0530-4AF3-BDD2-E76790B4AA4B}" type="parTrans" cxnId="{4862BEF8-2924-4DC7-AA80-536B8A459BD3}">
      <dgm:prSet/>
      <dgm:spPr/>
      <dgm:t>
        <a:bodyPr/>
        <a:lstStyle/>
        <a:p>
          <a:endParaRPr lang="uk-UA"/>
        </a:p>
      </dgm:t>
    </dgm:pt>
    <dgm:pt modelId="{31560D18-F9E0-47AC-B8F1-F54B92CC6B12}" type="sibTrans" cxnId="{4862BEF8-2924-4DC7-AA80-536B8A459BD3}">
      <dgm:prSet/>
      <dgm:spPr/>
      <dgm:t>
        <a:bodyPr/>
        <a:lstStyle/>
        <a:p>
          <a:endParaRPr lang="uk-UA"/>
        </a:p>
      </dgm:t>
    </dgm:pt>
    <dgm:pt modelId="{F21903C2-C8C8-4B73-887C-7FF18FBEAFDC}">
      <dgm:prSet custT="1"/>
      <dgm:spPr/>
      <dgm:t>
        <a:bodyPr/>
        <a:lstStyle/>
        <a:p>
          <a:r>
            <a:rPr lang="uk-UA" sz="1000" dirty="0" smtClean="0">
              <a:latin typeface="Times New Roman" pitchFamily="18" charset="0"/>
              <a:cs typeface="Times New Roman" pitchFamily="18" charset="0"/>
            </a:rPr>
            <a:t>Компетентності ІКТ (інформаційно-комунікативних технологій)</a:t>
          </a:r>
          <a:endParaRPr lang="uk-UA" sz="1000" dirty="0">
            <a:latin typeface="Times New Roman" pitchFamily="18" charset="0"/>
            <a:cs typeface="Times New Roman" pitchFamily="18" charset="0"/>
          </a:endParaRPr>
        </a:p>
      </dgm:t>
    </dgm:pt>
    <dgm:pt modelId="{0019D41E-D1C9-4744-BA8D-7D888F97E5E8}" type="parTrans" cxnId="{7E24D2BA-7BBC-4B95-BD1C-134E2159FA96}">
      <dgm:prSet/>
      <dgm:spPr/>
      <dgm:t>
        <a:bodyPr/>
        <a:lstStyle/>
        <a:p>
          <a:endParaRPr lang="uk-UA" dirty="0"/>
        </a:p>
      </dgm:t>
    </dgm:pt>
    <dgm:pt modelId="{29BB4EA8-A9E8-4F04-89D4-FF8BB3DF0C31}" type="sibTrans" cxnId="{7E24D2BA-7BBC-4B95-BD1C-134E2159FA96}">
      <dgm:prSet/>
      <dgm:spPr/>
      <dgm:t>
        <a:bodyPr/>
        <a:lstStyle/>
        <a:p>
          <a:endParaRPr lang="uk-UA"/>
        </a:p>
      </dgm:t>
    </dgm:pt>
    <dgm:pt modelId="{2A2EF3B3-BAEA-441B-A589-FF72383E1638}">
      <dgm:prSet/>
      <dgm:spPr/>
      <dgm:t>
        <a:bodyPr/>
        <a:lstStyle/>
        <a:p>
          <a:endParaRPr lang="uk-UA" dirty="0"/>
        </a:p>
      </dgm:t>
    </dgm:pt>
    <dgm:pt modelId="{D2E880AC-3B8E-4DD0-8B80-3A58160DEF93}" type="parTrans" cxnId="{40CB5ECD-6A37-41D8-8F8A-EEF8E1CCEA87}">
      <dgm:prSet/>
      <dgm:spPr/>
      <dgm:t>
        <a:bodyPr/>
        <a:lstStyle/>
        <a:p>
          <a:endParaRPr lang="uk-UA"/>
        </a:p>
      </dgm:t>
    </dgm:pt>
    <dgm:pt modelId="{63FD77BE-92E4-40A6-8128-6B7E66A73802}" type="sibTrans" cxnId="{40CB5ECD-6A37-41D8-8F8A-EEF8E1CCEA87}">
      <dgm:prSet/>
      <dgm:spPr/>
      <dgm:t>
        <a:bodyPr/>
        <a:lstStyle/>
        <a:p>
          <a:endParaRPr lang="uk-UA"/>
        </a:p>
      </dgm:t>
    </dgm:pt>
    <dgm:pt modelId="{93D96A0C-931A-42B0-BA70-B34FA5059DB1}">
      <dgm:prSet/>
      <dgm:spPr/>
      <dgm:t>
        <a:bodyPr/>
        <a:lstStyle/>
        <a:p>
          <a:r>
            <a:rPr lang="uk-UA" dirty="0" smtClean="0"/>
            <a:t>комунікативні компетентності</a:t>
          </a:r>
          <a:endParaRPr lang="uk-UA" dirty="0"/>
        </a:p>
      </dgm:t>
    </dgm:pt>
    <dgm:pt modelId="{56559F57-9532-41AF-AC5D-91BB252050FB}" type="parTrans" cxnId="{6E0EA289-0314-41F1-A7FD-CE272B7544C1}">
      <dgm:prSet/>
      <dgm:spPr/>
      <dgm:t>
        <a:bodyPr/>
        <a:lstStyle/>
        <a:p>
          <a:endParaRPr lang="uk-UA"/>
        </a:p>
      </dgm:t>
    </dgm:pt>
    <dgm:pt modelId="{0AD610CE-E6A1-4132-82C5-0439CFC8C9A6}" type="sibTrans" cxnId="{6E0EA289-0314-41F1-A7FD-CE272B7544C1}">
      <dgm:prSet/>
      <dgm:spPr/>
      <dgm:t>
        <a:bodyPr/>
        <a:lstStyle/>
        <a:p>
          <a:endParaRPr lang="uk-UA"/>
        </a:p>
      </dgm:t>
    </dgm:pt>
    <dgm:pt modelId="{CD754F83-A8A8-4859-AD66-CFEA483446FB}">
      <dgm:prSet/>
      <dgm:spPr/>
      <dgm:t>
        <a:bodyPr/>
        <a:lstStyle/>
        <a:p>
          <a:r>
            <a:rPr lang="uk-UA" dirty="0" smtClean="0"/>
            <a:t>інформаційні компетентності</a:t>
          </a:r>
          <a:endParaRPr lang="uk-UA" dirty="0"/>
        </a:p>
      </dgm:t>
    </dgm:pt>
    <dgm:pt modelId="{E66205CC-9D03-4A53-B09E-7FF9229A7540}" type="parTrans" cxnId="{60A395F8-483F-483A-B201-3E3F98FF779E}">
      <dgm:prSet/>
      <dgm:spPr/>
      <dgm:t>
        <a:bodyPr/>
        <a:lstStyle/>
        <a:p>
          <a:endParaRPr lang="uk-UA"/>
        </a:p>
      </dgm:t>
    </dgm:pt>
    <dgm:pt modelId="{A6D5987B-F36F-4DAD-AF60-8B257D6E82FC}" type="sibTrans" cxnId="{60A395F8-483F-483A-B201-3E3F98FF779E}">
      <dgm:prSet/>
      <dgm:spPr/>
      <dgm:t>
        <a:bodyPr/>
        <a:lstStyle/>
        <a:p>
          <a:endParaRPr lang="uk-UA"/>
        </a:p>
      </dgm:t>
    </dgm:pt>
    <dgm:pt modelId="{6BBE78F3-6C52-4D6A-A51C-EF99F86FE6EB}">
      <dgm:prSet phldrT="[Текст]"/>
      <dgm:spPr/>
      <dgm:t>
        <a:bodyPr/>
        <a:lstStyle/>
        <a:p>
          <a:r>
            <a:rPr lang="uk-UA" dirty="0" smtClean="0"/>
            <a:t>фінансово-професійні</a:t>
          </a:r>
          <a:endParaRPr lang="uk-UA" dirty="0"/>
        </a:p>
      </dgm:t>
    </dgm:pt>
    <dgm:pt modelId="{C1268FFE-1C6B-4C4D-8870-A6181A5D1390}" type="parTrans" cxnId="{2C6E2804-A57B-421E-A967-AF3AC885A65C}">
      <dgm:prSet/>
      <dgm:spPr/>
      <dgm:t>
        <a:bodyPr/>
        <a:lstStyle/>
        <a:p>
          <a:endParaRPr lang="uk-UA"/>
        </a:p>
      </dgm:t>
    </dgm:pt>
    <dgm:pt modelId="{9834AFFF-C538-425B-A31F-569FAD923460}" type="sibTrans" cxnId="{2C6E2804-A57B-421E-A967-AF3AC885A65C}">
      <dgm:prSet/>
      <dgm:spPr/>
      <dgm:t>
        <a:bodyPr/>
        <a:lstStyle/>
        <a:p>
          <a:endParaRPr lang="uk-UA"/>
        </a:p>
      </dgm:t>
    </dgm:pt>
    <dgm:pt modelId="{D800BBF2-E944-4DE9-A845-F65AD6BF91AC}" type="pres">
      <dgm:prSet presAssocID="{C821C486-ABE9-4ADE-90A8-8085361FFE78}" presName="composite" presStyleCnt="0">
        <dgm:presLayoutVars>
          <dgm:chMax val="5"/>
          <dgm:dir/>
          <dgm:animLvl val="ctr"/>
          <dgm:resizeHandles val="exact"/>
        </dgm:presLayoutVars>
      </dgm:prSet>
      <dgm:spPr/>
      <dgm:t>
        <a:bodyPr/>
        <a:lstStyle/>
        <a:p>
          <a:endParaRPr lang="uk-UA"/>
        </a:p>
      </dgm:t>
    </dgm:pt>
    <dgm:pt modelId="{98DABF87-A718-492C-8137-DD4B941AC7B4}" type="pres">
      <dgm:prSet presAssocID="{C821C486-ABE9-4ADE-90A8-8085361FFE78}" presName="cycle" presStyleCnt="0"/>
      <dgm:spPr/>
    </dgm:pt>
    <dgm:pt modelId="{E5ACAF44-439A-4F1B-BF85-81D95B6CAE21}" type="pres">
      <dgm:prSet presAssocID="{C821C486-ABE9-4ADE-90A8-8085361FFE78}" presName="centerShape" presStyleCnt="0"/>
      <dgm:spPr/>
    </dgm:pt>
    <dgm:pt modelId="{F8A3922B-1EAE-43F2-AA35-5E53DCB0CAF0}" type="pres">
      <dgm:prSet presAssocID="{C821C486-ABE9-4ADE-90A8-8085361FFE78}" presName="connSite" presStyleLbl="node1" presStyleIdx="0" presStyleCnt="4"/>
      <dgm:spPr/>
    </dgm:pt>
    <dgm:pt modelId="{05B4F2E3-1155-4FCD-BBF4-B12D9791011E}" type="pres">
      <dgm:prSet presAssocID="{C821C486-ABE9-4ADE-90A8-8085361FFE78}" presName="visible" presStyleLbl="node1" presStyleIdx="0" presStyleCnt="4" custScaleX="116189" custScaleY="107978" custLinFactNeighborX="-29148" custLinFactNeighborY="-3376"/>
      <dgm:spPr>
        <a:blipFill rotWithShape="0">
          <a:blip xmlns:r="http://schemas.openxmlformats.org/officeDocument/2006/relationships" r:embed="rId1"/>
          <a:stretch>
            <a:fillRect/>
          </a:stretch>
        </a:blipFill>
      </dgm:spPr>
    </dgm:pt>
    <dgm:pt modelId="{9F18BCD7-81AC-4C30-9993-1994E65F7A73}" type="pres">
      <dgm:prSet presAssocID="{A730C61C-82FB-4AE0-BFB7-B3028CEF3D94}" presName="Name25" presStyleLbl="parChTrans1D1" presStyleIdx="0" presStyleCnt="3"/>
      <dgm:spPr/>
      <dgm:t>
        <a:bodyPr/>
        <a:lstStyle/>
        <a:p>
          <a:endParaRPr lang="uk-UA"/>
        </a:p>
      </dgm:t>
    </dgm:pt>
    <dgm:pt modelId="{EC32CDA3-9EC9-45A6-A80C-F10A70CB8753}" type="pres">
      <dgm:prSet presAssocID="{B910A7B8-00CE-452D-9AAF-4EAF092E428A}" presName="node" presStyleCnt="0"/>
      <dgm:spPr/>
    </dgm:pt>
    <dgm:pt modelId="{68860F3D-9534-4833-B579-488B1CFABAAC}" type="pres">
      <dgm:prSet presAssocID="{B910A7B8-00CE-452D-9AAF-4EAF092E428A}" presName="parentNode" presStyleLbl="node1" presStyleIdx="1" presStyleCnt="4" custScaleX="117784" custScaleY="104975" custLinFactNeighborX="-729" custLinFactNeighborY="12727">
        <dgm:presLayoutVars>
          <dgm:chMax val="1"/>
          <dgm:bulletEnabled val="1"/>
        </dgm:presLayoutVars>
      </dgm:prSet>
      <dgm:spPr/>
      <dgm:t>
        <a:bodyPr/>
        <a:lstStyle/>
        <a:p>
          <a:endParaRPr lang="uk-UA"/>
        </a:p>
      </dgm:t>
    </dgm:pt>
    <dgm:pt modelId="{E8B42139-38F8-4B09-8F6B-D15D71E80782}" type="pres">
      <dgm:prSet presAssocID="{B910A7B8-00CE-452D-9AAF-4EAF092E428A}" presName="childNode" presStyleLbl="revTx" presStyleIdx="0" presStyleCnt="3">
        <dgm:presLayoutVars>
          <dgm:bulletEnabled val="1"/>
        </dgm:presLayoutVars>
      </dgm:prSet>
      <dgm:spPr/>
      <dgm:t>
        <a:bodyPr/>
        <a:lstStyle/>
        <a:p>
          <a:endParaRPr lang="uk-UA"/>
        </a:p>
      </dgm:t>
    </dgm:pt>
    <dgm:pt modelId="{5A156813-A74D-468A-BFEB-042BDA689442}" type="pres">
      <dgm:prSet presAssocID="{0019D41E-D1C9-4744-BA8D-7D888F97E5E8}" presName="Name25" presStyleLbl="parChTrans1D1" presStyleIdx="1" presStyleCnt="3"/>
      <dgm:spPr/>
      <dgm:t>
        <a:bodyPr/>
        <a:lstStyle/>
        <a:p>
          <a:endParaRPr lang="uk-UA"/>
        </a:p>
      </dgm:t>
    </dgm:pt>
    <dgm:pt modelId="{39FE4E7B-9D82-495D-9D2A-479930495C8C}" type="pres">
      <dgm:prSet presAssocID="{F21903C2-C8C8-4B73-887C-7FF18FBEAFDC}" presName="node" presStyleCnt="0"/>
      <dgm:spPr/>
    </dgm:pt>
    <dgm:pt modelId="{643F1DF8-B916-4F35-BE0D-C0C4F10D6876}" type="pres">
      <dgm:prSet presAssocID="{F21903C2-C8C8-4B73-887C-7FF18FBEAFDC}" presName="parentNode" presStyleLbl="node1" presStyleIdx="2" presStyleCnt="4" custScaleX="113137" custScaleY="104973" custLinFactNeighborX="-27420" custLinFactNeighborY="-1228">
        <dgm:presLayoutVars>
          <dgm:chMax val="1"/>
          <dgm:bulletEnabled val="1"/>
        </dgm:presLayoutVars>
      </dgm:prSet>
      <dgm:spPr/>
      <dgm:t>
        <a:bodyPr/>
        <a:lstStyle/>
        <a:p>
          <a:endParaRPr lang="uk-UA"/>
        </a:p>
      </dgm:t>
    </dgm:pt>
    <dgm:pt modelId="{F2CBBDB1-89EA-4BC7-80B2-CE4856D9F970}" type="pres">
      <dgm:prSet presAssocID="{F21903C2-C8C8-4B73-887C-7FF18FBEAFDC}" presName="childNode" presStyleLbl="revTx" presStyleIdx="1" presStyleCnt="3">
        <dgm:presLayoutVars>
          <dgm:bulletEnabled val="1"/>
        </dgm:presLayoutVars>
      </dgm:prSet>
      <dgm:spPr/>
      <dgm:t>
        <a:bodyPr/>
        <a:lstStyle/>
        <a:p>
          <a:endParaRPr lang="uk-UA"/>
        </a:p>
      </dgm:t>
    </dgm:pt>
    <dgm:pt modelId="{045D69A3-D84E-49FA-9958-FDEE3591E9BD}" type="pres">
      <dgm:prSet presAssocID="{7A5940B5-DE06-4183-810F-85D2B2F920C4}" presName="Name25" presStyleLbl="parChTrans1D1" presStyleIdx="2" presStyleCnt="3"/>
      <dgm:spPr/>
      <dgm:t>
        <a:bodyPr/>
        <a:lstStyle/>
        <a:p>
          <a:endParaRPr lang="uk-UA"/>
        </a:p>
      </dgm:t>
    </dgm:pt>
    <dgm:pt modelId="{D5E4D312-2398-48A6-AE82-0952F3DDED0D}" type="pres">
      <dgm:prSet presAssocID="{C65B33D7-8B5D-4593-875A-C25998062CF1}" presName="node" presStyleCnt="0"/>
      <dgm:spPr/>
    </dgm:pt>
    <dgm:pt modelId="{8434D5E6-01B5-40F3-97C1-2E8CC9112BE2}" type="pres">
      <dgm:prSet presAssocID="{C65B33D7-8B5D-4593-875A-C25998062CF1}" presName="parentNode" presStyleLbl="node1" presStyleIdx="3" presStyleCnt="4">
        <dgm:presLayoutVars>
          <dgm:chMax val="1"/>
          <dgm:bulletEnabled val="1"/>
        </dgm:presLayoutVars>
      </dgm:prSet>
      <dgm:spPr/>
      <dgm:t>
        <a:bodyPr/>
        <a:lstStyle/>
        <a:p>
          <a:endParaRPr lang="uk-UA"/>
        </a:p>
      </dgm:t>
    </dgm:pt>
    <dgm:pt modelId="{FB1E928D-68C9-444E-A5F6-2C851AB18911}" type="pres">
      <dgm:prSet presAssocID="{C65B33D7-8B5D-4593-875A-C25998062CF1}" presName="childNode" presStyleLbl="revTx" presStyleIdx="2" presStyleCnt="3">
        <dgm:presLayoutVars>
          <dgm:bulletEnabled val="1"/>
        </dgm:presLayoutVars>
      </dgm:prSet>
      <dgm:spPr/>
      <dgm:t>
        <a:bodyPr/>
        <a:lstStyle/>
        <a:p>
          <a:endParaRPr lang="uk-UA"/>
        </a:p>
      </dgm:t>
    </dgm:pt>
  </dgm:ptLst>
  <dgm:cxnLst>
    <dgm:cxn modelId="{7CA17D23-1F0B-4611-B88A-3DA3F1F539B5}" type="presOf" srcId="{B910A7B8-00CE-452D-9AAF-4EAF092E428A}" destId="{68860F3D-9534-4833-B579-488B1CFABAAC}" srcOrd="0" destOrd="0" presId="urn:microsoft.com/office/officeart/2005/8/layout/radial2"/>
    <dgm:cxn modelId="{7E24D2BA-7BBC-4B95-BD1C-134E2159FA96}" srcId="{C821C486-ABE9-4ADE-90A8-8085361FFE78}" destId="{F21903C2-C8C8-4B73-887C-7FF18FBEAFDC}" srcOrd="1" destOrd="0" parTransId="{0019D41E-D1C9-4744-BA8D-7D888F97E5E8}" sibTransId="{29BB4EA8-A9E8-4F04-89D4-FF8BB3DF0C31}"/>
    <dgm:cxn modelId="{23021952-6F8F-428A-A273-5D7B8E440ED9}" type="presOf" srcId="{C65B33D7-8B5D-4593-875A-C25998062CF1}" destId="{8434D5E6-01B5-40F3-97C1-2E8CC9112BE2}" srcOrd="0" destOrd="0" presId="urn:microsoft.com/office/officeart/2005/8/layout/radial2"/>
    <dgm:cxn modelId="{ABB2490F-2E71-478A-A1B1-8D5198AD655F}" type="presOf" srcId="{6BBE78F3-6C52-4D6A-A51C-EF99F86FE6EB}" destId="{FB1E928D-68C9-444E-A5F6-2C851AB18911}" srcOrd="0" destOrd="2" presId="urn:microsoft.com/office/officeart/2005/8/layout/radial2"/>
    <dgm:cxn modelId="{65A12FA8-BABA-43FE-97CF-9640E492757E}" type="presOf" srcId="{87362ADA-FBAD-425D-993F-D093BA482EEC}" destId="{FB1E928D-68C9-444E-A5F6-2C851AB18911}" srcOrd="0" destOrd="1" presId="urn:microsoft.com/office/officeart/2005/8/layout/radial2"/>
    <dgm:cxn modelId="{7A9B3879-7C12-432B-A95F-C966AD8EF13A}" type="presOf" srcId="{F21903C2-C8C8-4B73-887C-7FF18FBEAFDC}" destId="{643F1DF8-B916-4F35-BE0D-C0C4F10D6876}" srcOrd="0" destOrd="0" presId="urn:microsoft.com/office/officeart/2005/8/layout/radial2"/>
    <dgm:cxn modelId="{EF1B4F62-3E5C-4EE6-9AE6-FC740343AE1A}" type="presOf" srcId="{93D96A0C-931A-42B0-BA70-B34FA5059DB1}" destId="{F2CBBDB1-89EA-4BC7-80B2-CE4856D9F970}" srcOrd="0" destOrd="1" presId="urn:microsoft.com/office/officeart/2005/8/layout/radial2"/>
    <dgm:cxn modelId="{6E0EA289-0314-41F1-A7FD-CE272B7544C1}" srcId="{F21903C2-C8C8-4B73-887C-7FF18FBEAFDC}" destId="{93D96A0C-931A-42B0-BA70-B34FA5059DB1}" srcOrd="1" destOrd="0" parTransId="{56559F57-9532-41AF-AC5D-91BB252050FB}" sibTransId="{0AD610CE-E6A1-4132-82C5-0439CFC8C9A6}"/>
    <dgm:cxn modelId="{16E2D9D5-3636-471A-969E-2A650163C06A}" type="presOf" srcId="{A730C61C-82FB-4AE0-BFB7-B3028CEF3D94}" destId="{9F18BCD7-81AC-4C30-9993-1994E65F7A73}" srcOrd="0" destOrd="0" presId="urn:microsoft.com/office/officeart/2005/8/layout/radial2"/>
    <dgm:cxn modelId="{E053D177-05DB-48B3-B02A-37980373A761}" type="presOf" srcId="{E27545B7-811E-47B5-8D6D-8237847B03AA}" destId="{E8B42139-38F8-4B09-8F6B-D15D71E80782}" srcOrd="0" destOrd="0" presId="urn:microsoft.com/office/officeart/2005/8/layout/radial2"/>
    <dgm:cxn modelId="{159F3C65-F887-4803-8F6D-CCC8B021FC7A}" srcId="{C65B33D7-8B5D-4593-875A-C25998062CF1}" destId="{E2639575-D2EC-4037-89C4-295B9C029615}" srcOrd="0" destOrd="0" parTransId="{BEDCE059-3E82-486B-8F38-903308D100B1}" sibTransId="{BDFA71A6-ED26-4BCA-A2AB-B3C0665929C7}"/>
    <dgm:cxn modelId="{A62A4781-9942-49D3-9AC0-251F262682E2}" srcId="{C821C486-ABE9-4ADE-90A8-8085361FFE78}" destId="{C65B33D7-8B5D-4593-875A-C25998062CF1}" srcOrd="2" destOrd="0" parTransId="{7A5940B5-DE06-4183-810F-85D2B2F920C4}" sibTransId="{3033FF37-537B-453A-8A02-189C1B736045}"/>
    <dgm:cxn modelId="{2C6E2804-A57B-421E-A967-AF3AC885A65C}" srcId="{C65B33D7-8B5D-4593-875A-C25998062CF1}" destId="{6BBE78F3-6C52-4D6A-A51C-EF99F86FE6EB}" srcOrd="2" destOrd="0" parTransId="{C1268FFE-1C6B-4C4D-8870-A6181A5D1390}" sibTransId="{9834AFFF-C538-425B-A31F-569FAD923460}"/>
    <dgm:cxn modelId="{6FB92696-1866-47D8-85CA-31B39A4887B6}" type="presOf" srcId="{E2639575-D2EC-4037-89C4-295B9C029615}" destId="{FB1E928D-68C9-444E-A5F6-2C851AB18911}" srcOrd="0" destOrd="0" presId="urn:microsoft.com/office/officeart/2005/8/layout/radial2"/>
    <dgm:cxn modelId="{40CB5ECD-6A37-41D8-8F8A-EEF8E1CCEA87}" srcId="{F21903C2-C8C8-4B73-887C-7FF18FBEAFDC}" destId="{2A2EF3B3-BAEA-441B-A589-FF72383E1638}" srcOrd="0" destOrd="0" parTransId="{D2E880AC-3B8E-4DD0-8B80-3A58160DEF93}" sibTransId="{63FD77BE-92E4-40A6-8128-6B7E66A73802}"/>
    <dgm:cxn modelId="{53371727-ED7E-42DF-B2A7-EA6AFE5906AE}" type="presOf" srcId="{C821C486-ABE9-4ADE-90A8-8085361FFE78}" destId="{D800BBF2-E944-4DE9-A845-F65AD6BF91AC}" srcOrd="0" destOrd="0" presId="urn:microsoft.com/office/officeart/2005/8/layout/radial2"/>
    <dgm:cxn modelId="{0BB01F4F-F3C2-48C0-83B4-2AB0F695985F}" type="presOf" srcId="{0019D41E-D1C9-4744-BA8D-7D888F97E5E8}" destId="{5A156813-A74D-468A-BFEB-042BDA689442}" srcOrd="0" destOrd="0" presId="urn:microsoft.com/office/officeart/2005/8/layout/radial2"/>
    <dgm:cxn modelId="{EF830D89-A8F4-4461-8CD3-F08C58CBB691}" srcId="{C65B33D7-8B5D-4593-875A-C25998062CF1}" destId="{87362ADA-FBAD-425D-993F-D093BA482EEC}" srcOrd="1" destOrd="0" parTransId="{204D709D-9F18-4075-AE3D-D6855F0596CA}" sibTransId="{AB727391-FE0A-45DB-9671-C7C8BE490F2C}"/>
    <dgm:cxn modelId="{C96BE0B6-656E-442F-A737-B3E6B8E10222}" type="presOf" srcId="{2A2EF3B3-BAEA-441B-A589-FF72383E1638}" destId="{F2CBBDB1-89EA-4BC7-80B2-CE4856D9F970}" srcOrd="0" destOrd="0" presId="urn:microsoft.com/office/officeart/2005/8/layout/radial2"/>
    <dgm:cxn modelId="{4862BEF8-2924-4DC7-AA80-536B8A459BD3}" srcId="{B910A7B8-00CE-452D-9AAF-4EAF092E428A}" destId="{D1B8C72E-C19E-4D6E-B8F4-603E977D19FB}" srcOrd="1" destOrd="0" parTransId="{473286F2-0530-4AF3-BDD2-E76790B4AA4B}" sibTransId="{31560D18-F9E0-47AC-B8F1-F54B92CC6B12}"/>
    <dgm:cxn modelId="{60A395F8-483F-483A-B201-3E3F98FF779E}" srcId="{F21903C2-C8C8-4B73-887C-7FF18FBEAFDC}" destId="{CD754F83-A8A8-4859-AD66-CFEA483446FB}" srcOrd="2" destOrd="0" parTransId="{E66205CC-9D03-4A53-B09E-7FF9229A7540}" sibTransId="{A6D5987B-F36F-4DAD-AF60-8B257D6E82FC}"/>
    <dgm:cxn modelId="{0D97CE93-38F8-4E92-992B-3207D9B8DD0D}" type="presOf" srcId="{D1B8C72E-C19E-4D6E-B8F4-603E977D19FB}" destId="{E8B42139-38F8-4B09-8F6B-D15D71E80782}" srcOrd="0" destOrd="1" presId="urn:microsoft.com/office/officeart/2005/8/layout/radial2"/>
    <dgm:cxn modelId="{1A79C427-DB58-4038-94EC-5567FB4DF170}" type="presOf" srcId="{7A5940B5-DE06-4183-810F-85D2B2F920C4}" destId="{045D69A3-D84E-49FA-9958-FDEE3591E9BD}" srcOrd="0" destOrd="0" presId="urn:microsoft.com/office/officeart/2005/8/layout/radial2"/>
    <dgm:cxn modelId="{38304C95-2675-4D91-904A-2141709FBF31}" srcId="{C821C486-ABE9-4ADE-90A8-8085361FFE78}" destId="{B910A7B8-00CE-452D-9AAF-4EAF092E428A}" srcOrd="0" destOrd="0" parTransId="{A730C61C-82FB-4AE0-BFB7-B3028CEF3D94}" sibTransId="{EEEE1640-D71C-47EC-94CA-39A8D1C5749A}"/>
    <dgm:cxn modelId="{1E587E6B-24C4-489D-850D-27D7B4DC21D6}" type="presOf" srcId="{CD754F83-A8A8-4859-AD66-CFEA483446FB}" destId="{F2CBBDB1-89EA-4BC7-80B2-CE4856D9F970}" srcOrd="0" destOrd="2" presId="urn:microsoft.com/office/officeart/2005/8/layout/radial2"/>
    <dgm:cxn modelId="{AB6CB273-53C3-4B2B-8D97-7B8462C44DCA}" srcId="{B910A7B8-00CE-452D-9AAF-4EAF092E428A}" destId="{E27545B7-811E-47B5-8D6D-8237847B03AA}" srcOrd="0" destOrd="0" parTransId="{51670B3E-6070-4563-932D-09BFD4D79866}" sibTransId="{FA3C6BE1-B899-4951-9A5B-0F377281F5DF}"/>
    <dgm:cxn modelId="{DE7C3142-FA3A-42A6-973F-AF9F311AC205}" type="presParOf" srcId="{D800BBF2-E944-4DE9-A845-F65AD6BF91AC}" destId="{98DABF87-A718-492C-8137-DD4B941AC7B4}" srcOrd="0" destOrd="0" presId="urn:microsoft.com/office/officeart/2005/8/layout/radial2"/>
    <dgm:cxn modelId="{138E9F53-7E32-463A-94AA-87F9D5E66A31}" type="presParOf" srcId="{98DABF87-A718-492C-8137-DD4B941AC7B4}" destId="{E5ACAF44-439A-4F1B-BF85-81D95B6CAE21}" srcOrd="0" destOrd="0" presId="urn:microsoft.com/office/officeart/2005/8/layout/radial2"/>
    <dgm:cxn modelId="{680A0350-4D13-4CD1-9413-8D4D9E6F8E2D}" type="presParOf" srcId="{E5ACAF44-439A-4F1B-BF85-81D95B6CAE21}" destId="{F8A3922B-1EAE-43F2-AA35-5E53DCB0CAF0}" srcOrd="0" destOrd="0" presId="urn:microsoft.com/office/officeart/2005/8/layout/radial2"/>
    <dgm:cxn modelId="{9792C9BD-782F-412B-90F5-E3DB30EDFD86}" type="presParOf" srcId="{E5ACAF44-439A-4F1B-BF85-81D95B6CAE21}" destId="{05B4F2E3-1155-4FCD-BBF4-B12D9791011E}" srcOrd="1" destOrd="0" presId="urn:microsoft.com/office/officeart/2005/8/layout/radial2"/>
    <dgm:cxn modelId="{C177A706-FB04-4424-9908-0E926DB2878A}" type="presParOf" srcId="{98DABF87-A718-492C-8137-DD4B941AC7B4}" destId="{9F18BCD7-81AC-4C30-9993-1994E65F7A73}" srcOrd="1" destOrd="0" presId="urn:microsoft.com/office/officeart/2005/8/layout/radial2"/>
    <dgm:cxn modelId="{4B053791-7B34-4FCA-9EB6-0B9B54AC66CB}" type="presParOf" srcId="{98DABF87-A718-492C-8137-DD4B941AC7B4}" destId="{EC32CDA3-9EC9-45A6-A80C-F10A70CB8753}" srcOrd="2" destOrd="0" presId="urn:microsoft.com/office/officeart/2005/8/layout/radial2"/>
    <dgm:cxn modelId="{0E02E065-87CE-4366-BB4F-A02D5FACEF38}" type="presParOf" srcId="{EC32CDA3-9EC9-45A6-A80C-F10A70CB8753}" destId="{68860F3D-9534-4833-B579-488B1CFABAAC}" srcOrd="0" destOrd="0" presId="urn:microsoft.com/office/officeart/2005/8/layout/radial2"/>
    <dgm:cxn modelId="{6FF670BC-9AAF-476E-B9F6-9F585ECCC1F6}" type="presParOf" srcId="{EC32CDA3-9EC9-45A6-A80C-F10A70CB8753}" destId="{E8B42139-38F8-4B09-8F6B-D15D71E80782}" srcOrd="1" destOrd="0" presId="urn:microsoft.com/office/officeart/2005/8/layout/radial2"/>
    <dgm:cxn modelId="{D6E18BB9-7A42-42CE-BCF6-F4E5C289880E}" type="presParOf" srcId="{98DABF87-A718-492C-8137-DD4B941AC7B4}" destId="{5A156813-A74D-468A-BFEB-042BDA689442}" srcOrd="3" destOrd="0" presId="urn:microsoft.com/office/officeart/2005/8/layout/radial2"/>
    <dgm:cxn modelId="{F9E3577A-0D5E-423B-A218-1FD26A742EE6}" type="presParOf" srcId="{98DABF87-A718-492C-8137-DD4B941AC7B4}" destId="{39FE4E7B-9D82-495D-9D2A-479930495C8C}" srcOrd="4" destOrd="0" presId="urn:microsoft.com/office/officeart/2005/8/layout/radial2"/>
    <dgm:cxn modelId="{5CF619CF-B56D-4735-AC63-108C0A593991}" type="presParOf" srcId="{39FE4E7B-9D82-495D-9D2A-479930495C8C}" destId="{643F1DF8-B916-4F35-BE0D-C0C4F10D6876}" srcOrd="0" destOrd="0" presId="urn:microsoft.com/office/officeart/2005/8/layout/radial2"/>
    <dgm:cxn modelId="{15EB024D-25F6-417D-944C-4519B1F2D2B1}" type="presParOf" srcId="{39FE4E7B-9D82-495D-9D2A-479930495C8C}" destId="{F2CBBDB1-89EA-4BC7-80B2-CE4856D9F970}" srcOrd="1" destOrd="0" presId="urn:microsoft.com/office/officeart/2005/8/layout/radial2"/>
    <dgm:cxn modelId="{565D1418-8858-4C6C-881C-329662D3CF20}" type="presParOf" srcId="{98DABF87-A718-492C-8137-DD4B941AC7B4}" destId="{045D69A3-D84E-49FA-9958-FDEE3591E9BD}" srcOrd="5" destOrd="0" presId="urn:microsoft.com/office/officeart/2005/8/layout/radial2"/>
    <dgm:cxn modelId="{4C644544-F80C-41DB-A3C0-1E98B269CA10}" type="presParOf" srcId="{98DABF87-A718-492C-8137-DD4B941AC7B4}" destId="{D5E4D312-2398-48A6-AE82-0952F3DDED0D}" srcOrd="6" destOrd="0" presId="urn:microsoft.com/office/officeart/2005/8/layout/radial2"/>
    <dgm:cxn modelId="{7493036D-81F8-4785-A3E4-6F503B7451ED}" type="presParOf" srcId="{D5E4D312-2398-48A6-AE82-0952F3DDED0D}" destId="{8434D5E6-01B5-40F3-97C1-2E8CC9112BE2}" srcOrd="0" destOrd="0" presId="urn:microsoft.com/office/officeart/2005/8/layout/radial2"/>
    <dgm:cxn modelId="{103ED173-BAE4-4B0C-A26F-0DB481F9F9A6}" type="presParOf" srcId="{D5E4D312-2398-48A6-AE82-0952F3DDED0D}" destId="{FB1E928D-68C9-444E-A5F6-2C851AB18911}"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4FF44E-E491-45C5-BC34-D70CB6A93436}" type="doc">
      <dgm:prSet loTypeId="urn:microsoft.com/office/officeart/2005/8/layout/target3" loCatId="list" qsTypeId="urn:microsoft.com/office/officeart/2005/8/quickstyle/simple1" qsCatId="simple" csTypeId="urn:microsoft.com/office/officeart/2005/8/colors/accent4_3" csCatId="accent4" phldr="1"/>
      <dgm:spPr/>
      <dgm:t>
        <a:bodyPr/>
        <a:lstStyle/>
        <a:p>
          <a:endParaRPr lang="uk-UA"/>
        </a:p>
      </dgm:t>
    </dgm:pt>
    <dgm:pt modelId="{6EE0619D-8FAA-4682-8397-30A291499FAA}">
      <dgm:prSet phldrT="[Текст]" custT="1"/>
      <dgm:spPr/>
      <dgm:t>
        <a:bodyPr/>
        <a:lstStyle/>
        <a:p>
          <a:pPr algn="l"/>
          <a:r>
            <a:rPr lang="uk-UA" sz="1600" b="1" dirty="0" smtClean="0">
              <a:solidFill>
                <a:srgbClr val="E44E92"/>
              </a:solidFill>
            </a:rPr>
            <a:t>Педколектив</a:t>
          </a:r>
          <a:endParaRPr lang="uk-UA" sz="1600" b="1" dirty="0">
            <a:solidFill>
              <a:srgbClr val="E44E92"/>
            </a:solidFill>
          </a:endParaRPr>
        </a:p>
      </dgm:t>
    </dgm:pt>
    <dgm:pt modelId="{4B3CB836-660E-4CB8-AAFB-E42DAD7C35CB}" type="parTrans" cxnId="{3E1F1362-C78F-4EDE-A85D-9D4AE752AC02}">
      <dgm:prSet/>
      <dgm:spPr/>
      <dgm:t>
        <a:bodyPr/>
        <a:lstStyle/>
        <a:p>
          <a:endParaRPr lang="uk-UA"/>
        </a:p>
      </dgm:t>
    </dgm:pt>
    <dgm:pt modelId="{3C81CDB6-0E83-4820-889D-56FE26D160DD}" type="sibTrans" cxnId="{3E1F1362-C78F-4EDE-A85D-9D4AE752AC02}">
      <dgm:prSet/>
      <dgm:spPr/>
      <dgm:t>
        <a:bodyPr/>
        <a:lstStyle/>
        <a:p>
          <a:endParaRPr lang="uk-UA"/>
        </a:p>
      </dgm:t>
    </dgm:pt>
    <dgm:pt modelId="{7A9685BA-1795-4F7F-93D6-1698D693CDCF}">
      <dgm:prSet phldrT="[Текст]" custT="1"/>
      <dgm:spPr/>
      <dgm:t>
        <a:bodyPr/>
        <a:lstStyle/>
        <a:p>
          <a:r>
            <a:rPr lang="uk-UA" sz="1100" b="1" u="sng" dirty="0" smtClean="0">
              <a:solidFill>
                <a:srgbClr val="005C2A"/>
              </a:solidFill>
              <a:latin typeface="Times New Roman" pitchFamily="18" charset="0"/>
              <a:cs typeface="Times New Roman" pitchFamily="18" charset="0"/>
            </a:rPr>
            <a:t>Високий рівень інтелектуального розвитку</a:t>
          </a:r>
          <a:endParaRPr lang="uk-UA" sz="1100" b="1" u="sng" dirty="0">
            <a:solidFill>
              <a:srgbClr val="005C2A"/>
            </a:solidFill>
            <a:latin typeface="Times New Roman" pitchFamily="18" charset="0"/>
            <a:cs typeface="Times New Roman" pitchFamily="18" charset="0"/>
          </a:endParaRPr>
        </a:p>
      </dgm:t>
    </dgm:pt>
    <dgm:pt modelId="{D060E2CA-C478-4264-B4A6-48F64FEAFD11}" type="parTrans" cxnId="{E0A17B18-D54A-4F35-B38A-78851CA7DCB1}">
      <dgm:prSet/>
      <dgm:spPr/>
      <dgm:t>
        <a:bodyPr/>
        <a:lstStyle/>
        <a:p>
          <a:endParaRPr lang="uk-UA"/>
        </a:p>
      </dgm:t>
    </dgm:pt>
    <dgm:pt modelId="{2C5E4162-F53A-4988-A16E-7EE4CF5D1E44}" type="sibTrans" cxnId="{E0A17B18-D54A-4F35-B38A-78851CA7DCB1}">
      <dgm:prSet/>
      <dgm:spPr/>
      <dgm:t>
        <a:bodyPr/>
        <a:lstStyle/>
        <a:p>
          <a:endParaRPr lang="uk-UA"/>
        </a:p>
      </dgm:t>
    </dgm:pt>
    <dgm:pt modelId="{2F9AF322-F229-443C-8992-076E42CC0775}">
      <dgm:prSet phldrT="[Текст]" custT="1"/>
      <dgm:spPr/>
      <dgm:t>
        <a:bodyPr/>
        <a:lstStyle/>
        <a:p>
          <a:r>
            <a:rPr lang="uk-UA" sz="1100" b="1" dirty="0" smtClean="0">
              <a:solidFill>
                <a:srgbClr val="005C2A"/>
              </a:solidFill>
              <a:latin typeface="Times New Roman" pitchFamily="18" charset="0"/>
              <a:cs typeface="Times New Roman" pitchFamily="18" charset="0"/>
            </a:rPr>
            <a:t>Почуття власного достоїнства</a:t>
          </a:r>
          <a:endParaRPr lang="uk-UA" sz="1100" b="1" dirty="0">
            <a:solidFill>
              <a:srgbClr val="005C2A"/>
            </a:solidFill>
            <a:latin typeface="Times New Roman" pitchFamily="18" charset="0"/>
            <a:cs typeface="Times New Roman" pitchFamily="18" charset="0"/>
          </a:endParaRPr>
        </a:p>
      </dgm:t>
    </dgm:pt>
    <dgm:pt modelId="{C9AE6C9C-618C-4EDB-BC52-615FD8A95663}" type="parTrans" cxnId="{860A13D0-021A-445C-9DC0-79539C1BF300}">
      <dgm:prSet/>
      <dgm:spPr/>
      <dgm:t>
        <a:bodyPr/>
        <a:lstStyle/>
        <a:p>
          <a:endParaRPr lang="uk-UA"/>
        </a:p>
      </dgm:t>
    </dgm:pt>
    <dgm:pt modelId="{AA169069-923C-4A74-B6ED-17C54EB02F51}" type="sibTrans" cxnId="{860A13D0-021A-445C-9DC0-79539C1BF300}">
      <dgm:prSet/>
      <dgm:spPr/>
      <dgm:t>
        <a:bodyPr/>
        <a:lstStyle/>
        <a:p>
          <a:endParaRPr lang="uk-UA"/>
        </a:p>
      </dgm:t>
    </dgm:pt>
    <dgm:pt modelId="{8994B058-275A-4670-AB0D-C77E8C7B20D7}">
      <dgm:prSet phldrT="[Текст]" custT="1"/>
      <dgm:spPr/>
      <dgm:t>
        <a:bodyPr/>
        <a:lstStyle/>
        <a:p>
          <a:pPr algn="l"/>
          <a:r>
            <a:rPr lang="uk-UA" sz="1600" b="1" dirty="0" smtClean="0">
              <a:solidFill>
                <a:srgbClr val="E44E92"/>
              </a:solidFill>
            </a:rPr>
            <a:t>Батьки</a:t>
          </a:r>
          <a:endParaRPr lang="uk-UA" sz="1600" b="1" dirty="0">
            <a:solidFill>
              <a:srgbClr val="E44E92"/>
            </a:solidFill>
          </a:endParaRPr>
        </a:p>
      </dgm:t>
    </dgm:pt>
    <dgm:pt modelId="{8C37F9DB-DB47-45DB-B031-8BA37C0965EF}" type="parTrans" cxnId="{BE10FF7B-D5A8-4310-A34A-B644760A9C81}">
      <dgm:prSet/>
      <dgm:spPr/>
      <dgm:t>
        <a:bodyPr/>
        <a:lstStyle/>
        <a:p>
          <a:endParaRPr lang="uk-UA"/>
        </a:p>
      </dgm:t>
    </dgm:pt>
    <dgm:pt modelId="{9CC937CB-EEA0-497B-A08D-62092732528D}" type="sibTrans" cxnId="{BE10FF7B-D5A8-4310-A34A-B644760A9C81}">
      <dgm:prSet/>
      <dgm:spPr/>
      <dgm:t>
        <a:bodyPr/>
        <a:lstStyle/>
        <a:p>
          <a:endParaRPr lang="uk-UA"/>
        </a:p>
      </dgm:t>
    </dgm:pt>
    <dgm:pt modelId="{6F0FE24B-DFA8-455A-9F84-60746644DCBA}">
      <dgm:prSet phldrT="[Текст]" custT="1"/>
      <dgm:spPr/>
      <dgm:t>
        <a:bodyPr/>
        <a:lstStyle/>
        <a:p>
          <a:r>
            <a:rPr lang="uk-UA" sz="1200" b="1" u="sng" dirty="0" smtClean="0">
              <a:solidFill>
                <a:srgbClr val="005C2A"/>
              </a:solidFill>
              <a:latin typeface="Times New Roman" pitchFamily="18" charset="0"/>
              <a:cs typeface="Times New Roman" pitchFamily="18" charset="0"/>
            </a:rPr>
            <a:t>Емоційна єдність дитини з батьками</a:t>
          </a:r>
          <a:endParaRPr lang="uk-UA" sz="1200" b="1" u="sng" dirty="0">
            <a:solidFill>
              <a:srgbClr val="005C2A"/>
            </a:solidFill>
            <a:latin typeface="Times New Roman" pitchFamily="18" charset="0"/>
            <a:cs typeface="Times New Roman" pitchFamily="18" charset="0"/>
          </a:endParaRPr>
        </a:p>
      </dgm:t>
    </dgm:pt>
    <dgm:pt modelId="{AF6668AA-D17F-4287-9301-ABF2F41D5AFE}" type="parTrans" cxnId="{6BC7BAE2-9E3A-4782-A9A3-2C223CAC68A1}">
      <dgm:prSet/>
      <dgm:spPr/>
      <dgm:t>
        <a:bodyPr/>
        <a:lstStyle/>
        <a:p>
          <a:endParaRPr lang="uk-UA"/>
        </a:p>
      </dgm:t>
    </dgm:pt>
    <dgm:pt modelId="{16104ED0-3995-4ABE-8340-E3013AA2FC99}" type="sibTrans" cxnId="{6BC7BAE2-9E3A-4782-A9A3-2C223CAC68A1}">
      <dgm:prSet/>
      <dgm:spPr/>
      <dgm:t>
        <a:bodyPr/>
        <a:lstStyle/>
        <a:p>
          <a:endParaRPr lang="uk-UA"/>
        </a:p>
      </dgm:t>
    </dgm:pt>
    <dgm:pt modelId="{37B9F439-3AE9-4FFE-916D-3C03D4AA9A8D}">
      <dgm:prSet phldrT="[Текст]" custT="1"/>
      <dgm:spPr/>
      <dgm:t>
        <a:bodyPr/>
        <a:lstStyle/>
        <a:p>
          <a:r>
            <a:rPr lang="uk-UA" sz="1200" b="1" dirty="0" smtClean="0">
              <a:solidFill>
                <a:srgbClr val="005C2A"/>
              </a:solidFill>
              <a:latin typeface="Times New Roman" pitchFamily="18" charset="0"/>
              <a:cs typeface="Times New Roman" pitchFamily="18" charset="0"/>
            </a:rPr>
            <a:t>Дотримання всіх напрямків гармонійного виховання</a:t>
          </a:r>
          <a:endParaRPr lang="uk-UA" sz="1200" b="1" dirty="0">
            <a:solidFill>
              <a:srgbClr val="005C2A"/>
            </a:solidFill>
            <a:latin typeface="Times New Roman" pitchFamily="18" charset="0"/>
            <a:cs typeface="Times New Roman" pitchFamily="18" charset="0"/>
          </a:endParaRPr>
        </a:p>
      </dgm:t>
    </dgm:pt>
    <dgm:pt modelId="{5BAC8337-17FC-423C-A519-2B5EF9D61E62}" type="parTrans" cxnId="{09210C85-FCDB-42DD-B3DA-3FDC225CBCC6}">
      <dgm:prSet/>
      <dgm:spPr/>
      <dgm:t>
        <a:bodyPr/>
        <a:lstStyle/>
        <a:p>
          <a:endParaRPr lang="uk-UA"/>
        </a:p>
      </dgm:t>
    </dgm:pt>
    <dgm:pt modelId="{A832ED7A-5473-45F7-837C-4CC799198A1B}" type="sibTrans" cxnId="{09210C85-FCDB-42DD-B3DA-3FDC225CBCC6}">
      <dgm:prSet/>
      <dgm:spPr/>
      <dgm:t>
        <a:bodyPr/>
        <a:lstStyle/>
        <a:p>
          <a:endParaRPr lang="uk-UA"/>
        </a:p>
      </dgm:t>
    </dgm:pt>
    <dgm:pt modelId="{299BAC1A-BE44-42A9-A391-3DF70064D40B}">
      <dgm:prSet phldrT="[Текст]" custT="1"/>
      <dgm:spPr/>
      <dgm:t>
        <a:bodyPr/>
        <a:lstStyle/>
        <a:p>
          <a:pPr algn="l"/>
          <a:r>
            <a:rPr lang="uk-UA" sz="1400" dirty="0" smtClean="0"/>
            <a:t> </a:t>
          </a:r>
          <a:r>
            <a:rPr lang="uk-UA" sz="1600" b="1" dirty="0" smtClean="0">
              <a:solidFill>
                <a:srgbClr val="E44E92"/>
              </a:solidFill>
            </a:rPr>
            <a:t>Суспільство </a:t>
          </a:r>
          <a:endParaRPr lang="uk-UA" sz="1600" b="1" dirty="0">
            <a:solidFill>
              <a:srgbClr val="E44E92"/>
            </a:solidFill>
          </a:endParaRPr>
        </a:p>
      </dgm:t>
    </dgm:pt>
    <dgm:pt modelId="{3FA5B088-B025-46AF-9448-D12486C20693}" type="parTrans" cxnId="{62AAC4BD-6CB4-4553-B5CD-706A0365F91B}">
      <dgm:prSet/>
      <dgm:spPr/>
      <dgm:t>
        <a:bodyPr/>
        <a:lstStyle/>
        <a:p>
          <a:endParaRPr lang="uk-UA"/>
        </a:p>
      </dgm:t>
    </dgm:pt>
    <dgm:pt modelId="{75229E8F-6EE3-4C27-960B-332367671A32}" type="sibTrans" cxnId="{62AAC4BD-6CB4-4553-B5CD-706A0365F91B}">
      <dgm:prSet/>
      <dgm:spPr/>
      <dgm:t>
        <a:bodyPr/>
        <a:lstStyle/>
        <a:p>
          <a:endParaRPr lang="uk-UA"/>
        </a:p>
      </dgm:t>
    </dgm:pt>
    <dgm:pt modelId="{2C6A4B0F-AEE3-430B-A9C0-F1669C62B7AB}">
      <dgm:prSet phldrT="[Текст]" custT="1"/>
      <dgm:spPr/>
      <dgm:t>
        <a:bodyPr/>
        <a:lstStyle/>
        <a:p>
          <a:r>
            <a:rPr lang="uk-UA" sz="1200" b="1" u="sng" dirty="0" smtClean="0">
              <a:solidFill>
                <a:srgbClr val="005C2A"/>
              </a:solidFill>
              <a:latin typeface="Times New Roman" pitchFamily="18" charset="0"/>
              <a:cs typeface="Times New Roman" pitchFamily="18" charset="0"/>
            </a:rPr>
            <a:t>Розвиток дитини як особистості і найвищої цінності держави</a:t>
          </a:r>
          <a:endParaRPr lang="uk-UA" sz="1200" b="1" u="sng" dirty="0">
            <a:solidFill>
              <a:srgbClr val="005C2A"/>
            </a:solidFill>
            <a:latin typeface="Times New Roman" pitchFamily="18" charset="0"/>
            <a:cs typeface="Times New Roman" pitchFamily="18" charset="0"/>
          </a:endParaRPr>
        </a:p>
      </dgm:t>
    </dgm:pt>
    <dgm:pt modelId="{087DA76A-7A4A-4234-A83F-8D4AE57B2801}" type="parTrans" cxnId="{7202FB19-D165-49D4-8DF0-8C5E80696F6D}">
      <dgm:prSet/>
      <dgm:spPr/>
      <dgm:t>
        <a:bodyPr/>
        <a:lstStyle/>
        <a:p>
          <a:endParaRPr lang="uk-UA"/>
        </a:p>
      </dgm:t>
    </dgm:pt>
    <dgm:pt modelId="{0D80FD8C-CF6A-431F-8E9D-28C1ACBA38DB}" type="sibTrans" cxnId="{7202FB19-D165-49D4-8DF0-8C5E80696F6D}">
      <dgm:prSet/>
      <dgm:spPr/>
      <dgm:t>
        <a:bodyPr/>
        <a:lstStyle/>
        <a:p>
          <a:endParaRPr lang="uk-UA"/>
        </a:p>
      </dgm:t>
    </dgm:pt>
    <dgm:pt modelId="{27AD342E-C3AC-4706-A585-787E11F336A1}">
      <dgm:prSet phldrT="[Текст]" custT="1"/>
      <dgm:spPr/>
      <dgm:t>
        <a:bodyPr/>
        <a:lstStyle/>
        <a:p>
          <a:r>
            <a:rPr lang="uk-UA" sz="1200" b="1" dirty="0" smtClean="0">
              <a:solidFill>
                <a:srgbClr val="005C2A"/>
              </a:solidFill>
              <a:latin typeface="Times New Roman" pitchFamily="18" charset="0"/>
              <a:cs typeface="Times New Roman" pitchFamily="18" charset="0"/>
            </a:rPr>
            <a:t>Формування громадянина здатного до свідомого суспільного вибору, примноження на цій основі інтелектуального, творчого, культурного  потенціалу народу</a:t>
          </a:r>
          <a:endParaRPr lang="uk-UA" sz="1200" b="1" dirty="0">
            <a:solidFill>
              <a:srgbClr val="005C2A"/>
            </a:solidFill>
            <a:latin typeface="Times New Roman" pitchFamily="18" charset="0"/>
            <a:cs typeface="Times New Roman" pitchFamily="18" charset="0"/>
          </a:endParaRPr>
        </a:p>
      </dgm:t>
    </dgm:pt>
    <dgm:pt modelId="{9AAA7176-5202-4298-9A7D-FEF2C9CA62BF}" type="parTrans" cxnId="{C0EFF6F2-8E18-4456-A842-091712054F6A}">
      <dgm:prSet/>
      <dgm:spPr/>
      <dgm:t>
        <a:bodyPr/>
        <a:lstStyle/>
        <a:p>
          <a:endParaRPr lang="uk-UA"/>
        </a:p>
      </dgm:t>
    </dgm:pt>
    <dgm:pt modelId="{D74E1A88-6FCE-4174-AC5C-4F9AEBACB22D}" type="sibTrans" cxnId="{C0EFF6F2-8E18-4456-A842-091712054F6A}">
      <dgm:prSet/>
      <dgm:spPr/>
      <dgm:t>
        <a:bodyPr/>
        <a:lstStyle/>
        <a:p>
          <a:endParaRPr lang="uk-UA"/>
        </a:p>
      </dgm:t>
    </dgm:pt>
    <dgm:pt modelId="{1D7E15A5-213D-4350-A44E-1EBCB66A9928}">
      <dgm:prSet phldrT="[Текст]" custT="1"/>
      <dgm:spPr/>
      <dgm:t>
        <a:bodyPr/>
        <a:lstStyle/>
        <a:p>
          <a:r>
            <a:rPr lang="uk-UA" sz="1100" b="1" dirty="0" smtClean="0">
              <a:solidFill>
                <a:srgbClr val="005C2A"/>
              </a:solidFill>
              <a:latin typeface="Times New Roman" pitchFamily="18" charset="0"/>
              <a:cs typeface="Times New Roman" pitchFamily="18" charset="0"/>
            </a:rPr>
            <a:t>Здатність переносити великі моральні витрати</a:t>
          </a:r>
          <a:endParaRPr lang="uk-UA" sz="1100" b="1" dirty="0">
            <a:solidFill>
              <a:srgbClr val="005C2A"/>
            </a:solidFill>
            <a:latin typeface="Times New Roman" pitchFamily="18" charset="0"/>
            <a:cs typeface="Times New Roman" pitchFamily="18" charset="0"/>
          </a:endParaRPr>
        </a:p>
      </dgm:t>
    </dgm:pt>
    <dgm:pt modelId="{74D80755-D316-41A7-BDD8-A523EB6D71A6}" type="parTrans" cxnId="{7B8DD191-915B-46E0-A13F-155D752D7655}">
      <dgm:prSet/>
      <dgm:spPr/>
      <dgm:t>
        <a:bodyPr/>
        <a:lstStyle/>
        <a:p>
          <a:endParaRPr lang="uk-UA"/>
        </a:p>
      </dgm:t>
    </dgm:pt>
    <dgm:pt modelId="{9CEFA63A-4C7D-41D7-B3D6-1C402F1F2EB2}" type="sibTrans" cxnId="{7B8DD191-915B-46E0-A13F-155D752D7655}">
      <dgm:prSet/>
      <dgm:spPr/>
      <dgm:t>
        <a:bodyPr/>
        <a:lstStyle/>
        <a:p>
          <a:endParaRPr lang="uk-UA"/>
        </a:p>
      </dgm:t>
    </dgm:pt>
    <dgm:pt modelId="{42316662-847A-4D16-A80E-6DB85F273A3C}">
      <dgm:prSet phldrT="[Текст]" custT="1"/>
      <dgm:spPr/>
      <dgm:t>
        <a:bodyPr/>
        <a:lstStyle/>
        <a:p>
          <a:r>
            <a:rPr lang="uk-UA" sz="1100" b="1" dirty="0" smtClean="0">
              <a:solidFill>
                <a:srgbClr val="005C2A"/>
              </a:solidFill>
              <a:latin typeface="Times New Roman" pitchFamily="18" charset="0"/>
              <a:cs typeface="Times New Roman" pitchFamily="18" charset="0"/>
            </a:rPr>
            <a:t>Гарна саморегуляція</a:t>
          </a:r>
          <a:endParaRPr lang="uk-UA" sz="1100" b="1" dirty="0">
            <a:solidFill>
              <a:srgbClr val="005C2A"/>
            </a:solidFill>
            <a:latin typeface="Times New Roman" pitchFamily="18" charset="0"/>
            <a:cs typeface="Times New Roman" pitchFamily="18" charset="0"/>
          </a:endParaRPr>
        </a:p>
      </dgm:t>
    </dgm:pt>
    <dgm:pt modelId="{398D4ACB-DE4D-42A2-955A-2E6CA4796495}" type="parTrans" cxnId="{5238B8E9-07F8-418F-B5CA-CEAF6561A236}">
      <dgm:prSet/>
      <dgm:spPr/>
      <dgm:t>
        <a:bodyPr/>
        <a:lstStyle/>
        <a:p>
          <a:endParaRPr lang="uk-UA"/>
        </a:p>
      </dgm:t>
    </dgm:pt>
    <dgm:pt modelId="{BFE5D5AB-CE7D-4B8D-B7F5-C92B953274E5}" type="sibTrans" cxnId="{5238B8E9-07F8-418F-B5CA-CEAF6561A236}">
      <dgm:prSet/>
      <dgm:spPr/>
      <dgm:t>
        <a:bodyPr/>
        <a:lstStyle/>
        <a:p>
          <a:endParaRPr lang="uk-UA"/>
        </a:p>
      </dgm:t>
    </dgm:pt>
    <dgm:pt modelId="{470D8B8F-D44B-4386-A531-80445085FFDA}">
      <dgm:prSet phldrT="[Текст]" custT="1"/>
      <dgm:spPr/>
      <dgm:t>
        <a:bodyPr/>
        <a:lstStyle/>
        <a:p>
          <a:r>
            <a:rPr lang="uk-UA" sz="1100" b="1" dirty="0" smtClean="0">
              <a:solidFill>
                <a:srgbClr val="005C2A"/>
              </a:solidFill>
              <a:latin typeface="Times New Roman" pitchFamily="18" charset="0"/>
              <a:cs typeface="Times New Roman" pitchFamily="18" charset="0"/>
            </a:rPr>
            <a:t>Комунікативність</a:t>
          </a:r>
          <a:endParaRPr lang="uk-UA" sz="1100" b="1" dirty="0">
            <a:solidFill>
              <a:srgbClr val="005C2A"/>
            </a:solidFill>
            <a:latin typeface="Times New Roman" pitchFamily="18" charset="0"/>
            <a:cs typeface="Times New Roman" pitchFamily="18" charset="0"/>
          </a:endParaRPr>
        </a:p>
      </dgm:t>
    </dgm:pt>
    <dgm:pt modelId="{C6CF18F6-C6BE-4617-B354-76DCECC0417A}" type="parTrans" cxnId="{64E9D9D4-633C-4E49-913E-BBF4FE69CF71}">
      <dgm:prSet/>
      <dgm:spPr/>
      <dgm:t>
        <a:bodyPr/>
        <a:lstStyle/>
        <a:p>
          <a:endParaRPr lang="uk-UA"/>
        </a:p>
      </dgm:t>
    </dgm:pt>
    <dgm:pt modelId="{5448202C-39A4-4336-B0F4-2F182727D805}" type="sibTrans" cxnId="{64E9D9D4-633C-4E49-913E-BBF4FE69CF71}">
      <dgm:prSet/>
      <dgm:spPr/>
      <dgm:t>
        <a:bodyPr/>
        <a:lstStyle/>
        <a:p>
          <a:endParaRPr lang="uk-UA"/>
        </a:p>
      </dgm:t>
    </dgm:pt>
    <dgm:pt modelId="{BD391FDE-5A57-4F45-A834-D6B44B5F85EF}">
      <dgm:prSet phldrT="[Текст]" custT="1"/>
      <dgm:spPr/>
      <dgm:t>
        <a:bodyPr/>
        <a:lstStyle/>
        <a:p>
          <a:r>
            <a:rPr lang="uk-UA" sz="1100" b="1" dirty="0" smtClean="0">
              <a:solidFill>
                <a:srgbClr val="005C2A"/>
              </a:solidFill>
              <a:latin typeface="Times New Roman" pitchFamily="18" charset="0"/>
              <a:cs typeface="Times New Roman" pitchFamily="18" charset="0"/>
            </a:rPr>
            <a:t>Добрі організаторські здібності</a:t>
          </a:r>
          <a:endParaRPr lang="uk-UA" sz="1100" b="1" dirty="0">
            <a:solidFill>
              <a:srgbClr val="005C2A"/>
            </a:solidFill>
            <a:latin typeface="Times New Roman" pitchFamily="18" charset="0"/>
            <a:cs typeface="Times New Roman" pitchFamily="18" charset="0"/>
          </a:endParaRPr>
        </a:p>
      </dgm:t>
    </dgm:pt>
    <dgm:pt modelId="{579766C8-DA6B-4EC6-86B9-5A981CDF7B31}" type="parTrans" cxnId="{D7201D72-054D-4301-921C-E115B70259CC}">
      <dgm:prSet/>
      <dgm:spPr/>
      <dgm:t>
        <a:bodyPr/>
        <a:lstStyle/>
        <a:p>
          <a:endParaRPr lang="uk-UA"/>
        </a:p>
      </dgm:t>
    </dgm:pt>
    <dgm:pt modelId="{B56F1DC4-FA8E-46C1-9873-B801F761443B}" type="sibTrans" cxnId="{D7201D72-054D-4301-921C-E115B70259CC}">
      <dgm:prSet/>
      <dgm:spPr/>
      <dgm:t>
        <a:bodyPr/>
        <a:lstStyle/>
        <a:p>
          <a:endParaRPr lang="uk-UA"/>
        </a:p>
      </dgm:t>
    </dgm:pt>
    <dgm:pt modelId="{8E0A12F3-8E28-4633-9850-E3EFBCBB8CDC}">
      <dgm:prSet phldrT="[Текст]" custT="1"/>
      <dgm:spPr/>
      <dgm:t>
        <a:bodyPr/>
        <a:lstStyle/>
        <a:p>
          <a:r>
            <a:rPr lang="uk-UA" sz="1100" b="1" u="sng" dirty="0" smtClean="0">
              <a:solidFill>
                <a:srgbClr val="005C2A"/>
              </a:solidFill>
              <a:latin typeface="Times New Roman" pitchFamily="18" charset="0"/>
              <a:cs typeface="Times New Roman" pitchFamily="18" charset="0"/>
            </a:rPr>
            <a:t>Уміння будувати педагогічну діяльність на основі результатів психодіагностики особистості дитини, з огляду на її індивідуальні й вікові особливості</a:t>
          </a:r>
          <a:endParaRPr lang="uk-UA" sz="1100" b="1" u="sng" dirty="0">
            <a:solidFill>
              <a:srgbClr val="005C2A"/>
            </a:solidFill>
            <a:latin typeface="Times New Roman" pitchFamily="18" charset="0"/>
            <a:cs typeface="Times New Roman" pitchFamily="18" charset="0"/>
          </a:endParaRPr>
        </a:p>
      </dgm:t>
    </dgm:pt>
    <dgm:pt modelId="{A98028A1-26AE-4756-B20B-6D0AF5BEA7F7}" type="parTrans" cxnId="{946426A4-3386-488B-A8DF-6FC8CA4BDE40}">
      <dgm:prSet/>
      <dgm:spPr/>
      <dgm:t>
        <a:bodyPr/>
        <a:lstStyle/>
        <a:p>
          <a:endParaRPr lang="uk-UA"/>
        </a:p>
      </dgm:t>
    </dgm:pt>
    <dgm:pt modelId="{7A6284AB-78BA-4A5C-BF0F-C19607813B91}" type="sibTrans" cxnId="{946426A4-3386-488B-A8DF-6FC8CA4BDE40}">
      <dgm:prSet/>
      <dgm:spPr/>
      <dgm:t>
        <a:bodyPr/>
        <a:lstStyle/>
        <a:p>
          <a:endParaRPr lang="uk-UA"/>
        </a:p>
      </dgm:t>
    </dgm:pt>
    <dgm:pt modelId="{42170690-2CA9-45C4-A028-05EB67ED6E31}">
      <dgm:prSet phldrT="[Текст]" custT="1"/>
      <dgm:spPr/>
      <dgm:t>
        <a:bodyPr/>
        <a:lstStyle/>
        <a:p>
          <a:r>
            <a:rPr lang="uk-UA" sz="1100" b="1" dirty="0" smtClean="0">
              <a:solidFill>
                <a:srgbClr val="005C2A"/>
              </a:solidFill>
              <a:latin typeface="Times New Roman" pitchFamily="18" charset="0"/>
              <a:cs typeface="Times New Roman" pitchFamily="18" charset="0"/>
            </a:rPr>
            <a:t>Уміння адаптувати свою діяльність до особистості кожної дитини</a:t>
          </a:r>
          <a:endParaRPr lang="uk-UA" sz="1100" b="1" dirty="0">
            <a:solidFill>
              <a:srgbClr val="005C2A"/>
            </a:solidFill>
            <a:latin typeface="Times New Roman" pitchFamily="18" charset="0"/>
            <a:cs typeface="Times New Roman" pitchFamily="18" charset="0"/>
          </a:endParaRPr>
        </a:p>
      </dgm:t>
    </dgm:pt>
    <dgm:pt modelId="{3A30899D-265D-4733-94F5-8848303D8A4F}" type="parTrans" cxnId="{AED0BF24-1F50-4535-BB0B-BB46E443D19F}">
      <dgm:prSet/>
      <dgm:spPr/>
      <dgm:t>
        <a:bodyPr/>
        <a:lstStyle/>
        <a:p>
          <a:endParaRPr lang="uk-UA"/>
        </a:p>
      </dgm:t>
    </dgm:pt>
    <dgm:pt modelId="{FD578355-C3E3-4BF8-9F22-687DCDB7953B}" type="sibTrans" cxnId="{AED0BF24-1F50-4535-BB0B-BB46E443D19F}">
      <dgm:prSet/>
      <dgm:spPr/>
      <dgm:t>
        <a:bodyPr/>
        <a:lstStyle/>
        <a:p>
          <a:endParaRPr lang="uk-UA"/>
        </a:p>
      </dgm:t>
    </dgm:pt>
    <dgm:pt modelId="{4202B593-D731-4A4F-AF17-AEDB5034647F}">
      <dgm:prSet phldrT="[Текст]" custT="1"/>
      <dgm:spPr/>
      <dgm:t>
        <a:bodyPr/>
        <a:lstStyle/>
        <a:p>
          <a:r>
            <a:rPr lang="uk-UA" sz="1100" b="1" u="sng" dirty="0" smtClean="0">
              <a:solidFill>
                <a:srgbClr val="005C2A"/>
              </a:solidFill>
              <a:latin typeface="Times New Roman" pitchFamily="18" charset="0"/>
              <a:cs typeface="Times New Roman" pitchFamily="18" charset="0"/>
            </a:rPr>
            <a:t>Уміння створювати ситуацію успіху, умови для самореалізації особистості учня, стимулювати творчість дитини</a:t>
          </a:r>
          <a:endParaRPr lang="uk-UA" sz="1100" b="1" u="sng" dirty="0">
            <a:solidFill>
              <a:srgbClr val="005C2A"/>
            </a:solidFill>
            <a:latin typeface="Times New Roman" pitchFamily="18" charset="0"/>
            <a:cs typeface="Times New Roman" pitchFamily="18" charset="0"/>
          </a:endParaRPr>
        </a:p>
      </dgm:t>
    </dgm:pt>
    <dgm:pt modelId="{4BA4746B-EEB4-455B-9024-CF6675E0A1A9}" type="parTrans" cxnId="{2BA1A792-2A12-493E-A5F3-F093B775CFAF}">
      <dgm:prSet/>
      <dgm:spPr/>
      <dgm:t>
        <a:bodyPr/>
        <a:lstStyle/>
        <a:p>
          <a:endParaRPr lang="uk-UA"/>
        </a:p>
      </dgm:t>
    </dgm:pt>
    <dgm:pt modelId="{434A04A0-D5DB-4EBD-880C-3EF9A45B96E4}" type="sibTrans" cxnId="{2BA1A792-2A12-493E-A5F3-F093B775CFAF}">
      <dgm:prSet/>
      <dgm:spPr/>
      <dgm:t>
        <a:bodyPr/>
        <a:lstStyle/>
        <a:p>
          <a:endParaRPr lang="uk-UA"/>
        </a:p>
      </dgm:t>
    </dgm:pt>
    <dgm:pt modelId="{F4B870DD-47B4-4EE0-8137-63DCDB0CBE27}">
      <dgm:prSet phldrT="[Текст]" custT="1"/>
      <dgm:spPr/>
      <dgm:t>
        <a:bodyPr/>
        <a:lstStyle/>
        <a:p>
          <a:r>
            <a:rPr lang="uk-UA" sz="1200" b="1" dirty="0" smtClean="0">
              <a:solidFill>
                <a:srgbClr val="005C2A"/>
              </a:solidFill>
              <a:latin typeface="Times New Roman" pitchFamily="18" charset="0"/>
              <a:cs typeface="Times New Roman" pitchFamily="18" charset="0"/>
            </a:rPr>
            <a:t>Розумне керування дітьми, зважаючи на їхні природні здібності та нахили</a:t>
          </a:r>
          <a:endParaRPr lang="uk-UA" sz="1200" b="1" dirty="0">
            <a:solidFill>
              <a:srgbClr val="005C2A"/>
            </a:solidFill>
            <a:latin typeface="Times New Roman" pitchFamily="18" charset="0"/>
            <a:cs typeface="Times New Roman" pitchFamily="18" charset="0"/>
          </a:endParaRPr>
        </a:p>
      </dgm:t>
    </dgm:pt>
    <dgm:pt modelId="{7B9D978A-32A2-482D-9748-C5F175D5FFD5}" type="parTrans" cxnId="{8685E2C0-90B2-4D65-BB20-49DF0237BC70}">
      <dgm:prSet/>
      <dgm:spPr/>
      <dgm:t>
        <a:bodyPr/>
        <a:lstStyle/>
        <a:p>
          <a:endParaRPr lang="uk-UA"/>
        </a:p>
      </dgm:t>
    </dgm:pt>
    <dgm:pt modelId="{EDE154E0-3DDA-43B2-A7D7-D81696D78B47}" type="sibTrans" cxnId="{8685E2C0-90B2-4D65-BB20-49DF0237BC70}">
      <dgm:prSet/>
      <dgm:spPr/>
      <dgm:t>
        <a:bodyPr/>
        <a:lstStyle/>
        <a:p>
          <a:endParaRPr lang="uk-UA"/>
        </a:p>
      </dgm:t>
    </dgm:pt>
    <dgm:pt modelId="{21A68702-855B-4DDC-ABAB-29CEC9E85D66}">
      <dgm:prSet phldrT="[Текст]" custT="1"/>
      <dgm:spPr/>
      <dgm:t>
        <a:bodyPr/>
        <a:lstStyle/>
        <a:p>
          <a:r>
            <a:rPr lang="uk-UA" sz="1200" b="1" u="sng" dirty="0" smtClean="0">
              <a:solidFill>
                <a:srgbClr val="005C2A"/>
              </a:solidFill>
              <a:latin typeface="Times New Roman" pitchFamily="18" charset="0"/>
              <a:cs typeface="Times New Roman" pitchFamily="18" charset="0"/>
            </a:rPr>
            <a:t>Інтеграція виховних сил, школи, сім</a:t>
          </a:r>
          <a:r>
            <a:rPr lang="en-US" sz="1200" b="1" u="sng" dirty="0" smtClean="0">
              <a:solidFill>
                <a:srgbClr val="005C2A"/>
              </a:solidFill>
              <a:latin typeface="Times New Roman" pitchFamily="18" charset="0"/>
              <a:cs typeface="Times New Roman" pitchFamily="18" charset="0"/>
            </a:rPr>
            <a:t>’</a:t>
          </a:r>
          <a:r>
            <a:rPr lang="uk-UA" sz="1200" u="sng" dirty="0" smtClean="0">
              <a:solidFill>
                <a:srgbClr val="005C2A"/>
              </a:solidFill>
            </a:rPr>
            <a:t>ї</a:t>
          </a:r>
          <a:endParaRPr lang="uk-UA" sz="1200" u="sng" dirty="0">
            <a:solidFill>
              <a:srgbClr val="005C2A"/>
            </a:solidFill>
          </a:endParaRPr>
        </a:p>
      </dgm:t>
    </dgm:pt>
    <dgm:pt modelId="{E882F995-F797-4B2C-855B-B07F5BEF7219}" type="parTrans" cxnId="{D57049C1-08C1-447F-8AFB-1B7544DBBCE7}">
      <dgm:prSet/>
      <dgm:spPr/>
      <dgm:t>
        <a:bodyPr/>
        <a:lstStyle/>
        <a:p>
          <a:endParaRPr lang="uk-UA"/>
        </a:p>
      </dgm:t>
    </dgm:pt>
    <dgm:pt modelId="{7261B39A-34BF-4068-BE2C-0C169C08238E}" type="sibTrans" cxnId="{D57049C1-08C1-447F-8AFB-1B7544DBBCE7}">
      <dgm:prSet/>
      <dgm:spPr/>
      <dgm:t>
        <a:bodyPr/>
        <a:lstStyle/>
        <a:p>
          <a:endParaRPr lang="uk-UA"/>
        </a:p>
      </dgm:t>
    </dgm:pt>
    <dgm:pt modelId="{CA6E23B1-2753-4483-A99F-8F270A8DEF26}">
      <dgm:prSet phldrT="[Текст]" custT="1"/>
      <dgm:spPr/>
      <dgm:t>
        <a:bodyPr/>
        <a:lstStyle/>
        <a:p>
          <a:r>
            <a:rPr lang="uk-UA" sz="1200" b="1" dirty="0" smtClean="0">
              <a:solidFill>
                <a:srgbClr val="005C2A"/>
              </a:solidFill>
              <a:latin typeface="Times New Roman" pitchFamily="18" charset="0"/>
              <a:cs typeface="Times New Roman" pitchFamily="18" charset="0"/>
            </a:rPr>
            <a:t>Виховання високих моральних якостей</a:t>
          </a:r>
          <a:endParaRPr lang="uk-UA" sz="1200" b="1" dirty="0">
            <a:solidFill>
              <a:srgbClr val="005C2A"/>
            </a:solidFill>
            <a:latin typeface="Times New Roman" pitchFamily="18" charset="0"/>
            <a:cs typeface="Times New Roman" pitchFamily="18" charset="0"/>
          </a:endParaRPr>
        </a:p>
      </dgm:t>
    </dgm:pt>
    <dgm:pt modelId="{1DE4CC65-01D9-4645-958E-1466D9C7245C}" type="parTrans" cxnId="{F8CFA260-94D0-4694-8F56-756915A887E5}">
      <dgm:prSet/>
      <dgm:spPr/>
      <dgm:t>
        <a:bodyPr/>
        <a:lstStyle/>
        <a:p>
          <a:endParaRPr lang="uk-UA"/>
        </a:p>
      </dgm:t>
    </dgm:pt>
    <dgm:pt modelId="{FE0FAA20-2468-4839-B1D6-D03C3F8B4A2C}" type="sibTrans" cxnId="{F8CFA260-94D0-4694-8F56-756915A887E5}">
      <dgm:prSet/>
      <dgm:spPr/>
      <dgm:t>
        <a:bodyPr/>
        <a:lstStyle/>
        <a:p>
          <a:endParaRPr lang="uk-UA"/>
        </a:p>
      </dgm:t>
    </dgm:pt>
    <dgm:pt modelId="{1368F521-9C54-468C-9352-64B0356AF68C}" type="pres">
      <dgm:prSet presAssocID="{D64FF44E-E491-45C5-BC34-D70CB6A93436}" presName="Name0" presStyleCnt="0">
        <dgm:presLayoutVars>
          <dgm:chMax val="7"/>
          <dgm:dir/>
          <dgm:animLvl val="lvl"/>
          <dgm:resizeHandles val="exact"/>
        </dgm:presLayoutVars>
      </dgm:prSet>
      <dgm:spPr/>
      <dgm:t>
        <a:bodyPr/>
        <a:lstStyle/>
        <a:p>
          <a:endParaRPr lang="uk-UA"/>
        </a:p>
      </dgm:t>
    </dgm:pt>
    <dgm:pt modelId="{B5E43EE8-B530-4ECC-B6D8-E695183A1198}" type="pres">
      <dgm:prSet presAssocID="{6EE0619D-8FAA-4682-8397-30A291499FAA}" presName="circle1" presStyleLbl="node1" presStyleIdx="0" presStyleCnt="3" custLinFactNeighborX="4222" custLinFactNeighborY="-1554"/>
      <dgm:spPr/>
      <dgm:t>
        <a:bodyPr/>
        <a:lstStyle/>
        <a:p>
          <a:endParaRPr lang="uk-UA"/>
        </a:p>
      </dgm:t>
    </dgm:pt>
    <dgm:pt modelId="{7F44D1FA-2C66-433E-8F67-916B5523FB49}" type="pres">
      <dgm:prSet presAssocID="{6EE0619D-8FAA-4682-8397-30A291499FAA}" presName="space" presStyleCnt="0"/>
      <dgm:spPr/>
    </dgm:pt>
    <dgm:pt modelId="{0C7C2970-11BA-4B89-B8A4-7C89EC543F08}" type="pres">
      <dgm:prSet presAssocID="{6EE0619D-8FAA-4682-8397-30A291499FAA}" presName="rect1" presStyleLbl="alignAcc1" presStyleIdx="0" presStyleCnt="3" custScaleY="102048" custLinFactNeighborX="4345" custLinFactNeighborY="-141"/>
      <dgm:spPr/>
      <dgm:t>
        <a:bodyPr/>
        <a:lstStyle/>
        <a:p>
          <a:endParaRPr lang="uk-UA"/>
        </a:p>
      </dgm:t>
    </dgm:pt>
    <dgm:pt modelId="{A265D77A-8C8D-49DA-9E8D-D1D43BA4652B}" type="pres">
      <dgm:prSet presAssocID="{8994B058-275A-4670-AB0D-C77E8C7B20D7}" presName="vertSpace2" presStyleLbl="node1" presStyleIdx="0" presStyleCnt="3"/>
      <dgm:spPr/>
    </dgm:pt>
    <dgm:pt modelId="{64551CCA-AEB9-4EF3-ABCD-2FCE6C15EEA5}" type="pres">
      <dgm:prSet presAssocID="{8994B058-275A-4670-AB0D-C77E8C7B20D7}" presName="circle2" presStyleLbl="node1" presStyleIdx="1" presStyleCnt="3" custLinFactNeighborX="3475" custLinFactNeighborY="-739"/>
      <dgm:spPr/>
    </dgm:pt>
    <dgm:pt modelId="{32349C76-F9F0-442F-BB2E-0FBB5333F0FB}" type="pres">
      <dgm:prSet presAssocID="{8994B058-275A-4670-AB0D-C77E8C7B20D7}" presName="rect2" presStyleLbl="alignAcc1" presStyleIdx="1" presStyleCnt="3" custScaleX="100000" custScaleY="80551" custLinFactNeighborX="4789" custLinFactNeighborY="9881"/>
      <dgm:spPr/>
      <dgm:t>
        <a:bodyPr/>
        <a:lstStyle/>
        <a:p>
          <a:endParaRPr lang="uk-UA"/>
        </a:p>
      </dgm:t>
    </dgm:pt>
    <dgm:pt modelId="{BC32904E-8428-4762-802E-9EE2474ACA09}" type="pres">
      <dgm:prSet presAssocID="{299BAC1A-BE44-42A9-A391-3DF70064D40B}" presName="vertSpace3" presStyleLbl="node1" presStyleIdx="1" presStyleCnt="3"/>
      <dgm:spPr/>
    </dgm:pt>
    <dgm:pt modelId="{927629B7-7756-4450-95EC-DDF01A7A0521}" type="pres">
      <dgm:prSet presAssocID="{299BAC1A-BE44-42A9-A391-3DF70064D40B}" presName="circle3" presStyleLbl="node1" presStyleIdx="2" presStyleCnt="3"/>
      <dgm:spPr/>
    </dgm:pt>
    <dgm:pt modelId="{00120BC0-608D-4EC0-8C57-CBE9F1E4D548}" type="pres">
      <dgm:prSet presAssocID="{299BAC1A-BE44-42A9-A391-3DF70064D40B}" presName="rect3" presStyleLbl="alignAcc1" presStyleIdx="2" presStyleCnt="3" custLinFactNeighborX="4789" custLinFactNeighborY="32580"/>
      <dgm:spPr/>
      <dgm:t>
        <a:bodyPr/>
        <a:lstStyle/>
        <a:p>
          <a:endParaRPr lang="uk-UA"/>
        </a:p>
      </dgm:t>
    </dgm:pt>
    <dgm:pt modelId="{92F7EEE9-94B3-4EB5-B7F7-72F6F7C279AE}" type="pres">
      <dgm:prSet presAssocID="{6EE0619D-8FAA-4682-8397-30A291499FAA}" presName="rect1ParTx" presStyleLbl="alignAcc1" presStyleIdx="2" presStyleCnt="3">
        <dgm:presLayoutVars>
          <dgm:chMax val="1"/>
          <dgm:bulletEnabled val="1"/>
        </dgm:presLayoutVars>
      </dgm:prSet>
      <dgm:spPr/>
      <dgm:t>
        <a:bodyPr/>
        <a:lstStyle/>
        <a:p>
          <a:endParaRPr lang="uk-UA"/>
        </a:p>
      </dgm:t>
    </dgm:pt>
    <dgm:pt modelId="{E5802BDD-035D-4FC2-BB1C-E4F976DCEC7A}" type="pres">
      <dgm:prSet presAssocID="{6EE0619D-8FAA-4682-8397-30A291499FAA}" presName="rect1ChTx" presStyleLbl="alignAcc1" presStyleIdx="2" presStyleCnt="3" custScaleX="158005" custScaleY="118832" custLinFactNeighborX="-22679" custLinFactNeighborY="18361">
        <dgm:presLayoutVars>
          <dgm:bulletEnabled val="1"/>
        </dgm:presLayoutVars>
      </dgm:prSet>
      <dgm:spPr/>
      <dgm:t>
        <a:bodyPr/>
        <a:lstStyle/>
        <a:p>
          <a:endParaRPr lang="uk-UA"/>
        </a:p>
      </dgm:t>
    </dgm:pt>
    <dgm:pt modelId="{61A72384-2080-40B7-AAC6-296C1B2F49DA}" type="pres">
      <dgm:prSet presAssocID="{8994B058-275A-4670-AB0D-C77E8C7B20D7}" presName="rect2ParTx" presStyleLbl="alignAcc1" presStyleIdx="2" presStyleCnt="3">
        <dgm:presLayoutVars>
          <dgm:chMax val="1"/>
          <dgm:bulletEnabled val="1"/>
        </dgm:presLayoutVars>
      </dgm:prSet>
      <dgm:spPr/>
      <dgm:t>
        <a:bodyPr/>
        <a:lstStyle/>
        <a:p>
          <a:endParaRPr lang="uk-UA"/>
        </a:p>
      </dgm:t>
    </dgm:pt>
    <dgm:pt modelId="{38E25ED7-E33A-4F42-A391-D2611176324F}" type="pres">
      <dgm:prSet presAssocID="{8994B058-275A-4670-AB0D-C77E8C7B20D7}" presName="rect2ChTx" presStyleLbl="alignAcc1" presStyleIdx="2" presStyleCnt="3" custScaleX="160828" custScaleY="100000" custLinFactNeighborX="-23689" custLinFactNeighborY="37771">
        <dgm:presLayoutVars>
          <dgm:bulletEnabled val="1"/>
        </dgm:presLayoutVars>
      </dgm:prSet>
      <dgm:spPr/>
      <dgm:t>
        <a:bodyPr/>
        <a:lstStyle/>
        <a:p>
          <a:endParaRPr lang="uk-UA"/>
        </a:p>
      </dgm:t>
    </dgm:pt>
    <dgm:pt modelId="{B784BF7A-55D7-401A-A416-B40D09B3703D}" type="pres">
      <dgm:prSet presAssocID="{299BAC1A-BE44-42A9-A391-3DF70064D40B}" presName="rect3ParTx" presStyleLbl="alignAcc1" presStyleIdx="2" presStyleCnt="3">
        <dgm:presLayoutVars>
          <dgm:chMax val="1"/>
          <dgm:bulletEnabled val="1"/>
        </dgm:presLayoutVars>
      </dgm:prSet>
      <dgm:spPr/>
      <dgm:t>
        <a:bodyPr/>
        <a:lstStyle/>
        <a:p>
          <a:endParaRPr lang="uk-UA"/>
        </a:p>
      </dgm:t>
    </dgm:pt>
    <dgm:pt modelId="{F6E9CB08-1570-44CC-AEDD-1F9060DB4886}" type="pres">
      <dgm:prSet presAssocID="{299BAC1A-BE44-42A9-A391-3DF70064D40B}" presName="rect3ChTx" presStyleLbl="alignAcc1" presStyleIdx="2" presStyleCnt="3" custScaleX="161554" custLinFactNeighborX="-22834" custLinFactNeighborY="20810">
        <dgm:presLayoutVars>
          <dgm:bulletEnabled val="1"/>
        </dgm:presLayoutVars>
      </dgm:prSet>
      <dgm:spPr/>
      <dgm:t>
        <a:bodyPr/>
        <a:lstStyle/>
        <a:p>
          <a:endParaRPr lang="uk-UA"/>
        </a:p>
      </dgm:t>
    </dgm:pt>
  </dgm:ptLst>
  <dgm:cxnLst>
    <dgm:cxn modelId="{C734BB3C-A508-43A7-9FF0-F1E6C575A24A}" type="presOf" srcId="{BD391FDE-5A57-4F45-A834-D6B44B5F85EF}" destId="{E5802BDD-035D-4FC2-BB1C-E4F976DCEC7A}" srcOrd="0" destOrd="5" presId="urn:microsoft.com/office/officeart/2005/8/layout/target3"/>
    <dgm:cxn modelId="{E06B96AA-3211-4A26-BE69-5A8513DF8CAB}" type="presOf" srcId="{299BAC1A-BE44-42A9-A391-3DF70064D40B}" destId="{B784BF7A-55D7-401A-A416-B40D09B3703D}" srcOrd="1" destOrd="0" presId="urn:microsoft.com/office/officeart/2005/8/layout/target3"/>
    <dgm:cxn modelId="{8685E2C0-90B2-4D65-BB20-49DF0237BC70}" srcId="{8994B058-275A-4670-AB0D-C77E8C7B20D7}" destId="{F4B870DD-47B4-4EE0-8137-63DCDB0CBE27}" srcOrd="1" destOrd="0" parTransId="{7B9D978A-32A2-482D-9748-C5F175D5FFD5}" sibTransId="{EDE154E0-3DDA-43B2-A7D7-D81696D78B47}"/>
    <dgm:cxn modelId="{3E1F1362-C78F-4EDE-A85D-9D4AE752AC02}" srcId="{D64FF44E-E491-45C5-BC34-D70CB6A93436}" destId="{6EE0619D-8FAA-4682-8397-30A291499FAA}" srcOrd="0" destOrd="0" parTransId="{4B3CB836-660E-4CB8-AAFB-E42DAD7C35CB}" sibTransId="{3C81CDB6-0E83-4820-889D-56FE26D160DD}"/>
    <dgm:cxn modelId="{5571C268-1B25-46B7-B438-E77C7BE7F7E8}" type="presOf" srcId="{42170690-2CA9-45C4-A028-05EB67ED6E31}" destId="{E5802BDD-035D-4FC2-BB1C-E4F976DCEC7A}" srcOrd="0" destOrd="7" presId="urn:microsoft.com/office/officeart/2005/8/layout/target3"/>
    <dgm:cxn modelId="{F8CFA260-94D0-4694-8F56-756915A887E5}" srcId="{299BAC1A-BE44-42A9-A391-3DF70064D40B}" destId="{CA6E23B1-2753-4483-A99F-8F270A8DEF26}" srcOrd="1" destOrd="0" parTransId="{1DE4CC65-01D9-4645-958E-1466D9C7245C}" sibTransId="{FE0FAA20-2468-4839-B1D6-D03C3F8B4A2C}"/>
    <dgm:cxn modelId="{2BA1A792-2A12-493E-A5F3-F093B775CFAF}" srcId="{6EE0619D-8FAA-4682-8397-30A291499FAA}" destId="{4202B593-D731-4A4F-AF17-AEDB5034647F}" srcOrd="8" destOrd="0" parTransId="{4BA4746B-EEB4-455B-9024-CF6675E0A1A9}" sibTransId="{434A04A0-D5DB-4EBD-880C-3EF9A45B96E4}"/>
    <dgm:cxn modelId="{64E9D9D4-633C-4E49-913E-BBF4FE69CF71}" srcId="{6EE0619D-8FAA-4682-8397-30A291499FAA}" destId="{470D8B8F-D44B-4386-A531-80445085FFDA}" srcOrd="4" destOrd="0" parTransId="{C6CF18F6-C6BE-4617-B354-76DCECC0417A}" sibTransId="{5448202C-39A4-4336-B0F4-2F182727D805}"/>
    <dgm:cxn modelId="{4CC12153-51F3-40A6-8E25-D4804D58D2BC}" type="presOf" srcId="{21A68702-855B-4DDC-ABAB-29CEC9E85D66}" destId="{38E25ED7-E33A-4F42-A391-D2611176324F}" srcOrd="0" destOrd="3" presId="urn:microsoft.com/office/officeart/2005/8/layout/target3"/>
    <dgm:cxn modelId="{3EDF66E8-3EC0-4047-90D3-D6D5C7B57DDE}" type="presOf" srcId="{CA6E23B1-2753-4483-A99F-8F270A8DEF26}" destId="{F6E9CB08-1570-44CC-AEDD-1F9060DB4886}" srcOrd="0" destOrd="1" presId="urn:microsoft.com/office/officeart/2005/8/layout/target3"/>
    <dgm:cxn modelId="{7B8DD191-915B-46E0-A13F-155D752D7655}" srcId="{6EE0619D-8FAA-4682-8397-30A291499FAA}" destId="{1D7E15A5-213D-4350-A44E-1EBCB66A9928}" srcOrd="2" destOrd="0" parTransId="{74D80755-D316-41A7-BDD8-A523EB6D71A6}" sibTransId="{9CEFA63A-4C7D-41D7-B3D6-1C402F1F2EB2}"/>
    <dgm:cxn modelId="{78ACF2E5-9B39-45A3-B525-95470AE6B97B}" type="presOf" srcId="{27AD342E-C3AC-4706-A585-787E11F336A1}" destId="{F6E9CB08-1570-44CC-AEDD-1F9060DB4886}" srcOrd="0" destOrd="2" presId="urn:microsoft.com/office/officeart/2005/8/layout/target3"/>
    <dgm:cxn modelId="{860A13D0-021A-445C-9DC0-79539C1BF300}" srcId="{6EE0619D-8FAA-4682-8397-30A291499FAA}" destId="{2F9AF322-F229-443C-8992-076E42CC0775}" srcOrd="1" destOrd="0" parTransId="{C9AE6C9C-618C-4EDB-BC52-615FD8A95663}" sibTransId="{AA169069-923C-4A74-B6ED-17C54EB02F51}"/>
    <dgm:cxn modelId="{D7201D72-054D-4301-921C-E115B70259CC}" srcId="{6EE0619D-8FAA-4682-8397-30A291499FAA}" destId="{BD391FDE-5A57-4F45-A834-D6B44B5F85EF}" srcOrd="5" destOrd="0" parTransId="{579766C8-DA6B-4EC6-86B9-5A981CDF7B31}" sibTransId="{B56F1DC4-FA8E-46C1-9873-B801F761443B}"/>
    <dgm:cxn modelId="{A0B588B9-5A9C-4603-BFBD-247465F0409F}" type="presOf" srcId="{2C6A4B0F-AEE3-430B-A9C0-F1669C62B7AB}" destId="{F6E9CB08-1570-44CC-AEDD-1F9060DB4886}" srcOrd="0" destOrd="0" presId="urn:microsoft.com/office/officeart/2005/8/layout/target3"/>
    <dgm:cxn modelId="{BB327915-B1F7-4D76-AEBC-480DFF17884C}" type="presOf" srcId="{1D7E15A5-213D-4350-A44E-1EBCB66A9928}" destId="{E5802BDD-035D-4FC2-BB1C-E4F976DCEC7A}" srcOrd="0" destOrd="2" presId="urn:microsoft.com/office/officeart/2005/8/layout/target3"/>
    <dgm:cxn modelId="{62AAC4BD-6CB4-4553-B5CD-706A0365F91B}" srcId="{D64FF44E-E491-45C5-BC34-D70CB6A93436}" destId="{299BAC1A-BE44-42A9-A391-3DF70064D40B}" srcOrd="2" destOrd="0" parTransId="{3FA5B088-B025-46AF-9448-D12486C20693}" sibTransId="{75229E8F-6EE3-4C27-960B-332367671A32}"/>
    <dgm:cxn modelId="{72A294FA-8066-4847-844E-22B17E44A515}" type="presOf" srcId="{470D8B8F-D44B-4386-A531-80445085FFDA}" destId="{E5802BDD-035D-4FC2-BB1C-E4F976DCEC7A}" srcOrd="0" destOrd="4" presId="urn:microsoft.com/office/officeart/2005/8/layout/target3"/>
    <dgm:cxn modelId="{09210C85-FCDB-42DD-B3DA-3FDC225CBCC6}" srcId="{8994B058-275A-4670-AB0D-C77E8C7B20D7}" destId="{37B9F439-3AE9-4FFE-916D-3C03D4AA9A8D}" srcOrd="2" destOrd="0" parTransId="{5BAC8337-17FC-423C-A519-2B5EF9D61E62}" sibTransId="{A832ED7A-5473-45F7-837C-4CC799198A1B}"/>
    <dgm:cxn modelId="{B6F32E17-57E8-4F8A-AB74-6FD0B1AD6786}" type="presOf" srcId="{6EE0619D-8FAA-4682-8397-30A291499FAA}" destId="{0C7C2970-11BA-4B89-B8A4-7C89EC543F08}" srcOrd="0" destOrd="0" presId="urn:microsoft.com/office/officeart/2005/8/layout/target3"/>
    <dgm:cxn modelId="{946426A4-3386-488B-A8DF-6FC8CA4BDE40}" srcId="{6EE0619D-8FAA-4682-8397-30A291499FAA}" destId="{8E0A12F3-8E28-4633-9850-E3EFBCBB8CDC}" srcOrd="6" destOrd="0" parTransId="{A98028A1-26AE-4756-B20B-6D0AF5BEA7F7}" sibTransId="{7A6284AB-78BA-4A5C-BF0F-C19607813B91}"/>
    <dgm:cxn modelId="{9592BDF7-9369-47E3-9DBC-C1BF07285FB6}" type="presOf" srcId="{42316662-847A-4D16-A80E-6DB85F273A3C}" destId="{E5802BDD-035D-4FC2-BB1C-E4F976DCEC7A}" srcOrd="0" destOrd="3" presId="urn:microsoft.com/office/officeart/2005/8/layout/target3"/>
    <dgm:cxn modelId="{6BC7BAE2-9E3A-4782-A9A3-2C223CAC68A1}" srcId="{8994B058-275A-4670-AB0D-C77E8C7B20D7}" destId="{6F0FE24B-DFA8-455A-9F84-60746644DCBA}" srcOrd="0" destOrd="0" parTransId="{AF6668AA-D17F-4287-9301-ABF2F41D5AFE}" sibTransId="{16104ED0-3995-4ABE-8340-E3013AA2FC99}"/>
    <dgm:cxn modelId="{E0A17B18-D54A-4F35-B38A-78851CA7DCB1}" srcId="{6EE0619D-8FAA-4682-8397-30A291499FAA}" destId="{7A9685BA-1795-4F7F-93D6-1698D693CDCF}" srcOrd="0" destOrd="0" parTransId="{D060E2CA-C478-4264-B4A6-48F64FEAFD11}" sibTransId="{2C5E4162-F53A-4988-A16E-7EE4CF5D1E44}"/>
    <dgm:cxn modelId="{EC9A0EA1-A8EB-43CC-AAB7-3265FD08229D}" type="presOf" srcId="{F4B870DD-47B4-4EE0-8137-63DCDB0CBE27}" destId="{38E25ED7-E33A-4F42-A391-D2611176324F}" srcOrd="0" destOrd="1" presId="urn:microsoft.com/office/officeart/2005/8/layout/target3"/>
    <dgm:cxn modelId="{5238B8E9-07F8-418F-B5CA-CEAF6561A236}" srcId="{6EE0619D-8FAA-4682-8397-30A291499FAA}" destId="{42316662-847A-4D16-A80E-6DB85F273A3C}" srcOrd="3" destOrd="0" parTransId="{398D4ACB-DE4D-42A2-955A-2E6CA4796495}" sibTransId="{BFE5D5AB-CE7D-4B8D-B7F5-C92B953274E5}"/>
    <dgm:cxn modelId="{684289F1-E2F7-476A-A540-8DA4032D2912}" type="presOf" srcId="{37B9F439-3AE9-4FFE-916D-3C03D4AA9A8D}" destId="{38E25ED7-E33A-4F42-A391-D2611176324F}" srcOrd="0" destOrd="2" presId="urn:microsoft.com/office/officeart/2005/8/layout/target3"/>
    <dgm:cxn modelId="{7202FB19-D165-49D4-8DF0-8C5E80696F6D}" srcId="{299BAC1A-BE44-42A9-A391-3DF70064D40B}" destId="{2C6A4B0F-AEE3-430B-A9C0-F1669C62B7AB}" srcOrd="0" destOrd="0" parTransId="{087DA76A-7A4A-4234-A83F-8D4AE57B2801}" sibTransId="{0D80FD8C-CF6A-431F-8E9D-28C1ACBA38DB}"/>
    <dgm:cxn modelId="{D57049C1-08C1-447F-8AFB-1B7544DBBCE7}" srcId="{8994B058-275A-4670-AB0D-C77E8C7B20D7}" destId="{21A68702-855B-4DDC-ABAB-29CEC9E85D66}" srcOrd="3" destOrd="0" parTransId="{E882F995-F797-4B2C-855B-B07F5BEF7219}" sibTransId="{7261B39A-34BF-4068-BE2C-0C169C08238E}"/>
    <dgm:cxn modelId="{BE10FF7B-D5A8-4310-A34A-B644760A9C81}" srcId="{D64FF44E-E491-45C5-BC34-D70CB6A93436}" destId="{8994B058-275A-4670-AB0D-C77E8C7B20D7}" srcOrd="1" destOrd="0" parTransId="{8C37F9DB-DB47-45DB-B031-8BA37C0965EF}" sibTransId="{9CC937CB-EEA0-497B-A08D-62092732528D}"/>
    <dgm:cxn modelId="{2558178C-2D7B-4772-8CF0-BCE9B4625E56}" type="presOf" srcId="{7A9685BA-1795-4F7F-93D6-1698D693CDCF}" destId="{E5802BDD-035D-4FC2-BB1C-E4F976DCEC7A}" srcOrd="0" destOrd="0" presId="urn:microsoft.com/office/officeart/2005/8/layout/target3"/>
    <dgm:cxn modelId="{C0EFF6F2-8E18-4456-A842-091712054F6A}" srcId="{299BAC1A-BE44-42A9-A391-3DF70064D40B}" destId="{27AD342E-C3AC-4706-A585-787E11F336A1}" srcOrd="2" destOrd="0" parTransId="{9AAA7176-5202-4298-9A7D-FEF2C9CA62BF}" sibTransId="{D74E1A88-6FCE-4174-AC5C-4F9AEBACB22D}"/>
    <dgm:cxn modelId="{0E4FD34D-41D6-4D94-BD34-B06EFF27D124}" type="presOf" srcId="{D64FF44E-E491-45C5-BC34-D70CB6A93436}" destId="{1368F521-9C54-468C-9352-64B0356AF68C}" srcOrd="0" destOrd="0" presId="urn:microsoft.com/office/officeart/2005/8/layout/target3"/>
    <dgm:cxn modelId="{AED0BF24-1F50-4535-BB0B-BB46E443D19F}" srcId="{6EE0619D-8FAA-4682-8397-30A291499FAA}" destId="{42170690-2CA9-45C4-A028-05EB67ED6E31}" srcOrd="7" destOrd="0" parTransId="{3A30899D-265D-4733-94F5-8848303D8A4F}" sibTransId="{FD578355-C3E3-4BF8-9F22-687DCDB7953B}"/>
    <dgm:cxn modelId="{FE78B3E2-2154-46B0-A669-1D24CDDBAD03}" type="presOf" srcId="{2F9AF322-F229-443C-8992-076E42CC0775}" destId="{E5802BDD-035D-4FC2-BB1C-E4F976DCEC7A}" srcOrd="0" destOrd="1" presId="urn:microsoft.com/office/officeart/2005/8/layout/target3"/>
    <dgm:cxn modelId="{43862363-0100-402F-AAB3-E4F69B85F090}" type="presOf" srcId="{8E0A12F3-8E28-4633-9850-E3EFBCBB8CDC}" destId="{E5802BDD-035D-4FC2-BB1C-E4F976DCEC7A}" srcOrd="0" destOrd="6" presId="urn:microsoft.com/office/officeart/2005/8/layout/target3"/>
    <dgm:cxn modelId="{BA2F5750-D642-4BE8-B4AA-DCC2AAB6E464}" type="presOf" srcId="{4202B593-D731-4A4F-AF17-AEDB5034647F}" destId="{E5802BDD-035D-4FC2-BB1C-E4F976DCEC7A}" srcOrd="0" destOrd="8" presId="urn:microsoft.com/office/officeart/2005/8/layout/target3"/>
    <dgm:cxn modelId="{C11C83F6-C62B-4350-93A8-343419932D37}" type="presOf" srcId="{8994B058-275A-4670-AB0D-C77E8C7B20D7}" destId="{61A72384-2080-40B7-AAC6-296C1B2F49DA}" srcOrd="1" destOrd="0" presId="urn:microsoft.com/office/officeart/2005/8/layout/target3"/>
    <dgm:cxn modelId="{435286E2-78BE-4F8D-8E72-D785EF585C9A}" type="presOf" srcId="{299BAC1A-BE44-42A9-A391-3DF70064D40B}" destId="{00120BC0-608D-4EC0-8C57-CBE9F1E4D548}" srcOrd="0" destOrd="0" presId="urn:microsoft.com/office/officeart/2005/8/layout/target3"/>
    <dgm:cxn modelId="{4C11F596-548C-4B25-84DE-213BEB259CCE}" type="presOf" srcId="{8994B058-275A-4670-AB0D-C77E8C7B20D7}" destId="{32349C76-F9F0-442F-BB2E-0FBB5333F0FB}" srcOrd="0" destOrd="0" presId="urn:microsoft.com/office/officeart/2005/8/layout/target3"/>
    <dgm:cxn modelId="{E83F8B7C-F8EE-492E-847B-3F6009ABCDBF}" type="presOf" srcId="{6EE0619D-8FAA-4682-8397-30A291499FAA}" destId="{92F7EEE9-94B3-4EB5-B7F7-72F6F7C279AE}" srcOrd="1" destOrd="0" presId="urn:microsoft.com/office/officeart/2005/8/layout/target3"/>
    <dgm:cxn modelId="{FE0EC012-6896-40B1-9F95-088250F93B28}" type="presOf" srcId="{6F0FE24B-DFA8-455A-9F84-60746644DCBA}" destId="{38E25ED7-E33A-4F42-A391-D2611176324F}" srcOrd="0" destOrd="0" presId="urn:microsoft.com/office/officeart/2005/8/layout/target3"/>
    <dgm:cxn modelId="{7BFDB028-3362-4582-80A6-7030E1E81DB0}" type="presParOf" srcId="{1368F521-9C54-468C-9352-64B0356AF68C}" destId="{B5E43EE8-B530-4ECC-B6D8-E695183A1198}" srcOrd="0" destOrd="0" presId="urn:microsoft.com/office/officeart/2005/8/layout/target3"/>
    <dgm:cxn modelId="{5EC51D50-811A-4E0C-B08A-6D307B8FEC6B}" type="presParOf" srcId="{1368F521-9C54-468C-9352-64B0356AF68C}" destId="{7F44D1FA-2C66-433E-8F67-916B5523FB49}" srcOrd="1" destOrd="0" presId="urn:microsoft.com/office/officeart/2005/8/layout/target3"/>
    <dgm:cxn modelId="{5F032F9B-C02B-4683-A6A1-C570FA3A12F6}" type="presParOf" srcId="{1368F521-9C54-468C-9352-64B0356AF68C}" destId="{0C7C2970-11BA-4B89-B8A4-7C89EC543F08}" srcOrd="2" destOrd="0" presId="urn:microsoft.com/office/officeart/2005/8/layout/target3"/>
    <dgm:cxn modelId="{6E7845D2-3FFA-4E65-B0B6-F81DD62F75FB}" type="presParOf" srcId="{1368F521-9C54-468C-9352-64B0356AF68C}" destId="{A265D77A-8C8D-49DA-9E8D-D1D43BA4652B}" srcOrd="3" destOrd="0" presId="urn:microsoft.com/office/officeart/2005/8/layout/target3"/>
    <dgm:cxn modelId="{EBBA6659-4838-4CB3-A838-551A167DB254}" type="presParOf" srcId="{1368F521-9C54-468C-9352-64B0356AF68C}" destId="{64551CCA-AEB9-4EF3-ABCD-2FCE6C15EEA5}" srcOrd="4" destOrd="0" presId="urn:microsoft.com/office/officeart/2005/8/layout/target3"/>
    <dgm:cxn modelId="{2FBDE7C2-EECD-4AEC-8E31-BE1D17F71B90}" type="presParOf" srcId="{1368F521-9C54-468C-9352-64B0356AF68C}" destId="{32349C76-F9F0-442F-BB2E-0FBB5333F0FB}" srcOrd="5" destOrd="0" presId="urn:microsoft.com/office/officeart/2005/8/layout/target3"/>
    <dgm:cxn modelId="{C596AFB8-D4BB-4045-A790-0B1A86A05542}" type="presParOf" srcId="{1368F521-9C54-468C-9352-64B0356AF68C}" destId="{BC32904E-8428-4762-802E-9EE2474ACA09}" srcOrd="6" destOrd="0" presId="urn:microsoft.com/office/officeart/2005/8/layout/target3"/>
    <dgm:cxn modelId="{75945625-9641-478F-BE4C-946C7D58D966}" type="presParOf" srcId="{1368F521-9C54-468C-9352-64B0356AF68C}" destId="{927629B7-7756-4450-95EC-DDF01A7A0521}" srcOrd="7" destOrd="0" presId="urn:microsoft.com/office/officeart/2005/8/layout/target3"/>
    <dgm:cxn modelId="{81432359-4B4D-4D58-8DF7-E111A586368F}" type="presParOf" srcId="{1368F521-9C54-468C-9352-64B0356AF68C}" destId="{00120BC0-608D-4EC0-8C57-CBE9F1E4D548}" srcOrd="8" destOrd="0" presId="urn:microsoft.com/office/officeart/2005/8/layout/target3"/>
    <dgm:cxn modelId="{7440FBCD-6B4C-46CF-BC86-E1CF808FCF39}" type="presParOf" srcId="{1368F521-9C54-468C-9352-64B0356AF68C}" destId="{92F7EEE9-94B3-4EB5-B7F7-72F6F7C279AE}" srcOrd="9" destOrd="0" presId="urn:microsoft.com/office/officeart/2005/8/layout/target3"/>
    <dgm:cxn modelId="{094C2079-9045-4766-B552-E92F6EE2EFEE}" type="presParOf" srcId="{1368F521-9C54-468C-9352-64B0356AF68C}" destId="{E5802BDD-035D-4FC2-BB1C-E4F976DCEC7A}" srcOrd="10" destOrd="0" presId="urn:microsoft.com/office/officeart/2005/8/layout/target3"/>
    <dgm:cxn modelId="{5AD9D275-0C0B-45FD-8162-80E8DA69B1E5}" type="presParOf" srcId="{1368F521-9C54-468C-9352-64B0356AF68C}" destId="{61A72384-2080-40B7-AAC6-296C1B2F49DA}" srcOrd="11" destOrd="0" presId="urn:microsoft.com/office/officeart/2005/8/layout/target3"/>
    <dgm:cxn modelId="{76C0E5B5-59FE-4378-AF15-C6191DFF2F14}" type="presParOf" srcId="{1368F521-9C54-468C-9352-64B0356AF68C}" destId="{38E25ED7-E33A-4F42-A391-D2611176324F}" srcOrd="12" destOrd="0" presId="urn:microsoft.com/office/officeart/2005/8/layout/target3"/>
    <dgm:cxn modelId="{660333F4-4250-4AEB-8884-A216E851E64C}" type="presParOf" srcId="{1368F521-9C54-468C-9352-64B0356AF68C}" destId="{B784BF7A-55D7-401A-A416-B40D09B3703D}" srcOrd="13" destOrd="0" presId="urn:microsoft.com/office/officeart/2005/8/layout/target3"/>
    <dgm:cxn modelId="{1F398143-B826-414C-8F33-1682A7BDF2CC}" type="presParOf" srcId="{1368F521-9C54-468C-9352-64B0356AF68C}" destId="{F6E9CB08-1570-44CC-AEDD-1F9060DB4886}" srcOrd="14"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757DE-C44D-4E33-9641-4B8E750CEECF}">
      <dsp:nvSpPr>
        <dsp:cNvPr id="0" name=""/>
        <dsp:cNvSpPr/>
      </dsp:nvSpPr>
      <dsp:spPr>
        <a:xfrm>
          <a:off x="278661" y="133511"/>
          <a:ext cx="1246239" cy="1201774"/>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Теоретична циклограма</a:t>
          </a:r>
          <a:endParaRPr lang="uk-UA" sz="1100" b="1" kern="1200" dirty="0">
            <a:latin typeface="Times New Roman" pitchFamily="18" charset="0"/>
            <a:cs typeface="Times New Roman" pitchFamily="18" charset="0"/>
          </a:endParaRPr>
        </a:p>
      </dsp:txBody>
      <dsp:txXfrm>
        <a:off x="461168" y="309507"/>
        <a:ext cx="881225" cy="849782"/>
      </dsp:txXfrm>
    </dsp:sp>
    <dsp:sp modelId="{423F608D-4A27-4084-A6C5-9D4AF2F825F6}">
      <dsp:nvSpPr>
        <dsp:cNvPr id="0" name=""/>
        <dsp:cNvSpPr/>
      </dsp:nvSpPr>
      <dsp:spPr>
        <a:xfrm rot="10819112">
          <a:off x="708255" y="1734502"/>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37AD1D0-F23E-4579-9086-3B0AD794B79B}">
      <dsp:nvSpPr>
        <dsp:cNvPr id="0" name=""/>
        <dsp:cNvSpPr/>
      </dsp:nvSpPr>
      <dsp:spPr>
        <a:xfrm>
          <a:off x="278664" y="2305984"/>
          <a:ext cx="1223156" cy="1007668"/>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Типологія проектів</a:t>
          </a:r>
          <a:endParaRPr lang="uk-UA" sz="1100" b="1" kern="1200" dirty="0">
            <a:latin typeface="Times New Roman" pitchFamily="18" charset="0"/>
            <a:cs typeface="Times New Roman" pitchFamily="18" charset="0"/>
          </a:endParaRPr>
        </a:p>
      </dsp:txBody>
      <dsp:txXfrm>
        <a:off x="457791" y="2453554"/>
        <a:ext cx="864902" cy="712528"/>
      </dsp:txXfrm>
    </dsp:sp>
    <dsp:sp modelId="{C486F5FC-0BD9-497D-8838-ACC76458F38F}">
      <dsp:nvSpPr>
        <dsp:cNvPr id="0" name=""/>
        <dsp:cNvSpPr/>
      </dsp:nvSpPr>
      <dsp:spPr>
        <a:xfrm rot="6879347">
          <a:off x="1513258" y="3090538"/>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9DA3AFD-EF8C-4F32-B024-DD0878CC4477}">
      <dsp:nvSpPr>
        <dsp:cNvPr id="0" name=""/>
        <dsp:cNvSpPr/>
      </dsp:nvSpPr>
      <dsp:spPr>
        <a:xfrm>
          <a:off x="1840131" y="3120656"/>
          <a:ext cx="1366745" cy="877704"/>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Управлінська діяльність	</a:t>
          </a:r>
          <a:endParaRPr lang="uk-UA" sz="1100" b="1" kern="1200" dirty="0">
            <a:latin typeface="Times New Roman" pitchFamily="18" charset="0"/>
            <a:cs typeface="Times New Roman" pitchFamily="18" charset="0"/>
          </a:endParaRPr>
        </a:p>
      </dsp:txBody>
      <dsp:txXfrm>
        <a:off x="2040286" y="3249193"/>
        <a:ext cx="966435" cy="620630"/>
      </dsp:txXfrm>
    </dsp:sp>
    <dsp:sp modelId="{81393FA9-0EA3-4331-A306-89487612A1F0}">
      <dsp:nvSpPr>
        <dsp:cNvPr id="0" name=""/>
        <dsp:cNvSpPr/>
      </dsp:nvSpPr>
      <dsp:spPr>
        <a:xfrm rot="172067">
          <a:off x="2372699" y="2736524"/>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B78E6D-CF5E-406B-9552-24E61E19BAE1}">
      <dsp:nvSpPr>
        <dsp:cNvPr id="0" name=""/>
        <dsp:cNvSpPr/>
      </dsp:nvSpPr>
      <dsp:spPr>
        <a:xfrm>
          <a:off x="1975904" y="1830756"/>
          <a:ext cx="1232608" cy="714481"/>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Алгоритм роботи над проектами</a:t>
          </a:r>
          <a:endParaRPr lang="uk-UA" sz="1100" b="1" kern="1200" dirty="0">
            <a:latin typeface="Times New Roman" pitchFamily="18" charset="0"/>
            <a:cs typeface="Times New Roman" pitchFamily="18" charset="0"/>
          </a:endParaRPr>
        </a:p>
      </dsp:txBody>
      <dsp:txXfrm>
        <a:off x="2156415" y="1935389"/>
        <a:ext cx="871586" cy="505215"/>
      </dsp:txXfrm>
    </dsp:sp>
    <dsp:sp modelId="{2041D078-846F-4CD8-BEA0-DD8B33AC37EF}">
      <dsp:nvSpPr>
        <dsp:cNvPr id="0" name=""/>
        <dsp:cNvSpPr/>
      </dsp:nvSpPr>
      <dsp:spPr>
        <a:xfrm rot="128992">
          <a:off x="2429219" y="1444890"/>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5E6D5E9-6B17-4EAB-B357-26B5D1F82C1D}">
      <dsp:nvSpPr>
        <dsp:cNvPr id="0" name=""/>
        <dsp:cNvSpPr/>
      </dsp:nvSpPr>
      <dsp:spPr>
        <a:xfrm>
          <a:off x="2043794" y="337181"/>
          <a:ext cx="1201443" cy="914871"/>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Times New Roman" pitchFamily="18" charset="0"/>
              <a:cs typeface="Times New Roman" pitchFamily="18" charset="0"/>
            </a:rPr>
            <a:t>Етапи проектної</a:t>
          </a:r>
        </a:p>
        <a:p>
          <a:pPr lvl="0" algn="ctr" defTabSz="533400">
            <a:lnSpc>
              <a:spcPct val="90000"/>
            </a:lnSpc>
            <a:spcBef>
              <a:spcPct val="0"/>
            </a:spcBef>
            <a:spcAft>
              <a:spcPct val="35000"/>
            </a:spcAft>
          </a:pPr>
          <a:r>
            <a:rPr lang="uk-UA" sz="1200" b="1" kern="1200" dirty="0" smtClean="0">
              <a:latin typeface="Times New Roman" pitchFamily="18" charset="0"/>
              <a:cs typeface="Times New Roman" pitchFamily="18" charset="0"/>
            </a:rPr>
            <a:t>діяльності</a:t>
          </a:r>
          <a:endParaRPr lang="uk-UA" sz="1200" b="1" kern="1200" dirty="0">
            <a:latin typeface="Times New Roman" pitchFamily="18" charset="0"/>
            <a:cs typeface="Times New Roman" pitchFamily="18" charset="0"/>
          </a:endParaRPr>
        </a:p>
      </dsp:txBody>
      <dsp:txXfrm>
        <a:off x="2219741" y="471161"/>
        <a:ext cx="849549" cy="646911"/>
      </dsp:txXfrm>
    </dsp:sp>
    <dsp:sp modelId="{9416B088-C120-4701-98E4-8AEE60B8A1E2}">
      <dsp:nvSpPr>
        <dsp:cNvPr id="0" name=""/>
        <dsp:cNvSpPr/>
      </dsp:nvSpPr>
      <dsp:spPr>
        <a:xfrm rot="5016969">
          <a:off x="3447179" y="592541"/>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5DDE52D-B178-4A19-B33B-4325789EC802}">
      <dsp:nvSpPr>
        <dsp:cNvPr id="0" name=""/>
        <dsp:cNvSpPr/>
      </dsp:nvSpPr>
      <dsp:spPr>
        <a:xfrm>
          <a:off x="4012600" y="133512"/>
          <a:ext cx="1236788" cy="877704"/>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Графічно-візуальне зображення</a:t>
          </a:r>
          <a:endParaRPr lang="uk-UA" sz="1100" b="1" kern="1200" dirty="0">
            <a:latin typeface="Times New Roman" pitchFamily="18" charset="0"/>
            <a:cs typeface="Times New Roman" pitchFamily="18" charset="0"/>
          </a:endParaRPr>
        </a:p>
      </dsp:txBody>
      <dsp:txXfrm>
        <a:off x="4193723" y="262049"/>
        <a:ext cx="874542" cy="620630"/>
      </dsp:txXfrm>
    </dsp:sp>
    <dsp:sp modelId="{8A29FC44-0F51-4470-93F6-C3FEF3353E15}">
      <dsp:nvSpPr>
        <dsp:cNvPr id="0" name=""/>
        <dsp:cNvSpPr/>
      </dsp:nvSpPr>
      <dsp:spPr>
        <a:xfrm rot="10719790">
          <a:off x="4457916" y="1097239"/>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02A073-7F38-4D45-9D48-F3D5D215C56F}">
      <dsp:nvSpPr>
        <dsp:cNvPr id="0" name=""/>
        <dsp:cNvSpPr/>
      </dsp:nvSpPr>
      <dsp:spPr>
        <a:xfrm>
          <a:off x="3929092" y="1355525"/>
          <a:ext cx="1463443" cy="989263"/>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Презентація на широку громадськість</a:t>
          </a:r>
          <a:endParaRPr lang="uk-UA" sz="1100" b="1" kern="1200" dirty="0">
            <a:latin typeface="Times New Roman" pitchFamily="18" charset="0"/>
            <a:cs typeface="Times New Roman" pitchFamily="18" charset="0"/>
          </a:endParaRPr>
        </a:p>
      </dsp:txBody>
      <dsp:txXfrm>
        <a:off x="4143408" y="1500399"/>
        <a:ext cx="1034811" cy="699515"/>
      </dsp:txXfrm>
    </dsp:sp>
    <dsp:sp modelId="{79EF3715-FCFF-47EF-BC69-F52E111D9CC1}">
      <dsp:nvSpPr>
        <dsp:cNvPr id="0" name=""/>
        <dsp:cNvSpPr/>
      </dsp:nvSpPr>
      <dsp:spPr>
        <a:xfrm rot="11070721">
          <a:off x="4410478" y="2555658"/>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206C703-5C14-42BC-B4D2-301204745DC6}">
      <dsp:nvSpPr>
        <dsp:cNvPr id="0" name=""/>
        <dsp:cNvSpPr/>
      </dsp:nvSpPr>
      <dsp:spPr>
        <a:xfrm>
          <a:off x="3857651" y="2938704"/>
          <a:ext cx="1356371" cy="990385"/>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Критерії ефективності</a:t>
          </a:r>
          <a:endParaRPr lang="uk-UA" sz="1100" b="1" kern="1200" dirty="0">
            <a:latin typeface="Times New Roman" pitchFamily="18" charset="0"/>
            <a:cs typeface="Times New Roman" pitchFamily="18" charset="0"/>
          </a:endParaRPr>
        </a:p>
      </dsp:txBody>
      <dsp:txXfrm>
        <a:off x="4056287" y="3083743"/>
        <a:ext cx="959099" cy="700307"/>
      </dsp:txXfrm>
    </dsp:sp>
    <dsp:sp modelId="{A7DFEEDC-3B44-4BDF-9A5C-D86109031574}">
      <dsp:nvSpPr>
        <dsp:cNvPr id="0" name=""/>
        <dsp:cNvSpPr/>
      </dsp:nvSpPr>
      <dsp:spPr>
        <a:xfrm rot="5058882">
          <a:off x="5278708" y="3249979"/>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58ADB5A-94E9-45BF-A1BC-A01820A15DF4}">
      <dsp:nvSpPr>
        <dsp:cNvPr id="0" name=""/>
        <dsp:cNvSpPr/>
      </dsp:nvSpPr>
      <dsp:spPr>
        <a:xfrm>
          <a:off x="5709840" y="2577542"/>
          <a:ext cx="1471024" cy="1332507"/>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Компетентності особистості</a:t>
          </a:r>
          <a:endParaRPr lang="uk-UA" sz="1100" b="1" kern="1200" dirty="0">
            <a:latin typeface="Times New Roman" pitchFamily="18" charset="0"/>
            <a:cs typeface="Times New Roman" pitchFamily="18" charset="0"/>
          </a:endParaRPr>
        </a:p>
      </dsp:txBody>
      <dsp:txXfrm>
        <a:off x="5925266" y="2772683"/>
        <a:ext cx="1040172" cy="942225"/>
      </dsp:txXfrm>
    </dsp:sp>
    <dsp:sp modelId="{82C692DA-35FA-4A62-941B-5C3D6780D558}">
      <dsp:nvSpPr>
        <dsp:cNvPr id="0" name=""/>
        <dsp:cNvSpPr/>
      </dsp:nvSpPr>
      <dsp:spPr>
        <a:xfrm rot="199188">
          <a:off x="6314414" y="2178134"/>
          <a:ext cx="374915" cy="182597"/>
        </a:xfrm>
        <a:prstGeom prst="triangle">
          <a:avLst/>
        </a:prstGeom>
        <a:solidFill>
          <a:srgbClr val="0060A8"/>
        </a:solidFill>
        <a:ln>
          <a:noFill/>
        </a:ln>
        <a:effectLst>
          <a:outerShdw blurRad="57150" dist="38100" dir="5400000" algn="ctr" rotWithShape="0">
            <a:schemeClr val="accent1">
              <a:tint val="60000"/>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8731ABC-940B-4B52-9DB4-9095B9BD5A9E}">
      <dsp:nvSpPr>
        <dsp:cNvPr id="0" name=""/>
        <dsp:cNvSpPr/>
      </dsp:nvSpPr>
      <dsp:spPr>
        <a:xfrm>
          <a:off x="5715041" y="899908"/>
          <a:ext cx="1670407" cy="1071186"/>
        </a:xfrm>
        <a:prstGeom prst="ellipse">
          <a:avLst/>
        </a:prstGeom>
        <a:solidFill>
          <a:srgbClr val="CC99FF"/>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uk-UA" sz="1100" b="1" kern="1200" dirty="0" smtClean="0">
              <a:latin typeface="Times New Roman" pitchFamily="18" charset="0"/>
              <a:cs typeface="Times New Roman" pitchFamily="18" charset="0"/>
            </a:rPr>
            <a:t>Результативність проектної діяльності</a:t>
          </a:r>
          <a:endParaRPr lang="uk-UA" sz="1100" b="1" kern="1200" dirty="0">
            <a:latin typeface="Times New Roman" pitchFamily="18" charset="0"/>
            <a:cs typeface="Times New Roman" pitchFamily="18" charset="0"/>
          </a:endParaRPr>
        </a:p>
      </dsp:txBody>
      <dsp:txXfrm>
        <a:off x="5959666" y="1056780"/>
        <a:ext cx="1181157" cy="757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C75F9-1B1D-45FF-98D5-BA66D2E4C107}">
      <dsp:nvSpPr>
        <dsp:cNvPr id="0" name=""/>
        <dsp:cNvSpPr/>
      </dsp:nvSpPr>
      <dsp:spPr>
        <a:xfrm>
          <a:off x="925420" y="746878"/>
          <a:ext cx="1740050" cy="14351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t>Проектні технології</a:t>
          </a:r>
          <a:endParaRPr lang="uk-UA" sz="1800" kern="1200" dirty="0"/>
        </a:p>
      </dsp:txBody>
      <dsp:txXfrm>
        <a:off x="958447" y="779905"/>
        <a:ext cx="1673996" cy="1061585"/>
      </dsp:txXfrm>
    </dsp:sp>
    <dsp:sp modelId="{47FE2303-D0AE-4037-AB3A-A73136440137}">
      <dsp:nvSpPr>
        <dsp:cNvPr id="0" name=""/>
        <dsp:cNvSpPr/>
      </dsp:nvSpPr>
      <dsp:spPr>
        <a:xfrm>
          <a:off x="1861897" y="940050"/>
          <a:ext cx="2138540" cy="2138540"/>
        </a:xfrm>
        <a:prstGeom prst="leftCircularArrow">
          <a:avLst>
            <a:gd name="adj1" fmla="val 4174"/>
            <a:gd name="adj2" fmla="val 526371"/>
            <a:gd name="adj3" fmla="val 2301881"/>
            <a:gd name="adj4" fmla="val 9024489"/>
            <a:gd name="adj5" fmla="val 487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7A276A-3893-4FFA-A972-5BB986AB9E42}">
      <dsp:nvSpPr>
        <dsp:cNvPr id="0" name=""/>
        <dsp:cNvSpPr/>
      </dsp:nvSpPr>
      <dsp:spPr>
        <a:xfrm>
          <a:off x="1312098" y="1874517"/>
          <a:ext cx="1546711" cy="6150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endParaRPr lang="uk-UA" sz="3500" kern="1200" dirty="0"/>
        </a:p>
      </dsp:txBody>
      <dsp:txXfrm>
        <a:off x="1330113" y="1892532"/>
        <a:ext cx="1510681" cy="579046"/>
      </dsp:txXfrm>
    </dsp:sp>
    <dsp:sp modelId="{1F68F791-2E82-4830-8551-CF2DF21DFA20}">
      <dsp:nvSpPr>
        <dsp:cNvPr id="0" name=""/>
        <dsp:cNvSpPr/>
      </dsp:nvSpPr>
      <dsp:spPr>
        <a:xfrm>
          <a:off x="3283866" y="746878"/>
          <a:ext cx="1740050" cy="14351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t>Традиційні та інноваційні технології</a:t>
          </a:r>
          <a:endParaRPr lang="uk-UA" sz="1800" kern="1200" dirty="0"/>
        </a:p>
      </dsp:txBody>
      <dsp:txXfrm>
        <a:off x="3316893" y="1087443"/>
        <a:ext cx="1673996" cy="1061585"/>
      </dsp:txXfrm>
    </dsp:sp>
    <dsp:sp modelId="{B335484D-37C9-4DCC-8BA5-E815EAE331D6}">
      <dsp:nvSpPr>
        <dsp:cNvPr id="0" name=""/>
        <dsp:cNvSpPr/>
      </dsp:nvSpPr>
      <dsp:spPr>
        <a:xfrm>
          <a:off x="4205842" y="-205929"/>
          <a:ext cx="2360880" cy="2360880"/>
        </a:xfrm>
        <a:prstGeom prst="circularArrow">
          <a:avLst>
            <a:gd name="adj1" fmla="val 3781"/>
            <a:gd name="adj2" fmla="val 472286"/>
            <a:gd name="adj3" fmla="val 19352204"/>
            <a:gd name="adj4" fmla="val 12575511"/>
            <a:gd name="adj5" fmla="val 441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D2E0DE-E3EC-499E-AFB4-A23C393DC15F}">
      <dsp:nvSpPr>
        <dsp:cNvPr id="0" name=""/>
        <dsp:cNvSpPr/>
      </dsp:nvSpPr>
      <dsp:spPr>
        <a:xfrm>
          <a:off x="3670544" y="439340"/>
          <a:ext cx="1546711" cy="6150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endParaRPr lang="uk-UA" sz="3500" kern="1200" dirty="0"/>
        </a:p>
      </dsp:txBody>
      <dsp:txXfrm>
        <a:off x="3688559" y="457355"/>
        <a:ext cx="1510681" cy="579046"/>
      </dsp:txXfrm>
    </dsp:sp>
    <dsp:sp modelId="{256CE685-BBB6-4C53-826D-32B59784BAD1}">
      <dsp:nvSpPr>
        <dsp:cNvPr id="0" name=""/>
        <dsp:cNvSpPr/>
      </dsp:nvSpPr>
      <dsp:spPr>
        <a:xfrm>
          <a:off x="5642311" y="746878"/>
          <a:ext cx="1740050" cy="14351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t>Створення ситуації успіху</a:t>
          </a:r>
          <a:endParaRPr lang="uk-UA" sz="1800" kern="1200" dirty="0"/>
        </a:p>
      </dsp:txBody>
      <dsp:txXfrm>
        <a:off x="5675338" y="779905"/>
        <a:ext cx="1673996" cy="1061585"/>
      </dsp:txXfrm>
    </dsp:sp>
    <dsp:sp modelId="{E42988DA-312A-471D-923C-790494154453}">
      <dsp:nvSpPr>
        <dsp:cNvPr id="0" name=""/>
        <dsp:cNvSpPr/>
      </dsp:nvSpPr>
      <dsp:spPr>
        <a:xfrm>
          <a:off x="6028989" y="1874517"/>
          <a:ext cx="1546711" cy="6150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endParaRPr lang="uk-UA" sz="3500" kern="1200" dirty="0"/>
        </a:p>
      </dsp:txBody>
      <dsp:txXfrm>
        <a:off x="6047004" y="1892532"/>
        <a:ext cx="1510681" cy="579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325C5-28BF-4121-9886-C0D5BF896F55}">
      <dsp:nvSpPr>
        <dsp:cNvPr id="0" name=""/>
        <dsp:cNvSpPr/>
      </dsp:nvSpPr>
      <dsp:spPr>
        <a:xfrm>
          <a:off x="653657" y="0"/>
          <a:ext cx="7408120" cy="3786214"/>
        </a:xfrm>
        <a:prstGeom prst="rightArrow">
          <a:avLst/>
        </a:prstGeom>
        <a:gradFill rotWithShape="0">
          <a:gsLst>
            <a:gs pos="0">
              <a:schemeClr val="accent1">
                <a:tint val="40000"/>
                <a:hueOff val="0"/>
                <a:satOff val="0"/>
                <a:lumOff val="0"/>
                <a:alphaOff val="0"/>
                <a:tint val="98000"/>
                <a:shade val="25000"/>
                <a:satMod val="250000"/>
              </a:schemeClr>
            </a:gs>
            <a:gs pos="68000">
              <a:schemeClr val="accent1">
                <a:tint val="40000"/>
                <a:hueOff val="0"/>
                <a:satOff val="0"/>
                <a:lumOff val="0"/>
                <a:alphaOff val="0"/>
                <a:tint val="86000"/>
                <a:satMod val="115000"/>
              </a:schemeClr>
            </a:gs>
            <a:gs pos="100000">
              <a:schemeClr val="accent1">
                <a:tint val="40000"/>
                <a:hueOff val="0"/>
                <a:satOff val="0"/>
                <a:lumOff val="0"/>
                <a:alphaOff val="0"/>
                <a:tint val="50000"/>
                <a:satMod val="150000"/>
              </a:schemeClr>
            </a:gs>
          </a:gsLst>
          <a:path path="circle">
            <a:fillToRect l="50000" t="130000" r="50000" b="-3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7C00C65-8F15-4F11-A69B-A83C697A120B}">
      <dsp:nvSpPr>
        <dsp:cNvPr id="0" name=""/>
        <dsp:cNvSpPr/>
      </dsp:nvSpPr>
      <dsp:spPr>
        <a:xfrm>
          <a:off x="2978" y="1135864"/>
          <a:ext cx="1935439" cy="1514485"/>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a:latin typeface="Times New Roman" pitchFamily="18" charset="0"/>
              <a:cs typeface="Times New Roman" pitchFamily="18" charset="0"/>
            </a:rPr>
            <a:t>аналітичний</a:t>
          </a:r>
          <a:r>
            <a:rPr lang="uk-UA" sz="1200" b="1" kern="1200" dirty="0">
              <a:latin typeface="Times New Roman" pitchFamily="18" charset="0"/>
              <a:cs typeface="Times New Roman" pitchFamily="18" charset="0"/>
            </a:rPr>
            <a:t>	</a:t>
          </a:r>
        </a:p>
      </dsp:txBody>
      <dsp:txXfrm>
        <a:off x="76909" y="1209795"/>
        <a:ext cx="1787577" cy="1366623"/>
      </dsp:txXfrm>
    </dsp:sp>
    <dsp:sp modelId="{56707D28-EB20-47B3-8C31-9462B7DB15DB}">
      <dsp:nvSpPr>
        <dsp:cNvPr id="0" name=""/>
        <dsp:cNvSpPr/>
      </dsp:nvSpPr>
      <dsp:spPr>
        <a:xfrm>
          <a:off x="2260991" y="1135864"/>
          <a:ext cx="1935439" cy="1514485"/>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a:latin typeface="Times New Roman" pitchFamily="18" charset="0"/>
              <a:cs typeface="Times New Roman" pitchFamily="18" charset="0"/>
            </a:rPr>
            <a:t>підготовчий</a:t>
          </a:r>
        </a:p>
      </dsp:txBody>
      <dsp:txXfrm>
        <a:off x="2334922" y="1209795"/>
        <a:ext cx="1787577" cy="1366623"/>
      </dsp:txXfrm>
    </dsp:sp>
    <dsp:sp modelId="{89CF5A18-DBEA-43D9-BBB5-AC755FC5C2E3}">
      <dsp:nvSpPr>
        <dsp:cNvPr id="0" name=""/>
        <dsp:cNvSpPr/>
      </dsp:nvSpPr>
      <dsp:spPr>
        <a:xfrm>
          <a:off x="4519004" y="1135864"/>
          <a:ext cx="1935439" cy="1514485"/>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a:latin typeface="Times New Roman" pitchFamily="18" charset="0"/>
              <a:cs typeface="Times New Roman" pitchFamily="18" charset="0"/>
            </a:rPr>
            <a:t>практичний</a:t>
          </a:r>
        </a:p>
      </dsp:txBody>
      <dsp:txXfrm>
        <a:off x="4592935" y="1209795"/>
        <a:ext cx="1787577" cy="1366623"/>
      </dsp:txXfrm>
    </dsp:sp>
    <dsp:sp modelId="{36005A3D-FCE8-4525-964C-D3E6D1AFC164}">
      <dsp:nvSpPr>
        <dsp:cNvPr id="0" name=""/>
        <dsp:cNvSpPr/>
      </dsp:nvSpPr>
      <dsp:spPr>
        <a:xfrm>
          <a:off x="6777017" y="1135864"/>
          <a:ext cx="1935439" cy="1514485"/>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a:latin typeface="Times New Roman" pitchFamily="18" charset="0"/>
              <a:cs typeface="Times New Roman" pitchFamily="18" charset="0"/>
            </a:rPr>
            <a:t>узагальнюючий і корекційний</a:t>
          </a:r>
        </a:p>
      </dsp:txBody>
      <dsp:txXfrm>
        <a:off x="6850948" y="1209795"/>
        <a:ext cx="1787577" cy="1366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3F33-99FC-4843-BE51-C1B76B0529E5}">
      <dsp:nvSpPr>
        <dsp:cNvPr id="0" name=""/>
        <dsp:cNvSpPr/>
      </dsp:nvSpPr>
      <dsp:spPr>
        <a:xfrm>
          <a:off x="711199" y="0"/>
          <a:ext cx="4064000" cy="4064000"/>
        </a:xfrm>
        <a:prstGeom prst="triangle">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D0B53-2032-444E-89F4-EE96E5E68842}">
      <dsp:nvSpPr>
        <dsp:cNvPr id="0" name=""/>
        <dsp:cNvSpPr/>
      </dsp:nvSpPr>
      <dsp:spPr>
        <a:xfrm>
          <a:off x="2743199" y="408582"/>
          <a:ext cx="2641600" cy="962025"/>
        </a:xfrm>
        <a:prstGeom prst="roundRect">
          <a:avLst/>
        </a:prstGeom>
        <a:solidFill>
          <a:srgbClr val="92D050">
            <a:alpha val="90000"/>
          </a:srgbClr>
        </a:solidFill>
        <a:ln w="25400" cap="flat" cmpd="sng" algn="ctr">
          <a:solidFill>
            <a:srgbClr val="9900CC"/>
          </a:solidFill>
          <a:prstDash val="solid"/>
        </a:ln>
        <a:effectLst>
          <a:softEdge rad="63500"/>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smtClean="0">
              <a:solidFill>
                <a:schemeClr val="tx1"/>
              </a:solidFill>
              <a:latin typeface="Times New Roman" pitchFamily="18" charset="0"/>
              <a:cs typeface="Times New Roman" pitchFamily="18" charset="0"/>
            </a:rPr>
            <a:t>Назва </a:t>
          </a:r>
        </a:p>
        <a:p>
          <a:pPr lvl="0" algn="ctr" defTabSz="622300">
            <a:lnSpc>
              <a:spcPct val="90000"/>
            </a:lnSpc>
            <a:spcBef>
              <a:spcPct val="0"/>
            </a:spcBef>
            <a:spcAft>
              <a:spcPct val="35000"/>
            </a:spcAft>
          </a:pPr>
          <a:r>
            <a:rPr lang="uk-UA" sz="1400" b="1" kern="1200" dirty="0" smtClean="0">
              <a:solidFill>
                <a:schemeClr val="tx1"/>
              </a:solidFill>
              <a:latin typeface="Times New Roman" pitchFamily="18" charset="0"/>
              <a:cs typeface="Times New Roman" pitchFamily="18" charset="0"/>
            </a:rPr>
            <a:t>Актуальність </a:t>
          </a:r>
        </a:p>
        <a:p>
          <a:pPr lvl="0" algn="ctr" defTabSz="622300">
            <a:lnSpc>
              <a:spcPct val="90000"/>
            </a:lnSpc>
            <a:spcBef>
              <a:spcPct val="0"/>
            </a:spcBef>
            <a:spcAft>
              <a:spcPct val="35000"/>
            </a:spcAft>
          </a:pPr>
          <a:r>
            <a:rPr lang="uk-UA" sz="1400" b="1" kern="1200" dirty="0" smtClean="0">
              <a:solidFill>
                <a:schemeClr val="tx1"/>
              </a:solidFill>
              <a:latin typeface="Times New Roman" pitchFamily="18" charset="0"/>
              <a:cs typeface="Times New Roman" pitchFamily="18" charset="0"/>
            </a:rPr>
            <a:t>Мета і завдання</a:t>
          </a:r>
          <a:endParaRPr lang="uk-UA" sz="1400" b="1" kern="1200" dirty="0">
            <a:solidFill>
              <a:schemeClr val="tx1"/>
            </a:solidFill>
            <a:latin typeface="Times New Roman" pitchFamily="18" charset="0"/>
            <a:cs typeface="Times New Roman" pitchFamily="18" charset="0"/>
          </a:endParaRPr>
        </a:p>
      </dsp:txBody>
      <dsp:txXfrm>
        <a:off x="2790161" y="455544"/>
        <a:ext cx="2547676" cy="868101"/>
      </dsp:txXfrm>
    </dsp:sp>
    <dsp:sp modelId="{6D54B411-F852-413E-AE3A-1637F376B907}">
      <dsp:nvSpPr>
        <dsp:cNvPr id="0" name=""/>
        <dsp:cNvSpPr/>
      </dsp:nvSpPr>
      <dsp:spPr>
        <a:xfrm>
          <a:off x="2743199" y="1490860"/>
          <a:ext cx="2641600" cy="962025"/>
        </a:xfrm>
        <a:prstGeom prst="roundRect">
          <a:avLst/>
        </a:prstGeom>
        <a:solidFill>
          <a:srgbClr val="92D050">
            <a:alpha val="90000"/>
          </a:srgbClr>
        </a:solidFill>
        <a:ln w="25400" cap="flat" cmpd="sng" algn="ctr">
          <a:solidFill>
            <a:schemeClr val="accen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Визначення етапів реалізації</a:t>
          </a:r>
        </a:p>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Механізм реалізації</a:t>
          </a:r>
        </a:p>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Обов</a:t>
          </a:r>
          <a:r>
            <a:rPr lang="en-US" sz="1400" b="1" kern="1200" dirty="0" smtClean="0">
              <a:latin typeface="Times New Roman" pitchFamily="18" charset="0"/>
              <a:cs typeface="Times New Roman" pitchFamily="18" charset="0"/>
            </a:rPr>
            <a:t>’</a:t>
          </a:r>
          <a:r>
            <a:rPr lang="uk-UA" sz="1400" b="1" kern="1200" dirty="0" smtClean="0">
              <a:latin typeface="Times New Roman" pitchFamily="18" charset="0"/>
              <a:cs typeface="Times New Roman" pitchFamily="18" charset="0"/>
            </a:rPr>
            <a:t>язки та відповідальність учасників</a:t>
          </a:r>
          <a:endParaRPr lang="uk-UA" sz="1400" b="1" kern="1200" dirty="0">
            <a:latin typeface="Times New Roman" pitchFamily="18" charset="0"/>
            <a:cs typeface="Times New Roman" pitchFamily="18" charset="0"/>
          </a:endParaRPr>
        </a:p>
      </dsp:txBody>
      <dsp:txXfrm>
        <a:off x="2790161" y="1537822"/>
        <a:ext cx="2547676" cy="868101"/>
      </dsp:txXfrm>
    </dsp:sp>
    <dsp:sp modelId="{28546C35-5670-45E1-8A22-FB52A234ECD6}">
      <dsp:nvSpPr>
        <dsp:cNvPr id="0" name=""/>
        <dsp:cNvSpPr/>
      </dsp:nvSpPr>
      <dsp:spPr>
        <a:xfrm>
          <a:off x="2743199" y="2573139"/>
          <a:ext cx="2641600" cy="962025"/>
        </a:xfrm>
        <a:prstGeom prst="roundRect">
          <a:avLst/>
        </a:prstGeom>
        <a:solidFill>
          <a:srgbClr val="92D050">
            <a:alpha val="90000"/>
          </a:srgbClr>
        </a:solidFill>
        <a:ln w="25400" cap="flat" cmpd="sng" algn="ctr">
          <a:solidFill>
            <a:schemeClr val="accen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Очікувані результати</a:t>
          </a:r>
        </a:p>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Оцінка та самооцінка</a:t>
          </a:r>
        </a:p>
        <a:p>
          <a:pPr lvl="0" algn="ctr" defTabSz="622300">
            <a:lnSpc>
              <a:spcPct val="90000"/>
            </a:lnSpc>
            <a:spcBef>
              <a:spcPct val="0"/>
            </a:spcBef>
            <a:spcAft>
              <a:spcPct val="35000"/>
            </a:spcAft>
          </a:pPr>
          <a:r>
            <a:rPr lang="uk-UA" sz="1400" b="1" kern="1200" dirty="0" smtClean="0">
              <a:latin typeface="Times New Roman" pitchFamily="18" charset="0"/>
              <a:cs typeface="Times New Roman" pitchFamily="18" charset="0"/>
            </a:rPr>
            <a:t>Фінансове забезпечення</a:t>
          </a:r>
          <a:endParaRPr lang="uk-UA" sz="1400" b="1" kern="1200" dirty="0">
            <a:latin typeface="Times New Roman" pitchFamily="18" charset="0"/>
            <a:cs typeface="Times New Roman" pitchFamily="18" charset="0"/>
          </a:endParaRPr>
        </a:p>
      </dsp:txBody>
      <dsp:txXfrm>
        <a:off x="2790161" y="2620101"/>
        <a:ext cx="2547676" cy="868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D5EE8-10BD-4A2D-9DE2-CCCA6F8F0EF2}">
      <dsp:nvSpPr>
        <dsp:cNvPr id="0" name=""/>
        <dsp:cNvSpPr/>
      </dsp:nvSpPr>
      <dsp:spPr>
        <a:xfrm rot="16200000">
          <a:off x="-1094486" y="2097328"/>
          <a:ext cx="2866557" cy="28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823" bIns="0" numCol="1" spcCol="1270" anchor="t" anchorCtr="0">
          <a:noAutofit/>
        </a:bodyPr>
        <a:lstStyle/>
        <a:p>
          <a:pPr lvl="0" algn="r" defTabSz="889000">
            <a:lnSpc>
              <a:spcPct val="90000"/>
            </a:lnSpc>
            <a:spcBef>
              <a:spcPct val="0"/>
            </a:spcBef>
            <a:spcAft>
              <a:spcPct val="35000"/>
            </a:spcAft>
          </a:pPr>
          <a:r>
            <a:rPr lang="uk-UA" sz="2000" kern="1200" dirty="0" smtClean="0"/>
            <a:t>Новизна </a:t>
          </a:r>
          <a:endParaRPr lang="uk-UA" sz="2000" kern="1200" dirty="0"/>
        </a:p>
      </dsp:txBody>
      <dsp:txXfrm>
        <a:off x="-1094486" y="2097328"/>
        <a:ext cx="2866557" cy="288932"/>
      </dsp:txXfrm>
    </dsp:sp>
    <dsp:sp modelId="{8827016A-F20A-4A33-B8D3-B305CA2C564D}">
      <dsp:nvSpPr>
        <dsp:cNvPr id="0" name=""/>
        <dsp:cNvSpPr/>
      </dsp:nvSpPr>
      <dsp:spPr>
        <a:xfrm>
          <a:off x="428622" y="928684"/>
          <a:ext cx="1439191" cy="2215849"/>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254823" rIns="120904" bIns="120904" numCol="1" spcCol="1270" anchor="t" anchorCtr="0">
          <a:noAutofit/>
        </a:bodyPr>
        <a:lstStyle/>
        <a:p>
          <a:pPr marL="114300" lvl="1" indent="-114300" algn="l" defTabSz="577850">
            <a:lnSpc>
              <a:spcPct val="90000"/>
            </a:lnSpc>
            <a:spcBef>
              <a:spcPct val="0"/>
            </a:spcBef>
            <a:spcAft>
              <a:spcPct val="15000"/>
            </a:spcAft>
            <a:buChar char="••"/>
          </a:pPr>
          <a:r>
            <a:rPr lang="uk-UA" sz="1300" kern="1200" dirty="0" smtClean="0"/>
            <a:t>Науковість </a:t>
          </a:r>
          <a:endParaRPr lang="uk-UA" sz="1300" kern="1200" dirty="0"/>
        </a:p>
      </dsp:txBody>
      <dsp:txXfrm>
        <a:off x="428622" y="928684"/>
        <a:ext cx="1439191" cy="2215849"/>
      </dsp:txXfrm>
    </dsp:sp>
    <dsp:sp modelId="{73521830-172B-4315-AF0E-1C446BD9951E}">
      <dsp:nvSpPr>
        <dsp:cNvPr id="0" name=""/>
        <dsp:cNvSpPr/>
      </dsp:nvSpPr>
      <dsp:spPr>
        <a:xfrm>
          <a:off x="553402" y="1925778"/>
          <a:ext cx="1246219" cy="1105901"/>
        </a:xfrm>
        <a:prstGeom prst="rect">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B2D68A4-A0D4-4CE1-A62A-20A0E571CE22}">
      <dsp:nvSpPr>
        <dsp:cNvPr id="0" name=""/>
        <dsp:cNvSpPr/>
      </dsp:nvSpPr>
      <dsp:spPr>
        <a:xfrm rot="16200000">
          <a:off x="1207430" y="1992857"/>
          <a:ext cx="2866557" cy="28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823" bIns="0" numCol="1" spcCol="1270" anchor="t" anchorCtr="0">
          <a:noAutofit/>
        </a:bodyPr>
        <a:lstStyle/>
        <a:p>
          <a:pPr lvl="0" algn="r" defTabSz="889000">
            <a:lnSpc>
              <a:spcPct val="90000"/>
            </a:lnSpc>
            <a:spcBef>
              <a:spcPct val="0"/>
            </a:spcBef>
            <a:spcAft>
              <a:spcPct val="35000"/>
            </a:spcAft>
          </a:pPr>
          <a:r>
            <a:rPr lang="uk-UA" sz="2000" kern="1200" dirty="0" smtClean="0"/>
            <a:t>Прогностичність </a:t>
          </a:r>
          <a:endParaRPr lang="uk-UA" sz="2000" kern="1200" dirty="0"/>
        </a:p>
      </dsp:txBody>
      <dsp:txXfrm>
        <a:off x="1207430" y="1992857"/>
        <a:ext cx="2866557" cy="288932"/>
      </dsp:txXfrm>
    </dsp:sp>
    <dsp:sp modelId="{45263C9A-AE39-451B-B06D-3B65C26A0600}">
      <dsp:nvSpPr>
        <dsp:cNvPr id="0" name=""/>
        <dsp:cNvSpPr/>
      </dsp:nvSpPr>
      <dsp:spPr>
        <a:xfrm>
          <a:off x="2846357" y="948390"/>
          <a:ext cx="1439191" cy="2210517"/>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254823" rIns="120904" bIns="120904" numCol="1" spcCol="1270" anchor="t" anchorCtr="0">
          <a:noAutofit/>
        </a:bodyPr>
        <a:lstStyle/>
        <a:p>
          <a:pPr marL="114300" lvl="1" indent="-114300" algn="l" defTabSz="577850">
            <a:lnSpc>
              <a:spcPct val="90000"/>
            </a:lnSpc>
            <a:spcBef>
              <a:spcPct val="0"/>
            </a:spcBef>
            <a:spcAft>
              <a:spcPct val="15000"/>
            </a:spcAft>
            <a:buChar char="••"/>
          </a:pPr>
          <a:r>
            <a:rPr lang="uk-UA" sz="1300" kern="1200" dirty="0" smtClean="0"/>
            <a:t>Ефективність </a:t>
          </a:r>
          <a:endParaRPr lang="uk-UA" sz="1300" kern="1200" dirty="0"/>
        </a:p>
      </dsp:txBody>
      <dsp:txXfrm>
        <a:off x="2846357" y="948390"/>
        <a:ext cx="1439191" cy="2210517"/>
      </dsp:txXfrm>
    </dsp:sp>
    <dsp:sp modelId="{20DCB1FF-4801-46AE-BF75-3F323059D921}">
      <dsp:nvSpPr>
        <dsp:cNvPr id="0" name=""/>
        <dsp:cNvSpPr/>
      </dsp:nvSpPr>
      <dsp:spPr>
        <a:xfrm>
          <a:off x="2998948" y="1782143"/>
          <a:ext cx="1143786" cy="1093888"/>
        </a:xfrm>
        <a:prstGeom prst="rect">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36CE598-6A55-4A0B-9925-0E9AEFE1E741}">
      <dsp:nvSpPr>
        <dsp:cNvPr id="0" name=""/>
        <dsp:cNvSpPr/>
      </dsp:nvSpPr>
      <dsp:spPr>
        <a:xfrm rot="16200000">
          <a:off x="3437530" y="1998430"/>
          <a:ext cx="2866557" cy="28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823" bIns="0" numCol="1" spcCol="1270" anchor="t" anchorCtr="0">
          <a:noAutofit/>
        </a:bodyPr>
        <a:lstStyle/>
        <a:p>
          <a:pPr lvl="0" algn="r" defTabSz="889000">
            <a:lnSpc>
              <a:spcPct val="90000"/>
            </a:lnSpc>
            <a:spcBef>
              <a:spcPct val="0"/>
            </a:spcBef>
            <a:spcAft>
              <a:spcPct val="35000"/>
            </a:spcAft>
          </a:pPr>
          <a:r>
            <a:rPr lang="uk-UA" sz="2000" kern="1200" dirty="0" smtClean="0"/>
            <a:t>Доцільність </a:t>
          </a:r>
          <a:endParaRPr lang="uk-UA" sz="2000" kern="1200" dirty="0"/>
        </a:p>
      </dsp:txBody>
      <dsp:txXfrm>
        <a:off x="3437530" y="1998430"/>
        <a:ext cx="2866557" cy="288932"/>
      </dsp:txXfrm>
    </dsp:sp>
    <dsp:sp modelId="{32934565-B070-4475-ABE0-BB061EAD933C}">
      <dsp:nvSpPr>
        <dsp:cNvPr id="0" name=""/>
        <dsp:cNvSpPr/>
      </dsp:nvSpPr>
      <dsp:spPr>
        <a:xfrm>
          <a:off x="5085417" y="992117"/>
          <a:ext cx="1439191" cy="2172334"/>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254823" rIns="120904" bIns="120904" numCol="1" spcCol="1270" anchor="t" anchorCtr="0">
          <a:noAutofit/>
        </a:bodyPr>
        <a:lstStyle/>
        <a:p>
          <a:pPr marL="114300" lvl="1" indent="-114300" algn="l" defTabSz="577850">
            <a:lnSpc>
              <a:spcPct val="90000"/>
            </a:lnSpc>
            <a:spcBef>
              <a:spcPct val="0"/>
            </a:spcBef>
            <a:spcAft>
              <a:spcPct val="15000"/>
            </a:spcAft>
            <a:buChar char="••"/>
          </a:pPr>
          <a:r>
            <a:rPr lang="uk-UA" sz="1300" kern="1200" dirty="0" smtClean="0"/>
            <a:t>Творчість</a:t>
          </a:r>
          <a:endParaRPr lang="uk-UA" sz="1300" kern="1200" dirty="0"/>
        </a:p>
        <a:p>
          <a:pPr marL="114300" lvl="1" indent="-114300" algn="l" defTabSz="577850">
            <a:lnSpc>
              <a:spcPct val="90000"/>
            </a:lnSpc>
            <a:spcBef>
              <a:spcPct val="0"/>
            </a:spcBef>
            <a:spcAft>
              <a:spcPct val="15000"/>
            </a:spcAft>
            <a:buChar char="••"/>
          </a:pPr>
          <a:r>
            <a:rPr lang="uk-UA" sz="1300" kern="1200" dirty="0" smtClean="0"/>
            <a:t>Успіх </a:t>
          </a:r>
          <a:endParaRPr lang="uk-UA" sz="1300" kern="1200" dirty="0"/>
        </a:p>
      </dsp:txBody>
      <dsp:txXfrm>
        <a:off x="5085417" y="992117"/>
        <a:ext cx="1439191" cy="2172334"/>
      </dsp:txXfrm>
    </dsp:sp>
    <dsp:sp modelId="{B3B47049-2E2B-4322-AD3F-B1E2C0F20297}">
      <dsp:nvSpPr>
        <dsp:cNvPr id="0" name=""/>
        <dsp:cNvSpPr/>
      </dsp:nvSpPr>
      <dsp:spPr>
        <a:xfrm>
          <a:off x="5300866" y="1925778"/>
          <a:ext cx="1165086" cy="1204503"/>
        </a:xfrm>
        <a:prstGeom prst="rect">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D69A3-D84E-49FA-9958-FDEE3591E9BD}">
      <dsp:nvSpPr>
        <dsp:cNvPr id="0" name=""/>
        <dsp:cNvSpPr/>
      </dsp:nvSpPr>
      <dsp:spPr>
        <a:xfrm rot="2563147">
          <a:off x="3021069" y="2879520"/>
          <a:ext cx="624897" cy="44033"/>
        </a:xfrm>
        <a:custGeom>
          <a:avLst/>
          <a:gdLst/>
          <a:ahLst/>
          <a:cxnLst/>
          <a:rect l="0" t="0" r="0" b="0"/>
          <a:pathLst>
            <a:path>
              <a:moveTo>
                <a:pt x="0" y="22016"/>
              </a:moveTo>
              <a:lnTo>
                <a:pt x="624897" y="220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56813-A74D-468A-BFEB-042BDA689442}">
      <dsp:nvSpPr>
        <dsp:cNvPr id="0" name=""/>
        <dsp:cNvSpPr/>
      </dsp:nvSpPr>
      <dsp:spPr>
        <a:xfrm rot="21572789">
          <a:off x="3103959" y="2016576"/>
          <a:ext cx="402047" cy="44033"/>
        </a:xfrm>
        <a:custGeom>
          <a:avLst/>
          <a:gdLst/>
          <a:ahLst/>
          <a:cxnLst/>
          <a:rect l="0" t="0" r="0" b="0"/>
          <a:pathLst>
            <a:path>
              <a:moveTo>
                <a:pt x="0" y="22016"/>
              </a:moveTo>
              <a:lnTo>
                <a:pt x="402047" y="220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8BCD7-81AC-4C30-9993-1994E65F7A73}">
      <dsp:nvSpPr>
        <dsp:cNvPr id="0" name=""/>
        <dsp:cNvSpPr/>
      </dsp:nvSpPr>
      <dsp:spPr>
        <a:xfrm rot="19242071">
          <a:off x="3038859" y="1270648"/>
          <a:ext cx="575788" cy="44033"/>
        </a:xfrm>
        <a:custGeom>
          <a:avLst/>
          <a:gdLst/>
          <a:ahLst/>
          <a:cxnLst/>
          <a:rect l="0" t="0" r="0" b="0"/>
          <a:pathLst>
            <a:path>
              <a:moveTo>
                <a:pt x="0" y="22016"/>
              </a:moveTo>
              <a:lnTo>
                <a:pt x="575788" y="220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4F2E3-1155-4FCD-BBF4-B12D9791011E}">
      <dsp:nvSpPr>
        <dsp:cNvPr id="0" name=""/>
        <dsp:cNvSpPr/>
      </dsp:nvSpPr>
      <dsp:spPr>
        <a:xfrm>
          <a:off x="668600" y="902854"/>
          <a:ext cx="2314765" cy="215118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860F3D-9534-4833-B579-488B1CFABAAC}">
      <dsp:nvSpPr>
        <dsp:cNvPr id="0" name=""/>
        <dsp:cNvSpPr/>
      </dsp:nvSpPr>
      <dsp:spPr>
        <a:xfrm>
          <a:off x="3376503" y="129002"/>
          <a:ext cx="1313611" cy="11707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uk-UA" sz="1000" kern="1200" dirty="0" smtClean="0">
              <a:latin typeface="Times New Roman" pitchFamily="18" charset="0"/>
              <a:cs typeface="Times New Roman" pitchFamily="18" charset="0"/>
            </a:rPr>
            <a:t>Компетентності особистісного розвитку</a:t>
          </a:r>
          <a:endParaRPr lang="uk-UA" sz="1000" kern="1200" dirty="0">
            <a:latin typeface="Times New Roman" pitchFamily="18" charset="0"/>
            <a:cs typeface="Times New Roman" pitchFamily="18" charset="0"/>
          </a:endParaRPr>
        </a:p>
      </dsp:txBody>
      <dsp:txXfrm>
        <a:off x="3568877" y="300455"/>
        <a:ext cx="928863" cy="827850"/>
      </dsp:txXfrm>
    </dsp:sp>
    <dsp:sp modelId="{E8B42139-38F8-4B09-8F6B-D15D71E80782}">
      <dsp:nvSpPr>
        <dsp:cNvPr id="0" name=""/>
        <dsp:cNvSpPr/>
      </dsp:nvSpPr>
      <dsp:spPr>
        <a:xfrm>
          <a:off x="4553717" y="129002"/>
          <a:ext cx="1970417" cy="1170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uk-UA" sz="1300" kern="1200" dirty="0" smtClean="0"/>
            <a:t>здоров</a:t>
          </a:r>
          <a:r>
            <a:rPr lang="en-US" sz="1300" kern="1200" dirty="0" smtClean="0"/>
            <a:t>’</a:t>
          </a:r>
          <a:r>
            <a:rPr lang="uk-UA" sz="1300" kern="1200" dirty="0" smtClean="0"/>
            <a:t>язберігаючі  компетентності</a:t>
          </a:r>
          <a:endParaRPr lang="uk-UA" sz="1300" kern="1200" dirty="0"/>
        </a:p>
        <a:p>
          <a:pPr marL="114300" lvl="1" indent="-114300" algn="l" defTabSz="577850">
            <a:lnSpc>
              <a:spcPct val="90000"/>
            </a:lnSpc>
            <a:spcBef>
              <a:spcPct val="0"/>
            </a:spcBef>
            <a:spcAft>
              <a:spcPct val="15000"/>
            </a:spcAft>
            <a:buChar char="••"/>
          </a:pPr>
          <a:r>
            <a:rPr lang="uk-UA" sz="1300" kern="1200" dirty="0" smtClean="0"/>
            <a:t>компетентності готовності до безперервної освіти</a:t>
          </a:r>
          <a:endParaRPr lang="uk-UA" sz="1300" kern="1200" dirty="0"/>
        </a:p>
      </dsp:txBody>
      <dsp:txXfrm>
        <a:off x="4553717" y="129002"/>
        <a:ext cx="1970417" cy="1170756"/>
      </dsp:txXfrm>
    </dsp:sp>
    <dsp:sp modelId="{643F1DF8-B916-4F35-BE0D-C0C4F10D6876}">
      <dsp:nvSpPr>
        <dsp:cNvPr id="0" name=""/>
        <dsp:cNvSpPr/>
      </dsp:nvSpPr>
      <dsp:spPr>
        <a:xfrm>
          <a:off x="3505977" y="1446641"/>
          <a:ext cx="1261784" cy="1170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uk-UA" sz="1000" kern="1200" dirty="0" smtClean="0">
              <a:latin typeface="Times New Roman" pitchFamily="18" charset="0"/>
              <a:cs typeface="Times New Roman" pitchFamily="18" charset="0"/>
            </a:rPr>
            <a:t>Компетентності ІКТ (інформаційно-комунікативних технологій)</a:t>
          </a:r>
          <a:endParaRPr lang="uk-UA" sz="1000" kern="1200" dirty="0">
            <a:latin typeface="Times New Roman" pitchFamily="18" charset="0"/>
            <a:cs typeface="Times New Roman" pitchFamily="18" charset="0"/>
          </a:endParaRPr>
        </a:p>
      </dsp:txBody>
      <dsp:txXfrm>
        <a:off x="3690761" y="1618091"/>
        <a:ext cx="892216" cy="827834"/>
      </dsp:txXfrm>
    </dsp:sp>
    <dsp:sp modelId="{F2CBBDB1-89EA-4BC7-80B2-CE4856D9F970}">
      <dsp:nvSpPr>
        <dsp:cNvPr id="0" name=""/>
        <dsp:cNvSpPr/>
      </dsp:nvSpPr>
      <dsp:spPr>
        <a:xfrm>
          <a:off x="4696148" y="1446641"/>
          <a:ext cx="1892677" cy="1170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endParaRPr lang="uk-UA" sz="1300" kern="1200" dirty="0"/>
        </a:p>
        <a:p>
          <a:pPr marL="114300" lvl="1" indent="-114300" algn="l" defTabSz="577850">
            <a:lnSpc>
              <a:spcPct val="90000"/>
            </a:lnSpc>
            <a:spcBef>
              <a:spcPct val="0"/>
            </a:spcBef>
            <a:spcAft>
              <a:spcPct val="15000"/>
            </a:spcAft>
            <a:buChar char="••"/>
          </a:pPr>
          <a:r>
            <a:rPr lang="uk-UA" sz="1300" kern="1200" dirty="0" smtClean="0"/>
            <a:t>комунікативні компетентності</a:t>
          </a:r>
          <a:endParaRPr lang="uk-UA" sz="1300" kern="1200" dirty="0"/>
        </a:p>
        <a:p>
          <a:pPr marL="114300" lvl="1" indent="-114300" algn="l" defTabSz="577850">
            <a:lnSpc>
              <a:spcPct val="90000"/>
            </a:lnSpc>
            <a:spcBef>
              <a:spcPct val="0"/>
            </a:spcBef>
            <a:spcAft>
              <a:spcPct val="15000"/>
            </a:spcAft>
            <a:buChar char="••"/>
          </a:pPr>
          <a:r>
            <a:rPr lang="uk-UA" sz="1300" kern="1200" dirty="0" smtClean="0"/>
            <a:t>інформаційні компетентності</a:t>
          </a:r>
          <a:endParaRPr lang="uk-UA" sz="1300" kern="1200" dirty="0"/>
        </a:p>
      </dsp:txBody>
      <dsp:txXfrm>
        <a:off x="4696148" y="1446641"/>
        <a:ext cx="1892677" cy="1170734"/>
      </dsp:txXfrm>
    </dsp:sp>
    <dsp:sp modelId="{8434D5E6-01B5-40F3-97C1-2E8CC9112BE2}">
      <dsp:nvSpPr>
        <dsp:cNvPr id="0" name=""/>
        <dsp:cNvSpPr/>
      </dsp:nvSpPr>
      <dsp:spPr>
        <a:xfrm>
          <a:off x="3404501" y="2921295"/>
          <a:ext cx="1195344" cy="11953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uk-UA" sz="900" kern="1200" dirty="0" smtClean="0"/>
            <a:t>Соціальні компетентності</a:t>
          </a:r>
          <a:endParaRPr lang="uk-UA" sz="900" kern="1200" dirty="0"/>
        </a:p>
      </dsp:txBody>
      <dsp:txXfrm>
        <a:off x="3579555" y="3096349"/>
        <a:ext cx="845236" cy="845236"/>
      </dsp:txXfrm>
    </dsp:sp>
    <dsp:sp modelId="{FB1E928D-68C9-444E-A5F6-2C851AB18911}">
      <dsp:nvSpPr>
        <dsp:cNvPr id="0" name=""/>
        <dsp:cNvSpPr/>
      </dsp:nvSpPr>
      <dsp:spPr>
        <a:xfrm>
          <a:off x="4719380" y="2921295"/>
          <a:ext cx="1793017" cy="119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uk-UA" sz="1300" kern="1200" dirty="0" smtClean="0"/>
            <a:t>компетентності соціального становлення</a:t>
          </a:r>
          <a:endParaRPr lang="uk-UA" sz="1300" kern="1200" dirty="0"/>
        </a:p>
        <a:p>
          <a:pPr marL="114300" lvl="1" indent="-114300" algn="l" defTabSz="577850">
            <a:lnSpc>
              <a:spcPct val="90000"/>
            </a:lnSpc>
            <a:spcBef>
              <a:spcPct val="0"/>
            </a:spcBef>
            <a:spcAft>
              <a:spcPct val="15000"/>
            </a:spcAft>
            <a:buChar char="••"/>
          </a:pPr>
          <a:r>
            <a:rPr lang="uk-UA" sz="1300" kern="1200" dirty="0" smtClean="0"/>
            <a:t>соціально-громадські компетентності</a:t>
          </a:r>
          <a:endParaRPr lang="uk-UA" sz="1300" kern="1200" dirty="0"/>
        </a:p>
        <a:p>
          <a:pPr marL="114300" lvl="1" indent="-114300" algn="l" defTabSz="577850">
            <a:lnSpc>
              <a:spcPct val="90000"/>
            </a:lnSpc>
            <a:spcBef>
              <a:spcPct val="0"/>
            </a:spcBef>
            <a:spcAft>
              <a:spcPct val="15000"/>
            </a:spcAft>
            <a:buChar char="••"/>
          </a:pPr>
          <a:r>
            <a:rPr lang="uk-UA" sz="1300" kern="1200" dirty="0" smtClean="0"/>
            <a:t>фінансово-професійні</a:t>
          </a:r>
          <a:endParaRPr lang="uk-UA" sz="1300" kern="1200" dirty="0"/>
        </a:p>
      </dsp:txBody>
      <dsp:txXfrm>
        <a:off x="4719380" y="2921295"/>
        <a:ext cx="1793017" cy="1195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43EE8-B530-4ECC-B6D8-E695183A1198}">
      <dsp:nvSpPr>
        <dsp:cNvPr id="0" name=""/>
        <dsp:cNvSpPr/>
      </dsp:nvSpPr>
      <dsp:spPr>
        <a:xfrm>
          <a:off x="-240479" y="224119"/>
          <a:ext cx="5057810" cy="5057810"/>
        </a:xfrm>
        <a:prstGeom prst="pie">
          <a:avLst>
            <a:gd name="adj1" fmla="val 5400000"/>
            <a:gd name="adj2" fmla="val 1620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C2970-11BA-4B89-B8A4-7C89EC543F08}">
      <dsp:nvSpPr>
        <dsp:cNvPr id="0" name=""/>
        <dsp:cNvSpPr/>
      </dsp:nvSpPr>
      <dsp:spPr>
        <a:xfrm>
          <a:off x="2331273" y="243793"/>
          <a:ext cx="5900778" cy="5161394"/>
        </a:xfrm>
        <a:prstGeom prst="rect">
          <a:avLst/>
        </a:prstGeom>
        <a:solidFill>
          <a:schemeClr val="lt1">
            <a:alpha val="9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b="1" kern="1200" dirty="0" smtClean="0">
              <a:solidFill>
                <a:srgbClr val="E44E92"/>
              </a:solidFill>
            </a:rPr>
            <a:t>Педколектив</a:t>
          </a:r>
          <a:endParaRPr lang="uk-UA" sz="1600" b="1" kern="1200" dirty="0">
            <a:solidFill>
              <a:srgbClr val="E44E92"/>
            </a:solidFill>
          </a:endParaRPr>
        </a:p>
      </dsp:txBody>
      <dsp:txXfrm>
        <a:off x="2331273" y="243793"/>
        <a:ext cx="2950389" cy="1548421"/>
      </dsp:txXfrm>
    </dsp:sp>
    <dsp:sp modelId="{64551CCA-AEB9-4EF3-ABCD-2FCE6C15EEA5}">
      <dsp:nvSpPr>
        <dsp:cNvPr id="0" name=""/>
        <dsp:cNvSpPr/>
      </dsp:nvSpPr>
      <dsp:spPr>
        <a:xfrm>
          <a:off x="545340" y="1795768"/>
          <a:ext cx="3287573" cy="3287573"/>
        </a:xfrm>
        <a:prstGeom prst="pie">
          <a:avLst>
            <a:gd name="adj1" fmla="val 5400000"/>
            <a:gd name="adj2" fmla="val 16200000"/>
          </a:avLst>
        </a:prstGeom>
        <a:solidFill>
          <a:schemeClr val="accent4">
            <a:shade val="80000"/>
            <a:hueOff val="-259674"/>
            <a:satOff val="-16754"/>
            <a:lumOff val="16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49C76-F9F0-442F-BB2E-0FBB5333F0FB}">
      <dsp:nvSpPr>
        <dsp:cNvPr id="0" name=""/>
        <dsp:cNvSpPr/>
      </dsp:nvSpPr>
      <dsp:spPr>
        <a:xfrm>
          <a:off x="2357472" y="2464609"/>
          <a:ext cx="5900778" cy="2648173"/>
        </a:xfrm>
        <a:prstGeom prst="rect">
          <a:avLst/>
        </a:prstGeom>
        <a:solidFill>
          <a:schemeClr val="lt1">
            <a:alpha val="90000"/>
            <a:hueOff val="0"/>
            <a:satOff val="0"/>
            <a:lumOff val="0"/>
            <a:alphaOff val="0"/>
          </a:schemeClr>
        </a:solidFill>
        <a:ln w="25400" cap="flat" cmpd="sng" algn="ctr">
          <a:solidFill>
            <a:schemeClr val="accent4">
              <a:shade val="80000"/>
              <a:hueOff val="-259674"/>
              <a:satOff val="-16754"/>
              <a:lumOff val="168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b="1" kern="1200" dirty="0" smtClean="0">
              <a:solidFill>
                <a:srgbClr val="E44E92"/>
              </a:solidFill>
            </a:rPr>
            <a:t>Батьки</a:t>
          </a:r>
          <a:endParaRPr lang="uk-UA" sz="1600" b="1" kern="1200" dirty="0">
            <a:solidFill>
              <a:srgbClr val="E44E92"/>
            </a:solidFill>
          </a:endParaRPr>
        </a:p>
      </dsp:txBody>
      <dsp:txXfrm>
        <a:off x="2357472" y="2464609"/>
        <a:ext cx="2950389" cy="1222233"/>
      </dsp:txXfrm>
    </dsp:sp>
    <dsp:sp modelId="{927629B7-7756-4450-95EC-DDF01A7A0521}">
      <dsp:nvSpPr>
        <dsp:cNvPr id="0" name=""/>
        <dsp:cNvSpPr/>
      </dsp:nvSpPr>
      <dsp:spPr>
        <a:xfrm>
          <a:off x="1316213" y="3337405"/>
          <a:ext cx="1517341" cy="1517341"/>
        </a:xfrm>
        <a:prstGeom prst="pie">
          <a:avLst>
            <a:gd name="adj1" fmla="val 5400000"/>
            <a:gd name="adj2" fmla="val 16200000"/>
          </a:avLst>
        </a:prstGeom>
        <a:solidFill>
          <a:schemeClr val="accent4">
            <a:shade val="80000"/>
            <a:hueOff val="-519348"/>
            <a:satOff val="-33508"/>
            <a:lumOff val="336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20BC0-608D-4EC0-8C57-CBE9F1E4D548}">
      <dsp:nvSpPr>
        <dsp:cNvPr id="0" name=""/>
        <dsp:cNvSpPr/>
      </dsp:nvSpPr>
      <dsp:spPr>
        <a:xfrm>
          <a:off x="2357472" y="3831755"/>
          <a:ext cx="5900778" cy="1517341"/>
        </a:xfrm>
        <a:prstGeom prst="rect">
          <a:avLst/>
        </a:prstGeom>
        <a:solidFill>
          <a:schemeClr val="lt1">
            <a:alpha val="90000"/>
            <a:hueOff val="0"/>
            <a:satOff val="0"/>
            <a:lumOff val="0"/>
            <a:alphaOff val="0"/>
          </a:schemeClr>
        </a:solidFill>
        <a:ln w="25400" cap="flat" cmpd="sng" algn="ctr">
          <a:solidFill>
            <a:schemeClr val="accent4">
              <a:shade val="80000"/>
              <a:hueOff val="-519348"/>
              <a:satOff val="-33508"/>
              <a:lumOff val="336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uk-UA" sz="1400" kern="1200" dirty="0" smtClean="0"/>
            <a:t> </a:t>
          </a:r>
          <a:r>
            <a:rPr lang="uk-UA" sz="1600" b="1" kern="1200" dirty="0" smtClean="0">
              <a:solidFill>
                <a:srgbClr val="E44E92"/>
              </a:solidFill>
            </a:rPr>
            <a:t>Суспільство </a:t>
          </a:r>
          <a:endParaRPr lang="uk-UA" sz="1600" b="1" kern="1200" dirty="0">
            <a:solidFill>
              <a:srgbClr val="E44E92"/>
            </a:solidFill>
          </a:endParaRPr>
        </a:p>
      </dsp:txBody>
      <dsp:txXfrm>
        <a:off x="2357472" y="3831755"/>
        <a:ext cx="2950389" cy="1517341"/>
      </dsp:txXfrm>
    </dsp:sp>
    <dsp:sp modelId="{E5802BDD-035D-4FC2-BB1C-E4F976DCEC7A}">
      <dsp:nvSpPr>
        <dsp:cNvPr id="0" name=""/>
        <dsp:cNvSpPr/>
      </dsp:nvSpPr>
      <dsp:spPr>
        <a:xfrm>
          <a:off x="3500468" y="438444"/>
          <a:ext cx="4661762" cy="18030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88950">
            <a:lnSpc>
              <a:spcPct val="90000"/>
            </a:lnSpc>
            <a:spcBef>
              <a:spcPct val="0"/>
            </a:spcBef>
            <a:spcAft>
              <a:spcPct val="15000"/>
            </a:spcAft>
            <a:buChar char="••"/>
          </a:pPr>
          <a:r>
            <a:rPr lang="uk-UA" sz="1100" b="1" u="sng" kern="1200" dirty="0" smtClean="0">
              <a:solidFill>
                <a:srgbClr val="005C2A"/>
              </a:solidFill>
              <a:latin typeface="Times New Roman" pitchFamily="18" charset="0"/>
              <a:cs typeface="Times New Roman" pitchFamily="18" charset="0"/>
            </a:rPr>
            <a:t>Високий рівень інтелектуального розвитку</a:t>
          </a:r>
          <a:endParaRPr lang="uk-UA" sz="1100" b="1" u="sng"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Почуття власного достоїнства</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Здатність переносити великі моральні витрати</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Гарна саморегуляція</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Комунікативність</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Добрі організаторські здібності</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u="sng" kern="1200" dirty="0" smtClean="0">
              <a:solidFill>
                <a:srgbClr val="005C2A"/>
              </a:solidFill>
              <a:latin typeface="Times New Roman" pitchFamily="18" charset="0"/>
              <a:cs typeface="Times New Roman" pitchFamily="18" charset="0"/>
            </a:rPr>
            <a:t>Уміння будувати педагогічну діяльність на основі результатів психодіагностики особистості дитини, з огляду на її індивідуальні й вікові особливості</a:t>
          </a:r>
          <a:endParaRPr lang="uk-UA" sz="1100" b="1" u="sng"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kern="1200" dirty="0" smtClean="0">
              <a:solidFill>
                <a:srgbClr val="005C2A"/>
              </a:solidFill>
              <a:latin typeface="Times New Roman" pitchFamily="18" charset="0"/>
              <a:cs typeface="Times New Roman" pitchFamily="18" charset="0"/>
            </a:rPr>
            <a:t>Уміння адаптувати свою діяльність до особистості кожної дитини</a:t>
          </a:r>
          <a:endParaRPr lang="uk-UA" sz="1100" b="1" kern="1200" dirty="0">
            <a:solidFill>
              <a:srgbClr val="005C2A"/>
            </a:solidFill>
            <a:latin typeface="Times New Roman" pitchFamily="18" charset="0"/>
            <a:cs typeface="Times New Roman" pitchFamily="18" charset="0"/>
          </a:endParaRPr>
        </a:p>
        <a:p>
          <a:pPr marL="57150" lvl="1" indent="-57150" algn="l" defTabSz="488950">
            <a:lnSpc>
              <a:spcPct val="90000"/>
            </a:lnSpc>
            <a:spcBef>
              <a:spcPct val="0"/>
            </a:spcBef>
            <a:spcAft>
              <a:spcPct val="15000"/>
            </a:spcAft>
            <a:buChar char="••"/>
          </a:pPr>
          <a:r>
            <a:rPr lang="uk-UA" sz="1100" b="1" u="sng" kern="1200" dirty="0" smtClean="0">
              <a:solidFill>
                <a:srgbClr val="005C2A"/>
              </a:solidFill>
              <a:latin typeface="Times New Roman" pitchFamily="18" charset="0"/>
              <a:cs typeface="Times New Roman" pitchFamily="18" charset="0"/>
            </a:rPr>
            <a:t>Уміння створювати ситуацію успіху, умови для самореалізації особистості учня, стимулювати творчість дитини</a:t>
          </a:r>
          <a:endParaRPr lang="uk-UA" sz="1100" b="1" u="sng" kern="1200" dirty="0">
            <a:solidFill>
              <a:srgbClr val="005C2A"/>
            </a:solidFill>
            <a:latin typeface="Times New Roman" pitchFamily="18" charset="0"/>
            <a:cs typeface="Times New Roman" pitchFamily="18" charset="0"/>
          </a:endParaRPr>
        </a:p>
      </dsp:txBody>
      <dsp:txXfrm>
        <a:off x="3500468" y="438444"/>
        <a:ext cx="4661762" cy="1803093"/>
      </dsp:txXfrm>
    </dsp:sp>
    <dsp:sp modelId="{38E25ED7-E33A-4F42-A391-D2611176324F}">
      <dsp:nvSpPr>
        <dsp:cNvPr id="0" name=""/>
        <dsp:cNvSpPr/>
      </dsp:nvSpPr>
      <dsp:spPr>
        <a:xfrm>
          <a:off x="3429024" y="2393178"/>
          <a:ext cx="4745052" cy="15173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uk-UA" sz="1200" b="1" u="sng" kern="1200" dirty="0" smtClean="0">
              <a:solidFill>
                <a:srgbClr val="005C2A"/>
              </a:solidFill>
              <a:latin typeface="Times New Roman" pitchFamily="18" charset="0"/>
              <a:cs typeface="Times New Roman" pitchFamily="18" charset="0"/>
            </a:rPr>
            <a:t>Емоційна єдність дитини з батьками</a:t>
          </a:r>
          <a:endParaRPr lang="uk-UA" sz="1200" b="1" u="sng" kern="1200" dirty="0">
            <a:solidFill>
              <a:srgbClr val="005C2A"/>
            </a:solidFill>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r>
            <a:rPr lang="uk-UA" sz="1200" b="1" kern="1200" dirty="0" smtClean="0">
              <a:solidFill>
                <a:srgbClr val="005C2A"/>
              </a:solidFill>
              <a:latin typeface="Times New Roman" pitchFamily="18" charset="0"/>
              <a:cs typeface="Times New Roman" pitchFamily="18" charset="0"/>
            </a:rPr>
            <a:t>Розумне керування дітьми, зважаючи на їхні природні здібності та нахили</a:t>
          </a:r>
          <a:endParaRPr lang="uk-UA" sz="1200" b="1" kern="1200" dirty="0">
            <a:solidFill>
              <a:srgbClr val="005C2A"/>
            </a:solidFill>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r>
            <a:rPr lang="uk-UA" sz="1200" b="1" kern="1200" dirty="0" smtClean="0">
              <a:solidFill>
                <a:srgbClr val="005C2A"/>
              </a:solidFill>
              <a:latin typeface="Times New Roman" pitchFamily="18" charset="0"/>
              <a:cs typeface="Times New Roman" pitchFamily="18" charset="0"/>
            </a:rPr>
            <a:t>Дотримання всіх напрямків гармонійного виховання</a:t>
          </a:r>
          <a:endParaRPr lang="uk-UA" sz="1200" b="1" kern="1200" dirty="0">
            <a:solidFill>
              <a:srgbClr val="005C2A"/>
            </a:solidFill>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r>
            <a:rPr lang="uk-UA" sz="1200" b="1" u="sng" kern="1200" dirty="0" smtClean="0">
              <a:solidFill>
                <a:srgbClr val="005C2A"/>
              </a:solidFill>
              <a:latin typeface="Times New Roman" pitchFamily="18" charset="0"/>
              <a:cs typeface="Times New Roman" pitchFamily="18" charset="0"/>
            </a:rPr>
            <a:t>Інтеграція виховних сил, школи, сім</a:t>
          </a:r>
          <a:r>
            <a:rPr lang="en-US" sz="1200" b="1" u="sng" kern="1200" dirty="0" smtClean="0">
              <a:solidFill>
                <a:srgbClr val="005C2A"/>
              </a:solidFill>
              <a:latin typeface="Times New Roman" pitchFamily="18" charset="0"/>
              <a:cs typeface="Times New Roman" pitchFamily="18" charset="0"/>
            </a:rPr>
            <a:t>’</a:t>
          </a:r>
          <a:r>
            <a:rPr lang="uk-UA" sz="1200" u="sng" kern="1200" dirty="0" smtClean="0">
              <a:solidFill>
                <a:srgbClr val="005C2A"/>
              </a:solidFill>
            </a:rPr>
            <a:t>ї</a:t>
          </a:r>
          <a:endParaRPr lang="uk-UA" sz="1200" u="sng" kern="1200" dirty="0">
            <a:solidFill>
              <a:srgbClr val="005C2A"/>
            </a:solidFill>
          </a:endParaRPr>
        </a:p>
      </dsp:txBody>
      <dsp:txXfrm>
        <a:off x="3429024" y="2393178"/>
        <a:ext cx="4745052" cy="1517341"/>
      </dsp:txXfrm>
    </dsp:sp>
    <dsp:sp modelId="{F6E9CB08-1570-44CC-AEDD-1F9060DB4886}">
      <dsp:nvSpPr>
        <dsp:cNvPr id="0" name=""/>
        <dsp:cNvSpPr/>
      </dsp:nvSpPr>
      <dsp:spPr>
        <a:xfrm>
          <a:off x="3443540" y="3653164"/>
          <a:ext cx="4766472" cy="15173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uk-UA" sz="1200" b="1" u="sng" kern="1200" dirty="0" smtClean="0">
              <a:solidFill>
                <a:srgbClr val="005C2A"/>
              </a:solidFill>
              <a:latin typeface="Times New Roman" pitchFamily="18" charset="0"/>
              <a:cs typeface="Times New Roman" pitchFamily="18" charset="0"/>
            </a:rPr>
            <a:t>Розвиток дитини як особистості і найвищої цінності держави</a:t>
          </a:r>
          <a:endParaRPr lang="uk-UA" sz="1200" b="1" u="sng" kern="1200" dirty="0">
            <a:solidFill>
              <a:srgbClr val="005C2A"/>
            </a:solidFill>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r>
            <a:rPr lang="uk-UA" sz="1200" b="1" kern="1200" dirty="0" smtClean="0">
              <a:solidFill>
                <a:srgbClr val="005C2A"/>
              </a:solidFill>
              <a:latin typeface="Times New Roman" pitchFamily="18" charset="0"/>
              <a:cs typeface="Times New Roman" pitchFamily="18" charset="0"/>
            </a:rPr>
            <a:t>Виховання високих моральних якостей</a:t>
          </a:r>
          <a:endParaRPr lang="uk-UA" sz="1200" b="1" kern="1200" dirty="0">
            <a:solidFill>
              <a:srgbClr val="005C2A"/>
            </a:solidFill>
            <a:latin typeface="Times New Roman" pitchFamily="18" charset="0"/>
            <a:cs typeface="Times New Roman" pitchFamily="18" charset="0"/>
          </a:endParaRPr>
        </a:p>
        <a:p>
          <a:pPr marL="114300" lvl="1" indent="-114300" algn="l" defTabSz="533400">
            <a:lnSpc>
              <a:spcPct val="90000"/>
            </a:lnSpc>
            <a:spcBef>
              <a:spcPct val="0"/>
            </a:spcBef>
            <a:spcAft>
              <a:spcPct val="15000"/>
            </a:spcAft>
            <a:buChar char="••"/>
          </a:pPr>
          <a:r>
            <a:rPr lang="uk-UA" sz="1200" b="1" kern="1200" dirty="0" smtClean="0">
              <a:solidFill>
                <a:srgbClr val="005C2A"/>
              </a:solidFill>
              <a:latin typeface="Times New Roman" pitchFamily="18" charset="0"/>
              <a:cs typeface="Times New Roman" pitchFamily="18" charset="0"/>
            </a:rPr>
            <a:t>Формування громадянина здатного до свідомого суспільного вибору, примноження на цій основі інтелектуального, творчого, культурного  потенціалу народу</a:t>
          </a:r>
          <a:endParaRPr lang="uk-UA" sz="1200" b="1" kern="1200" dirty="0">
            <a:solidFill>
              <a:srgbClr val="005C2A"/>
            </a:solidFill>
            <a:latin typeface="Times New Roman" pitchFamily="18" charset="0"/>
            <a:cs typeface="Times New Roman" pitchFamily="18" charset="0"/>
          </a:endParaRPr>
        </a:p>
      </dsp:txBody>
      <dsp:txXfrm>
        <a:off x="3443540" y="3653164"/>
        <a:ext cx="4766472" cy="151734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19" name="Нижний колонтитул 18"/>
          <p:cNvSpPr>
            <a:spLocks noGrp="1"/>
          </p:cNvSpPr>
          <p:nvPr>
            <p:ph type="ftr" sz="quarter" idx="11"/>
          </p:nvPr>
        </p:nvSpPr>
        <p:spPr/>
        <p:txBody>
          <a:bodyPr/>
          <a:lstStyle/>
          <a:p>
            <a:endParaRPr lang="uk-UA" dirty="0"/>
          </a:p>
        </p:txBody>
      </p:sp>
      <p:sp>
        <p:nvSpPr>
          <p:cNvPr id="27" name="Номер слайда 26"/>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8" name="Нижний колонтитул 7"/>
          <p:cNvSpPr>
            <a:spLocks noGrp="1"/>
          </p:cNvSpPr>
          <p:nvPr>
            <p:ph type="ftr" sz="quarter" idx="11"/>
          </p:nvPr>
        </p:nvSpPr>
        <p:spPr/>
        <p:txBody>
          <a:bodyPr/>
          <a:lstStyle/>
          <a:p>
            <a:endParaRPr lang="uk-UA" dirty="0"/>
          </a:p>
        </p:txBody>
      </p:sp>
      <p:sp>
        <p:nvSpPr>
          <p:cNvPr id="9" name="Номер слайда 8"/>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4" name="Нижний колонтитул 3"/>
          <p:cNvSpPr>
            <a:spLocks noGrp="1"/>
          </p:cNvSpPr>
          <p:nvPr>
            <p:ph type="ftr" sz="quarter" idx="11"/>
          </p:nvPr>
        </p:nvSpPr>
        <p:spPr/>
        <p:txBody>
          <a:bodyPr/>
          <a:lstStyle/>
          <a:p>
            <a:endParaRPr lang="uk-UA" dirty="0"/>
          </a:p>
        </p:txBody>
      </p:sp>
      <p:sp>
        <p:nvSpPr>
          <p:cNvPr id="5" name="Номер слайда 4"/>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3" name="Нижний колонтитул 2"/>
          <p:cNvSpPr>
            <a:spLocks noGrp="1"/>
          </p:cNvSpPr>
          <p:nvPr>
            <p:ph type="ftr" sz="quarter" idx="11"/>
          </p:nvPr>
        </p:nvSpPr>
        <p:spPr/>
        <p:txBody>
          <a:bodyPr/>
          <a:lstStyle/>
          <a:p>
            <a:endParaRPr lang="uk-UA" dirty="0"/>
          </a:p>
        </p:txBody>
      </p:sp>
      <p:sp>
        <p:nvSpPr>
          <p:cNvPr id="4" name="Номер слайда 3"/>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1B10D6DE-D401-469B-9B3E-A91AB938207D}" type="slidenum">
              <a:rPr lang="uk-UA" smtClean="0"/>
              <a:pPr/>
              <a:t>‹#›</a:t>
            </a:fld>
            <a:endParaRPr lang="uk-U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9F2CA97-F734-4C25-920A-68AA547B9844}" type="datetimeFigureOut">
              <a:rPr lang="uk-UA" smtClean="0"/>
              <a:pPr/>
              <a:t>23.01.2012</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a:xfrm>
            <a:off x="8077200" y="6356350"/>
            <a:ext cx="609600" cy="365125"/>
          </a:xfrm>
        </p:spPr>
        <p:txBody>
          <a:bodyPr/>
          <a:lstStyle/>
          <a:p>
            <a:fld id="{1B10D6DE-D401-469B-9B3E-A91AB938207D}" type="slidenum">
              <a:rPr lang="uk-UA" smtClean="0"/>
              <a:pPr/>
              <a:t>‹#›</a:t>
            </a:fld>
            <a:endParaRPr lang="uk-UA"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9F2CA97-F734-4C25-920A-68AA547B9844}" type="datetimeFigureOut">
              <a:rPr lang="uk-UA" smtClean="0"/>
              <a:pPr/>
              <a:t>23.01.2012</a:t>
            </a:fld>
            <a:endParaRPr lang="uk-UA"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B10D6DE-D401-469B-9B3E-A91AB938207D}" type="slidenum">
              <a:rPr lang="uk-UA" smtClean="0"/>
              <a:pPr/>
              <a:t>‹#›</a:t>
            </a:fld>
            <a:endParaRPr lang="uk-UA"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gif"/><Relationship Id="rId7" Type="http://schemas.openxmlformats.org/officeDocument/2006/relationships/image" Target="../media/image19.jpeg"/><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image" Target="../media/image62.wmf"/><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package" Target="../embeddings/_________Microsoft_Office_Word______________________1.docm"/><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1143001" y="-1142998"/>
            <a:ext cx="6858001" cy="9143997"/>
          </a:xfrm>
          <a:prstGeom prst="teardrop">
            <a:avLst>
              <a:gd name="adj" fmla="val 41472"/>
            </a:avLst>
          </a:prstGeom>
          <a:solidFill>
            <a:srgbClr val="FFCA9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464342" y="-464344"/>
            <a:ext cx="5857893" cy="6786578"/>
          </a:xfrm>
          <a:prstGeom prst="teardrop">
            <a:avLst>
              <a:gd name="adj" fmla="val 49761"/>
            </a:avLst>
          </a:prstGeom>
          <a:solidFill>
            <a:schemeClr val="accent6">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321469" y="-321467"/>
            <a:ext cx="4714886" cy="5357813"/>
          </a:xfrm>
          <a:prstGeom prst="teardrop">
            <a:avLst>
              <a:gd name="adj" fmla="val 50130"/>
            </a:avLst>
          </a:prstGeom>
          <a:solidFill>
            <a:schemeClr val="accent6">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392906" y="-392904"/>
            <a:ext cx="3929067" cy="4714873"/>
          </a:xfrm>
          <a:prstGeom prst="teardrop">
            <a:avLst>
              <a:gd name="adj" fmla="val 50703"/>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7806798">
            <a:off x="368685" y="-257717"/>
            <a:ext cx="3114770" cy="3658658"/>
          </a:xfrm>
          <a:prstGeom prst="teardrop">
            <a:avLst>
              <a:gd name="adj" fmla="val 39579"/>
            </a:avLst>
          </a:prstGeom>
          <a:ln>
            <a:noFill/>
          </a:ln>
          <a:effectLst>
            <a:outerShdw blurRad="57150" dist="38100" dir="5400000" algn="ctr" rotWithShape="0">
              <a:schemeClr val="accent6">
                <a:shade val="9000"/>
                <a:satMod val="105000"/>
                <a:alpha val="48000"/>
              </a:schemeClr>
            </a:outerShdw>
            <a:softEdge rad="63500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4500562" y="1142984"/>
            <a:ext cx="4414814" cy="1714512"/>
          </a:xfrm>
          <a:prstGeom prst="round2SameRect">
            <a:avLst>
              <a:gd name="adj1" fmla="val 50000"/>
              <a:gd name="adj2" fmla="val 50000"/>
            </a:avLst>
          </a:prstGeom>
          <a:gradFill flip="none" rotWithShape="1">
            <a:gsLst>
              <a:gs pos="25000">
                <a:srgbClr val="FFFF00"/>
              </a:gs>
              <a:gs pos="86000">
                <a:srgbClr val="FFFF66">
                  <a:shade val="67500"/>
                  <a:satMod val="115000"/>
                </a:srgbClr>
              </a:gs>
              <a:gs pos="100000">
                <a:srgbClr val="FFFF66">
                  <a:shade val="100000"/>
                  <a:satMod val="115000"/>
                </a:srgbClr>
              </a:gs>
            </a:gsLst>
            <a:path path="circle">
              <a:fillToRect l="100000" t="100000"/>
            </a:path>
            <a:tileRect r="-100000" b="-100000"/>
          </a:gradFill>
          <a:effectLst>
            <a:outerShdw blurRad="57150" dist="38100" dir="5400000" algn="ctr" rotWithShape="0">
              <a:schemeClr val="accent6">
                <a:shade val="9000"/>
                <a:satMod val="105000"/>
                <a:alpha val="48000"/>
              </a:schemeClr>
            </a:outerShdw>
            <a:softEdge rad="317500"/>
          </a:effectLst>
        </p:spPr>
        <p:style>
          <a:lnRef idx="1">
            <a:schemeClr val="accent6"/>
          </a:lnRef>
          <a:fillRef idx="1002">
            <a:schemeClr val="lt2"/>
          </a:fillRef>
          <a:effectRef idx="1">
            <a:schemeClr val="accent6"/>
          </a:effectRef>
          <a:fontRef idx="minor">
            <a:schemeClr val="dk1"/>
          </a:fontRef>
        </p:style>
        <p:txBody>
          <a:bodyPr>
            <a:noAutofit/>
          </a:bodyPr>
          <a:lstStyle/>
          <a:p>
            <a:pPr algn="ctr"/>
            <a:endParaRPr lang="ru-RU" sz="2800" dirty="0">
              <a:ln w="17780" cmpd="sng">
                <a:solidFill>
                  <a:srgbClr val="FFCC99"/>
                </a:solidFill>
                <a:prstDash val="solid"/>
                <a:miter lim="800000"/>
              </a:ln>
              <a:solidFill>
                <a:srgbClr val="FF6699"/>
              </a:solidFill>
              <a:effectLst>
                <a:outerShdw blurRad="50800" algn="tl" rotWithShape="0">
                  <a:srgbClr val="000000"/>
                </a:outerShdw>
              </a:effectLst>
            </a:endParaRPr>
          </a:p>
        </p:txBody>
      </p:sp>
      <p:sp>
        <p:nvSpPr>
          <p:cNvPr id="14" name="Волна 13"/>
          <p:cNvSpPr/>
          <p:nvPr/>
        </p:nvSpPr>
        <p:spPr>
          <a:xfrm>
            <a:off x="-142908" y="4357694"/>
            <a:ext cx="9286908" cy="1428760"/>
          </a:xfrm>
          <a:prstGeom prst="wave">
            <a:avLst/>
          </a:prstGeom>
          <a:solidFill>
            <a:srgbClr val="A66BD3"/>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5072074"/>
            <a:ext cx="9144000" cy="1428760"/>
          </a:xfrm>
          <a:prstGeom prst="wave">
            <a:avLst>
              <a:gd name="adj1" fmla="val 20000"/>
              <a:gd name="adj2" fmla="val 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6" name="Волна 15"/>
          <p:cNvSpPr/>
          <p:nvPr/>
        </p:nvSpPr>
        <p:spPr>
          <a:xfrm>
            <a:off x="0" y="5214950"/>
            <a:ext cx="5572132" cy="1143008"/>
          </a:xfrm>
          <a:prstGeom prst="wave">
            <a:avLst>
              <a:gd name="adj1" fmla="val 20000"/>
              <a:gd name="adj2" fmla="val -26"/>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ru-RU" dirty="0"/>
          </a:p>
        </p:txBody>
      </p:sp>
      <p:sp>
        <p:nvSpPr>
          <p:cNvPr id="19" name="Прямоугольный треугольник 18"/>
          <p:cNvSpPr/>
          <p:nvPr/>
        </p:nvSpPr>
        <p:spPr>
          <a:xfrm>
            <a:off x="0" y="6215082"/>
            <a:ext cx="1080000" cy="642918"/>
          </a:xfrm>
          <a:prstGeom prst="rtTriangle">
            <a:avLst/>
          </a:prstGeom>
          <a:gradFill flip="none" rotWithShape="1">
            <a:gsLst>
              <a:gs pos="0">
                <a:srgbClr val="FF0000"/>
              </a:gs>
              <a:gs pos="35000">
                <a:schemeClr val="accent6">
                  <a:lumMod val="7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ый треугольник 22"/>
          <p:cNvSpPr/>
          <p:nvPr/>
        </p:nvSpPr>
        <p:spPr>
          <a:xfrm rot="5400000">
            <a:off x="254260" y="-254260"/>
            <a:ext cx="571480" cy="1080000"/>
          </a:xfrm>
          <a:prstGeom prst="rtTriangle">
            <a:avLst/>
          </a:prstGeom>
          <a:gradFill flip="none" rotWithShape="1">
            <a:gsLst>
              <a:gs pos="0">
                <a:srgbClr val="FF0000"/>
              </a:gs>
              <a:gs pos="35000">
                <a:schemeClr val="accent6">
                  <a:lumMod val="7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ый треугольник 23"/>
          <p:cNvSpPr/>
          <p:nvPr/>
        </p:nvSpPr>
        <p:spPr>
          <a:xfrm rot="10800000">
            <a:off x="8064000" y="0"/>
            <a:ext cx="1080000" cy="571480"/>
          </a:xfrm>
          <a:prstGeom prst="rtTriangle">
            <a:avLst/>
          </a:prstGeom>
          <a:gradFill flip="none" rotWithShape="1">
            <a:gsLst>
              <a:gs pos="0">
                <a:srgbClr val="FF0000"/>
              </a:gs>
              <a:gs pos="35000">
                <a:schemeClr val="accent6">
                  <a:lumMod val="7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ый треугольник 24"/>
          <p:cNvSpPr/>
          <p:nvPr/>
        </p:nvSpPr>
        <p:spPr>
          <a:xfrm rot="16200000">
            <a:off x="8282541" y="5996541"/>
            <a:ext cx="642918" cy="1080000"/>
          </a:xfrm>
          <a:prstGeom prst="rtTriangle">
            <a:avLst/>
          </a:prstGeom>
          <a:gradFill flip="none" rotWithShape="1">
            <a:gsLst>
              <a:gs pos="0">
                <a:srgbClr val="FF0000"/>
              </a:gs>
              <a:gs pos="35000">
                <a:schemeClr val="accent6">
                  <a:lumMod val="7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6" name="Picture 2" descr="C:\Documents and Settings\Вчитель\Рабочий стол\Шаблони доткнижки 4\image23s.jpg"/>
          <p:cNvPicPr>
            <a:picLocks noChangeAspect="1" noChangeArrowheads="1"/>
          </p:cNvPicPr>
          <p:nvPr/>
        </p:nvPicPr>
        <p:blipFill>
          <a:blip r:embed="rId2"/>
          <a:srcRect t="13492"/>
          <a:stretch>
            <a:fillRect/>
          </a:stretch>
        </p:blipFill>
        <p:spPr bwMode="auto">
          <a:xfrm rot="21400422">
            <a:off x="51045" y="633694"/>
            <a:ext cx="4661949" cy="1894857"/>
          </a:xfrm>
          <a:prstGeom prst="ellipse">
            <a:avLst/>
          </a:prstGeom>
          <a:ln>
            <a:noFill/>
          </a:ln>
          <a:effectLst>
            <a:softEdge rad="112500"/>
          </a:effectLst>
        </p:spPr>
      </p:pic>
      <p:pic>
        <p:nvPicPr>
          <p:cNvPr id="18" name="Рисунок 17" descr="C:\Documents and Settings\Вчитель\Рабочий стол\Шаблони доткнижки 4\Rainbow_mood.jpg"/>
          <p:cNvPicPr/>
          <p:nvPr/>
        </p:nvPicPr>
        <p:blipFill>
          <a:blip r:embed="rId3" cstate="print"/>
          <a:srcRect l="14774"/>
          <a:stretch>
            <a:fillRect/>
          </a:stretch>
        </p:blipFill>
        <p:spPr bwMode="auto">
          <a:xfrm rot="10800000">
            <a:off x="1214414" y="1571612"/>
            <a:ext cx="2116494" cy="1447800"/>
          </a:xfrm>
          <a:prstGeom prst="ellipse">
            <a:avLst/>
          </a:prstGeom>
          <a:ln>
            <a:noFill/>
          </a:ln>
          <a:effectLst>
            <a:softEdge rad="112500"/>
          </a:effectLst>
        </p:spPr>
      </p:pic>
      <p:sp>
        <p:nvSpPr>
          <p:cNvPr id="20" name="Прямоугольник 19"/>
          <p:cNvSpPr/>
          <p:nvPr/>
        </p:nvSpPr>
        <p:spPr>
          <a:xfrm>
            <a:off x="214282" y="5500702"/>
            <a:ext cx="4286280" cy="307777"/>
          </a:xfrm>
          <a:prstGeom prst="rect">
            <a:avLst/>
          </a:prstGeom>
          <a:noFill/>
        </p:spPr>
        <p:txBody>
          <a:bodyPr wrap="square" lIns="91440" tIns="45720" rIns="91440" bIns="45720">
            <a:spAutoFit/>
          </a:bodyPr>
          <a:lstStyle/>
          <a:p>
            <a:pPr algn="ctr"/>
            <a:r>
              <a:rPr lang="ru-RU"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rPr>
              <a:t>Т</a:t>
            </a:r>
            <a:r>
              <a:rPr lang="uk-UA"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rPr>
              <a:t>ернопільська ЗОШ І-ІІІ ст. №21</a:t>
            </a:r>
            <a:endParaRPr lang="ru-RU"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endParaRPr>
          </a:p>
        </p:txBody>
      </p:sp>
      <p:sp>
        <p:nvSpPr>
          <p:cNvPr id="21" name="TextBox 20"/>
          <p:cNvSpPr txBox="1"/>
          <p:nvPr/>
        </p:nvSpPr>
        <p:spPr>
          <a:xfrm>
            <a:off x="3571868" y="6429396"/>
            <a:ext cx="1857388" cy="369332"/>
          </a:xfrm>
          <a:prstGeom prst="rect">
            <a:avLst/>
          </a:prstGeom>
          <a:noFill/>
        </p:spPr>
        <p:txBody>
          <a:bodyPr wrap="square" rtlCol="0">
            <a:spAutoFit/>
          </a:bodyPr>
          <a:lstStyle/>
          <a:p>
            <a:r>
              <a:rPr lang="uk-UA" dirty="0" smtClean="0"/>
              <a:t>Тернопіль - </a:t>
            </a:r>
            <a:r>
              <a:rPr lang="uk-UA" dirty="0" smtClean="0"/>
              <a:t>2012</a:t>
            </a:r>
            <a:endParaRPr lang="uk-UA" dirty="0"/>
          </a:p>
        </p:txBody>
      </p:sp>
      <p:sp>
        <p:nvSpPr>
          <p:cNvPr id="22" name="Прямоугольник 21"/>
          <p:cNvSpPr/>
          <p:nvPr/>
        </p:nvSpPr>
        <p:spPr>
          <a:xfrm>
            <a:off x="4857752" y="1285860"/>
            <a:ext cx="3812390" cy="1446550"/>
          </a:xfrm>
          <a:prstGeom prst="rect">
            <a:avLst/>
          </a:prstGeom>
          <a:effectLst>
            <a:glow rad="228600">
              <a:schemeClr val="accent6">
                <a:satMod val="175000"/>
                <a:alpha val="40000"/>
              </a:schemeClr>
            </a:glow>
            <a:outerShdw blurRad="57150" dist="38100" dir="5400000" algn="ctr" rotWithShape="0">
              <a:schemeClr val="accent6">
                <a:shade val="9000"/>
                <a:satMod val="105000"/>
                <a:alpha val="48000"/>
              </a:schemeClr>
            </a:outerShdw>
          </a:effectLst>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uk-UA"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Презентація </a:t>
            </a:r>
          </a:p>
          <a:p>
            <a:pPr algn="ctr"/>
            <a:r>
              <a:rPr lang="uk-UA" sz="4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досвіду</a:t>
            </a:r>
            <a:endParaRPr lang="ru-RU" sz="4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6" name="TextBox 25"/>
          <p:cNvSpPr txBox="1"/>
          <p:nvPr/>
        </p:nvSpPr>
        <p:spPr>
          <a:xfrm>
            <a:off x="2643174" y="3000372"/>
            <a:ext cx="5072098" cy="1815882"/>
          </a:xfrm>
          <a:prstGeom prst="rect">
            <a:avLst/>
          </a:prstGeom>
          <a:noFill/>
        </p:spPr>
        <p:txBody>
          <a:bodyPr wrap="square" rtlCol="0">
            <a:spAutoFit/>
          </a:bodyPr>
          <a:lstStyle/>
          <a:p>
            <a:pPr algn="ctr"/>
            <a:r>
              <a:rPr lang="uk-UA" sz="2800" b="1" dirty="0" smtClean="0">
                <a:solidFill>
                  <a:srgbClr val="0060A8"/>
                </a:solidFill>
              </a:rPr>
              <a:t>Практична площина проектної діяльності</a:t>
            </a:r>
          </a:p>
          <a:p>
            <a:pPr algn="ctr"/>
            <a:r>
              <a:rPr lang="uk-UA" sz="2800" b="1" dirty="0" smtClean="0">
                <a:solidFill>
                  <a:srgbClr val="0060A8"/>
                </a:solidFill>
              </a:rPr>
              <a:t> в освітньому середовищі – гарант успіху дитини</a:t>
            </a:r>
            <a:endParaRPr lang="ru-RU" sz="2800" b="1" dirty="0">
              <a:solidFill>
                <a:srgbClr val="0060A8"/>
              </a:solidFill>
            </a:endParaRPr>
          </a:p>
        </p:txBody>
      </p:sp>
      <p:sp>
        <p:nvSpPr>
          <p:cNvPr id="27" name="TextBox 26"/>
          <p:cNvSpPr txBox="1"/>
          <p:nvPr/>
        </p:nvSpPr>
        <p:spPr>
          <a:xfrm>
            <a:off x="5286380" y="6072206"/>
            <a:ext cx="3571900" cy="369332"/>
          </a:xfrm>
          <a:prstGeom prst="rect">
            <a:avLst/>
          </a:prstGeom>
          <a:noFill/>
        </p:spPr>
        <p:txBody>
          <a:bodyPr wrap="square" rtlCol="0">
            <a:spAutoFit/>
          </a:bodyPr>
          <a:lstStyle/>
          <a:p>
            <a:r>
              <a:rPr lang="uk-UA" dirty="0" smtClean="0">
                <a:solidFill>
                  <a:srgbClr val="9900CC"/>
                </a:solidFill>
              </a:rPr>
              <a:t>Підготувала: </a:t>
            </a:r>
            <a:r>
              <a:rPr lang="uk-UA" dirty="0" err="1" smtClean="0">
                <a:solidFill>
                  <a:srgbClr val="9900CC"/>
                </a:solidFill>
              </a:rPr>
              <a:t>вч</a:t>
            </a:r>
            <a:r>
              <a:rPr lang="uk-UA" dirty="0" smtClean="0">
                <a:solidFill>
                  <a:srgbClr val="9900CC"/>
                </a:solidFill>
              </a:rPr>
              <a:t>. </a:t>
            </a:r>
            <a:r>
              <a:rPr lang="uk-UA" dirty="0" err="1" smtClean="0">
                <a:solidFill>
                  <a:srgbClr val="9900CC"/>
                </a:solidFill>
              </a:rPr>
              <a:t>Литвинюк</a:t>
            </a:r>
            <a:r>
              <a:rPr lang="uk-UA" dirty="0" smtClean="0">
                <a:solidFill>
                  <a:srgbClr val="9900CC"/>
                </a:solidFill>
              </a:rPr>
              <a:t> Г.І. </a:t>
            </a:r>
            <a:endParaRPr lang="ru-RU" dirty="0">
              <a:solidFill>
                <a:srgbClr val="9900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7"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3000" fill="hold"/>
                                        <p:tgtEl>
                                          <p:spTgt spid="20"/>
                                        </p:tgtEl>
                                        <p:attrNameLst>
                                          <p:attrName>ppt_x</p:attrName>
                                        </p:attrNameLst>
                                      </p:cBhvr>
                                      <p:tavLst>
                                        <p:tav tm="0">
                                          <p:val>
                                            <p:strVal val="1+#ppt_w/2"/>
                                          </p:val>
                                        </p:tav>
                                        <p:tav tm="100000">
                                          <p:val>
                                            <p:strVal val="#ppt_x"/>
                                          </p:val>
                                        </p:tav>
                                      </p:tavLst>
                                    </p:anim>
                                    <p:anim calcmode="lin" valueType="num">
                                      <p:cBhvr additive="base">
                                        <p:cTn id="12" dur="3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785782" y="-71457"/>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714348" y="928670"/>
            <a:ext cx="1357322"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5 </a:t>
            </a:r>
            <a:endParaRPr lang="uk-UA" b="1" dirty="0">
              <a:latin typeface="Times New Roman" pitchFamily="18" charset="0"/>
              <a:cs typeface="Times New Roman" pitchFamily="18" charset="0"/>
            </a:endParaRPr>
          </a:p>
        </p:txBody>
      </p:sp>
      <p:graphicFrame>
        <p:nvGraphicFramePr>
          <p:cNvPr id="17" name="Схема 16"/>
          <p:cNvGraphicFramePr/>
          <p:nvPr/>
        </p:nvGraphicFramePr>
        <p:xfrm>
          <a:off x="214282" y="1928802"/>
          <a:ext cx="8715436" cy="378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p:cNvSpPr txBox="1"/>
          <p:nvPr/>
        </p:nvSpPr>
        <p:spPr>
          <a:xfrm>
            <a:off x="1357290" y="1428736"/>
            <a:ext cx="6000792" cy="369332"/>
          </a:xfrm>
          <a:prstGeom prst="rect">
            <a:avLst/>
          </a:prstGeom>
          <a:solidFill>
            <a:schemeClr val="accent3">
              <a:lumMod val="20000"/>
              <a:lumOff val="80000"/>
            </a:schemeClr>
          </a:solidFill>
        </p:spPr>
        <p:txBody>
          <a:bodyPr wrap="square" rtlCol="0">
            <a:spAutoFit/>
          </a:bodyPr>
          <a:lstStyle/>
          <a:p>
            <a:r>
              <a:rPr lang="uk-UA" dirty="0" smtClean="0"/>
              <a:t>Етапна проектна діяльність має певну упорядкованість</a:t>
            </a:r>
            <a:endParaRPr lang="uk-UA" dirty="0"/>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plus(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graphicFrame>
        <p:nvGraphicFramePr>
          <p:cNvPr id="13" name="Схема 12"/>
          <p:cNvGraphicFramePr/>
          <p:nvPr/>
        </p:nvGraphicFramePr>
        <p:xfrm>
          <a:off x="1571604" y="171448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785786" y="642918"/>
            <a:ext cx="1357322"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6 </a:t>
            </a:r>
            <a:endParaRPr lang="uk-UA" b="1" dirty="0">
              <a:latin typeface="Times New Roman" pitchFamily="18" charset="0"/>
              <a:cs typeface="Times New Roman" pitchFamily="18" charset="0"/>
            </a:endParaRPr>
          </a:p>
        </p:txBody>
      </p:sp>
      <p:sp>
        <p:nvSpPr>
          <p:cNvPr id="18" name="TextBox 17"/>
          <p:cNvSpPr txBox="1"/>
          <p:nvPr/>
        </p:nvSpPr>
        <p:spPr>
          <a:xfrm>
            <a:off x="2643174" y="1071546"/>
            <a:ext cx="5357850" cy="369332"/>
          </a:xfrm>
          <a:prstGeom prst="rect">
            <a:avLst/>
          </a:prstGeom>
          <a:solidFill>
            <a:schemeClr val="accent3">
              <a:lumMod val="20000"/>
              <a:lumOff val="80000"/>
            </a:schemeClr>
          </a:solidFill>
        </p:spPr>
        <p:txBody>
          <a:bodyPr wrap="square" rtlCol="0">
            <a:spAutoFit/>
          </a:bodyPr>
          <a:lstStyle/>
          <a:p>
            <a:r>
              <a:rPr lang="uk-UA" dirty="0" smtClean="0"/>
              <a:t>Чіткість, або алгоритм роботи над проектом</a:t>
            </a:r>
            <a:endParaRPr lang="uk-UA" dirty="0"/>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1+#ppt_w/2"/>
                                          </p:val>
                                        </p:tav>
                                        <p:tav tm="100000">
                                          <p:val>
                                            <p:strVal val="#ppt_x"/>
                                          </p:val>
                                        </p:tav>
                                      </p:tavLst>
                                    </p:anim>
                                    <p:anim calcmode="lin" valueType="num">
                                      <p:cBhvr additive="base">
                                        <p:cTn id="8" dur="5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3"/>
          <p:cNvSpPr txBox="1"/>
          <p:nvPr/>
        </p:nvSpPr>
        <p:spPr>
          <a:xfrm>
            <a:off x="1285852" y="2428868"/>
            <a:ext cx="2857520" cy="3429024"/>
          </a:xfrm>
          <a:prstGeom prst="rect">
            <a:avLst/>
          </a:prstGeom>
          <a:solidFill>
            <a:schemeClr val="accent3">
              <a:lumMod val="20000"/>
              <a:lumOff val="80000"/>
            </a:schemeClr>
          </a:solidFill>
          <a:effectLst>
            <a:glow rad="228600">
              <a:schemeClr val="accent5">
                <a:satMod val="175000"/>
                <a:alpha val="40000"/>
              </a:schemeClr>
            </a:glow>
            <a:softEdge rad="317500"/>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pitchFamily="2" charset="2"/>
              <a:buChar char="ü"/>
            </a:pPr>
            <a:r>
              <a:rPr lang="uk-UA" b="1" dirty="0" smtClean="0">
                <a:solidFill>
                  <a:srgbClr val="C00000"/>
                </a:solidFill>
              </a:rPr>
              <a:t>Газети;</a:t>
            </a:r>
          </a:p>
          <a:p>
            <a:pPr>
              <a:buFont typeface="Wingdings" pitchFamily="2" charset="2"/>
              <a:buChar char="ü"/>
            </a:pPr>
            <a:r>
              <a:rPr lang="uk-UA" b="1" dirty="0" smtClean="0">
                <a:solidFill>
                  <a:srgbClr val="C00000"/>
                </a:solidFill>
              </a:rPr>
              <a:t>Журнали;</a:t>
            </a:r>
          </a:p>
          <a:p>
            <a:pPr>
              <a:buFont typeface="Wingdings" pitchFamily="2" charset="2"/>
              <a:buChar char="ü"/>
            </a:pPr>
            <a:r>
              <a:rPr lang="uk-UA" b="1" dirty="0" smtClean="0">
                <a:solidFill>
                  <a:srgbClr val="C00000"/>
                </a:solidFill>
              </a:rPr>
              <a:t>Абетка;</a:t>
            </a:r>
          </a:p>
          <a:p>
            <a:pPr>
              <a:buFont typeface="Wingdings" pitchFamily="2" charset="2"/>
              <a:buChar char="ü"/>
            </a:pPr>
            <a:r>
              <a:rPr lang="uk-UA" b="1" dirty="0" smtClean="0">
                <a:solidFill>
                  <a:srgbClr val="C00000"/>
                </a:solidFill>
              </a:rPr>
              <a:t>Веб-сторінка;</a:t>
            </a:r>
          </a:p>
          <a:p>
            <a:pPr>
              <a:buFont typeface="Wingdings" pitchFamily="2" charset="2"/>
              <a:buChar char="ü"/>
            </a:pPr>
            <a:r>
              <a:rPr lang="uk-UA" b="1" dirty="0" smtClean="0">
                <a:solidFill>
                  <a:srgbClr val="C00000"/>
                </a:solidFill>
              </a:rPr>
              <a:t>Годівнички;</a:t>
            </a:r>
          </a:p>
          <a:p>
            <a:pPr>
              <a:buFont typeface="Wingdings" pitchFamily="2" charset="2"/>
              <a:buChar char="ü"/>
            </a:pPr>
            <a:r>
              <a:rPr lang="uk-UA" b="1" dirty="0" smtClean="0">
                <a:solidFill>
                  <a:srgbClr val="C00000"/>
                </a:solidFill>
              </a:rPr>
              <a:t>Екскурсійні мандри;</a:t>
            </a:r>
          </a:p>
          <a:p>
            <a:pPr>
              <a:buFont typeface="Wingdings" pitchFamily="2" charset="2"/>
              <a:buChar char="ü"/>
            </a:pPr>
            <a:r>
              <a:rPr lang="uk-UA" b="1" dirty="0" smtClean="0">
                <a:solidFill>
                  <a:srgbClr val="C00000"/>
                </a:solidFill>
              </a:rPr>
              <a:t>Куточки;</a:t>
            </a:r>
          </a:p>
          <a:p>
            <a:pPr>
              <a:buFont typeface="Wingdings" pitchFamily="2" charset="2"/>
              <a:buChar char="ü"/>
            </a:pPr>
            <a:r>
              <a:rPr lang="uk-UA" b="1" dirty="0" smtClean="0">
                <a:solidFill>
                  <a:srgbClr val="C00000"/>
                </a:solidFill>
              </a:rPr>
              <a:t>Віконечко в природу;</a:t>
            </a:r>
          </a:p>
          <a:p>
            <a:pPr>
              <a:buFont typeface="Wingdings" pitchFamily="2" charset="2"/>
              <a:buChar char="ü"/>
            </a:pPr>
            <a:r>
              <a:rPr lang="uk-UA" b="1" dirty="0" smtClean="0">
                <a:solidFill>
                  <a:srgbClr val="C00000"/>
                </a:solidFill>
              </a:rPr>
              <a:t>Дитячі фабрики, цехи;</a:t>
            </a:r>
          </a:p>
          <a:p>
            <a:pPr>
              <a:buFont typeface="Wingdings" pitchFamily="2" charset="2"/>
              <a:buChar char="ü"/>
            </a:pPr>
            <a:r>
              <a:rPr lang="uk-UA" b="1" dirty="0" smtClean="0">
                <a:solidFill>
                  <a:srgbClr val="C00000"/>
                </a:solidFill>
              </a:rPr>
              <a:t>Колекції;</a:t>
            </a:r>
          </a:p>
          <a:p>
            <a:pPr>
              <a:buFont typeface="Wingdings" pitchFamily="2" charset="2"/>
              <a:buChar char="ü"/>
            </a:pPr>
            <a:r>
              <a:rPr lang="uk-UA" b="1" dirty="0" smtClean="0">
                <a:solidFill>
                  <a:srgbClr val="C00000"/>
                </a:solidFill>
              </a:rPr>
              <a:t>Пошиття іграшок;</a:t>
            </a:r>
          </a:p>
        </p:txBody>
      </p:sp>
      <p:sp>
        <p:nvSpPr>
          <p:cNvPr id="17" name="TextBox 4"/>
          <p:cNvSpPr txBox="1"/>
          <p:nvPr/>
        </p:nvSpPr>
        <p:spPr>
          <a:xfrm>
            <a:off x="5000628" y="2428868"/>
            <a:ext cx="2857520" cy="3416320"/>
          </a:xfrm>
          <a:prstGeom prst="rect">
            <a:avLst/>
          </a:prstGeom>
          <a:effectLst>
            <a:glow rad="228600">
              <a:schemeClr val="accent6">
                <a:satMod val="175000"/>
                <a:alpha val="40000"/>
              </a:schemeClr>
            </a:glow>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pitchFamily="2" charset="2"/>
              <a:buChar char="ü"/>
            </a:pPr>
            <a:r>
              <a:rPr lang="uk-UA" b="1" dirty="0" smtClean="0">
                <a:solidFill>
                  <a:srgbClr val="C00000"/>
                </a:solidFill>
              </a:rPr>
              <a:t>Буклети;</a:t>
            </a:r>
          </a:p>
          <a:p>
            <a:pPr>
              <a:buFont typeface="Wingdings" pitchFamily="2" charset="2"/>
              <a:buChar char="ü"/>
            </a:pPr>
            <a:r>
              <a:rPr lang="uk-UA" b="1" dirty="0" smtClean="0">
                <a:solidFill>
                  <a:srgbClr val="C00000"/>
                </a:solidFill>
              </a:rPr>
              <a:t>Макети;</a:t>
            </a:r>
          </a:p>
          <a:p>
            <a:pPr>
              <a:buFont typeface="Wingdings" pitchFamily="2" charset="2"/>
              <a:buChar char="ü"/>
            </a:pPr>
            <a:r>
              <a:rPr lang="uk-UA" b="1" dirty="0" smtClean="0">
                <a:solidFill>
                  <a:srgbClr val="C00000"/>
                </a:solidFill>
              </a:rPr>
              <a:t>Музична добірка;</a:t>
            </a:r>
          </a:p>
          <a:p>
            <a:pPr>
              <a:buFont typeface="Wingdings" pitchFamily="2" charset="2"/>
              <a:buChar char="ü"/>
            </a:pPr>
            <a:r>
              <a:rPr lang="uk-UA" b="1" dirty="0" smtClean="0">
                <a:solidFill>
                  <a:srgbClr val="C00000"/>
                </a:solidFill>
              </a:rPr>
              <a:t>Творчі роботи;</a:t>
            </a:r>
          </a:p>
          <a:p>
            <a:pPr>
              <a:buFont typeface="Wingdings" pitchFamily="2" charset="2"/>
              <a:buChar char="ü"/>
            </a:pPr>
            <a:r>
              <a:rPr lang="uk-UA" b="1" dirty="0" smtClean="0">
                <a:solidFill>
                  <a:srgbClr val="C00000"/>
                </a:solidFill>
              </a:rPr>
              <a:t>Родинне свято;</a:t>
            </a:r>
          </a:p>
          <a:p>
            <a:pPr>
              <a:buFont typeface="Wingdings" pitchFamily="2" charset="2"/>
              <a:buChar char="ü"/>
            </a:pPr>
            <a:r>
              <a:rPr lang="uk-UA" b="1" dirty="0" smtClean="0">
                <a:solidFill>
                  <a:srgbClr val="C00000"/>
                </a:solidFill>
              </a:rPr>
              <a:t>Словники;</a:t>
            </a:r>
          </a:p>
          <a:p>
            <a:pPr>
              <a:buFont typeface="Wingdings" pitchFamily="2" charset="2"/>
              <a:buChar char="ü"/>
            </a:pPr>
            <a:r>
              <a:rPr lang="uk-UA" b="1" dirty="0" smtClean="0">
                <a:solidFill>
                  <a:srgbClr val="C00000"/>
                </a:solidFill>
              </a:rPr>
              <a:t>Театр</a:t>
            </a:r>
            <a:r>
              <a:rPr lang="ru-RU" b="1" dirty="0" smtClean="0">
                <a:solidFill>
                  <a:srgbClr val="C00000"/>
                </a:solidFill>
              </a:rPr>
              <a:t>алізовані дійства</a:t>
            </a:r>
            <a:r>
              <a:rPr lang="uk-UA" b="1" dirty="0" smtClean="0">
                <a:solidFill>
                  <a:srgbClr val="C00000"/>
                </a:solidFill>
              </a:rPr>
              <a:t>;</a:t>
            </a:r>
          </a:p>
          <a:p>
            <a:pPr>
              <a:buFont typeface="Wingdings" pitchFamily="2" charset="2"/>
              <a:buChar char="ü"/>
            </a:pPr>
            <a:r>
              <a:rPr lang="uk-UA" b="1" dirty="0" smtClean="0">
                <a:solidFill>
                  <a:srgbClr val="C00000"/>
                </a:solidFill>
              </a:rPr>
              <a:t>Відеофільми;</a:t>
            </a:r>
          </a:p>
          <a:p>
            <a:pPr>
              <a:buFont typeface="Wingdings" pitchFamily="2" charset="2"/>
              <a:buChar char="ü"/>
            </a:pPr>
            <a:r>
              <a:rPr lang="uk-UA" b="1" dirty="0" smtClean="0">
                <a:solidFill>
                  <a:srgbClr val="C00000"/>
                </a:solidFill>
              </a:rPr>
              <a:t>Лікарські рослини;</a:t>
            </a:r>
          </a:p>
          <a:p>
            <a:pPr>
              <a:buFont typeface="Wingdings" pitchFamily="2" charset="2"/>
              <a:buChar char="ü"/>
            </a:pPr>
            <a:r>
              <a:rPr lang="uk-UA" b="1" dirty="0" smtClean="0">
                <a:solidFill>
                  <a:srgbClr val="C00000"/>
                </a:solidFill>
              </a:rPr>
              <a:t>Волонтерський загін;</a:t>
            </a:r>
          </a:p>
          <a:p>
            <a:r>
              <a:rPr lang="uk-UA" b="1" dirty="0" smtClean="0">
                <a:solidFill>
                  <a:srgbClr val="C00000"/>
                </a:solidFill>
              </a:rPr>
              <a:t>тощо.</a:t>
            </a:r>
            <a:endParaRPr lang="uk-UA" b="1" dirty="0">
              <a:solidFill>
                <a:srgbClr val="C00000"/>
              </a:solidFill>
            </a:endParaRPr>
          </a:p>
        </p:txBody>
      </p:sp>
      <p:sp>
        <p:nvSpPr>
          <p:cNvPr id="18" name="TextBox 17"/>
          <p:cNvSpPr txBox="1"/>
          <p:nvPr/>
        </p:nvSpPr>
        <p:spPr>
          <a:xfrm>
            <a:off x="785786" y="714356"/>
            <a:ext cx="1285884"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7</a:t>
            </a:r>
            <a:endParaRPr lang="uk-UA" b="1" dirty="0">
              <a:latin typeface="Times New Roman" pitchFamily="18" charset="0"/>
              <a:cs typeface="Times New Roman" pitchFamily="18" charset="0"/>
            </a:endParaRPr>
          </a:p>
        </p:txBody>
      </p:sp>
      <p:sp>
        <p:nvSpPr>
          <p:cNvPr id="19" name="TextBox 18"/>
          <p:cNvSpPr txBox="1"/>
          <p:nvPr/>
        </p:nvSpPr>
        <p:spPr>
          <a:xfrm>
            <a:off x="1500166" y="1428736"/>
            <a:ext cx="6072230" cy="369332"/>
          </a:xfrm>
          <a:prstGeom prst="rect">
            <a:avLst/>
          </a:prstGeom>
          <a:solidFill>
            <a:schemeClr val="accent3">
              <a:lumMod val="20000"/>
              <a:lumOff val="80000"/>
            </a:schemeClr>
          </a:solidFill>
        </p:spPr>
        <p:txBody>
          <a:bodyPr wrap="square" rtlCol="0">
            <a:spAutoFit/>
          </a:bodyPr>
          <a:lstStyle/>
          <a:p>
            <a:r>
              <a:rPr lang="uk-UA" dirty="0" smtClean="0"/>
              <a:t>Презентація напрацювань на широку аудиторію</a:t>
            </a:r>
            <a:endParaRPr lang="uk-UA" dirty="0"/>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0-#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7" presetClass="entr" presetSubtype="2"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1+#ppt_w/2"/>
                                          </p:val>
                                        </p:tav>
                                        <p:tav tm="100000">
                                          <p:val>
                                            <p:strVal val="#ppt_x"/>
                                          </p:val>
                                        </p:tav>
                                      </p:tavLst>
                                    </p:anim>
                                    <p:anim calcmode="lin" valueType="num">
                                      <p:cBhvr additive="base">
                                        <p:cTn id="13"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27649" name="Rectangle 1"/>
          <p:cNvSpPr>
            <a:spLocks noChangeArrowheads="1"/>
          </p:cNvSpPr>
          <p:nvPr/>
        </p:nvSpPr>
        <p:spPr bwMode="auto">
          <a:xfrm>
            <a:off x="285720" y="1357298"/>
            <a:ext cx="8572560" cy="3754874"/>
          </a:xfrm>
          <a:prstGeom prst="rect">
            <a:avLst/>
          </a:prstGeom>
          <a:solidFill>
            <a:schemeClr val="accent3">
              <a:lumMod val="20000"/>
              <a:lumOff val="80000"/>
            </a:schemeClr>
          </a:solidFill>
          <a:ln w="9525">
            <a:noFill/>
            <a:miter lim="800000"/>
            <a:headEnd/>
            <a:tailEnd/>
          </a:ln>
          <a:effectLst>
            <a:glow rad="228600">
              <a:schemeClr val="accent1">
                <a:satMod val="175000"/>
                <a:alpha val="40000"/>
              </a:schemeClr>
            </a:glow>
            <a:softEdge rad="317500"/>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     </a:t>
            </a: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Діяльність учнів у класних проектах сприяла виробленню в них активної життєвої позиції, і вони навчилися:</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приймати рішення;</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володіти комунікативною культурою;</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володіти уміннями пошуку, систематизації, зберігання і передавання інформації;</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залучати громадськість до співпраці;</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бути толерантними;</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популяризувати доброчинність у всіх її проявах;</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планувати свою роботу, передбачаючи реальний результат;</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обирати діяльність відповідно до власних уподобань і самостійно реалізовувати свою ідею, задум;</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створювати ситуацію успіху і підтримки;</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бути особисто причетним до відродження, збереження природи та популяризації культури, мови, традицій, обрядів;</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видавати шкільні газети, журнали, буклети, що містять цікаву і необхідну інформацію для читача-однолітка;</a:t>
            </a:r>
            <a:endParaRPr kumimoji="0" lang="uk-UA" sz="1400" b="1" i="0" u="none" strike="noStrike" cap="none" normalizeH="0" baseline="0" dirty="0" smtClean="0">
              <a:ln>
                <a:noFill/>
              </a:ln>
              <a:solidFill>
                <a:srgbClr val="5E14CA"/>
              </a:solidFill>
              <a:effectLst/>
              <a:latin typeface="Arial" pitchFamily="34"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робити шкільні телепередачі, документальні фільми;</a:t>
            </a:r>
          </a:p>
          <a:p>
            <a:pPr marL="266700" marR="0" lvl="0" indent="-266700" algn="l" defTabSz="914400" rtl="0" eaLnBrk="0" fontAlgn="base" latinLnBrk="0" hangingPunct="0">
              <a:lnSpc>
                <a:spcPct val="100000"/>
              </a:lnSpc>
              <a:spcBef>
                <a:spcPct val="0"/>
              </a:spcBef>
              <a:spcAft>
                <a:spcPct val="0"/>
              </a:spcAft>
              <a:buClrTx/>
              <a:buSzTx/>
              <a:buFont typeface="Arial" pitchFamily="34" charset="0"/>
              <a:buChar char="•"/>
              <a:tabLst/>
            </a:pPr>
            <a:r>
              <a:rPr kumimoji="0" lang="uk-UA" sz="1400" b="1" i="0" u="none" strike="noStrike" cap="none" normalizeH="0" baseline="0" dirty="0" smtClean="0">
                <a:ln>
                  <a:noFill/>
                </a:ln>
                <a:solidFill>
                  <a:srgbClr val="5E14CA"/>
                </a:solidFill>
                <a:effectLst/>
                <a:latin typeface="Times New Roman" pitchFamily="18" charset="0"/>
                <a:ea typeface="Calibri" pitchFamily="34" charset="0"/>
                <a:cs typeface="Times New Roman" pitchFamily="18" charset="0"/>
              </a:rPr>
              <a:t>критично сприймати інформацію, самостійно її аналізувати тощо</a:t>
            </a:r>
            <a:r>
              <a:rPr kumimoji="0" lang="uk-UA" sz="1400" b="1" i="0" u="none" strike="noStrike" cap="none" normalizeH="0" baseline="0" dirty="0" smtClean="0">
                <a:ln>
                  <a:noFill/>
                </a:ln>
                <a:solidFill>
                  <a:srgbClr val="5E14CA"/>
                </a:solidFill>
                <a:effectLst/>
                <a:latin typeface="Arial" pitchFamily="34" charset="0"/>
              </a:rPr>
              <a:t> .</a:t>
            </a:r>
          </a:p>
        </p:txBody>
      </p:sp>
      <p:sp>
        <p:nvSpPr>
          <p:cNvPr id="27650" name="Rectangle 2"/>
          <p:cNvSpPr>
            <a:spLocks noChangeArrowheads="1"/>
          </p:cNvSpPr>
          <p:nvPr/>
        </p:nvSpPr>
        <p:spPr bwMode="auto">
          <a:xfrm>
            <a:off x="214282" y="5214950"/>
            <a:ext cx="871543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fontAlgn="base">
              <a:spcBef>
                <a:spcPct val="0"/>
              </a:spcBef>
              <a:spcAft>
                <a:spcPct val="0"/>
              </a:spcAft>
            </a:pPr>
            <a:r>
              <a:rPr lang="uk-UA" sz="1400" b="1" dirty="0" smtClean="0">
                <a:solidFill>
                  <a:srgbClr val="C00000"/>
                </a:solidFill>
                <a:latin typeface="Times New Roman" pitchFamily="18" charset="0"/>
                <a:ea typeface="Calibri" pitchFamily="34" charset="0"/>
                <a:cs typeface="Times New Roman" pitchFamily="18" charset="0"/>
              </a:rPr>
              <a:t>Таке розмаїття форм презентації  показує ефективність проектної діяльності і співіснування традиційних технологій (ознаки:науковість, організованість, ідейно-емоційний  вплив,  впорядкованість,</a:t>
            </a:r>
          </a:p>
          <a:p>
            <a:pPr fontAlgn="base">
              <a:spcBef>
                <a:spcPct val="0"/>
              </a:spcBef>
              <a:spcAft>
                <a:spcPct val="0"/>
              </a:spcAft>
            </a:pPr>
            <a:r>
              <a:rPr lang="uk-UA" sz="1400" b="1" dirty="0" smtClean="0">
                <a:solidFill>
                  <a:srgbClr val="C00000"/>
                </a:solidFill>
                <a:latin typeface="Times New Roman" pitchFamily="18" charset="0"/>
                <a:ea typeface="Calibri" pitchFamily="34" charset="0"/>
                <a:cs typeface="Times New Roman" pitchFamily="18" charset="0"/>
              </a:rPr>
              <a:t> доступність, усвідомленість, активність тощо) та інноваційних технологій (ознаки: ефективність педагогічного процесу, створення власної системи роботи, комплексність, багатоплановість,нові ідеї, підходи, програми,відкритість, саморозвиток, інтегрованість, стилі                 мислення, гуманність, компетентність тощо)</a:t>
            </a:r>
            <a:endParaRPr lang="uk-UA" sz="1400" b="1" dirty="0" smtClean="0">
              <a:solidFill>
                <a:srgbClr val="C00000"/>
              </a:solidFill>
              <a:latin typeface="Arial" pitchFamily="34" charset="0"/>
            </a:endParaRPr>
          </a:p>
          <a:p>
            <a:pPr marL="0" marR="0" lvl="0" indent="450850" defTabSz="914400" rtl="0" eaLnBrk="1" fontAlgn="base" latinLnBrk="0" hangingPunct="1">
              <a:lnSpc>
                <a:spcPct val="100000"/>
              </a:lnSpc>
              <a:spcBef>
                <a:spcPct val="0"/>
              </a:spcBef>
              <a:spcAft>
                <a:spcPct val="0"/>
              </a:spcAft>
              <a:buClrTx/>
              <a:buSzTx/>
              <a:buFontTx/>
              <a:buNone/>
              <a:tabLst/>
            </a:pPr>
            <a:endParaRPr kumimoji="0" lang="uk-UA" sz="1400" b="1" i="0" u="none" strike="noStrike" cap="none" normalizeH="0" baseline="0" dirty="0" smtClean="0">
              <a:ln>
                <a:noFill/>
              </a:ln>
              <a:solidFill>
                <a:srgbClr val="C00000"/>
              </a:solidFill>
              <a:effectLst/>
              <a:latin typeface="Arial" pitchFamily="34" charset="0"/>
            </a:endParaRPr>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fade">
                                      <p:cBhvr>
                                        <p:cTn id="7" dur="2000"/>
                                        <p:tgtEl>
                                          <p:spTgt spid="27649"/>
                                        </p:tgtEl>
                                      </p:cBhvr>
                                    </p:animEffect>
                                    <p:anim calcmode="lin" valueType="num">
                                      <p:cBhvr>
                                        <p:cTn id="8" dur="2000" fill="hold"/>
                                        <p:tgtEl>
                                          <p:spTgt spid="27649"/>
                                        </p:tgtEl>
                                        <p:attrNameLst>
                                          <p:attrName>style.rotation</p:attrName>
                                        </p:attrNameLst>
                                      </p:cBhvr>
                                      <p:tavLst>
                                        <p:tav tm="0">
                                          <p:val>
                                            <p:fltVal val="720"/>
                                          </p:val>
                                        </p:tav>
                                        <p:tav tm="100000">
                                          <p:val>
                                            <p:fltVal val="0"/>
                                          </p:val>
                                        </p:tav>
                                      </p:tavLst>
                                    </p:anim>
                                    <p:anim calcmode="lin" valueType="num">
                                      <p:cBhvr>
                                        <p:cTn id="9" dur="2000" fill="hold"/>
                                        <p:tgtEl>
                                          <p:spTgt spid="27649"/>
                                        </p:tgtEl>
                                        <p:attrNameLst>
                                          <p:attrName>ppt_h</p:attrName>
                                        </p:attrNameLst>
                                      </p:cBhvr>
                                      <p:tavLst>
                                        <p:tav tm="0">
                                          <p:val>
                                            <p:fltVal val="0"/>
                                          </p:val>
                                        </p:tav>
                                        <p:tav tm="100000">
                                          <p:val>
                                            <p:strVal val="#ppt_h"/>
                                          </p:val>
                                        </p:tav>
                                      </p:tavLst>
                                    </p:anim>
                                    <p:anim calcmode="lin" valueType="num">
                                      <p:cBhvr>
                                        <p:cTn id="10" dur="2000" fill="hold"/>
                                        <p:tgtEl>
                                          <p:spTgt spid="2764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642910" y="928670"/>
            <a:ext cx="1428760"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8</a:t>
            </a:r>
            <a:r>
              <a:rPr lang="uk-UA" dirty="0" smtClean="0"/>
              <a:t> </a:t>
            </a:r>
            <a:endParaRPr lang="uk-UA" dirty="0"/>
          </a:p>
        </p:txBody>
      </p:sp>
      <p:sp>
        <p:nvSpPr>
          <p:cNvPr id="17" name="TextBox 16"/>
          <p:cNvSpPr txBox="1"/>
          <p:nvPr/>
        </p:nvSpPr>
        <p:spPr>
          <a:xfrm>
            <a:off x="2571736" y="1285860"/>
            <a:ext cx="5857916" cy="369332"/>
          </a:xfrm>
          <a:prstGeom prst="rect">
            <a:avLst/>
          </a:prstGeom>
          <a:solidFill>
            <a:schemeClr val="accent3">
              <a:lumMod val="20000"/>
              <a:lumOff val="80000"/>
            </a:schemeClr>
          </a:solidFill>
        </p:spPr>
        <p:txBody>
          <a:bodyPr wrap="square" rtlCol="0">
            <a:spAutoFit/>
          </a:bodyPr>
          <a:lstStyle/>
          <a:p>
            <a:r>
              <a:rPr lang="uk-UA" dirty="0" smtClean="0"/>
              <a:t>Критерії ефективності проектної діяльності</a:t>
            </a:r>
            <a:endParaRPr lang="uk-UA" dirty="0"/>
          </a:p>
        </p:txBody>
      </p:sp>
      <p:graphicFrame>
        <p:nvGraphicFramePr>
          <p:cNvPr id="18" name="Схема 17"/>
          <p:cNvGraphicFramePr/>
          <p:nvPr/>
        </p:nvGraphicFramePr>
        <p:xfrm>
          <a:off x="1071538" y="1785926"/>
          <a:ext cx="6548462" cy="3675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3)">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892940" y="-535781"/>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500034" y="785794"/>
            <a:ext cx="1500198"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9</a:t>
            </a:r>
            <a:endParaRPr lang="uk-UA" b="1" dirty="0">
              <a:latin typeface="Times New Roman" pitchFamily="18" charset="0"/>
              <a:cs typeface="Times New Roman" pitchFamily="18" charset="0"/>
            </a:endParaRPr>
          </a:p>
        </p:txBody>
      </p:sp>
      <p:graphicFrame>
        <p:nvGraphicFramePr>
          <p:cNvPr id="19" name="Схема 18"/>
          <p:cNvGraphicFramePr/>
          <p:nvPr/>
        </p:nvGraphicFramePr>
        <p:xfrm>
          <a:off x="357158" y="1285860"/>
          <a:ext cx="8143932" cy="4103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1" name="AutoShape 1"/>
          <p:cNvSpPr>
            <a:spLocks noChangeArrowheads="1"/>
          </p:cNvSpPr>
          <p:nvPr/>
        </p:nvSpPr>
        <p:spPr bwMode="auto">
          <a:xfrm>
            <a:off x="3357554" y="5643578"/>
            <a:ext cx="2000264" cy="714380"/>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uk-UA" dirty="0"/>
          </a:p>
        </p:txBody>
      </p:sp>
      <p:sp>
        <p:nvSpPr>
          <p:cNvPr id="25602" name="Rectangle 2"/>
          <p:cNvSpPr>
            <a:spLocks noChangeArrowheads="1"/>
          </p:cNvSpPr>
          <p:nvPr/>
        </p:nvSpPr>
        <p:spPr bwMode="auto">
          <a:xfrm>
            <a:off x="857224" y="5715016"/>
            <a:ext cx="2285984" cy="800219"/>
          </a:xfrm>
          <a:prstGeom prst="rect">
            <a:avLst/>
          </a:prstGeom>
          <a:solidFill>
            <a:srgbClr val="FFCC99"/>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Сприяють досягненню</a:t>
            </a:r>
            <a:endParaRPr kumimoji="0" lang="uk-UA" sz="9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успіху в житті</a:t>
            </a:r>
            <a:endParaRPr kumimoji="0" lang="uk-UA" sz="9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endParaRPr>
          </a:p>
        </p:txBody>
      </p:sp>
      <p:sp>
        <p:nvSpPr>
          <p:cNvPr id="25603" name="Rectangle 3"/>
          <p:cNvSpPr>
            <a:spLocks noChangeArrowheads="1"/>
          </p:cNvSpPr>
          <p:nvPr/>
        </p:nvSpPr>
        <p:spPr bwMode="auto">
          <a:xfrm>
            <a:off x="5500694" y="5715016"/>
            <a:ext cx="2428860" cy="738664"/>
          </a:xfrm>
          <a:prstGeom prst="rect">
            <a:avLst/>
          </a:prstGeom>
          <a:solidFill>
            <a:srgbClr val="CC99FF"/>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Відповідають багатоманітним сферам життя</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style.rotation</p:attrName>
                                        </p:attrNameLst>
                                      </p:cBhvr>
                                      <p:tavLst>
                                        <p:tav tm="0">
                                          <p:val>
                                            <p:fltVal val="720"/>
                                          </p:val>
                                        </p:tav>
                                        <p:tav tm="100000">
                                          <p:val>
                                            <p:fltVal val="0"/>
                                          </p:val>
                                        </p:tav>
                                      </p:tavLst>
                                    </p:anim>
                                    <p:anim calcmode="lin" valueType="num">
                                      <p:cBhvr>
                                        <p:cTn id="9" dur="2000" fill="hold"/>
                                        <p:tgtEl>
                                          <p:spTgt spid="19"/>
                                        </p:tgtEl>
                                        <p:attrNameLst>
                                          <p:attrName>ppt_h</p:attrName>
                                        </p:attrNameLst>
                                      </p:cBhvr>
                                      <p:tavLst>
                                        <p:tav tm="0">
                                          <p:val>
                                            <p:fltVal val="0"/>
                                          </p:val>
                                        </p:tav>
                                        <p:tav tm="100000">
                                          <p:val>
                                            <p:strVal val="#ppt_h"/>
                                          </p:val>
                                        </p:tav>
                                      </p:tavLst>
                                    </p:anim>
                                    <p:anim calcmode="lin" valueType="num">
                                      <p:cBhvr>
                                        <p:cTn id="10" dur="2000" fill="hold"/>
                                        <p:tgtEl>
                                          <p:spTgt spid="19"/>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4" fill="hold" grpId="0" nodeType="afterEffect">
                                  <p:stCondLst>
                                    <p:cond delay="0"/>
                                  </p:stCondLst>
                                  <p:childTnLst>
                                    <p:set>
                                      <p:cBhvr>
                                        <p:cTn id="13" dur="1" fill="hold">
                                          <p:stCondLst>
                                            <p:cond delay="0"/>
                                          </p:stCondLst>
                                        </p:cTn>
                                        <p:tgtEl>
                                          <p:spTgt spid="25601"/>
                                        </p:tgtEl>
                                        <p:attrNameLst>
                                          <p:attrName>style.visibility</p:attrName>
                                        </p:attrNameLst>
                                      </p:cBhvr>
                                      <p:to>
                                        <p:strVal val="visible"/>
                                      </p:to>
                                    </p:set>
                                    <p:anim calcmode="lin" valueType="num">
                                      <p:cBhvr additive="base">
                                        <p:cTn id="14" dur="2000" fill="hold"/>
                                        <p:tgtEl>
                                          <p:spTgt spid="25601"/>
                                        </p:tgtEl>
                                        <p:attrNameLst>
                                          <p:attrName>ppt_x</p:attrName>
                                        </p:attrNameLst>
                                      </p:cBhvr>
                                      <p:tavLst>
                                        <p:tav tm="0">
                                          <p:val>
                                            <p:strVal val="#ppt_x"/>
                                          </p:val>
                                        </p:tav>
                                        <p:tav tm="100000">
                                          <p:val>
                                            <p:strVal val="#ppt_x"/>
                                          </p:val>
                                        </p:tav>
                                      </p:tavLst>
                                    </p:anim>
                                    <p:anim calcmode="lin" valueType="num">
                                      <p:cBhvr additive="base">
                                        <p:cTn id="15" dur="2000" fill="hold"/>
                                        <p:tgtEl>
                                          <p:spTgt spid="25601"/>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7" presetClass="entr" presetSubtype="8" fill="hold" grpId="0" nodeType="afterEffect">
                                  <p:stCondLst>
                                    <p:cond delay="0"/>
                                  </p:stCondLst>
                                  <p:childTnLst>
                                    <p:set>
                                      <p:cBhvr>
                                        <p:cTn id="18" dur="1" fill="hold">
                                          <p:stCondLst>
                                            <p:cond delay="0"/>
                                          </p:stCondLst>
                                        </p:cTn>
                                        <p:tgtEl>
                                          <p:spTgt spid="25602"/>
                                        </p:tgtEl>
                                        <p:attrNameLst>
                                          <p:attrName>style.visibility</p:attrName>
                                        </p:attrNameLst>
                                      </p:cBhvr>
                                      <p:to>
                                        <p:strVal val="visible"/>
                                      </p:to>
                                    </p:set>
                                    <p:anim calcmode="lin" valueType="num">
                                      <p:cBhvr additive="base">
                                        <p:cTn id="19" dur="2000" fill="hold"/>
                                        <p:tgtEl>
                                          <p:spTgt spid="25602"/>
                                        </p:tgtEl>
                                        <p:attrNameLst>
                                          <p:attrName>ppt_x</p:attrName>
                                        </p:attrNameLst>
                                      </p:cBhvr>
                                      <p:tavLst>
                                        <p:tav tm="0">
                                          <p:val>
                                            <p:strVal val="0-#ppt_w/2"/>
                                          </p:val>
                                        </p:tav>
                                        <p:tav tm="100000">
                                          <p:val>
                                            <p:strVal val="#ppt_x"/>
                                          </p:val>
                                        </p:tav>
                                      </p:tavLst>
                                    </p:anim>
                                    <p:anim calcmode="lin" valueType="num">
                                      <p:cBhvr additive="base">
                                        <p:cTn id="20" dur="2000" fill="hold"/>
                                        <p:tgtEl>
                                          <p:spTgt spid="25602"/>
                                        </p:tgtEl>
                                        <p:attrNameLst>
                                          <p:attrName>ppt_y</p:attrName>
                                        </p:attrNameLst>
                                      </p:cBhvr>
                                      <p:tavLst>
                                        <p:tav tm="0">
                                          <p:val>
                                            <p:strVal val="#ppt_y"/>
                                          </p:val>
                                        </p:tav>
                                        <p:tav tm="100000">
                                          <p:val>
                                            <p:strVal val="#ppt_y"/>
                                          </p:val>
                                        </p:tav>
                                      </p:tavLst>
                                    </p:anim>
                                  </p:childTnLst>
                                </p:cTn>
                              </p:par>
                            </p:childTnLst>
                          </p:cTn>
                        </p:par>
                        <p:par>
                          <p:cTn id="21" fill="hold">
                            <p:stCondLst>
                              <p:cond delay="6000"/>
                            </p:stCondLst>
                            <p:childTnLst>
                              <p:par>
                                <p:cTn id="22" presetID="7" presetClass="entr" presetSubtype="2" fill="hold" grpId="0" nodeType="afterEffect">
                                  <p:stCondLst>
                                    <p:cond delay="0"/>
                                  </p:stCondLst>
                                  <p:childTnLst>
                                    <p:set>
                                      <p:cBhvr>
                                        <p:cTn id="23" dur="1" fill="hold">
                                          <p:stCondLst>
                                            <p:cond delay="0"/>
                                          </p:stCondLst>
                                        </p:cTn>
                                        <p:tgtEl>
                                          <p:spTgt spid="25603"/>
                                        </p:tgtEl>
                                        <p:attrNameLst>
                                          <p:attrName>style.visibility</p:attrName>
                                        </p:attrNameLst>
                                      </p:cBhvr>
                                      <p:to>
                                        <p:strVal val="visible"/>
                                      </p:to>
                                    </p:set>
                                    <p:anim calcmode="lin" valueType="num">
                                      <p:cBhvr additive="base">
                                        <p:cTn id="24" dur="2000" fill="hold"/>
                                        <p:tgtEl>
                                          <p:spTgt spid="25603"/>
                                        </p:tgtEl>
                                        <p:attrNameLst>
                                          <p:attrName>ppt_x</p:attrName>
                                        </p:attrNameLst>
                                      </p:cBhvr>
                                      <p:tavLst>
                                        <p:tav tm="0">
                                          <p:val>
                                            <p:strVal val="1+#ppt_w/2"/>
                                          </p:val>
                                        </p:tav>
                                        <p:tav tm="100000">
                                          <p:val>
                                            <p:strVal val="#ppt_x"/>
                                          </p:val>
                                        </p:tav>
                                      </p:tavLst>
                                    </p:anim>
                                    <p:anim calcmode="lin" valueType="num">
                                      <p:cBhvr additive="base">
                                        <p:cTn id="25" dur="2000" fill="hold"/>
                                        <p:tgtEl>
                                          <p:spTgt spid="25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5601" grpId="0" animBg="1"/>
      <p:bldP spid="25602" grpId="0" animBg="1"/>
      <p:bldP spid="256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714348" y="928670"/>
            <a:ext cx="1428760"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10</a:t>
            </a:r>
            <a:endParaRPr lang="uk-UA" b="1" dirty="0">
              <a:latin typeface="Times New Roman" pitchFamily="18" charset="0"/>
              <a:cs typeface="Times New Roman" pitchFamily="18" charset="0"/>
            </a:endParaRPr>
          </a:p>
        </p:txBody>
      </p:sp>
      <p:sp>
        <p:nvSpPr>
          <p:cNvPr id="17" name="Rectangle 1"/>
          <p:cNvSpPr>
            <a:spLocks noChangeArrowheads="1"/>
          </p:cNvSpPr>
          <p:nvPr/>
        </p:nvSpPr>
        <p:spPr bwMode="auto">
          <a:xfrm>
            <a:off x="1142976" y="1305342"/>
            <a:ext cx="6715171" cy="4893647"/>
          </a:xfrm>
          <a:prstGeom prst="rect">
            <a:avLst/>
          </a:prstGeom>
          <a:solidFill>
            <a:schemeClr val="accent4">
              <a:lumMod val="20000"/>
              <a:lumOff val="80000"/>
            </a:schemeClr>
          </a:solidFill>
          <a:ln>
            <a:headEnd/>
            <a:tailEnd/>
          </a:ln>
          <a:effectLst>
            <a:outerShdw blurRad="57150" dist="38100" dir="5400000" algn="ctr" rotWithShape="0">
              <a:schemeClr val="accent1">
                <a:shade val="9000"/>
                <a:satMod val="105000"/>
                <a:alpha val="48000"/>
              </a:schemeClr>
            </a:outerShdw>
            <a:softEdge rad="317500"/>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defPPr>
              <a:defRPr lang="ru-R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Володіти комунікативною культурою та технікою успішного спілкування</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Критично сприймати інформацію, самостійно її аналізувати</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Раціонально використовувати комп′ютер, Інтернет</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Володіти уміннями пошуку, систематизації, зберігання та передавання інформації</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Застосовувати інформацію для досягнення поставлених завдань</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Залучати громадськість до співпраці</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Бути толерантними, приймати рішення, аргументувати думки </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Планувати свою роботу, передбачаючи реальний результат</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Користуватися різноманітними джерелами інформації</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Допомагати та вибачати один одному</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Обирати діяльність відповідно до власних уподобань і самостійно реалізувати свою ідею, задум</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Створювати ситуацію успіху і підтримки</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Презентувати свої ідеї перед аудиторією</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Бути особисто причетними до відродження, збереження природи та популяризації культури, мови, традицій, обрядів</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Видавати шкільні журнали, газети, буклети, що містять цікаву і необхідну інформацію для читача – однолітка</a:t>
            </a:r>
          </a:p>
          <a:p>
            <a:pPr lvl="0">
              <a:buFont typeface="Wingdings" pitchFamily="2" charset="2"/>
              <a:buChar char="§"/>
            </a:pPr>
            <a:r>
              <a:rPr lang="uk-UA" sz="1400" b="1" dirty="0" smtClean="0">
                <a:solidFill>
                  <a:schemeClr val="accent3">
                    <a:lumMod val="50000"/>
                  </a:schemeClr>
                </a:solidFill>
                <a:latin typeface="Times New Roman" pitchFamily="18" charset="0"/>
                <a:cs typeface="Times New Roman" pitchFamily="18" charset="0"/>
              </a:rPr>
              <a:t>Робити шкільні телепередачі, документальні фільми, де висвітлюється повніша інформація з даної проблеми.</a:t>
            </a:r>
          </a:p>
          <a:p>
            <a:pPr marL="0" marR="0" lvl="0" indent="0" algn="l" defTabSz="914400" rtl="0" eaLnBrk="1" fontAlgn="base" latinLnBrk="0" hangingPunct="1">
              <a:lnSpc>
                <a:spcPct val="100000"/>
              </a:lnSpc>
              <a:spcBef>
                <a:spcPct val="0"/>
              </a:spcBef>
              <a:spcAft>
                <a:spcPct val="0"/>
              </a:spcAft>
              <a:buClrTx/>
              <a:buSzTx/>
              <a:tabLst>
                <a:tab pos="571500" algn="l"/>
              </a:tabLst>
            </a:pPr>
            <a:endParaRPr kumimoji="0" lang="ru-RU" sz="1800" b="1" i="0" u="none" strike="noStrike" cap="none" normalizeH="0" baseline="0" dirty="0" smtClean="0">
              <a:ln>
                <a:noFill/>
              </a:ln>
              <a:solidFill>
                <a:srgbClr val="C00000"/>
              </a:solidFill>
              <a:effectLst/>
              <a:latin typeface="Arial" pitchFamily="34" charset="0"/>
            </a:endParaRP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graphicFrame>
        <p:nvGraphicFramePr>
          <p:cNvPr id="13" name="Диаграмма 12"/>
          <p:cNvGraphicFramePr/>
          <p:nvPr/>
        </p:nvGraphicFramePr>
        <p:xfrm>
          <a:off x="285720" y="1285860"/>
          <a:ext cx="8643998" cy="521497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857224" y="714356"/>
            <a:ext cx="7500990" cy="646331"/>
          </a:xfrm>
          <a:prstGeom prst="rect">
            <a:avLst/>
          </a:prstGeom>
          <a:solidFill>
            <a:srgbClr val="FFE285"/>
          </a:solidFill>
        </p:spPr>
        <p:txBody>
          <a:bodyPr wrap="square" rtlCol="0">
            <a:spAutoFit/>
          </a:bodyPr>
          <a:lstStyle/>
          <a:p>
            <a:pPr algn="ctr"/>
            <a:r>
              <a:rPr lang="uk-UA" b="1" dirty="0" smtClean="0">
                <a:solidFill>
                  <a:srgbClr val="5E14CA"/>
                </a:solidFill>
              </a:rPr>
              <a:t>Вплив проектної діяльності на рівень обдарованості дитини</a:t>
            </a:r>
          </a:p>
          <a:p>
            <a:pPr algn="ctr"/>
            <a:r>
              <a:rPr lang="uk-UA" b="1" dirty="0" smtClean="0">
                <a:solidFill>
                  <a:srgbClr val="5E14CA"/>
                </a:solidFill>
              </a:rPr>
              <a:t>(з 2008-2011р.р</a:t>
            </a:r>
            <a:endParaRPr lang="uk-UA" dirty="0">
              <a:solidFill>
                <a:srgbClr val="5E14CA"/>
              </a:solidFill>
            </a:endParaRPr>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plus(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graphicFrame>
        <p:nvGraphicFramePr>
          <p:cNvPr id="17" name="Схема 16"/>
          <p:cNvGraphicFramePr/>
          <p:nvPr/>
        </p:nvGraphicFramePr>
        <p:xfrm>
          <a:off x="285720" y="857232"/>
          <a:ext cx="8429684"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0"/>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357166"/>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pic>
        <p:nvPicPr>
          <p:cNvPr id="13" name="Рисунок 12" descr="C:\Documents and Settings\Вчитель\Мои документы\Мои рисунки\img075.jpg"/>
          <p:cNvPicPr/>
          <p:nvPr/>
        </p:nvPicPr>
        <p:blipFill>
          <a:blip r:embed="rId2" cstate="print"/>
          <a:srcRect l="30326" t="5727" r="26439" b="60242"/>
          <a:stretch>
            <a:fillRect/>
          </a:stretch>
        </p:blipFill>
        <p:spPr bwMode="auto">
          <a:xfrm>
            <a:off x="1285852" y="3929066"/>
            <a:ext cx="2071702" cy="2786082"/>
          </a:xfrm>
          <a:prstGeom prst="roundRect">
            <a:avLst>
              <a:gd name="adj" fmla="val 16667"/>
            </a:avLst>
          </a:prstGeom>
          <a:ln>
            <a:noFill/>
          </a:ln>
          <a:effectLst>
            <a:outerShdw blurRad="152400" dist="12000" dir="900000" sy="98000" kx="110000" ky="200000" algn="tl" rotWithShape="0">
              <a:srgbClr val="000000">
                <a:alpha val="30000"/>
              </a:srgbClr>
            </a:outerShdw>
            <a:softEdge rad="63500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Рисунок 16" descr="C:\Documents and Settings\Вчитель\Рабочий стол\Шаблони доткнижки 4\image96s.jpg"/>
          <p:cNvPicPr/>
          <p:nvPr/>
        </p:nvPicPr>
        <p:blipFill>
          <a:blip r:embed="rId3"/>
          <a:srcRect l="1557" t="8676" r="11680"/>
          <a:stretch>
            <a:fillRect/>
          </a:stretch>
        </p:blipFill>
        <p:spPr bwMode="auto">
          <a:xfrm>
            <a:off x="500034" y="1357298"/>
            <a:ext cx="3714776" cy="2857520"/>
          </a:xfrm>
          <a:prstGeom prst="ellipse">
            <a:avLst/>
          </a:prstGeom>
          <a:ln>
            <a:noFill/>
          </a:ln>
          <a:effectLst>
            <a:softEdge rad="112500"/>
          </a:effectLst>
        </p:spPr>
      </p:pic>
      <p:sp>
        <p:nvSpPr>
          <p:cNvPr id="18" name="TextBox 17"/>
          <p:cNvSpPr txBox="1"/>
          <p:nvPr/>
        </p:nvSpPr>
        <p:spPr>
          <a:xfrm>
            <a:off x="4929190" y="1428736"/>
            <a:ext cx="3429024" cy="1200329"/>
          </a:xfrm>
          <a:prstGeom prst="rect">
            <a:avLst/>
          </a:prstGeom>
          <a:noFill/>
        </p:spPr>
        <p:txBody>
          <a:bodyPr wrap="square" rtlCol="0">
            <a:spAutoFit/>
          </a:bodyPr>
          <a:lstStyle/>
          <a:p>
            <a:r>
              <a:rPr lang="uk-UA" b="1" dirty="0" smtClean="0">
                <a:solidFill>
                  <a:srgbClr val="C00000"/>
                </a:solidFill>
              </a:rPr>
              <a:t>Творчі діти, небайдужі батьки, свіжі ідеї – це найбільша гордість нашої школи!</a:t>
            </a:r>
            <a:endParaRPr lang="uk-UA" b="1" dirty="0">
              <a:solidFill>
                <a:srgbClr val="C00000"/>
              </a:solidFill>
            </a:endParaRPr>
          </a:p>
        </p:txBody>
      </p:sp>
      <p:sp>
        <p:nvSpPr>
          <p:cNvPr id="19" name="TextBox 18"/>
          <p:cNvSpPr txBox="1"/>
          <p:nvPr/>
        </p:nvSpPr>
        <p:spPr>
          <a:xfrm>
            <a:off x="4500562" y="2786058"/>
            <a:ext cx="4071966" cy="1477328"/>
          </a:xfrm>
          <a:prstGeom prst="rect">
            <a:avLst/>
          </a:prstGeom>
          <a:noFill/>
        </p:spPr>
        <p:txBody>
          <a:bodyPr wrap="square" rtlCol="0">
            <a:spAutoFit/>
          </a:bodyPr>
          <a:lstStyle/>
          <a:p>
            <a:r>
              <a:rPr lang="uk-UA" b="1" dirty="0" smtClean="0">
                <a:solidFill>
                  <a:srgbClr val="7030A0"/>
                </a:solidFill>
              </a:rPr>
              <a:t>“У цьому світі досягає успіху тільки той, хто шукає потрібні йому умови і, якщо не знаходить, створює їх сам .”</a:t>
            </a:r>
          </a:p>
          <a:p>
            <a:pPr algn="r"/>
            <a:r>
              <a:rPr lang="uk-UA" b="1" dirty="0" smtClean="0">
                <a:solidFill>
                  <a:srgbClr val="7030A0"/>
                </a:solidFill>
              </a:rPr>
              <a:t>    Джордж Бернард Шоу</a:t>
            </a:r>
            <a:endParaRPr lang="uk-UA" b="1" dirty="0">
              <a:solidFill>
                <a:srgbClr val="7030A0"/>
              </a:solidFill>
            </a:endParaRPr>
          </a:p>
        </p:txBody>
      </p:sp>
      <p:sp>
        <p:nvSpPr>
          <p:cNvPr id="33793" name="Rectangle 1"/>
          <p:cNvSpPr>
            <a:spLocks noChangeArrowheads="1"/>
          </p:cNvSpPr>
          <p:nvPr/>
        </p:nvSpPr>
        <p:spPr bwMode="auto">
          <a:xfrm>
            <a:off x="4143372" y="4500570"/>
            <a:ext cx="4143404" cy="1569660"/>
          </a:xfrm>
          <a:prstGeom prst="rect">
            <a:avLst/>
          </a:prstGeom>
          <a:solidFill>
            <a:srgbClr val="FFE285"/>
          </a:solidFill>
          <a:ln w="9525">
            <a:noFill/>
            <a:miter lim="800000"/>
            <a:headEnd/>
            <a:tailEnd/>
          </a:ln>
          <a:effectLst>
            <a:innerShdw blurRad="63500" dist="50800" dir="2700000">
              <a:prstClr val="black">
                <a:alpha val="50000"/>
              </a:prstClr>
            </a:innerShdw>
            <a:softEdge rad="127000"/>
          </a:effectLst>
          <a:scene3d>
            <a:camera prst="perspectiveContrastingLeftFacing"/>
            <a:lightRig rig="threePt" dir="t"/>
          </a:scene3d>
        </p:spPr>
        <p:txBody>
          <a:bodyPr vert="horz" wrap="square" lIns="91440" tIns="45720" rIns="91440" bIns="45720" numCol="1" anchor="ctr"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Шлях до успіху</a:t>
            </a:r>
          </a:p>
          <a:p>
            <a:pPr marL="0" marR="0" lvl="0" indent="539750"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наших вихованців виявляється у таких простих прагненнях</a:t>
            </a:r>
            <a:endParaRPr kumimoji="0" lang="uk-UA" sz="2400" b="0" i="0" u="none" strike="noStrike" cap="none" normalizeH="0" baseline="0" dirty="0" smtClean="0">
              <a:ln>
                <a:noFill/>
              </a:ln>
              <a:solidFill>
                <a:schemeClr val="tx1"/>
              </a:solidFill>
              <a:effectLst/>
              <a:latin typeface="Arial" pitchFamily="34" charset="0"/>
            </a:endParaRPr>
          </a:p>
        </p:txBody>
      </p:sp>
      <p:sp>
        <p:nvSpPr>
          <p:cNvPr id="21" name="Выгнутая вверх стрелка 20"/>
          <p:cNvSpPr/>
          <p:nvPr/>
        </p:nvSpPr>
        <p:spPr>
          <a:xfrm rot="11405308">
            <a:off x="3275187" y="5724853"/>
            <a:ext cx="3687115" cy="857256"/>
          </a:xfrm>
          <a:prstGeom prst="curvedDownArrow">
            <a:avLst>
              <a:gd name="adj1" fmla="val 25000"/>
              <a:gd name="adj2" fmla="val 50000"/>
              <a:gd name="adj3" fmla="val 345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style.rotation</p:attrName>
                                        </p:attrNameLst>
                                      </p:cBhvr>
                                      <p:tavLst>
                                        <p:tav tm="0">
                                          <p:val>
                                            <p:fltVal val="720"/>
                                          </p:val>
                                        </p:tav>
                                        <p:tav tm="100000">
                                          <p:val>
                                            <p:fltVal val="0"/>
                                          </p:val>
                                        </p:tav>
                                      </p:tavLst>
                                    </p:anim>
                                    <p:anim calcmode="lin" valueType="num">
                                      <p:cBhvr>
                                        <p:cTn id="9" dur="2000" fill="hold"/>
                                        <p:tgtEl>
                                          <p:spTgt spid="17"/>
                                        </p:tgtEl>
                                        <p:attrNameLst>
                                          <p:attrName>ppt_h</p:attrName>
                                        </p:attrNameLst>
                                      </p:cBhvr>
                                      <p:tavLst>
                                        <p:tav tm="0">
                                          <p:val>
                                            <p:fltVal val="0"/>
                                          </p:val>
                                        </p:tav>
                                        <p:tav tm="100000">
                                          <p:val>
                                            <p:strVal val="#ppt_h"/>
                                          </p:val>
                                        </p:tav>
                                      </p:tavLst>
                                    </p:anim>
                                    <p:anim calcmode="lin" valueType="num">
                                      <p:cBhvr>
                                        <p:cTn id="10" dur="2000" fill="hold"/>
                                        <p:tgtEl>
                                          <p:spTgt spid="17"/>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ppt_w</p:attrName>
                                        </p:attrNameLst>
                                      </p:cBhvr>
                                      <p:tavLst>
                                        <p:tav tm="0" fmla="#ppt_w*sin(2.5*pi*$)">
                                          <p:val>
                                            <p:fltVal val="0"/>
                                          </p:val>
                                        </p:tav>
                                        <p:tav tm="100000">
                                          <p:val>
                                            <p:fltVal val="1"/>
                                          </p:val>
                                        </p:tav>
                                      </p:tavLst>
                                    </p:anim>
                                    <p:anim calcmode="lin" valueType="num">
                                      <p:cBhvr>
                                        <p:cTn id="16" dur="1000" fill="hold"/>
                                        <p:tgtEl>
                                          <p:spTgt spid="18"/>
                                        </p:tgtEl>
                                        <p:attrNameLst>
                                          <p:attrName>ppt_h</p:attrName>
                                        </p:attrNameLst>
                                      </p:cBhvr>
                                      <p:tavLst>
                                        <p:tav tm="0">
                                          <p:val>
                                            <p:strVal val="#ppt_h"/>
                                          </p:val>
                                        </p:tav>
                                        <p:tav tm="100000">
                                          <p:val>
                                            <p:strVal val="#ppt_h"/>
                                          </p:val>
                                        </p:tav>
                                      </p:tavLst>
                                    </p:anim>
                                  </p:childTnLst>
                                </p:cTn>
                              </p:par>
                            </p:childTnLst>
                          </p:cTn>
                        </p:par>
                        <p:par>
                          <p:cTn id="17" fill="hold">
                            <p:stCondLst>
                              <p:cond delay="9600"/>
                            </p:stCondLst>
                            <p:childTnLst>
                              <p:par>
                                <p:cTn id="18" presetID="35"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style.rotation</p:attrName>
                                        </p:attrNameLst>
                                      </p:cBhvr>
                                      <p:tavLst>
                                        <p:tav tm="0">
                                          <p:val>
                                            <p:fltVal val="720"/>
                                          </p:val>
                                        </p:tav>
                                        <p:tav tm="100000">
                                          <p:val>
                                            <p:fltVal val="0"/>
                                          </p:val>
                                        </p:tav>
                                      </p:tavLst>
                                    </p:anim>
                                    <p:anim calcmode="lin" valueType="num">
                                      <p:cBhvr>
                                        <p:cTn id="22" dur="2000" fill="hold"/>
                                        <p:tgtEl>
                                          <p:spTgt spid="19"/>
                                        </p:tgtEl>
                                        <p:attrNameLst>
                                          <p:attrName>ppt_h</p:attrName>
                                        </p:attrNameLst>
                                      </p:cBhvr>
                                      <p:tavLst>
                                        <p:tav tm="0">
                                          <p:val>
                                            <p:fltVal val="0"/>
                                          </p:val>
                                        </p:tav>
                                        <p:tav tm="100000">
                                          <p:val>
                                            <p:strVal val="#ppt_h"/>
                                          </p:val>
                                        </p:tav>
                                      </p:tavLst>
                                    </p:anim>
                                    <p:anim calcmode="lin" valueType="num">
                                      <p:cBhvr>
                                        <p:cTn id="23" dur="2000" fill="hold"/>
                                        <p:tgtEl>
                                          <p:spTgt spid="19"/>
                                        </p:tgtEl>
                                        <p:attrNameLst>
                                          <p:attrName>ppt_w</p:attrName>
                                        </p:attrNameLst>
                                      </p:cBhvr>
                                      <p:tavLst>
                                        <p:tav tm="0">
                                          <p:val>
                                            <p:fltVal val="0"/>
                                          </p:val>
                                        </p:tav>
                                        <p:tav tm="100000">
                                          <p:val>
                                            <p:strVal val="#ppt_w"/>
                                          </p:val>
                                        </p:tav>
                                      </p:tavLst>
                                    </p:anim>
                                  </p:childTnLst>
                                </p:cTn>
                              </p:par>
                            </p:childTnLst>
                          </p:cTn>
                        </p:par>
                        <p:par>
                          <p:cTn id="24" fill="hold">
                            <p:stCondLst>
                              <p:cond delay="11600"/>
                            </p:stCondLst>
                            <p:childTnLst>
                              <p:par>
                                <p:cTn id="25" presetID="27" presetClass="emph" presetSubtype="0" fill="hold" grpId="0" nodeType="afterEffect">
                                  <p:stCondLst>
                                    <p:cond delay="0"/>
                                  </p:stCondLst>
                                  <p:childTnLst>
                                    <p:animClr clrSpc="rgb" dir="cw">
                                      <p:cBhvr override="childStyle">
                                        <p:cTn id="26" dur="500" autoRev="1" fill="hold"/>
                                        <p:tgtEl>
                                          <p:spTgt spid="33793"/>
                                        </p:tgtEl>
                                        <p:attrNameLst>
                                          <p:attrName>style.color</p:attrName>
                                        </p:attrNameLst>
                                      </p:cBhvr>
                                      <p:to>
                                        <a:schemeClr val="bg1"/>
                                      </p:to>
                                    </p:animClr>
                                    <p:animClr clrSpc="rgb" dir="cw">
                                      <p:cBhvr>
                                        <p:cTn id="27" dur="500" autoRev="1" fill="hold"/>
                                        <p:tgtEl>
                                          <p:spTgt spid="33793"/>
                                        </p:tgtEl>
                                        <p:attrNameLst>
                                          <p:attrName>fillcolor</p:attrName>
                                        </p:attrNameLst>
                                      </p:cBhvr>
                                      <p:to>
                                        <a:schemeClr val="bg1"/>
                                      </p:to>
                                    </p:animClr>
                                    <p:set>
                                      <p:cBhvr>
                                        <p:cTn id="28" dur="500" autoRev="1" fill="hold"/>
                                        <p:tgtEl>
                                          <p:spTgt spid="33793"/>
                                        </p:tgtEl>
                                        <p:attrNameLst>
                                          <p:attrName>fill.type</p:attrName>
                                        </p:attrNameLst>
                                      </p:cBhvr>
                                      <p:to>
                                        <p:strVal val="solid"/>
                                      </p:to>
                                    </p:set>
                                    <p:set>
                                      <p:cBhvr>
                                        <p:cTn id="29" dur="500" autoRev="1" fill="hold"/>
                                        <p:tgtEl>
                                          <p:spTgt spid="33793"/>
                                        </p:tgtEl>
                                        <p:attrNameLst>
                                          <p:attrName>fill.on</p:attrName>
                                        </p:attrNameLst>
                                      </p:cBhvr>
                                      <p:to>
                                        <p:strVal val="true"/>
                                      </p:to>
                                    </p:set>
                                  </p:childTnLst>
                                </p:cTn>
                              </p:par>
                            </p:childTnLst>
                          </p:cTn>
                        </p:par>
                        <p:par>
                          <p:cTn id="30" fill="hold">
                            <p:stCondLst>
                              <p:cond delay="12600"/>
                            </p:stCondLst>
                            <p:childTnLst>
                              <p:par>
                                <p:cTn id="31" presetID="7"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2000" fill="hold"/>
                                        <p:tgtEl>
                                          <p:spTgt spid="13"/>
                                        </p:tgtEl>
                                        <p:attrNameLst>
                                          <p:attrName>ppt_x</p:attrName>
                                        </p:attrNameLst>
                                      </p:cBhvr>
                                      <p:tavLst>
                                        <p:tav tm="0">
                                          <p:val>
                                            <p:strVal val="0-#ppt_w/2"/>
                                          </p:val>
                                        </p:tav>
                                        <p:tav tm="100000">
                                          <p:val>
                                            <p:strVal val="#ppt_x"/>
                                          </p:val>
                                        </p:tav>
                                      </p:tavLst>
                                    </p:anim>
                                    <p:anim calcmode="lin" valueType="num">
                                      <p:cBhvr additive="base">
                                        <p:cTn id="3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37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TextBox 24"/>
          <p:cNvSpPr txBox="1"/>
          <p:nvPr/>
        </p:nvSpPr>
        <p:spPr>
          <a:xfrm>
            <a:off x="857224" y="1500174"/>
            <a:ext cx="7500990" cy="1323439"/>
          </a:xfrm>
          <a:prstGeom prst="rect">
            <a:avLst/>
          </a:prstGeom>
          <a:effectLst>
            <a:outerShdw blurRad="57150" dist="38100" dir="5400000" algn="ctr" rotWithShape="0">
              <a:schemeClr val="accent2">
                <a:shade val="9000"/>
                <a:satMod val="105000"/>
                <a:alpha val="48000"/>
              </a:schemeClr>
            </a:outerShdw>
            <a:softEdge rad="63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uk-UA" sz="2000" b="1" dirty="0" smtClean="0">
                <a:latin typeface="Monotype Corsiva" pitchFamily="66" charset="0"/>
              </a:rPr>
              <a:t>Відомо, що  людина не народжується з певними рисами чи якостями. ЇЇ особистість формується впродовж всього життя. Тому школа є тим простором, в якому живе дитина, в якому народжується сьогодення і майбутнє нашої нації. </a:t>
            </a:r>
            <a:endParaRPr lang="uk-UA" sz="2000" b="1" dirty="0">
              <a:latin typeface="Monotype Corsiva" pitchFamily="66" charset="0"/>
            </a:endParaRPr>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4339" name="Rectangle 3"/>
          <p:cNvSpPr>
            <a:spLocks noChangeArrowheads="1"/>
          </p:cNvSpPr>
          <p:nvPr/>
        </p:nvSpPr>
        <p:spPr bwMode="auto">
          <a:xfrm>
            <a:off x="214282" y="3214686"/>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Досвід нашого закладу спрямований на реалізацію проектних технологій у виховному просторі  як шлях дитини до життєвого успіху.</a:t>
            </a:r>
            <a:endParaRPr kumimoji="0" lang="uk-UA" sz="900" b="1" i="0" u="none" strike="noStrike" cap="none" normalizeH="0" baseline="0" dirty="0" smtClean="0">
              <a:ln>
                <a:noFill/>
              </a:ln>
              <a:solidFill>
                <a:srgbClr val="0070C0"/>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Створена модель макропроекту відповідає умовам і тенденціям суспільного життя. Безперечно, вона об</a:t>
            </a:r>
            <a:r>
              <a:rPr kumimoji="0" lang="ru-RU" sz="1400" b="1" i="0" u="none" strike="noStrike" cap="none" normalizeH="0" baseline="0" dirty="0" smtClean="0">
                <a:ln>
                  <a:noFill/>
                </a:ln>
                <a:solidFill>
                  <a:srgbClr val="0070C0"/>
                </a:solidFill>
                <a:effectLst/>
                <a:latin typeface="Calibri"/>
                <a:ea typeface="Calibri" pitchFamily="34" charset="0"/>
                <a:cs typeface="Times New Roman" pitchFamily="18" charset="0"/>
              </a:rPr>
              <a:t>’</a:t>
            </a:r>
            <a:r>
              <a:rPr kumimoji="0" lang="uk-UA" sz="14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єднала педагогів, які активно і вдумливо впроваджують у свою практику інноваційні технології, залюбки використовують традиційні  форми та методи, працюють на ефективність навчально-виховного середовища.  </a:t>
            </a:r>
            <a:endParaRPr kumimoji="0" lang="uk-UA" sz="1800" b="1" i="0" u="none" strike="noStrike" cap="none" normalizeH="0" baseline="0" dirty="0" smtClean="0">
              <a:ln>
                <a:noFill/>
              </a:ln>
              <a:solidFill>
                <a:srgbClr val="0070C0"/>
              </a:solidFill>
              <a:effectLst/>
              <a:latin typeface="Arial" pitchFamily="34" charset="0"/>
            </a:endParaRPr>
          </a:p>
        </p:txBody>
      </p:sp>
      <p:pic>
        <p:nvPicPr>
          <p:cNvPr id="13" name="Рисунок 12" descr="C:\Documents and Settings\Вчитель\Рабочий стол\Шаблони доткнижки 4\im356ages.jpg"/>
          <p:cNvPicPr/>
          <p:nvPr/>
        </p:nvPicPr>
        <p:blipFill>
          <a:blip r:embed="rId2"/>
          <a:srcRect/>
          <a:stretch>
            <a:fillRect/>
          </a:stretch>
        </p:blipFill>
        <p:spPr bwMode="auto">
          <a:xfrm rot="969611">
            <a:off x="5805328" y="4579144"/>
            <a:ext cx="2286000" cy="2000250"/>
          </a:xfrm>
          <a:prstGeom prst="rect">
            <a:avLst/>
          </a:prstGeom>
          <a:ln>
            <a:noFill/>
          </a:ln>
          <a:effectLst>
            <a:glow rad="101600">
              <a:srgbClr val="FFFF66">
                <a:alpha val="60000"/>
              </a:srgbClr>
            </a:glow>
            <a:softEdge rad="112500"/>
          </a:effectLst>
        </p:spPr>
      </p:pic>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руглая лента лицом вниз 3"/>
          <p:cNvSpPr/>
          <p:nvPr/>
        </p:nvSpPr>
        <p:spPr>
          <a:xfrm>
            <a:off x="428596" y="142852"/>
            <a:ext cx="8429684" cy="1000132"/>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TextBox 10"/>
          <p:cNvSpPr txBox="1"/>
          <p:nvPr/>
        </p:nvSpPr>
        <p:spPr>
          <a:xfrm>
            <a:off x="2714612" y="428604"/>
            <a:ext cx="392909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uk-UA" b="1" dirty="0" err="1" smtClean="0">
                <a:solidFill>
                  <a:srgbClr val="BD0981"/>
                </a:solidFill>
              </a:rPr>
              <a:t>Макропроект</a:t>
            </a:r>
            <a:r>
              <a:rPr lang="uk-UA" b="1" dirty="0" smtClean="0">
                <a:solidFill>
                  <a:srgbClr val="BD0981"/>
                </a:solidFill>
              </a:rPr>
              <a:t> </a:t>
            </a:r>
            <a:r>
              <a:rPr lang="uk-UA" b="1" dirty="0" err="1" smtClean="0">
                <a:solidFill>
                  <a:srgbClr val="BD0981"/>
                </a:solidFill>
              </a:rPr>
              <a:t>“Твори</a:t>
            </a:r>
            <a:r>
              <a:rPr lang="uk-UA" b="1" dirty="0" smtClean="0">
                <a:solidFill>
                  <a:srgbClr val="BD0981"/>
                </a:solidFill>
              </a:rPr>
              <a:t> </a:t>
            </a:r>
            <a:r>
              <a:rPr lang="uk-UA" b="1" dirty="0" err="1" smtClean="0">
                <a:solidFill>
                  <a:srgbClr val="BD0981"/>
                </a:solidFill>
              </a:rPr>
              <a:t>добро”</a:t>
            </a:r>
            <a:r>
              <a:rPr lang="uk-UA" b="1" dirty="0" smtClean="0">
                <a:solidFill>
                  <a:srgbClr val="BD0981"/>
                </a:solidFill>
              </a:rPr>
              <a:t> </a:t>
            </a:r>
          </a:p>
          <a:p>
            <a:pPr algn="ctr"/>
            <a:r>
              <a:rPr lang="uk-UA" b="1" dirty="0" smtClean="0">
                <a:solidFill>
                  <a:srgbClr val="BD0981"/>
                </a:solidFill>
              </a:rPr>
              <a:t>2008-2018 </a:t>
            </a:r>
            <a:r>
              <a:rPr lang="uk-UA" b="1" dirty="0" err="1" smtClean="0">
                <a:solidFill>
                  <a:srgbClr val="BD0981"/>
                </a:solidFill>
              </a:rPr>
              <a:t>р.р</a:t>
            </a:r>
            <a:r>
              <a:rPr lang="uk-UA" b="1" dirty="0" smtClean="0">
                <a:solidFill>
                  <a:srgbClr val="BD0981"/>
                </a:solidFill>
              </a:rPr>
              <a:t>.</a:t>
            </a:r>
            <a:endParaRPr lang="uk-UA" b="1" dirty="0">
              <a:solidFill>
                <a:srgbClr val="BD0981"/>
              </a:solidFill>
            </a:endParaRPr>
          </a:p>
        </p:txBody>
      </p:sp>
      <p:sp>
        <p:nvSpPr>
          <p:cNvPr id="12" name="Пятно 1 11"/>
          <p:cNvSpPr/>
          <p:nvPr/>
        </p:nvSpPr>
        <p:spPr>
          <a:xfrm>
            <a:off x="500034" y="1142984"/>
            <a:ext cx="3429024" cy="2643206"/>
          </a:xfrm>
          <a:prstGeom prst="irregularSeal1">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uk-UA"/>
          </a:p>
        </p:txBody>
      </p:sp>
      <p:sp>
        <p:nvSpPr>
          <p:cNvPr id="13" name="Пятно 1 12"/>
          <p:cNvSpPr/>
          <p:nvPr/>
        </p:nvSpPr>
        <p:spPr>
          <a:xfrm>
            <a:off x="1357290" y="3786190"/>
            <a:ext cx="3714776" cy="2500330"/>
          </a:xfrm>
          <a:prstGeom prst="irregularSeal1">
            <a:avLst/>
          </a:prstGeom>
          <a:solidFill>
            <a:srgbClr val="FF6699"/>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uk-UA"/>
          </a:p>
        </p:txBody>
      </p:sp>
      <p:sp>
        <p:nvSpPr>
          <p:cNvPr id="14" name="Пятно 1 13"/>
          <p:cNvSpPr/>
          <p:nvPr/>
        </p:nvSpPr>
        <p:spPr>
          <a:xfrm>
            <a:off x="5072066" y="3500438"/>
            <a:ext cx="3857652" cy="2714644"/>
          </a:xfrm>
          <a:prstGeom prst="irregularSeal1">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5" name="Пятно 1 14"/>
          <p:cNvSpPr/>
          <p:nvPr/>
        </p:nvSpPr>
        <p:spPr>
          <a:xfrm>
            <a:off x="4572000" y="1000108"/>
            <a:ext cx="3643338" cy="2643206"/>
          </a:xfrm>
          <a:prstGeom prst="irregularSeal1">
            <a:avLst/>
          </a:prstGeom>
          <a:solidFill>
            <a:srgbClr val="CC99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uk-UA"/>
          </a:p>
        </p:txBody>
      </p:sp>
      <p:sp>
        <p:nvSpPr>
          <p:cNvPr id="2049" name="Rectangle 1"/>
          <p:cNvSpPr>
            <a:spLocks noChangeArrowheads="1"/>
          </p:cNvSpPr>
          <p:nvPr/>
        </p:nvSpPr>
        <p:spPr bwMode="auto">
          <a:xfrm>
            <a:off x="5286380" y="1714488"/>
            <a:ext cx="207170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375D31"/>
                </a:solidFill>
                <a:effectLst/>
                <a:latin typeface="Times New Roman" pitchFamily="18" charset="0"/>
                <a:ea typeface="Calibri" pitchFamily="34" charset="0"/>
                <a:cs typeface="Times New Roman" pitchFamily="18" charset="0"/>
              </a:rPr>
              <a:t>ІІ етап</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375D31"/>
                </a:solidFill>
                <a:effectLst/>
                <a:latin typeface="Times New Roman" pitchFamily="18" charset="0"/>
                <a:ea typeface="Calibri" pitchFamily="34" charset="0"/>
                <a:cs typeface="Times New Roman" pitchFamily="18" charset="0"/>
              </a:rPr>
              <a:t>«Творчий простір дитини»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375D31"/>
                </a:solidFill>
                <a:effectLst/>
                <a:latin typeface="Times New Roman" pitchFamily="18" charset="0"/>
                <a:ea typeface="Calibri" pitchFamily="34" charset="0"/>
                <a:cs typeface="Times New Roman" pitchFamily="18" charset="0"/>
              </a:rPr>
              <a:t> 22.05.09р.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375D31"/>
                </a:solidFill>
                <a:effectLst/>
                <a:latin typeface="Times New Roman" pitchFamily="18" charset="0"/>
                <a:ea typeface="Calibri" pitchFamily="34" charset="0"/>
                <a:cs typeface="Times New Roman" pitchFamily="18" charset="0"/>
              </a:rPr>
              <a:t> (18 проектів)</a:t>
            </a:r>
            <a:endParaRPr kumimoji="0" lang="uk-UA" sz="1400" b="1" i="0" u="none" strike="noStrike" cap="none" normalizeH="0" baseline="0" dirty="0" smtClean="0">
              <a:ln>
                <a:noFill/>
              </a:ln>
              <a:solidFill>
                <a:srgbClr val="375D31"/>
              </a:solidFill>
              <a:effectLst/>
              <a:latin typeface="Arial" pitchFamily="34" charset="0"/>
            </a:endParaRPr>
          </a:p>
        </p:txBody>
      </p:sp>
      <p:sp>
        <p:nvSpPr>
          <p:cNvPr id="2050" name="Rectangle 2"/>
          <p:cNvSpPr>
            <a:spLocks noChangeArrowheads="1"/>
          </p:cNvSpPr>
          <p:nvPr/>
        </p:nvSpPr>
        <p:spPr bwMode="auto">
          <a:xfrm>
            <a:off x="1142976" y="1857364"/>
            <a:ext cx="221457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6">
                    <a:lumMod val="75000"/>
                  </a:schemeClr>
                </a:solidFill>
                <a:effectLst/>
                <a:latin typeface="Times New Roman" pitchFamily="18" charset="0"/>
                <a:ea typeface="Calibri" pitchFamily="34" charset="0"/>
                <a:cs typeface="Times New Roman" pitchFamily="18" charset="0"/>
              </a:rPr>
              <a:t>І етап</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6">
                    <a:lumMod val="75000"/>
                  </a:schemeClr>
                </a:solidFill>
                <a:effectLst/>
                <a:latin typeface="Times New Roman" pitchFamily="18" charset="0"/>
                <a:ea typeface="Calibri" pitchFamily="34" charset="0"/>
                <a:cs typeface="Times New Roman" pitchFamily="18" charset="0"/>
              </a:rPr>
              <a:t> «Шлях до дитячих сердець»</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6">
                    <a:lumMod val="75000"/>
                  </a:schemeClr>
                </a:solidFill>
                <a:effectLst/>
                <a:latin typeface="Times New Roman" pitchFamily="18" charset="0"/>
                <a:ea typeface="Calibri" pitchFamily="34" charset="0"/>
                <a:cs typeface="Times New Roman" pitchFamily="18" charset="0"/>
              </a:rPr>
              <a:t>  18.12.08р.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6">
                    <a:lumMod val="75000"/>
                  </a:schemeClr>
                </a:solidFill>
                <a:effectLst/>
                <a:latin typeface="Times New Roman" pitchFamily="18" charset="0"/>
                <a:ea typeface="Calibri" pitchFamily="34" charset="0"/>
                <a:cs typeface="Times New Roman" pitchFamily="18" charset="0"/>
              </a:rPr>
              <a:t> (17 проектів)</a:t>
            </a:r>
            <a:endParaRPr kumimoji="0" lang="uk-UA" sz="1400" b="1" i="0" u="none" strike="noStrike" cap="none" normalizeH="0" baseline="0" dirty="0" smtClean="0">
              <a:ln>
                <a:noFill/>
              </a:ln>
              <a:solidFill>
                <a:schemeClr val="accent6">
                  <a:lumMod val="75000"/>
                </a:schemeClr>
              </a:solidFill>
              <a:effectLst/>
              <a:latin typeface="Arial" pitchFamily="34" charset="0"/>
            </a:endParaRPr>
          </a:p>
        </p:txBody>
      </p:sp>
      <p:sp>
        <p:nvSpPr>
          <p:cNvPr id="2051" name="Rectangle 3"/>
          <p:cNvSpPr>
            <a:spLocks noChangeArrowheads="1"/>
          </p:cNvSpPr>
          <p:nvPr/>
        </p:nvSpPr>
        <p:spPr bwMode="auto">
          <a:xfrm>
            <a:off x="2214546" y="4500570"/>
            <a:ext cx="228598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ІІІ етап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«Школа мого успіху »   18.03.10р.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(26 проектів)</a:t>
            </a:r>
            <a:endParaRPr kumimoji="0" lang="uk-UA" sz="1200" b="1" i="0" u="none" strike="noStrike" cap="none" normalizeH="0" baseline="0" dirty="0" smtClean="0">
              <a:ln>
                <a:noFill/>
              </a:ln>
              <a:solidFill>
                <a:srgbClr val="7030A0"/>
              </a:solidFill>
              <a:effectLst/>
              <a:latin typeface="Arial" pitchFamily="34" charset="0"/>
            </a:endParaRPr>
          </a:p>
        </p:txBody>
      </p:sp>
      <p:sp>
        <p:nvSpPr>
          <p:cNvPr id="2052" name="Rectangle 4"/>
          <p:cNvSpPr>
            <a:spLocks noChangeArrowheads="1"/>
          </p:cNvSpPr>
          <p:nvPr/>
        </p:nvSpPr>
        <p:spPr bwMode="auto">
          <a:xfrm>
            <a:off x="5643570" y="4214818"/>
            <a:ext cx="314327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І</a:t>
            </a:r>
            <a:r>
              <a:rPr kumimoji="0" lang="en-US"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V</a:t>
            </a:r>
            <a:r>
              <a:rPr kumimoji="0" lang="uk-UA"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 етап</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 «Красу бачать, мудрість чують, доброту відчувають» </a:t>
            </a:r>
          </a:p>
          <a:p>
            <a:pPr marL="0" marR="0" lvl="0" indent="0" algn="ctr" defTabSz="914400" rtl="0" eaLnBrk="1" fontAlgn="base" latinLnBrk="0" hangingPunct="1">
              <a:lnSpc>
                <a:spcPct val="100000"/>
              </a:lnSpc>
              <a:spcBef>
                <a:spcPct val="0"/>
              </a:spcBef>
              <a:spcAft>
                <a:spcPct val="0"/>
              </a:spcAft>
              <a:buClrTx/>
              <a:buSzTx/>
              <a:buFontTx/>
              <a:buNone/>
              <a:tabLst/>
            </a:pPr>
            <a:r>
              <a:rPr lang="uk-UA" sz="1400" b="1" dirty="0" smtClean="0">
                <a:solidFill>
                  <a:schemeClr val="accent5">
                    <a:lumMod val="50000"/>
                  </a:schemeClr>
                </a:solidFill>
                <a:latin typeface="Times New Roman" pitchFamily="18" charset="0"/>
                <a:ea typeface="Calibri" pitchFamily="34" charset="0"/>
                <a:cs typeface="Times New Roman" pitchFamily="18" charset="0"/>
              </a:rPr>
              <a:t>10.02.</a:t>
            </a:r>
            <a:r>
              <a:rPr kumimoji="0" lang="uk-UA"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2011р.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accent5">
                    <a:lumMod val="50000"/>
                  </a:schemeClr>
                </a:solidFill>
                <a:effectLst/>
                <a:latin typeface="Times New Roman" pitchFamily="18" charset="0"/>
                <a:ea typeface="Calibri" pitchFamily="34" charset="0"/>
                <a:cs typeface="Times New Roman" pitchFamily="18" charset="0"/>
              </a:rPr>
              <a:t>(18 проектів)</a:t>
            </a:r>
            <a:endParaRPr kumimoji="0" lang="uk-UA" sz="1400" b="1" i="0" u="none" strike="noStrike" cap="none" normalizeH="0" baseline="0" dirty="0" smtClean="0">
              <a:ln>
                <a:noFill/>
              </a:ln>
              <a:solidFill>
                <a:schemeClr val="accent5">
                  <a:lumMod val="50000"/>
                </a:schemeClr>
              </a:solidFill>
              <a:effectLst/>
              <a:latin typeface="Arial" pitchFamily="34" charset="0"/>
            </a:endParaRPr>
          </a:p>
        </p:txBody>
      </p:sp>
      <p:pic>
        <p:nvPicPr>
          <p:cNvPr id="16" name="Рисунок 15" descr="C:\Documents and Settings\server\Рабочий стол\2010-02-27_125935.gif"/>
          <p:cNvPicPr/>
          <p:nvPr/>
        </p:nvPicPr>
        <p:blipFill>
          <a:blip r:embed="rId2" cstate="print"/>
          <a:srcRect/>
          <a:stretch>
            <a:fillRect/>
          </a:stretch>
        </p:blipFill>
        <p:spPr bwMode="auto">
          <a:xfrm rot="20028945">
            <a:off x="872338" y="1168058"/>
            <a:ext cx="4037690" cy="2950269"/>
          </a:xfrm>
          <a:prstGeom prst="rect">
            <a:avLst/>
          </a:prstGeom>
          <a:noFill/>
          <a:ln w="9525">
            <a:solidFill>
              <a:srgbClr val="7030A0"/>
            </a:solidFill>
            <a:miter lim="800000"/>
            <a:headEnd/>
            <a:tailEnd/>
          </a:ln>
        </p:spPr>
      </p:pic>
      <p:pic>
        <p:nvPicPr>
          <p:cNvPr id="17" name="Рисунок 16" descr="C:\Documents and Settings\server\Рабочий стол\2010-02-27_125911.gif"/>
          <p:cNvPicPr/>
          <p:nvPr/>
        </p:nvPicPr>
        <p:blipFill>
          <a:blip r:embed="rId3" cstate="print"/>
          <a:srcRect/>
          <a:stretch>
            <a:fillRect/>
          </a:stretch>
        </p:blipFill>
        <p:spPr bwMode="auto">
          <a:xfrm rot="20143435">
            <a:off x="3935484" y="2935240"/>
            <a:ext cx="4153141" cy="3009604"/>
          </a:xfrm>
          <a:prstGeom prst="rect">
            <a:avLst/>
          </a:prstGeom>
          <a:noFill/>
          <a:ln w="9525">
            <a:solidFill>
              <a:srgbClr val="7030A0"/>
            </a:solidFill>
            <a:miter lim="800000"/>
            <a:headEnd/>
            <a:tailEnd/>
          </a:ln>
        </p:spPr>
      </p:pic>
      <p:pic>
        <p:nvPicPr>
          <p:cNvPr id="6145" name="Picture 1" descr="C:\Documents and Settings\Вчитель\Мои документы\Мои рисунки\img066.jpg"/>
          <p:cNvPicPr>
            <a:picLocks noChangeAspect="1" noChangeArrowheads="1"/>
          </p:cNvPicPr>
          <p:nvPr/>
        </p:nvPicPr>
        <p:blipFill>
          <a:blip r:embed="rId4" cstate="print"/>
          <a:srcRect/>
          <a:stretch>
            <a:fillRect/>
          </a:stretch>
        </p:blipFill>
        <p:spPr bwMode="auto">
          <a:xfrm rot="16200000">
            <a:off x="857225" y="1571611"/>
            <a:ext cx="3107553" cy="4107687"/>
          </a:xfrm>
          <a:prstGeom prst="rect">
            <a:avLst/>
          </a:prstGeom>
          <a:noFill/>
          <a:ln>
            <a:solidFill>
              <a:srgbClr val="7030A0"/>
            </a:solidFill>
          </a:ln>
        </p:spPr>
      </p:pic>
      <p:pic>
        <p:nvPicPr>
          <p:cNvPr id="18" name="Рисунок 17" descr="C:\Documents and Settings\Вчитель\Мои документы\Мои рисунки\img067.jpg"/>
          <p:cNvPicPr/>
          <p:nvPr/>
        </p:nvPicPr>
        <p:blipFill>
          <a:blip r:embed="rId5" cstate="print"/>
          <a:srcRect/>
          <a:stretch>
            <a:fillRect/>
          </a:stretch>
        </p:blipFill>
        <p:spPr bwMode="auto">
          <a:xfrm rot="15775211">
            <a:off x="4670185" y="681126"/>
            <a:ext cx="3313074" cy="3988772"/>
          </a:xfrm>
          <a:prstGeom prst="rect">
            <a:avLst/>
          </a:prstGeom>
          <a:noFill/>
          <a:ln w="9525">
            <a:solidFill>
              <a:srgbClr val="7030A0"/>
            </a:solidFill>
            <a:miter lim="800000"/>
            <a:headEnd/>
            <a:tailEnd/>
          </a:ln>
        </p:spPr>
      </p:pic>
      <p:pic>
        <p:nvPicPr>
          <p:cNvPr id="19" name="Рисунок 18" descr="C:\Documents and Settings\Вчитель\Мои документы\Мои рисунки\img068.jpg"/>
          <p:cNvPicPr/>
          <p:nvPr/>
        </p:nvPicPr>
        <p:blipFill>
          <a:blip r:embed="rId6" cstate="print"/>
          <a:srcRect/>
          <a:stretch>
            <a:fillRect/>
          </a:stretch>
        </p:blipFill>
        <p:spPr bwMode="auto">
          <a:xfrm rot="16200000">
            <a:off x="4959562" y="1112612"/>
            <a:ext cx="3153965" cy="4500593"/>
          </a:xfrm>
          <a:prstGeom prst="rect">
            <a:avLst/>
          </a:prstGeom>
          <a:noFill/>
          <a:ln w="9525">
            <a:solidFill>
              <a:srgbClr val="7030A0"/>
            </a:solidFill>
            <a:miter lim="800000"/>
            <a:headEnd/>
            <a:tailEnd/>
          </a:ln>
        </p:spPr>
      </p:pic>
      <p:pic>
        <p:nvPicPr>
          <p:cNvPr id="20" name="Рисунок 19" descr="C:\Documents and Settings\Вчитель\Мои документы\Мои рисунки\img069.jpg"/>
          <p:cNvPicPr/>
          <p:nvPr/>
        </p:nvPicPr>
        <p:blipFill>
          <a:blip r:embed="rId7" cstate="print"/>
          <a:srcRect/>
          <a:stretch>
            <a:fillRect/>
          </a:stretch>
        </p:blipFill>
        <p:spPr bwMode="auto">
          <a:xfrm rot="16200000">
            <a:off x="1475135" y="810826"/>
            <a:ext cx="3693401" cy="4643470"/>
          </a:xfrm>
          <a:prstGeom prst="rect">
            <a:avLst/>
          </a:prstGeom>
          <a:noFill/>
          <a:ln w="9525">
            <a:solidFill>
              <a:srgbClr val="7030A0"/>
            </a:solidFill>
            <a:miter lim="800000"/>
            <a:headEnd/>
            <a:tailEnd/>
          </a:ln>
        </p:spPr>
      </p:pic>
      <p:pic>
        <p:nvPicPr>
          <p:cNvPr id="21" name="Рисунок 20" descr="C:\Documents and Settings\Вчитель\Мои документы\Мои рисунки\img070.jpg"/>
          <p:cNvPicPr/>
          <p:nvPr/>
        </p:nvPicPr>
        <p:blipFill>
          <a:blip r:embed="rId8" cstate="print"/>
          <a:srcRect/>
          <a:stretch>
            <a:fillRect/>
          </a:stretch>
        </p:blipFill>
        <p:spPr bwMode="auto">
          <a:xfrm rot="16200000">
            <a:off x="1750199" y="1893083"/>
            <a:ext cx="3770066" cy="4841636"/>
          </a:xfrm>
          <a:prstGeom prst="rect">
            <a:avLst/>
          </a:prstGeom>
          <a:noFill/>
          <a:ln w="9525">
            <a:solidFill>
              <a:srgbClr val="7030A0"/>
            </a:solidFill>
            <a:miter lim="800000"/>
            <a:headEnd/>
            <a:tailEnd/>
          </a:ln>
        </p:spPr>
      </p:pic>
      <p:pic>
        <p:nvPicPr>
          <p:cNvPr id="22" name="Рисунок 21" descr="C:\Documents and Settings\Вчитель\Мои документы\Мои рисунки\img071.jpg"/>
          <p:cNvPicPr/>
          <p:nvPr/>
        </p:nvPicPr>
        <p:blipFill>
          <a:blip r:embed="rId9" cstate="print"/>
          <a:srcRect/>
          <a:stretch>
            <a:fillRect/>
          </a:stretch>
        </p:blipFill>
        <p:spPr bwMode="auto">
          <a:xfrm rot="16200000">
            <a:off x="4039634" y="1818227"/>
            <a:ext cx="3922252" cy="5429289"/>
          </a:xfrm>
          <a:prstGeom prst="rect">
            <a:avLst/>
          </a:prstGeom>
          <a:noFill/>
          <a:ln w="9525">
            <a:solidFill>
              <a:srgbClr val="7030A0"/>
            </a:solidFill>
            <a:miter lim="800000"/>
            <a:headEnd/>
            <a:tailEnd/>
          </a:ln>
        </p:spPr>
      </p:pic>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2000" fill="hold"/>
                                        <p:tgtEl>
                                          <p:spTgt spid="12"/>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6145"/>
                                        </p:tgtEl>
                                        <p:attrNameLst>
                                          <p:attrName>style.visibility</p:attrName>
                                        </p:attrNameLst>
                                      </p:cBhvr>
                                      <p:to>
                                        <p:strVal val="visible"/>
                                      </p:to>
                                    </p:set>
                                    <p:animEffect transition="in" filter="wipe(down)">
                                      <p:cBhvr>
                                        <p:cTn id="10" dur="2000"/>
                                        <p:tgtEl>
                                          <p:spTgt spid="6145"/>
                                        </p:tgtEl>
                                      </p:cBhvr>
                                    </p:animEffect>
                                  </p:childTnLst>
                                </p:cTn>
                              </p:par>
                            </p:childTnLst>
                          </p:cTn>
                        </p:par>
                        <p:par>
                          <p:cTn id="11" fill="hold">
                            <p:stCondLst>
                              <p:cond delay="40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2000"/>
                                        <p:tgtEl>
                                          <p:spTgt spid="18"/>
                                        </p:tgtEl>
                                      </p:cBhvr>
                                    </p:animEffect>
                                  </p:childTnLst>
                                </p:cTn>
                              </p:par>
                            </p:childTnLst>
                          </p:cTn>
                        </p:par>
                        <p:par>
                          <p:cTn id="15" fill="hold">
                            <p:stCondLst>
                              <p:cond delay="6000"/>
                            </p:stCondLst>
                            <p:childTnLst>
                              <p:par>
                                <p:cTn id="16" presetID="2" presetClass="exit" presetSubtype="4" fill="hold" nodeType="afterEffect">
                                  <p:stCondLst>
                                    <p:cond delay="0"/>
                                  </p:stCondLst>
                                  <p:childTnLst>
                                    <p:anim calcmode="lin" valueType="num">
                                      <p:cBhvr additive="base">
                                        <p:cTn id="17" dur="2000"/>
                                        <p:tgtEl>
                                          <p:spTgt spid="6145"/>
                                        </p:tgtEl>
                                        <p:attrNameLst>
                                          <p:attrName>ppt_x</p:attrName>
                                        </p:attrNameLst>
                                      </p:cBhvr>
                                      <p:tavLst>
                                        <p:tav tm="0">
                                          <p:val>
                                            <p:strVal val="ppt_x"/>
                                          </p:val>
                                        </p:tav>
                                        <p:tav tm="100000">
                                          <p:val>
                                            <p:strVal val="ppt_x"/>
                                          </p:val>
                                        </p:tav>
                                      </p:tavLst>
                                    </p:anim>
                                    <p:anim calcmode="lin" valueType="num">
                                      <p:cBhvr additive="base">
                                        <p:cTn id="18" dur="2000"/>
                                        <p:tgtEl>
                                          <p:spTgt spid="6145"/>
                                        </p:tgtEl>
                                        <p:attrNameLst>
                                          <p:attrName>ppt_y</p:attrName>
                                        </p:attrNameLst>
                                      </p:cBhvr>
                                      <p:tavLst>
                                        <p:tav tm="0">
                                          <p:val>
                                            <p:strVal val="ppt_y"/>
                                          </p:val>
                                        </p:tav>
                                        <p:tav tm="100000">
                                          <p:val>
                                            <p:strVal val="1+ppt_h/2"/>
                                          </p:val>
                                        </p:tav>
                                      </p:tavLst>
                                    </p:anim>
                                    <p:set>
                                      <p:cBhvr>
                                        <p:cTn id="19" dur="1" fill="hold">
                                          <p:stCondLst>
                                            <p:cond delay="1999"/>
                                          </p:stCondLst>
                                        </p:cTn>
                                        <p:tgtEl>
                                          <p:spTgt spid="6145"/>
                                        </p:tgtEl>
                                        <p:attrNameLst>
                                          <p:attrName>style.visibility</p:attrName>
                                        </p:attrNameLst>
                                      </p:cBhvr>
                                      <p:to>
                                        <p:strVal val="hidden"/>
                                      </p:to>
                                    </p:set>
                                  </p:childTnLst>
                                </p:cTn>
                              </p:par>
                            </p:childTnLst>
                          </p:cTn>
                        </p:par>
                        <p:par>
                          <p:cTn id="20" fill="hold">
                            <p:stCondLst>
                              <p:cond delay="8000"/>
                            </p:stCondLst>
                            <p:childTnLst>
                              <p:par>
                                <p:cTn id="21" presetID="2" presetClass="exit" presetSubtype="4" fill="hold" nodeType="afterEffect">
                                  <p:stCondLst>
                                    <p:cond delay="0"/>
                                  </p:stCondLst>
                                  <p:childTnLst>
                                    <p:anim calcmode="lin" valueType="num">
                                      <p:cBhvr additive="base">
                                        <p:cTn id="22" dur="2000"/>
                                        <p:tgtEl>
                                          <p:spTgt spid="18"/>
                                        </p:tgtEl>
                                        <p:attrNameLst>
                                          <p:attrName>ppt_x</p:attrName>
                                        </p:attrNameLst>
                                      </p:cBhvr>
                                      <p:tavLst>
                                        <p:tav tm="0">
                                          <p:val>
                                            <p:strVal val="ppt_x"/>
                                          </p:val>
                                        </p:tav>
                                        <p:tav tm="100000">
                                          <p:val>
                                            <p:strVal val="ppt_x"/>
                                          </p:val>
                                        </p:tav>
                                      </p:tavLst>
                                    </p:anim>
                                    <p:anim calcmode="lin" valueType="num">
                                      <p:cBhvr additive="base">
                                        <p:cTn id="23" dur="2000"/>
                                        <p:tgtEl>
                                          <p:spTgt spid="18"/>
                                        </p:tgtEl>
                                        <p:attrNameLst>
                                          <p:attrName>ppt_y</p:attrName>
                                        </p:attrNameLst>
                                      </p:cBhvr>
                                      <p:tavLst>
                                        <p:tav tm="0">
                                          <p:val>
                                            <p:strVal val="ppt_y"/>
                                          </p:val>
                                        </p:tav>
                                        <p:tav tm="100000">
                                          <p:val>
                                            <p:strVal val="1+ppt_h/2"/>
                                          </p:val>
                                        </p:tav>
                                      </p:tavLst>
                                    </p:anim>
                                    <p:set>
                                      <p:cBhvr>
                                        <p:cTn id="24" dur="1" fill="hold">
                                          <p:stCondLst>
                                            <p:cond delay="1999"/>
                                          </p:stCondLst>
                                        </p:cTn>
                                        <p:tgtEl>
                                          <p:spTgt spid="18"/>
                                        </p:tgtEl>
                                        <p:attrNameLst>
                                          <p:attrName>style.visibility</p:attrName>
                                        </p:attrNameLst>
                                      </p:cBhvr>
                                      <p:to>
                                        <p:strVal val="hidden"/>
                                      </p:to>
                                    </p:set>
                                  </p:childTnLst>
                                </p:cTn>
                              </p:par>
                            </p:childTnLst>
                          </p:cTn>
                        </p:par>
                        <p:par>
                          <p:cTn id="25" fill="hold">
                            <p:stCondLst>
                              <p:cond delay="10000"/>
                            </p:stCondLst>
                            <p:childTnLst>
                              <p:par>
                                <p:cTn id="26" presetID="35" presetClass="emph" presetSubtype="0" fill="hold" grpId="0" nodeType="afterEffect">
                                  <p:stCondLst>
                                    <p:cond delay="0"/>
                                  </p:stCondLst>
                                  <p:childTnLst>
                                    <p:anim calcmode="discrete" valueType="str">
                                      <p:cBhvr>
                                        <p:cTn id="27" dur="2000" fill="hold"/>
                                        <p:tgtEl>
                                          <p:spTgt spid="15"/>
                                        </p:tgtEl>
                                        <p:attrNameLst>
                                          <p:attrName>style.visibility</p:attrName>
                                        </p:attrNameLst>
                                      </p:cBhvr>
                                      <p:tavLst>
                                        <p:tav tm="0">
                                          <p:val>
                                            <p:strVal val="hidden"/>
                                          </p:val>
                                        </p:tav>
                                        <p:tav tm="50000">
                                          <p:val>
                                            <p:strVal val="visible"/>
                                          </p:val>
                                        </p:tav>
                                      </p:tavLst>
                                    </p:anim>
                                  </p:childTnLst>
                                </p:cTn>
                              </p:par>
                            </p:childTnLst>
                          </p:cTn>
                        </p:par>
                        <p:par>
                          <p:cTn id="28" fill="hold">
                            <p:stCondLst>
                              <p:cond delay="12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2000"/>
                                        <p:tgtEl>
                                          <p:spTgt spid="19"/>
                                        </p:tgtEl>
                                      </p:cBhvr>
                                    </p:animEffect>
                                  </p:childTnLst>
                                </p:cTn>
                              </p:par>
                            </p:childTnLst>
                          </p:cTn>
                        </p:par>
                        <p:par>
                          <p:cTn id="32" fill="hold">
                            <p:stCondLst>
                              <p:cond delay="1400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2000"/>
                                        <p:tgtEl>
                                          <p:spTgt spid="20"/>
                                        </p:tgtEl>
                                      </p:cBhvr>
                                    </p:animEffect>
                                  </p:childTnLst>
                                </p:cTn>
                              </p:par>
                            </p:childTnLst>
                          </p:cTn>
                        </p:par>
                        <p:par>
                          <p:cTn id="36" fill="hold">
                            <p:stCondLst>
                              <p:cond delay="16000"/>
                            </p:stCondLst>
                            <p:childTnLst>
                              <p:par>
                                <p:cTn id="37" presetID="2" presetClass="exit" presetSubtype="4" fill="hold" nodeType="afterEffect">
                                  <p:stCondLst>
                                    <p:cond delay="0"/>
                                  </p:stCondLst>
                                  <p:childTnLst>
                                    <p:anim calcmode="lin" valueType="num">
                                      <p:cBhvr additive="base">
                                        <p:cTn id="38" dur="2000"/>
                                        <p:tgtEl>
                                          <p:spTgt spid="19"/>
                                        </p:tgtEl>
                                        <p:attrNameLst>
                                          <p:attrName>ppt_x</p:attrName>
                                        </p:attrNameLst>
                                      </p:cBhvr>
                                      <p:tavLst>
                                        <p:tav tm="0">
                                          <p:val>
                                            <p:strVal val="ppt_x"/>
                                          </p:val>
                                        </p:tav>
                                        <p:tav tm="100000">
                                          <p:val>
                                            <p:strVal val="ppt_x"/>
                                          </p:val>
                                        </p:tav>
                                      </p:tavLst>
                                    </p:anim>
                                    <p:anim calcmode="lin" valueType="num">
                                      <p:cBhvr additive="base">
                                        <p:cTn id="39" dur="2000"/>
                                        <p:tgtEl>
                                          <p:spTgt spid="19"/>
                                        </p:tgtEl>
                                        <p:attrNameLst>
                                          <p:attrName>ppt_y</p:attrName>
                                        </p:attrNameLst>
                                      </p:cBhvr>
                                      <p:tavLst>
                                        <p:tav tm="0">
                                          <p:val>
                                            <p:strVal val="ppt_y"/>
                                          </p:val>
                                        </p:tav>
                                        <p:tav tm="100000">
                                          <p:val>
                                            <p:strVal val="1+ppt_h/2"/>
                                          </p:val>
                                        </p:tav>
                                      </p:tavLst>
                                    </p:anim>
                                    <p:set>
                                      <p:cBhvr>
                                        <p:cTn id="40" dur="1" fill="hold">
                                          <p:stCondLst>
                                            <p:cond delay="1999"/>
                                          </p:stCondLst>
                                        </p:cTn>
                                        <p:tgtEl>
                                          <p:spTgt spid="19"/>
                                        </p:tgtEl>
                                        <p:attrNameLst>
                                          <p:attrName>style.visibility</p:attrName>
                                        </p:attrNameLst>
                                      </p:cBhvr>
                                      <p:to>
                                        <p:strVal val="hidden"/>
                                      </p:to>
                                    </p:set>
                                  </p:childTnLst>
                                </p:cTn>
                              </p:par>
                            </p:childTnLst>
                          </p:cTn>
                        </p:par>
                        <p:par>
                          <p:cTn id="41" fill="hold">
                            <p:stCondLst>
                              <p:cond delay="18000"/>
                            </p:stCondLst>
                            <p:childTnLst>
                              <p:par>
                                <p:cTn id="42" presetID="2" presetClass="exit" presetSubtype="4" fill="hold" nodeType="afterEffect">
                                  <p:stCondLst>
                                    <p:cond delay="0"/>
                                  </p:stCondLst>
                                  <p:childTnLst>
                                    <p:anim calcmode="lin" valueType="num">
                                      <p:cBhvr additive="base">
                                        <p:cTn id="43" dur="2000"/>
                                        <p:tgtEl>
                                          <p:spTgt spid="20"/>
                                        </p:tgtEl>
                                        <p:attrNameLst>
                                          <p:attrName>ppt_x</p:attrName>
                                        </p:attrNameLst>
                                      </p:cBhvr>
                                      <p:tavLst>
                                        <p:tav tm="0">
                                          <p:val>
                                            <p:strVal val="ppt_x"/>
                                          </p:val>
                                        </p:tav>
                                        <p:tav tm="100000">
                                          <p:val>
                                            <p:strVal val="ppt_x"/>
                                          </p:val>
                                        </p:tav>
                                      </p:tavLst>
                                    </p:anim>
                                    <p:anim calcmode="lin" valueType="num">
                                      <p:cBhvr additive="base">
                                        <p:cTn id="44" dur="2000"/>
                                        <p:tgtEl>
                                          <p:spTgt spid="20"/>
                                        </p:tgtEl>
                                        <p:attrNameLst>
                                          <p:attrName>ppt_y</p:attrName>
                                        </p:attrNameLst>
                                      </p:cBhvr>
                                      <p:tavLst>
                                        <p:tav tm="0">
                                          <p:val>
                                            <p:strVal val="ppt_y"/>
                                          </p:val>
                                        </p:tav>
                                        <p:tav tm="100000">
                                          <p:val>
                                            <p:strVal val="1+ppt_h/2"/>
                                          </p:val>
                                        </p:tav>
                                      </p:tavLst>
                                    </p:anim>
                                    <p:set>
                                      <p:cBhvr>
                                        <p:cTn id="45" dur="1" fill="hold">
                                          <p:stCondLst>
                                            <p:cond delay="1999"/>
                                          </p:stCondLst>
                                        </p:cTn>
                                        <p:tgtEl>
                                          <p:spTgt spid="20"/>
                                        </p:tgtEl>
                                        <p:attrNameLst>
                                          <p:attrName>style.visibility</p:attrName>
                                        </p:attrNameLst>
                                      </p:cBhvr>
                                      <p:to>
                                        <p:strVal val="hidden"/>
                                      </p:to>
                                    </p:set>
                                  </p:childTnLst>
                                </p:cTn>
                              </p:par>
                            </p:childTnLst>
                          </p:cTn>
                        </p:par>
                        <p:par>
                          <p:cTn id="46" fill="hold">
                            <p:stCondLst>
                              <p:cond delay="20000"/>
                            </p:stCondLst>
                            <p:childTnLst>
                              <p:par>
                                <p:cTn id="47" presetID="35" presetClass="emph" presetSubtype="0" fill="hold" grpId="0" nodeType="afterEffect">
                                  <p:stCondLst>
                                    <p:cond delay="0"/>
                                  </p:stCondLst>
                                  <p:childTnLst>
                                    <p:anim calcmode="discrete" valueType="str">
                                      <p:cBhvr>
                                        <p:cTn id="48" dur="2000" fill="hold"/>
                                        <p:tgtEl>
                                          <p:spTgt spid="13"/>
                                        </p:tgtEl>
                                        <p:attrNameLst>
                                          <p:attrName>style.visibility</p:attrName>
                                        </p:attrNameLst>
                                      </p:cBhvr>
                                      <p:tavLst>
                                        <p:tav tm="0">
                                          <p:val>
                                            <p:strVal val="hidden"/>
                                          </p:val>
                                        </p:tav>
                                        <p:tav tm="50000">
                                          <p:val>
                                            <p:strVal val="visible"/>
                                          </p:val>
                                        </p:tav>
                                      </p:tavLst>
                                    </p:anim>
                                  </p:childTnLst>
                                </p:cTn>
                              </p:par>
                            </p:childTnLst>
                          </p:cTn>
                        </p:par>
                        <p:par>
                          <p:cTn id="49" fill="hold">
                            <p:stCondLst>
                              <p:cond delay="22000"/>
                            </p:stCondLst>
                            <p:childTnLst>
                              <p:par>
                                <p:cTn id="50" presetID="2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2000"/>
                                        <p:tgtEl>
                                          <p:spTgt spid="16"/>
                                        </p:tgtEl>
                                      </p:cBhvr>
                                    </p:animEffect>
                                  </p:childTnLst>
                                </p:cTn>
                              </p:par>
                            </p:childTnLst>
                          </p:cTn>
                        </p:par>
                        <p:par>
                          <p:cTn id="53" fill="hold">
                            <p:stCondLst>
                              <p:cond delay="24000"/>
                            </p:stCondLst>
                            <p:childTnLst>
                              <p:par>
                                <p:cTn id="54" presetID="54" presetClass="entr" presetSubtype="0" accel="10000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2000" fill="hold"/>
                                        <p:tgtEl>
                                          <p:spTgt spid="17"/>
                                        </p:tgtEl>
                                        <p:attrNameLst>
                                          <p:attrName>ppt_w</p:attrName>
                                        </p:attrNameLst>
                                      </p:cBhvr>
                                      <p:tavLst>
                                        <p:tav tm="0">
                                          <p:val>
                                            <p:strVal val="#ppt_w*0.05"/>
                                          </p:val>
                                        </p:tav>
                                        <p:tav tm="100000">
                                          <p:val>
                                            <p:strVal val="#ppt_w"/>
                                          </p:val>
                                        </p:tav>
                                      </p:tavLst>
                                    </p:anim>
                                    <p:anim calcmode="lin" valueType="num">
                                      <p:cBhvr>
                                        <p:cTn id="57" dur="2000" fill="hold"/>
                                        <p:tgtEl>
                                          <p:spTgt spid="17"/>
                                        </p:tgtEl>
                                        <p:attrNameLst>
                                          <p:attrName>ppt_h</p:attrName>
                                        </p:attrNameLst>
                                      </p:cBhvr>
                                      <p:tavLst>
                                        <p:tav tm="0">
                                          <p:val>
                                            <p:strVal val="#ppt_h"/>
                                          </p:val>
                                        </p:tav>
                                        <p:tav tm="100000">
                                          <p:val>
                                            <p:strVal val="#ppt_h"/>
                                          </p:val>
                                        </p:tav>
                                      </p:tavLst>
                                    </p:anim>
                                    <p:anim calcmode="lin" valueType="num">
                                      <p:cBhvr>
                                        <p:cTn id="58" dur="2000" fill="hold"/>
                                        <p:tgtEl>
                                          <p:spTgt spid="17"/>
                                        </p:tgtEl>
                                        <p:attrNameLst>
                                          <p:attrName>ppt_x</p:attrName>
                                        </p:attrNameLst>
                                      </p:cBhvr>
                                      <p:tavLst>
                                        <p:tav tm="0">
                                          <p:val>
                                            <p:strVal val="#ppt_x-.2"/>
                                          </p:val>
                                        </p:tav>
                                        <p:tav tm="100000">
                                          <p:val>
                                            <p:strVal val="#ppt_x"/>
                                          </p:val>
                                        </p:tav>
                                      </p:tavLst>
                                    </p:anim>
                                    <p:anim calcmode="lin" valueType="num">
                                      <p:cBhvr>
                                        <p:cTn id="59" dur="2000" fill="hold"/>
                                        <p:tgtEl>
                                          <p:spTgt spid="17"/>
                                        </p:tgtEl>
                                        <p:attrNameLst>
                                          <p:attrName>ppt_y</p:attrName>
                                        </p:attrNameLst>
                                      </p:cBhvr>
                                      <p:tavLst>
                                        <p:tav tm="0">
                                          <p:val>
                                            <p:strVal val="#ppt_y"/>
                                          </p:val>
                                        </p:tav>
                                        <p:tav tm="100000">
                                          <p:val>
                                            <p:strVal val="#ppt_y"/>
                                          </p:val>
                                        </p:tav>
                                      </p:tavLst>
                                    </p:anim>
                                    <p:animEffect transition="in" filter="fade">
                                      <p:cBhvr>
                                        <p:cTn id="60" dur="2000"/>
                                        <p:tgtEl>
                                          <p:spTgt spid="17"/>
                                        </p:tgtEl>
                                      </p:cBhvr>
                                    </p:animEffect>
                                  </p:childTnLst>
                                </p:cTn>
                              </p:par>
                            </p:childTnLst>
                          </p:cTn>
                        </p:par>
                        <p:par>
                          <p:cTn id="61" fill="hold">
                            <p:stCondLst>
                              <p:cond delay="26000"/>
                            </p:stCondLst>
                            <p:childTnLst>
                              <p:par>
                                <p:cTn id="62" presetID="2" presetClass="exit" presetSubtype="4" fill="hold" nodeType="afterEffect">
                                  <p:stCondLst>
                                    <p:cond delay="0"/>
                                  </p:stCondLst>
                                  <p:childTnLst>
                                    <p:anim calcmode="lin" valueType="num">
                                      <p:cBhvr additive="base">
                                        <p:cTn id="63" dur="2000"/>
                                        <p:tgtEl>
                                          <p:spTgt spid="16"/>
                                        </p:tgtEl>
                                        <p:attrNameLst>
                                          <p:attrName>ppt_x</p:attrName>
                                        </p:attrNameLst>
                                      </p:cBhvr>
                                      <p:tavLst>
                                        <p:tav tm="0">
                                          <p:val>
                                            <p:strVal val="ppt_x"/>
                                          </p:val>
                                        </p:tav>
                                        <p:tav tm="100000">
                                          <p:val>
                                            <p:strVal val="ppt_x"/>
                                          </p:val>
                                        </p:tav>
                                      </p:tavLst>
                                    </p:anim>
                                    <p:anim calcmode="lin" valueType="num">
                                      <p:cBhvr additive="base">
                                        <p:cTn id="64" dur="2000"/>
                                        <p:tgtEl>
                                          <p:spTgt spid="16"/>
                                        </p:tgtEl>
                                        <p:attrNameLst>
                                          <p:attrName>ppt_y</p:attrName>
                                        </p:attrNameLst>
                                      </p:cBhvr>
                                      <p:tavLst>
                                        <p:tav tm="0">
                                          <p:val>
                                            <p:strVal val="ppt_y"/>
                                          </p:val>
                                        </p:tav>
                                        <p:tav tm="100000">
                                          <p:val>
                                            <p:strVal val="1+ppt_h/2"/>
                                          </p:val>
                                        </p:tav>
                                      </p:tavLst>
                                    </p:anim>
                                    <p:set>
                                      <p:cBhvr>
                                        <p:cTn id="65" dur="1" fill="hold">
                                          <p:stCondLst>
                                            <p:cond delay="1999"/>
                                          </p:stCondLst>
                                        </p:cTn>
                                        <p:tgtEl>
                                          <p:spTgt spid="16"/>
                                        </p:tgtEl>
                                        <p:attrNameLst>
                                          <p:attrName>style.visibility</p:attrName>
                                        </p:attrNameLst>
                                      </p:cBhvr>
                                      <p:to>
                                        <p:strVal val="hidden"/>
                                      </p:to>
                                    </p:set>
                                  </p:childTnLst>
                                </p:cTn>
                              </p:par>
                            </p:childTnLst>
                          </p:cTn>
                        </p:par>
                        <p:par>
                          <p:cTn id="66" fill="hold">
                            <p:stCondLst>
                              <p:cond delay="28000"/>
                            </p:stCondLst>
                            <p:childTnLst>
                              <p:par>
                                <p:cTn id="67" presetID="2" presetClass="exit" presetSubtype="4" fill="hold" nodeType="afterEffect">
                                  <p:stCondLst>
                                    <p:cond delay="0"/>
                                  </p:stCondLst>
                                  <p:childTnLst>
                                    <p:anim calcmode="lin" valueType="num">
                                      <p:cBhvr additive="base">
                                        <p:cTn id="68" dur="2000"/>
                                        <p:tgtEl>
                                          <p:spTgt spid="17"/>
                                        </p:tgtEl>
                                        <p:attrNameLst>
                                          <p:attrName>ppt_x</p:attrName>
                                        </p:attrNameLst>
                                      </p:cBhvr>
                                      <p:tavLst>
                                        <p:tav tm="0">
                                          <p:val>
                                            <p:strVal val="ppt_x"/>
                                          </p:val>
                                        </p:tav>
                                        <p:tav tm="100000">
                                          <p:val>
                                            <p:strVal val="ppt_x"/>
                                          </p:val>
                                        </p:tav>
                                      </p:tavLst>
                                    </p:anim>
                                    <p:anim calcmode="lin" valueType="num">
                                      <p:cBhvr additive="base">
                                        <p:cTn id="69" dur="2000"/>
                                        <p:tgtEl>
                                          <p:spTgt spid="17"/>
                                        </p:tgtEl>
                                        <p:attrNameLst>
                                          <p:attrName>ppt_y</p:attrName>
                                        </p:attrNameLst>
                                      </p:cBhvr>
                                      <p:tavLst>
                                        <p:tav tm="0">
                                          <p:val>
                                            <p:strVal val="ppt_y"/>
                                          </p:val>
                                        </p:tav>
                                        <p:tav tm="100000">
                                          <p:val>
                                            <p:strVal val="1+ppt_h/2"/>
                                          </p:val>
                                        </p:tav>
                                      </p:tavLst>
                                    </p:anim>
                                    <p:set>
                                      <p:cBhvr>
                                        <p:cTn id="70" dur="1" fill="hold">
                                          <p:stCondLst>
                                            <p:cond delay="1999"/>
                                          </p:stCondLst>
                                        </p:cTn>
                                        <p:tgtEl>
                                          <p:spTgt spid="17"/>
                                        </p:tgtEl>
                                        <p:attrNameLst>
                                          <p:attrName>style.visibility</p:attrName>
                                        </p:attrNameLst>
                                      </p:cBhvr>
                                      <p:to>
                                        <p:strVal val="hidden"/>
                                      </p:to>
                                    </p:set>
                                  </p:childTnLst>
                                </p:cTn>
                              </p:par>
                            </p:childTnLst>
                          </p:cTn>
                        </p:par>
                        <p:par>
                          <p:cTn id="71" fill="hold">
                            <p:stCondLst>
                              <p:cond delay="30000"/>
                            </p:stCondLst>
                            <p:childTnLst>
                              <p:par>
                                <p:cTn id="72" presetID="35" presetClass="emph" presetSubtype="0" fill="hold" grpId="0" nodeType="afterEffect">
                                  <p:stCondLst>
                                    <p:cond delay="0"/>
                                  </p:stCondLst>
                                  <p:childTnLst>
                                    <p:anim calcmode="discrete" valueType="str">
                                      <p:cBhvr>
                                        <p:cTn id="73" dur="2000" fill="hold"/>
                                        <p:tgtEl>
                                          <p:spTgt spid="14"/>
                                        </p:tgtEl>
                                        <p:attrNameLst>
                                          <p:attrName>style.visibility</p:attrName>
                                        </p:attrNameLst>
                                      </p:cBhvr>
                                      <p:tavLst>
                                        <p:tav tm="0">
                                          <p:val>
                                            <p:strVal val="hidden"/>
                                          </p:val>
                                        </p:tav>
                                        <p:tav tm="50000">
                                          <p:val>
                                            <p:strVal val="visible"/>
                                          </p:val>
                                        </p:tav>
                                      </p:tavLst>
                                    </p:anim>
                                  </p:childTnLst>
                                </p:cTn>
                              </p:par>
                            </p:childTnLst>
                          </p:cTn>
                        </p:par>
                        <p:par>
                          <p:cTn id="74" fill="hold">
                            <p:stCondLst>
                              <p:cond delay="32000"/>
                            </p:stCondLst>
                            <p:childTnLst>
                              <p:par>
                                <p:cTn id="75" presetID="22" presetClass="entr" presetSubtype="4" fill="hold"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2000"/>
                                        <p:tgtEl>
                                          <p:spTgt spid="21"/>
                                        </p:tgtEl>
                                      </p:cBhvr>
                                    </p:animEffect>
                                  </p:childTnLst>
                                </p:cTn>
                              </p:par>
                            </p:childTnLst>
                          </p:cTn>
                        </p:par>
                        <p:par>
                          <p:cTn id="78" fill="hold">
                            <p:stCondLst>
                              <p:cond delay="34000"/>
                            </p:stCondLst>
                            <p:childTnLst>
                              <p:par>
                                <p:cTn id="79" presetID="22" presetClass="entr" presetSubtype="4"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2000"/>
                                        <p:tgtEl>
                                          <p:spTgt spid="22"/>
                                        </p:tgtEl>
                                      </p:cBhvr>
                                    </p:animEffect>
                                  </p:childTnLst>
                                </p:cTn>
                              </p:par>
                            </p:childTnLst>
                          </p:cTn>
                        </p:par>
                        <p:par>
                          <p:cTn id="82" fill="hold">
                            <p:stCondLst>
                              <p:cond delay="36000"/>
                            </p:stCondLst>
                            <p:childTnLst>
                              <p:par>
                                <p:cTn id="83" presetID="2" presetClass="exit" presetSubtype="4" fill="hold" nodeType="afterEffect">
                                  <p:stCondLst>
                                    <p:cond delay="0"/>
                                  </p:stCondLst>
                                  <p:childTnLst>
                                    <p:anim calcmode="lin" valueType="num">
                                      <p:cBhvr additive="base">
                                        <p:cTn id="84" dur="500"/>
                                        <p:tgtEl>
                                          <p:spTgt spid="21"/>
                                        </p:tgtEl>
                                        <p:attrNameLst>
                                          <p:attrName>ppt_x</p:attrName>
                                        </p:attrNameLst>
                                      </p:cBhvr>
                                      <p:tavLst>
                                        <p:tav tm="0">
                                          <p:val>
                                            <p:strVal val="ppt_x"/>
                                          </p:val>
                                        </p:tav>
                                        <p:tav tm="100000">
                                          <p:val>
                                            <p:strVal val="ppt_x"/>
                                          </p:val>
                                        </p:tav>
                                      </p:tavLst>
                                    </p:anim>
                                    <p:anim calcmode="lin" valueType="num">
                                      <p:cBhvr additive="base">
                                        <p:cTn id="85" dur="500"/>
                                        <p:tgtEl>
                                          <p:spTgt spid="21"/>
                                        </p:tgtEl>
                                        <p:attrNameLst>
                                          <p:attrName>ppt_y</p:attrName>
                                        </p:attrNameLst>
                                      </p:cBhvr>
                                      <p:tavLst>
                                        <p:tav tm="0">
                                          <p:val>
                                            <p:strVal val="ppt_y"/>
                                          </p:val>
                                        </p:tav>
                                        <p:tav tm="100000">
                                          <p:val>
                                            <p:strVal val="1+ppt_h/2"/>
                                          </p:val>
                                        </p:tav>
                                      </p:tavLst>
                                    </p:anim>
                                    <p:set>
                                      <p:cBhvr>
                                        <p:cTn id="86" dur="1" fill="hold">
                                          <p:stCondLst>
                                            <p:cond delay="499"/>
                                          </p:stCondLst>
                                        </p:cTn>
                                        <p:tgtEl>
                                          <p:spTgt spid="21"/>
                                        </p:tgtEl>
                                        <p:attrNameLst>
                                          <p:attrName>style.visibility</p:attrName>
                                        </p:attrNameLst>
                                      </p:cBhvr>
                                      <p:to>
                                        <p:strVal val="hidden"/>
                                      </p:to>
                                    </p:set>
                                  </p:childTnLst>
                                </p:cTn>
                              </p:par>
                            </p:childTnLst>
                          </p:cTn>
                        </p:par>
                        <p:par>
                          <p:cTn id="87" fill="hold">
                            <p:stCondLst>
                              <p:cond delay="36500"/>
                            </p:stCondLst>
                            <p:childTnLst>
                              <p:par>
                                <p:cTn id="88" presetID="2" presetClass="exit" presetSubtype="4" fill="hold" nodeType="afterEffect">
                                  <p:stCondLst>
                                    <p:cond delay="0"/>
                                  </p:stCondLst>
                                  <p:childTnLst>
                                    <p:anim calcmode="lin" valueType="num">
                                      <p:cBhvr additive="base">
                                        <p:cTn id="89" dur="2000"/>
                                        <p:tgtEl>
                                          <p:spTgt spid="22"/>
                                        </p:tgtEl>
                                        <p:attrNameLst>
                                          <p:attrName>ppt_x</p:attrName>
                                        </p:attrNameLst>
                                      </p:cBhvr>
                                      <p:tavLst>
                                        <p:tav tm="0">
                                          <p:val>
                                            <p:strVal val="ppt_x"/>
                                          </p:val>
                                        </p:tav>
                                        <p:tav tm="100000">
                                          <p:val>
                                            <p:strVal val="ppt_x"/>
                                          </p:val>
                                        </p:tav>
                                      </p:tavLst>
                                    </p:anim>
                                    <p:anim calcmode="lin" valueType="num">
                                      <p:cBhvr additive="base">
                                        <p:cTn id="90" dur="2000"/>
                                        <p:tgtEl>
                                          <p:spTgt spid="22"/>
                                        </p:tgtEl>
                                        <p:attrNameLst>
                                          <p:attrName>ppt_y</p:attrName>
                                        </p:attrNameLst>
                                      </p:cBhvr>
                                      <p:tavLst>
                                        <p:tav tm="0">
                                          <p:val>
                                            <p:strVal val="ppt_y"/>
                                          </p:val>
                                        </p:tav>
                                        <p:tav tm="100000">
                                          <p:val>
                                            <p:strVal val="1+ppt_h/2"/>
                                          </p:val>
                                        </p:tav>
                                      </p:tavLst>
                                    </p:anim>
                                    <p:set>
                                      <p:cBhvr>
                                        <p:cTn id="91"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42875" y="142875"/>
            <a:ext cx="8858250" cy="14462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uk-UA" b="1" dirty="0">
                <a:solidFill>
                  <a:srgbClr val="0070C0"/>
                </a:solidFill>
                <a:latin typeface="Times New Roman" pitchFamily="18" charset="0"/>
                <a:cs typeface="Times New Roman" pitchFamily="18" charset="0"/>
              </a:rPr>
              <a:t>Проект  ШТВ </a:t>
            </a:r>
            <a:r>
              <a:rPr lang="uk-UA"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 21 , канал 3 + 11Б</a:t>
            </a:r>
            <a:r>
              <a:rPr lang="uk-UA"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створив  не лише власну шкільну студію з працюючим учнівським персоналом , а й презентував свій документальний  фільм </a:t>
            </a:r>
            <a:r>
              <a:rPr lang="ru-RU" sz="1400" dirty="0">
                <a:solidFill>
                  <a:srgbClr val="000000"/>
                </a:solidFill>
                <a:latin typeface="Times New Roman" pitchFamily="18" charset="0"/>
                <a:cs typeface="Times New Roman" pitchFamily="18" charset="0"/>
              </a:rPr>
              <a:t>:  </a:t>
            </a:r>
            <a:r>
              <a:rPr lang="ru-RU" sz="1400" dirty="0">
                <a:solidFill>
                  <a:srgbClr val="000000"/>
                </a:solidFill>
                <a:latin typeface="Calibri" pitchFamily="34" charset="0"/>
                <a:cs typeface="Times New Roman" pitchFamily="18" charset="0"/>
              </a:rPr>
              <a:t>“</a:t>
            </a:r>
            <a:r>
              <a:rPr lang="uk-UA" sz="1400" dirty="0">
                <a:solidFill>
                  <a:srgbClr val="000000"/>
                </a:solidFill>
                <a:latin typeface="Times New Roman" pitchFamily="18" charset="0"/>
                <a:cs typeface="Times New Roman" pitchFamily="18" charset="0"/>
              </a:rPr>
              <a:t>Відверті розмови про Добро </a:t>
            </a:r>
            <a:r>
              <a:rPr lang="ru-RU" sz="1400" dirty="0">
                <a:solidFill>
                  <a:srgbClr val="000000"/>
                </a:solidFill>
                <a:latin typeface="Calibri" pitchFamily="34" charset="0"/>
                <a:cs typeface="Times New Roman" pitchFamily="18" charset="0"/>
              </a:rPr>
              <a:t>“</a:t>
            </a:r>
            <a:r>
              <a:rPr lang="uk-UA" sz="1400" dirty="0">
                <a:solidFill>
                  <a:srgbClr val="000000"/>
                </a:solidFill>
                <a:latin typeface="Times New Roman" pitchFamily="18" charset="0"/>
                <a:cs typeface="Times New Roman" pitchFamily="18" charset="0"/>
              </a:rPr>
              <a:t>.Учасники цього проекту змогли відчути благотворний вплив добрих справ у повсякденному житті. Вони мали можливість порівняти своє життя і життя дітей у дитячому будинку. Учні намагалися, щоб з перегляду фільму глядачі зрозуміли наскільки важливіші добро , увага , тепло сімейного затишку від матеріальних благ . Пережите і побачене у дитячому будинку стане для них застереженням від необачних вчинків у дорослому житті . </a:t>
            </a:r>
            <a:endParaRPr lang="uk-UA" dirty="0">
              <a:solidFill>
                <a:schemeClr val="tx1"/>
              </a:solidFill>
              <a:latin typeface="Arial" pitchFamily="34" charset="0"/>
            </a:endParaRPr>
          </a:p>
        </p:txBody>
      </p:sp>
      <p:pic>
        <p:nvPicPr>
          <p:cNvPr id="46082" name="Picture 2" descr="C:\Documents and Settings\Skayt\Рабочий стол\фото проект3\TV(фото)+\Захваченный кадр 92.bmp"/>
          <p:cNvPicPr>
            <a:picLocks noChangeAspect="1" noChangeArrowheads="1"/>
          </p:cNvPicPr>
          <p:nvPr/>
        </p:nvPicPr>
        <p:blipFill>
          <a:blip r:embed="rId2"/>
          <a:srcRect/>
          <a:stretch>
            <a:fillRect/>
          </a:stretch>
        </p:blipFill>
        <p:spPr bwMode="auto">
          <a:xfrm>
            <a:off x="3071813" y="1714500"/>
            <a:ext cx="2990850" cy="2243138"/>
          </a:xfrm>
          <a:prstGeom prst="rect">
            <a:avLst/>
          </a:prstGeom>
          <a:noFill/>
          <a:ln w="9525">
            <a:noFill/>
            <a:miter lim="800000"/>
            <a:headEnd/>
            <a:tailEnd/>
          </a:ln>
        </p:spPr>
      </p:pic>
      <p:pic>
        <p:nvPicPr>
          <p:cNvPr id="46083" name="Picture 3" descr="C:\Documents and Settings\Skayt\Рабочий стол\фото проект3\TV(фото)+\Захваченный кадр 94.bmp"/>
          <p:cNvPicPr>
            <a:picLocks noChangeAspect="1" noChangeArrowheads="1"/>
          </p:cNvPicPr>
          <p:nvPr/>
        </p:nvPicPr>
        <p:blipFill>
          <a:blip r:embed="rId3"/>
          <a:srcRect/>
          <a:stretch>
            <a:fillRect/>
          </a:stretch>
        </p:blipFill>
        <p:spPr bwMode="auto">
          <a:xfrm rot="-1365159">
            <a:off x="482600" y="3598863"/>
            <a:ext cx="3206750" cy="2405062"/>
          </a:xfrm>
          <a:prstGeom prst="rect">
            <a:avLst/>
          </a:prstGeom>
          <a:noFill/>
          <a:ln w="9525">
            <a:noFill/>
            <a:miter lim="800000"/>
            <a:headEnd/>
            <a:tailEnd/>
          </a:ln>
        </p:spPr>
      </p:pic>
      <p:pic>
        <p:nvPicPr>
          <p:cNvPr id="27656" name="Picture 8"/>
          <p:cNvPicPr>
            <a:picLocks noChangeAspect="1" noChangeArrowheads="1"/>
          </p:cNvPicPr>
          <p:nvPr/>
        </p:nvPicPr>
        <p:blipFill>
          <a:blip r:embed="rId4"/>
          <a:srcRect/>
          <a:stretch>
            <a:fillRect/>
          </a:stretch>
        </p:blipFill>
        <p:spPr bwMode="auto">
          <a:xfrm rot="584082">
            <a:off x="5003800" y="3644900"/>
            <a:ext cx="3786188" cy="2533650"/>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1000" fill="hold"/>
                                        <p:tgtEl>
                                          <p:spTgt spid="46081"/>
                                        </p:tgtEl>
                                        <p:attrNameLst>
                                          <p:attrName>style.color</p:attrName>
                                        </p:attrNameLst>
                                      </p:cBhvr>
                                      <p:by>
                                        <p:hsl h="7200000" s="0" l="0"/>
                                      </p:by>
                                    </p:animClr>
                                    <p:animClr clrSpc="hsl" dir="cw">
                                      <p:cBhvr>
                                        <p:cTn id="7" dur="1000" fill="hold"/>
                                        <p:tgtEl>
                                          <p:spTgt spid="46081"/>
                                        </p:tgtEl>
                                        <p:attrNameLst>
                                          <p:attrName>fillcolor</p:attrName>
                                        </p:attrNameLst>
                                      </p:cBhvr>
                                      <p:by>
                                        <p:hsl h="7200000" s="0" l="0"/>
                                      </p:by>
                                    </p:animClr>
                                    <p:animClr clrSpc="hsl" dir="cw">
                                      <p:cBhvr>
                                        <p:cTn id="8" dur="1000" fill="hold"/>
                                        <p:tgtEl>
                                          <p:spTgt spid="46081"/>
                                        </p:tgtEl>
                                        <p:attrNameLst>
                                          <p:attrName>stroke.color</p:attrName>
                                        </p:attrNameLst>
                                      </p:cBhvr>
                                      <p:by>
                                        <p:hsl h="7200000" s="0" l="0"/>
                                      </p:by>
                                    </p:animClr>
                                    <p:set>
                                      <p:cBhvr>
                                        <p:cTn id="9" dur="1000" fill="hold"/>
                                        <p:tgtEl>
                                          <p:spTgt spid="46081"/>
                                        </p:tgtEl>
                                        <p:attrNameLst>
                                          <p:attrName>fill.type</p:attrName>
                                        </p:attrNameLst>
                                      </p:cBhvr>
                                      <p:to>
                                        <p:strVal val="solid"/>
                                      </p:to>
                                    </p:set>
                                  </p:childTnLst>
                                </p:cTn>
                              </p:par>
                            </p:childTnLst>
                          </p:cTn>
                        </p:par>
                        <p:par>
                          <p:cTn id="10" fill="hold">
                            <p:stCondLst>
                              <p:cond delay="1000"/>
                            </p:stCondLst>
                            <p:childTnLst>
                              <p:par>
                                <p:cTn id="11" presetID="5" presetClass="entr" presetSubtype="5" fill="hold" nodeType="after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checkerboard(down)">
                                      <p:cBhvr>
                                        <p:cTn id="13" dur="1000"/>
                                        <p:tgtEl>
                                          <p:spTgt spid="46082"/>
                                        </p:tgtEl>
                                      </p:cBhvr>
                                    </p:animEffect>
                                  </p:childTnLst>
                                </p:cTn>
                              </p:par>
                            </p:childTnLst>
                          </p:cTn>
                        </p:par>
                        <p:par>
                          <p:cTn id="14" fill="hold">
                            <p:stCondLst>
                              <p:cond delay="2000"/>
                            </p:stCondLst>
                            <p:childTnLst>
                              <p:par>
                                <p:cTn id="15" presetID="5" presetClass="entr" presetSubtype="10" fill="hold" nodeType="afterEffect">
                                  <p:stCondLst>
                                    <p:cond delay="0"/>
                                  </p:stCondLst>
                                  <p:childTnLst>
                                    <p:set>
                                      <p:cBhvr>
                                        <p:cTn id="16" dur="1" fill="hold">
                                          <p:stCondLst>
                                            <p:cond delay="0"/>
                                          </p:stCondLst>
                                        </p:cTn>
                                        <p:tgtEl>
                                          <p:spTgt spid="46083"/>
                                        </p:tgtEl>
                                        <p:attrNameLst>
                                          <p:attrName>style.visibility</p:attrName>
                                        </p:attrNameLst>
                                      </p:cBhvr>
                                      <p:to>
                                        <p:strVal val="visible"/>
                                      </p:to>
                                    </p:set>
                                    <p:animEffect transition="in" filter="checkerboard(across)">
                                      <p:cBhvr>
                                        <p:cTn id="17" dur="1000"/>
                                        <p:tgtEl>
                                          <p:spTgt spid="46083"/>
                                        </p:tgtEl>
                                      </p:cBhvr>
                                    </p:animEffect>
                                  </p:childTnLst>
                                </p:cTn>
                              </p:par>
                            </p:childTnLst>
                          </p:cTn>
                        </p:par>
                        <p:par>
                          <p:cTn id="18" fill="hold">
                            <p:stCondLst>
                              <p:cond delay="3000"/>
                            </p:stCondLst>
                            <p:childTnLst>
                              <p:par>
                                <p:cTn id="19" presetID="5" presetClass="entr" presetSubtype="10" fill="hold" nodeType="afterEffect">
                                  <p:stCondLst>
                                    <p:cond delay="0"/>
                                  </p:stCondLst>
                                  <p:childTnLst>
                                    <p:set>
                                      <p:cBhvr>
                                        <p:cTn id="20" dur="1" fill="hold">
                                          <p:stCondLst>
                                            <p:cond delay="0"/>
                                          </p:stCondLst>
                                        </p:cTn>
                                        <p:tgtEl>
                                          <p:spTgt spid="27656"/>
                                        </p:tgtEl>
                                        <p:attrNameLst>
                                          <p:attrName>style.visibility</p:attrName>
                                        </p:attrNameLst>
                                      </p:cBhvr>
                                      <p:to>
                                        <p:strVal val="visible"/>
                                      </p:to>
                                    </p:set>
                                    <p:animEffect transition="in" filter="checkerboard(across)">
                                      <p:cBhvr>
                                        <p:cTn id="21"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dirty="0"/>
          </a:p>
        </p:txBody>
      </p:sp>
      <p:sp>
        <p:nvSpPr>
          <p:cNvPr id="48131" name="Rectangle 3"/>
          <p:cNvSpPr>
            <a:spLocks noChangeArrowheads="1"/>
          </p:cNvSpPr>
          <p:nvPr/>
        </p:nvSpPr>
        <p:spPr bwMode="auto">
          <a:xfrm>
            <a:off x="285750" y="142875"/>
            <a:ext cx="8715375" cy="20002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tabLst>
                <a:tab pos="588963" algn="l"/>
              </a:tabLst>
              <a:defRPr/>
            </a:pPr>
            <a:r>
              <a:rPr lang="ru-RU" b="1" dirty="0">
                <a:solidFill>
                  <a:srgbClr val="0070C0"/>
                </a:solidFill>
                <a:latin typeface="Times New Roman" pitchFamily="18" charset="0"/>
                <a:cs typeface="Times New Roman" pitchFamily="18" charset="0"/>
              </a:rPr>
              <a:t>Фітокафе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Ключі здоров</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я</a:t>
            </a:r>
            <a:r>
              <a:rPr lang="ru-RU" b="1" dirty="0">
                <a:solidFill>
                  <a:srgbClr val="0070C0"/>
                </a:solidFill>
                <a:latin typeface="Calibri" pitchFamily="34" charset="0"/>
                <a:cs typeface="Times New Roman" pitchFamily="18" charset="0"/>
              </a:rPr>
              <a:t>»</a:t>
            </a:r>
            <a:r>
              <a:rPr lang="ru-RU" b="1" dirty="0">
                <a:solidFill>
                  <a:srgbClr val="000000"/>
                </a:solidFill>
                <a:latin typeface="Times New Roman" pitchFamily="18" charset="0"/>
                <a:cs typeface="Times New Roman" pitchFamily="18" charset="0"/>
              </a:rPr>
              <a:t>,</a:t>
            </a:r>
            <a:r>
              <a:rPr lang="uk-UA" sz="1400" dirty="0">
                <a:solidFill>
                  <a:srgbClr val="000000"/>
                </a:solidFill>
                <a:latin typeface="Times New Roman" pitchFamily="18" charset="0"/>
                <a:cs typeface="Times New Roman" pitchFamily="18" charset="0"/>
              </a:rPr>
              <a:t>у</a:t>
            </a:r>
            <a:r>
              <a:rPr lang="ru-RU" sz="1400" dirty="0">
                <a:solidFill>
                  <a:srgbClr val="000000"/>
                </a:solidFill>
                <a:latin typeface="Times New Roman" pitchFamily="18" charset="0"/>
                <a:cs typeface="Times New Roman" pitchFamily="18" charset="0"/>
              </a:rPr>
              <a:t> якому демонстрували звичаї та традиції чаювання(напої з м</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яти, шипшини, меліси) та їх чудодійну силу.</a:t>
            </a:r>
            <a:endParaRPr lang="uk-UA" sz="900" dirty="0">
              <a:solidFill>
                <a:schemeClr val="tx1"/>
              </a:solidFill>
              <a:latin typeface="Arial" pitchFamily="34" charset="0"/>
            </a:endParaRPr>
          </a:p>
          <a:p>
            <a:pPr eaLnBrk="0" hangingPunct="0">
              <a:buFontTx/>
              <a:buChar char="•"/>
              <a:tabLst>
                <a:tab pos="588963" algn="l"/>
              </a:tabLst>
              <a:defRPr/>
            </a:pPr>
            <a:r>
              <a:rPr lang="ru-RU" b="1" dirty="0">
                <a:solidFill>
                  <a:srgbClr val="0070C0"/>
                </a:solidFill>
                <a:latin typeface="Times New Roman" pitchFamily="18" charset="0"/>
                <a:cs typeface="Times New Roman" pitchFamily="18" charset="0"/>
              </a:rPr>
              <a:t>Фотомить</a:t>
            </a:r>
            <a:r>
              <a:rPr lang="ru-RU" sz="1400" dirty="0">
                <a:solidFill>
                  <a:srgbClr val="000000"/>
                </a:solidFill>
                <a:latin typeface="Times New Roman" pitchFamily="18" charset="0"/>
                <a:cs typeface="Times New Roman" pitchFamily="18" charset="0"/>
              </a:rPr>
              <a:t>, де під час церемонії чаювання бажаючі мали змогу сфотографуватися разом із поважними гостями з України, Англії, Німеччини, Франції, на фоні визначних місць різних країн світу.</a:t>
            </a:r>
            <a:endParaRPr lang="uk-UA" sz="900" dirty="0">
              <a:solidFill>
                <a:schemeClr val="tx1"/>
              </a:solidFill>
              <a:latin typeface="Arial" pitchFamily="34" charset="0"/>
            </a:endParaRPr>
          </a:p>
          <a:p>
            <a:pPr eaLnBrk="0" hangingPunct="0">
              <a:buFontTx/>
              <a:buChar char="•"/>
              <a:tabLst>
                <a:tab pos="588963" algn="l"/>
              </a:tabLst>
              <a:defRPr/>
            </a:pPr>
            <a:r>
              <a:rPr lang="ru-RU" b="1" dirty="0">
                <a:solidFill>
                  <a:srgbClr val="0070C0"/>
                </a:solidFill>
                <a:latin typeface="Times New Roman" pitchFamily="18" charset="0"/>
                <a:cs typeface="Times New Roman" pitchFamily="18" charset="0"/>
              </a:rPr>
              <a:t>Ф</a:t>
            </a:r>
            <a:r>
              <a:rPr lang="uk-UA" b="1" dirty="0">
                <a:solidFill>
                  <a:srgbClr val="0070C0"/>
                </a:solidFill>
                <a:latin typeface="Times New Roman" pitchFamily="18" charset="0"/>
                <a:cs typeface="Times New Roman" pitchFamily="18" charset="0"/>
              </a:rPr>
              <a:t>і</a:t>
            </a:r>
            <a:r>
              <a:rPr lang="ru-RU" b="1" dirty="0">
                <a:solidFill>
                  <a:srgbClr val="0070C0"/>
                </a:solidFill>
                <a:latin typeface="Times New Roman" pitchFamily="18" charset="0"/>
                <a:cs typeface="Times New Roman" pitchFamily="18" charset="0"/>
              </a:rPr>
              <a:t>тосалон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Оберіг</a:t>
            </a:r>
            <a:r>
              <a:rPr lang="ru-RU" b="1" dirty="0">
                <a:solidFill>
                  <a:srgbClr val="0070C0"/>
                </a:solidFill>
                <a:latin typeface="Calibri" pitchFamily="34" charset="0"/>
                <a:cs typeface="Times New Roman" pitchFamily="18" charset="0"/>
              </a:rPr>
              <a:t>»</a:t>
            </a:r>
            <a:r>
              <a:rPr lang="ru-RU" b="1"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який намагався привернути увагу гостей, усіх учасників до того, що творити добро не можна, не знаючи своїх традицій. Учні зібрали матеріал із історії української вишивки Тернопільщини, ознайомились із символікою рослинної вишивки. Тільки таким чином можна зберегти нашу родовідну пам'ять.</a:t>
            </a:r>
            <a:endParaRPr lang="ru-RU" dirty="0">
              <a:solidFill>
                <a:schemeClr val="tx1"/>
              </a:solidFill>
              <a:latin typeface="Arial" pitchFamily="34" charset="0"/>
            </a:endParaRPr>
          </a:p>
        </p:txBody>
      </p:sp>
      <p:pic>
        <p:nvPicPr>
          <p:cNvPr id="48132" name="Picture 4" descr="C:\Documents and Settings\Skayt\Рабочий стол\фото проект3\Фітосвіт+(3)\Новая папка\Захваченный кадр 117.bmp"/>
          <p:cNvPicPr>
            <a:picLocks noChangeAspect="1" noChangeArrowheads="1"/>
          </p:cNvPicPr>
          <p:nvPr/>
        </p:nvPicPr>
        <p:blipFill>
          <a:blip r:embed="rId2"/>
          <a:srcRect/>
          <a:stretch>
            <a:fillRect/>
          </a:stretch>
        </p:blipFill>
        <p:spPr bwMode="auto">
          <a:xfrm rot="-279669">
            <a:off x="241300" y="2206625"/>
            <a:ext cx="3430588" cy="2571750"/>
          </a:xfrm>
          <a:prstGeom prst="rect">
            <a:avLst/>
          </a:prstGeom>
          <a:noFill/>
          <a:ln w="9525">
            <a:noFill/>
            <a:miter lim="800000"/>
            <a:headEnd/>
            <a:tailEnd/>
          </a:ln>
        </p:spPr>
      </p:pic>
      <p:pic>
        <p:nvPicPr>
          <p:cNvPr id="48133" name="Picture 5" descr="C:\Documents and Settings\Skayt\Рабочий стол\фото проект3\Фітосвіт+(3)\Новая папка\Захваченный кадр 249.bmp"/>
          <p:cNvPicPr>
            <a:picLocks noChangeAspect="1" noChangeArrowheads="1"/>
          </p:cNvPicPr>
          <p:nvPr/>
        </p:nvPicPr>
        <p:blipFill>
          <a:blip r:embed="rId3"/>
          <a:srcRect/>
          <a:stretch>
            <a:fillRect/>
          </a:stretch>
        </p:blipFill>
        <p:spPr bwMode="auto">
          <a:xfrm rot="469599">
            <a:off x="5365750" y="2162175"/>
            <a:ext cx="3609975" cy="2706688"/>
          </a:xfrm>
          <a:prstGeom prst="rect">
            <a:avLst/>
          </a:prstGeom>
          <a:noFill/>
          <a:ln w="9525">
            <a:noFill/>
            <a:miter lim="800000"/>
            <a:headEnd/>
            <a:tailEnd/>
          </a:ln>
        </p:spPr>
      </p:pic>
      <p:pic>
        <p:nvPicPr>
          <p:cNvPr id="48134" name="Picture 6" descr="C:\Documents and Settings\Skayt\Рабочий стол\фото проект3\Фітосвіт+(3)\Новая папка\Захваченный кадр 255.bmp"/>
          <p:cNvPicPr>
            <a:picLocks noChangeAspect="1" noChangeArrowheads="1"/>
          </p:cNvPicPr>
          <p:nvPr/>
        </p:nvPicPr>
        <p:blipFill>
          <a:blip r:embed="rId4" cstate="print"/>
          <a:srcRect/>
          <a:stretch>
            <a:fillRect/>
          </a:stretch>
        </p:blipFill>
        <p:spPr bwMode="auto">
          <a:xfrm rot="-915740">
            <a:off x="2957513" y="4252913"/>
            <a:ext cx="3000375" cy="2249487"/>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amond(in)">
                                      <p:cBhvr>
                                        <p:cTn id="7" dur="2000"/>
                                        <p:tgtEl>
                                          <p:spTgt spid="48131"/>
                                        </p:tgtEl>
                                      </p:cBhvr>
                                    </p:animEffect>
                                  </p:childTnLst>
                                </p:cTn>
                              </p:par>
                            </p:childTnLst>
                          </p:cTn>
                        </p:par>
                        <p:par>
                          <p:cTn id="8" fill="hold">
                            <p:stCondLst>
                              <p:cond delay="2000"/>
                            </p:stCondLst>
                            <p:childTnLst>
                              <p:par>
                                <p:cTn id="9" presetID="39" presetClass="entr" presetSubtype="0" accel="10000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 calcmode="lin" valueType="num">
                                      <p:cBhvr>
                                        <p:cTn id="11" dur="1000" fill="hold"/>
                                        <p:tgtEl>
                                          <p:spTgt spid="48132"/>
                                        </p:tgtEl>
                                        <p:attrNameLst>
                                          <p:attrName>ppt_h</p:attrName>
                                        </p:attrNameLst>
                                      </p:cBhvr>
                                      <p:tavLst>
                                        <p:tav tm="0">
                                          <p:val>
                                            <p:strVal val="#ppt_h/20"/>
                                          </p:val>
                                        </p:tav>
                                        <p:tav tm="50000">
                                          <p:val>
                                            <p:strVal val="#ppt_h/20"/>
                                          </p:val>
                                        </p:tav>
                                        <p:tav tm="100000">
                                          <p:val>
                                            <p:strVal val="#ppt_h"/>
                                          </p:val>
                                        </p:tav>
                                      </p:tavLst>
                                    </p:anim>
                                    <p:anim calcmode="lin" valueType="num">
                                      <p:cBhvr>
                                        <p:cTn id="12" dur="1000" fill="hold"/>
                                        <p:tgtEl>
                                          <p:spTgt spid="48132"/>
                                        </p:tgtEl>
                                        <p:attrNameLst>
                                          <p:attrName>ppt_w</p:attrName>
                                        </p:attrNameLst>
                                      </p:cBhvr>
                                      <p:tavLst>
                                        <p:tav tm="0">
                                          <p:val>
                                            <p:strVal val="#ppt_w+.3"/>
                                          </p:val>
                                        </p:tav>
                                        <p:tav tm="50000">
                                          <p:val>
                                            <p:strVal val="#ppt_w+.3"/>
                                          </p:val>
                                        </p:tav>
                                        <p:tav tm="100000">
                                          <p:val>
                                            <p:strVal val="#ppt_w"/>
                                          </p:val>
                                        </p:tav>
                                      </p:tavLst>
                                    </p:anim>
                                    <p:anim calcmode="lin" valueType="num">
                                      <p:cBhvr>
                                        <p:cTn id="13" dur="1000" fill="hold"/>
                                        <p:tgtEl>
                                          <p:spTgt spid="48132"/>
                                        </p:tgtEl>
                                        <p:attrNameLst>
                                          <p:attrName>ppt_x</p:attrName>
                                        </p:attrNameLst>
                                      </p:cBhvr>
                                      <p:tavLst>
                                        <p:tav tm="0">
                                          <p:val>
                                            <p:strVal val="#ppt_x-.3"/>
                                          </p:val>
                                        </p:tav>
                                        <p:tav tm="50000">
                                          <p:val>
                                            <p:strVal val="#ppt_x"/>
                                          </p:val>
                                        </p:tav>
                                        <p:tav tm="100000">
                                          <p:val>
                                            <p:strVal val="#ppt_x"/>
                                          </p:val>
                                        </p:tav>
                                      </p:tavLst>
                                    </p:anim>
                                    <p:anim calcmode="lin" valueType="num">
                                      <p:cBhvr>
                                        <p:cTn id="14" dur="1000" fill="hold"/>
                                        <p:tgtEl>
                                          <p:spTgt spid="48132"/>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39" presetClass="entr" presetSubtype="0" accel="100000" fill="hold" nodeType="afterEffect">
                                  <p:stCondLst>
                                    <p:cond delay="0"/>
                                  </p:stCondLst>
                                  <p:childTnLst>
                                    <p:set>
                                      <p:cBhvr>
                                        <p:cTn id="17" dur="1" fill="hold">
                                          <p:stCondLst>
                                            <p:cond delay="0"/>
                                          </p:stCondLst>
                                        </p:cTn>
                                        <p:tgtEl>
                                          <p:spTgt spid="48133"/>
                                        </p:tgtEl>
                                        <p:attrNameLst>
                                          <p:attrName>style.visibility</p:attrName>
                                        </p:attrNameLst>
                                      </p:cBhvr>
                                      <p:to>
                                        <p:strVal val="visible"/>
                                      </p:to>
                                    </p:set>
                                    <p:anim calcmode="lin" valueType="num">
                                      <p:cBhvr>
                                        <p:cTn id="18" dur="1000" fill="hold"/>
                                        <p:tgtEl>
                                          <p:spTgt spid="48133"/>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48133"/>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48133"/>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48133"/>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35" presetClass="entr" presetSubtype="0" fill="hold" nodeType="afterEffect">
                                  <p:stCondLst>
                                    <p:cond delay="0"/>
                                  </p:stCondLst>
                                  <p:childTnLst>
                                    <p:set>
                                      <p:cBhvr>
                                        <p:cTn id="24" dur="1" fill="hold">
                                          <p:stCondLst>
                                            <p:cond delay="0"/>
                                          </p:stCondLst>
                                        </p:cTn>
                                        <p:tgtEl>
                                          <p:spTgt spid="48134"/>
                                        </p:tgtEl>
                                        <p:attrNameLst>
                                          <p:attrName>style.visibility</p:attrName>
                                        </p:attrNameLst>
                                      </p:cBhvr>
                                      <p:to>
                                        <p:strVal val="visible"/>
                                      </p:to>
                                    </p:set>
                                    <p:animEffect transition="in" filter="fade">
                                      <p:cBhvr>
                                        <p:cTn id="25" dur="2000"/>
                                        <p:tgtEl>
                                          <p:spTgt spid="48134"/>
                                        </p:tgtEl>
                                      </p:cBhvr>
                                    </p:animEffect>
                                    <p:anim calcmode="lin" valueType="num">
                                      <p:cBhvr>
                                        <p:cTn id="26" dur="2000" fill="hold"/>
                                        <p:tgtEl>
                                          <p:spTgt spid="48134"/>
                                        </p:tgtEl>
                                        <p:attrNameLst>
                                          <p:attrName>style.rotation</p:attrName>
                                        </p:attrNameLst>
                                      </p:cBhvr>
                                      <p:tavLst>
                                        <p:tav tm="0">
                                          <p:val>
                                            <p:fltVal val="720"/>
                                          </p:val>
                                        </p:tav>
                                        <p:tav tm="100000">
                                          <p:val>
                                            <p:fltVal val="0"/>
                                          </p:val>
                                        </p:tav>
                                      </p:tavLst>
                                    </p:anim>
                                    <p:anim calcmode="lin" valueType="num">
                                      <p:cBhvr>
                                        <p:cTn id="27" dur="2000" fill="hold"/>
                                        <p:tgtEl>
                                          <p:spTgt spid="48134"/>
                                        </p:tgtEl>
                                        <p:attrNameLst>
                                          <p:attrName>ppt_h</p:attrName>
                                        </p:attrNameLst>
                                      </p:cBhvr>
                                      <p:tavLst>
                                        <p:tav tm="0">
                                          <p:val>
                                            <p:fltVal val="0"/>
                                          </p:val>
                                        </p:tav>
                                        <p:tav tm="100000">
                                          <p:val>
                                            <p:strVal val="#ppt_h"/>
                                          </p:val>
                                        </p:tav>
                                      </p:tavLst>
                                    </p:anim>
                                    <p:anim calcmode="lin" valueType="num">
                                      <p:cBhvr>
                                        <p:cTn id="28" dur="2000" fill="hold"/>
                                        <p:tgtEl>
                                          <p:spTgt spid="481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142875" y="142875"/>
            <a:ext cx="8858250" cy="5842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uk-UA" b="1" dirty="0">
                <a:solidFill>
                  <a:srgbClr val="0070C0"/>
                </a:solidFill>
                <a:latin typeface="Times New Roman" pitchFamily="18" charset="0"/>
                <a:cs typeface="Times New Roman" pitchFamily="18" charset="0"/>
              </a:rPr>
              <a:t>Проект  екоцентр  </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Фітосвіт</a:t>
            </a:r>
            <a:r>
              <a:rPr lang="ru-RU" b="1" dirty="0">
                <a:solidFill>
                  <a:srgbClr val="0070C0"/>
                </a:solidFill>
                <a:latin typeface="Calibri" pitchFamily="34" charset="0"/>
                <a:cs typeface="Times New Roman" pitchFamily="18" charset="0"/>
              </a:rPr>
              <a:t>“</a:t>
            </a:r>
            <a:r>
              <a:rPr lang="uk-UA"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спрямований на формування екологічного мислення , доброго , бережливого  ставлення до природи , тому діти проект диференціювали у</a:t>
            </a:r>
            <a:r>
              <a:rPr lang="ru-RU" sz="1400" dirty="0">
                <a:solidFill>
                  <a:srgbClr val="000000"/>
                </a:solidFill>
                <a:latin typeface="Times New Roman" pitchFamily="18" charset="0"/>
                <a:cs typeface="Times New Roman" pitchFamily="18" charset="0"/>
              </a:rPr>
              <a:t>:</a:t>
            </a:r>
            <a:endParaRPr lang="ru-RU" dirty="0">
              <a:solidFill>
                <a:schemeClr val="tx1"/>
              </a:solidFill>
              <a:latin typeface="Arial" pitchFamily="34" charset="0"/>
            </a:endParaRPr>
          </a:p>
        </p:txBody>
      </p:sp>
      <p:sp>
        <p:nvSpPr>
          <p:cNvPr id="47106" name="Rectangle 2"/>
          <p:cNvSpPr>
            <a:spLocks noChangeArrowheads="1"/>
          </p:cNvSpPr>
          <p:nvPr/>
        </p:nvSpPr>
        <p:spPr bwMode="auto">
          <a:xfrm>
            <a:off x="142875" y="928688"/>
            <a:ext cx="8858250" cy="10779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buFontTx/>
              <a:buChar char="•"/>
              <a:tabLst>
                <a:tab pos="588963" algn="l"/>
              </a:tabLst>
            </a:pPr>
            <a:r>
              <a:rPr lang="ru-RU" b="1" dirty="0">
                <a:solidFill>
                  <a:srgbClr val="0070C0"/>
                </a:solidFill>
                <a:latin typeface="Times New Roman" pitchFamily="18" charset="0"/>
                <a:cs typeface="Times New Roman" pitchFamily="18" charset="0"/>
              </a:rPr>
              <a:t>Фітоаптеку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Ліки природи</a:t>
            </a:r>
            <a:r>
              <a:rPr lang="ru-RU" b="1" dirty="0">
                <a:solidFill>
                  <a:srgbClr val="0070C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 де можна було у </a:t>
            </a:r>
            <a:r>
              <a:rPr lang="ru-RU" sz="1400" dirty="0" smtClean="0">
                <a:solidFill>
                  <a:srgbClr val="000000"/>
                </a:solidFill>
                <a:latin typeface="Times New Roman" pitchFamily="18" charset="0"/>
                <a:cs typeface="Times New Roman" pitchFamily="18" charset="0"/>
              </a:rPr>
              <a:t>фармоцевта </a:t>
            </a:r>
            <a:r>
              <a:rPr lang="ru-RU" sz="1400" dirty="0">
                <a:solidFill>
                  <a:srgbClr val="000000"/>
                </a:solidFill>
                <a:latin typeface="Times New Roman" pitchFamily="18" charset="0"/>
                <a:cs typeface="Times New Roman" pitchFamily="18" charset="0"/>
              </a:rPr>
              <a:t>отримати відомості про лікарські рослини і їх чудодійну дію, купивши сировину у мішечку з інформаційним буклетом.</a:t>
            </a:r>
            <a:endParaRPr lang="uk-UA" sz="900" dirty="0">
              <a:solidFill>
                <a:schemeClr val="tx1"/>
              </a:solidFill>
              <a:latin typeface="Arial" pitchFamily="34" charset="0"/>
            </a:endParaRPr>
          </a:p>
          <a:p>
            <a:pPr eaLnBrk="0" hangingPunct="0">
              <a:buFontTx/>
              <a:buChar char="•"/>
              <a:tabLst>
                <a:tab pos="588963" algn="l"/>
              </a:tabLst>
            </a:pPr>
            <a:r>
              <a:rPr lang="ru-RU" b="1" dirty="0">
                <a:solidFill>
                  <a:srgbClr val="0070C0"/>
                </a:solidFill>
                <a:latin typeface="Times New Roman" pitchFamily="18" charset="0"/>
                <a:cs typeface="Times New Roman" pitchFamily="18" charset="0"/>
              </a:rPr>
              <a:t>Фітомагазин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Алоє</a:t>
            </a:r>
            <a:r>
              <a:rPr lang="ru-RU" b="1" dirty="0">
                <a:solidFill>
                  <a:srgbClr val="0070C0"/>
                </a:solidFill>
                <a:latin typeface="Calibri" pitchFamily="34" charset="0"/>
                <a:cs typeface="Times New Roman" pitchFamily="18" charset="0"/>
              </a:rPr>
              <a:t>»</a:t>
            </a:r>
            <a:r>
              <a:rPr lang="ru-RU" sz="1600"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який ознайомив учасників, гостей з кімнатними лікарськими рослинами, правильним зберіганням, застосуванням, висаджуванням. </a:t>
            </a:r>
            <a:r>
              <a:rPr lang="uk-UA" sz="1400" dirty="0">
                <a:solidFill>
                  <a:srgbClr val="000000"/>
                </a:solidFill>
                <a:latin typeface="Times New Roman" pitchFamily="18" charset="0"/>
                <a:cs typeface="Times New Roman" pitchFamily="18" charset="0"/>
              </a:rPr>
              <a:t>Вир</a:t>
            </a:r>
            <a:r>
              <a:rPr lang="ru-RU" sz="1400" dirty="0">
                <a:solidFill>
                  <a:srgbClr val="000000"/>
                </a:solidFill>
                <a:latin typeface="Times New Roman" pitchFamily="18" charset="0"/>
                <a:cs typeface="Times New Roman" pitchFamily="18" charset="0"/>
              </a:rPr>
              <a:t>учені кошти здали у шкільний банк.</a:t>
            </a:r>
            <a:endParaRPr lang="ru-RU" dirty="0">
              <a:solidFill>
                <a:schemeClr val="tx1"/>
              </a:solidFill>
              <a:latin typeface="Arial" pitchFamily="34" charset="0"/>
            </a:endParaRPr>
          </a:p>
        </p:txBody>
      </p:sp>
      <p:pic>
        <p:nvPicPr>
          <p:cNvPr id="28679" name="Picture 7" descr="_IGP8328"/>
          <p:cNvPicPr>
            <a:picLocks noChangeAspect="1" noChangeArrowheads="1"/>
          </p:cNvPicPr>
          <p:nvPr/>
        </p:nvPicPr>
        <p:blipFill>
          <a:blip r:embed="rId2"/>
          <a:srcRect/>
          <a:stretch>
            <a:fillRect/>
          </a:stretch>
        </p:blipFill>
        <p:spPr bwMode="auto">
          <a:xfrm>
            <a:off x="250825" y="2133600"/>
            <a:ext cx="4321175" cy="2689225"/>
          </a:xfrm>
          <a:prstGeom prst="rect">
            <a:avLst/>
          </a:prstGeom>
          <a:noFill/>
        </p:spPr>
      </p:pic>
      <p:pic>
        <p:nvPicPr>
          <p:cNvPr id="49155" name="Picture 3" descr="C:\Documents and Settings\Skayt\Рабочий стол\фото проект3\Фітосвіт+(3)\Новая папка\Захваченный кадр 115.bmp"/>
          <p:cNvPicPr>
            <a:picLocks noChangeAspect="1" noChangeArrowheads="1"/>
          </p:cNvPicPr>
          <p:nvPr/>
        </p:nvPicPr>
        <p:blipFill>
          <a:blip r:embed="rId3"/>
          <a:srcRect/>
          <a:stretch>
            <a:fillRect/>
          </a:stretch>
        </p:blipFill>
        <p:spPr bwMode="auto">
          <a:xfrm>
            <a:off x="5580063" y="2276475"/>
            <a:ext cx="3387725" cy="2541588"/>
          </a:xfrm>
          <a:prstGeom prst="rect">
            <a:avLst/>
          </a:prstGeom>
          <a:noFill/>
          <a:ln w="9525">
            <a:noFill/>
            <a:miter lim="800000"/>
            <a:headEnd/>
            <a:tailEnd/>
          </a:ln>
        </p:spPr>
      </p:pic>
      <p:pic>
        <p:nvPicPr>
          <p:cNvPr id="49154" name="Picture 2" descr="C:\Documents and Settings\Skayt\Рабочий стол\фото проект3\Фітосвіт+(3)\Новая папка\Захваченный кадр 112.bmp"/>
          <p:cNvPicPr>
            <a:picLocks noChangeAspect="1" noChangeArrowheads="1"/>
          </p:cNvPicPr>
          <p:nvPr/>
        </p:nvPicPr>
        <p:blipFill>
          <a:blip r:embed="rId4"/>
          <a:srcRect/>
          <a:stretch>
            <a:fillRect/>
          </a:stretch>
        </p:blipFill>
        <p:spPr bwMode="auto">
          <a:xfrm>
            <a:off x="2700338" y="3860800"/>
            <a:ext cx="3743325" cy="2808288"/>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blinds(vertical)">
                                      <p:cBhvr>
                                        <p:cTn id="7" dur="2000"/>
                                        <p:tgtEl>
                                          <p:spTgt spid="47105"/>
                                        </p:tgtEl>
                                      </p:cBhvr>
                                    </p:animEffect>
                                  </p:childTnLst>
                                </p:cTn>
                              </p:par>
                            </p:childTnLst>
                          </p:cTn>
                        </p:par>
                        <p:par>
                          <p:cTn id="8" fill="hold">
                            <p:stCondLst>
                              <p:cond delay="2000"/>
                            </p:stCondLst>
                            <p:childTnLst>
                              <p:par>
                                <p:cTn id="9" presetID="21" presetClass="emph" presetSubtype="0" fill="hold" grpId="0" nodeType="afterEffect">
                                  <p:stCondLst>
                                    <p:cond delay="0"/>
                                  </p:stCondLst>
                                  <p:childTnLst>
                                    <p:animClr clrSpc="hsl" dir="cw">
                                      <p:cBhvr override="childStyle">
                                        <p:cTn id="10" dur="1000" fill="hold"/>
                                        <p:tgtEl>
                                          <p:spTgt spid="47106"/>
                                        </p:tgtEl>
                                        <p:attrNameLst>
                                          <p:attrName>style.color</p:attrName>
                                        </p:attrNameLst>
                                      </p:cBhvr>
                                      <p:by>
                                        <p:hsl h="7200000" s="0" l="0"/>
                                      </p:by>
                                    </p:animClr>
                                    <p:animClr clrSpc="hsl" dir="cw">
                                      <p:cBhvr>
                                        <p:cTn id="11" dur="1000" fill="hold"/>
                                        <p:tgtEl>
                                          <p:spTgt spid="47106"/>
                                        </p:tgtEl>
                                        <p:attrNameLst>
                                          <p:attrName>fillcolor</p:attrName>
                                        </p:attrNameLst>
                                      </p:cBhvr>
                                      <p:by>
                                        <p:hsl h="7200000" s="0" l="0"/>
                                      </p:by>
                                    </p:animClr>
                                    <p:animClr clrSpc="hsl" dir="cw">
                                      <p:cBhvr>
                                        <p:cTn id="12" dur="1000" fill="hold"/>
                                        <p:tgtEl>
                                          <p:spTgt spid="47106"/>
                                        </p:tgtEl>
                                        <p:attrNameLst>
                                          <p:attrName>stroke.color</p:attrName>
                                        </p:attrNameLst>
                                      </p:cBhvr>
                                      <p:by>
                                        <p:hsl h="7200000" s="0" l="0"/>
                                      </p:by>
                                    </p:animClr>
                                    <p:set>
                                      <p:cBhvr>
                                        <p:cTn id="13" dur="1000" fill="hold"/>
                                        <p:tgtEl>
                                          <p:spTgt spid="47106"/>
                                        </p:tgtEl>
                                        <p:attrNameLst>
                                          <p:attrName>fill.type</p:attrName>
                                        </p:attrNameLst>
                                      </p:cBhvr>
                                      <p:to>
                                        <p:strVal val="solid"/>
                                      </p:to>
                                    </p:set>
                                  </p:childTnLst>
                                </p:cTn>
                              </p:par>
                            </p:childTnLst>
                          </p:cTn>
                        </p:par>
                        <p:par>
                          <p:cTn id="14" fill="hold">
                            <p:stCondLst>
                              <p:cond delay="3000"/>
                            </p:stCondLst>
                            <p:childTnLst>
                              <p:par>
                                <p:cTn id="15" presetID="25" presetClass="entr" presetSubtype="0" fill="hold" nodeType="afterEffect">
                                  <p:stCondLst>
                                    <p:cond delay="0"/>
                                  </p:stCondLst>
                                  <p:childTnLst>
                                    <p:set>
                                      <p:cBhvr>
                                        <p:cTn id="16" dur="1" fill="hold">
                                          <p:stCondLst>
                                            <p:cond delay="0"/>
                                          </p:stCondLst>
                                        </p:cTn>
                                        <p:tgtEl>
                                          <p:spTgt spid="28679"/>
                                        </p:tgtEl>
                                        <p:attrNameLst>
                                          <p:attrName>style.visibility</p:attrName>
                                        </p:attrNameLst>
                                      </p:cBhvr>
                                      <p:to>
                                        <p:strVal val="visible"/>
                                      </p:to>
                                    </p:set>
                                    <p:anim calcmode="lin" valueType="num">
                                      <p:cBhvr>
                                        <p:cTn id="17" dur="500" decel="50000" fill="hold">
                                          <p:stCondLst>
                                            <p:cond delay="0"/>
                                          </p:stCondLst>
                                        </p:cTn>
                                        <p:tgtEl>
                                          <p:spTgt spid="2867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867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8679"/>
                                        </p:tgtEl>
                                        <p:attrNameLst>
                                          <p:attrName>ppt_w</p:attrName>
                                        </p:attrNameLst>
                                      </p:cBhvr>
                                      <p:tavLst>
                                        <p:tav tm="0">
                                          <p:val>
                                            <p:strVal val="#ppt_w*.05"/>
                                          </p:val>
                                        </p:tav>
                                        <p:tav tm="100000">
                                          <p:val>
                                            <p:strVal val="#ppt_w"/>
                                          </p:val>
                                        </p:tav>
                                      </p:tavLst>
                                    </p:anim>
                                    <p:anim calcmode="lin" valueType="num">
                                      <p:cBhvr>
                                        <p:cTn id="20" dur="1000" fill="hold"/>
                                        <p:tgtEl>
                                          <p:spTgt spid="2867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867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867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867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8679"/>
                                        </p:tgtEl>
                                      </p:cBhvr>
                                    </p:animEffect>
                                  </p:childTnLst>
                                </p:cTn>
                              </p:par>
                            </p:childTnLst>
                          </p:cTn>
                        </p:par>
                        <p:par>
                          <p:cTn id="25" fill="hold">
                            <p:stCondLst>
                              <p:cond delay="4000"/>
                            </p:stCondLst>
                            <p:childTnLst>
                              <p:par>
                                <p:cTn id="26" presetID="2" presetClass="entr" presetSubtype="12" fill="hold" nodeType="afterEffect">
                                  <p:stCondLst>
                                    <p:cond delay="0"/>
                                  </p:stCondLst>
                                  <p:childTnLst>
                                    <p:set>
                                      <p:cBhvr>
                                        <p:cTn id="27" dur="1" fill="hold">
                                          <p:stCondLst>
                                            <p:cond delay="0"/>
                                          </p:stCondLst>
                                        </p:cTn>
                                        <p:tgtEl>
                                          <p:spTgt spid="49154"/>
                                        </p:tgtEl>
                                        <p:attrNameLst>
                                          <p:attrName>style.visibility</p:attrName>
                                        </p:attrNameLst>
                                      </p:cBhvr>
                                      <p:to>
                                        <p:strVal val="visible"/>
                                      </p:to>
                                    </p:set>
                                    <p:anim calcmode="lin" valueType="num">
                                      <p:cBhvr additive="base">
                                        <p:cTn id="28" dur="1000" fill="hold"/>
                                        <p:tgtEl>
                                          <p:spTgt spid="49154"/>
                                        </p:tgtEl>
                                        <p:attrNameLst>
                                          <p:attrName>ppt_x</p:attrName>
                                        </p:attrNameLst>
                                      </p:cBhvr>
                                      <p:tavLst>
                                        <p:tav tm="0">
                                          <p:val>
                                            <p:strVal val="0-#ppt_w/2"/>
                                          </p:val>
                                        </p:tav>
                                        <p:tav tm="100000">
                                          <p:val>
                                            <p:strVal val="#ppt_x"/>
                                          </p:val>
                                        </p:tav>
                                      </p:tavLst>
                                    </p:anim>
                                    <p:anim calcmode="lin" valueType="num">
                                      <p:cBhvr additive="base">
                                        <p:cTn id="29" dur="1000" fill="hold"/>
                                        <p:tgtEl>
                                          <p:spTgt spid="49154"/>
                                        </p:tgtEl>
                                        <p:attrNameLst>
                                          <p:attrName>ppt_y</p:attrName>
                                        </p:attrNameLst>
                                      </p:cBhvr>
                                      <p:tavLst>
                                        <p:tav tm="0">
                                          <p:val>
                                            <p:strVal val="1+#ppt_h/2"/>
                                          </p:val>
                                        </p:tav>
                                        <p:tav tm="100000">
                                          <p:val>
                                            <p:strVal val="#ppt_y"/>
                                          </p:val>
                                        </p:tav>
                                      </p:tavLst>
                                    </p:anim>
                                  </p:childTnLst>
                                </p:cTn>
                              </p:par>
                            </p:childTnLst>
                          </p:cTn>
                        </p:par>
                        <p:par>
                          <p:cTn id="30" fill="hold">
                            <p:stCondLst>
                              <p:cond delay="5000"/>
                            </p:stCondLst>
                            <p:childTnLst>
                              <p:par>
                                <p:cTn id="31" presetID="2" presetClass="entr" presetSubtype="6" fill="hold" nodeType="afterEffect">
                                  <p:stCondLst>
                                    <p:cond delay="0"/>
                                  </p:stCondLst>
                                  <p:childTnLst>
                                    <p:set>
                                      <p:cBhvr>
                                        <p:cTn id="32" dur="1" fill="hold">
                                          <p:stCondLst>
                                            <p:cond delay="0"/>
                                          </p:stCondLst>
                                        </p:cTn>
                                        <p:tgtEl>
                                          <p:spTgt spid="49155"/>
                                        </p:tgtEl>
                                        <p:attrNameLst>
                                          <p:attrName>style.visibility</p:attrName>
                                        </p:attrNameLst>
                                      </p:cBhvr>
                                      <p:to>
                                        <p:strVal val="visible"/>
                                      </p:to>
                                    </p:set>
                                    <p:anim calcmode="lin" valueType="num">
                                      <p:cBhvr additive="base">
                                        <p:cTn id="33" dur="1000" fill="hold"/>
                                        <p:tgtEl>
                                          <p:spTgt spid="49155"/>
                                        </p:tgtEl>
                                        <p:attrNameLst>
                                          <p:attrName>ppt_x</p:attrName>
                                        </p:attrNameLst>
                                      </p:cBhvr>
                                      <p:tavLst>
                                        <p:tav tm="0">
                                          <p:val>
                                            <p:strVal val="1+#ppt_w/2"/>
                                          </p:val>
                                        </p:tav>
                                        <p:tav tm="100000">
                                          <p:val>
                                            <p:strVal val="#ppt_x"/>
                                          </p:val>
                                        </p:tav>
                                      </p:tavLst>
                                    </p:anim>
                                    <p:anim calcmode="lin" valueType="num">
                                      <p:cBhvr additive="base">
                                        <p:cTn id="34" dur="10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animBg="1"/>
      <p:bldP spid="4710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285750" y="142875"/>
            <a:ext cx="8715375" cy="21542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tabLst>
                <a:tab pos="588963" algn="l"/>
              </a:tabLst>
              <a:defRPr/>
            </a:pPr>
            <a:r>
              <a:rPr lang="ru-RU"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Квіткове намисто</a:t>
            </a:r>
            <a:r>
              <a:rPr lang="ru-RU" b="1" dirty="0">
                <a:solidFill>
                  <a:srgbClr val="0070C0"/>
                </a:solidFill>
                <a:latin typeface="Calibri" pitchFamily="34" charset="0"/>
                <a:cs typeface="Times New Roman" pitchFamily="18" charset="0"/>
              </a:rPr>
              <a:t>»</a:t>
            </a:r>
            <a:r>
              <a:rPr lang="ru-RU" b="1"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який не лише ознайомив бажаючих з рослинним світом, а й розвивав творчі здібності учасників, формував естетичну насолоду. Адже людина потребує спілкування з природою. Щоб частіше тішити себе, ми навчилися вирощувати улюблені квіти на клумбах, у кімнатах. Саме у цьому проекті можна було отримати консультацію, конкретний дизайн клумби, тераси, балкону з використанням лікарських та декоративно-листяних рослин.</a:t>
            </a:r>
            <a:endParaRPr lang="uk-UA" sz="900" dirty="0">
              <a:solidFill>
                <a:schemeClr val="tx1"/>
              </a:solidFill>
              <a:latin typeface="Arial" pitchFamily="34" charset="0"/>
            </a:endParaRPr>
          </a:p>
          <a:p>
            <a:pPr eaLnBrk="0" hangingPunct="0">
              <a:buFontTx/>
              <a:buChar char="•"/>
              <a:tabLst>
                <a:tab pos="588963" algn="l"/>
              </a:tabLst>
              <a:defRPr/>
            </a:pPr>
            <a:r>
              <a:rPr lang="ru-RU" sz="1400" dirty="0">
                <a:solidFill>
                  <a:srgbClr val="000000"/>
                </a:solidFill>
                <a:latin typeface="Times New Roman" pitchFamily="18" charset="0"/>
                <a:cs typeface="Times New Roman" pitchFamily="18" charset="0"/>
              </a:rPr>
              <a:t> </a:t>
            </a:r>
            <a:r>
              <a:rPr lang="ru-RU"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Фітотерапевти</a:t>
            </a:r>
            <a:r>
              <a:rPr lang="ru-RU" b="1" dirty="0">
                <a:solidFill>
                  <a:srgbClr val="0070C0"/>
                </a:solidFill>
                <a:latin typeface="Calibri" pitchFamily="34" charset="0"/>
                <a:cs typeface="Times New Roman" pitchFamily="18" charset="0"/>
              </a:rPr>
              <a:t>»</a:t>
            </a:r>
            <a:r>
              <a:rPr lang="ru-RU" b="1"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презентували обдаровані діти </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 Бабчишин Н.,  Леськів К., які є презерами олімпіад з біології. Вони, використовуючи латинь, знайомили бажаючих з лікарськими рослинами та захворюваннями, які лікуються відварами, настоями, сумішшю трав. На згадку гостям залишилися буклети </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Лікарські рослини</a:t>
            </a:r>
            <a:r>
              <a:rPr lang="ru-RU" sz="1400" dirty="0">
                <a:solidFill>
                  <a:srgbClr val="000000"/>
                </a:solidFill>
                <a:latin typeface="Calibri" pitchFamily="34" charset="0"/>
                <a:cs typeface="Times New Roman" pitchFamily="18" charset="0"/>
              </a:rPr>
              <a:t>»</a:t>
            </a:r>
            <a:endParaRPr lang="ru-RU" dirty="0">
              <a:solidFill>
                <a:schemeClr val="tx1"/>
              </a:solidFill>
              <a:latin typeface="Arial" pitchFamily="34" charset="0"/>
            </a:endParaRPr>
          </a:p>
        </p:txBody>
      </p:sp>
      <p:pic>
        <p:nvPicPr>
          <p:cNvPr id="30726" name="Picture 6" descr="_IGP8331"/>
          <p:cNvPicPr>
            <a:picLocks noChangeAspect="1" noChangeArrowheads="1"/>
          </p:cNvPicPr>
          <p:nvPr/>
        </p:nvPicPr>
        <p:blipFill>
          <a:blip r:embed="rId2"/>
          <a:srcRect/>
          <a:stretch>
            <a:fillRect/>
          </a:stretch>
        </p:blipFill>
        <p:spPr bwMode="auto">
          <a:xfrm>
            <a:off x="3779838" y="2420938"/>
            <a:ext cx="5154612" cy="3449637"/>
          </a:xfrm>
          <a:prstGeom prst="rect">
            <a:avLst/>
          </a:prstGeom>
          <a:noFill/>
        </p:spPr>
      </p:pic>
      <p:pic>
        <p:nvPicPr>
          <p:cNvPr id="30727" name="Picture 7"/>
          <p:cNvPicPr>
            <a:picLocks noChangeAspect="1" noChangeArrowheads="1"/>
          </p:cNvPicPr>
          <p:nvPr/>
        </p:nvPicPr>
        <p:blipFill>
          <a:blip r:embed="rId3"/>
          <a:srcRect/>
          <a:stretch>
            <a:fillRect/>
          </a:stretch>
        </p:blipFill>
        <p:spPr bwMode="auto">
          <a:xfrm>
            <a:off x="250825" y="3716338"/>
            <a:ext cx="4140200" cy="2771775"/>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9153"/>
                                        </p:tgtEl>
                                        <p:attrNameLst>
                                          <p:attrName>style.visibility</p:attrName>
                                        </p:attrNameLst>
                                      </p:cBhvr>
                                      <p:to>
                                        <p:strVal val="visible"/>
                                      </p:to>
                                    </p:set>
                                    <p:animEffect transition="in" filter="diamond(in)">
                                      <p:cBhvr>
                                        <p:cTn id="7" dur="2000"/>
                                        <p:tgtEl>
                                          <p:spTgt spid="49153"/>
                                        </p:tgtEl>
                                      </p:cBhvr>
                                    </p:animEffect>
                                  </p:childTnLst>
                                </p:cTn>
                              </p:par>
                            </p:childTnLst>
                          </p:cTn>
                        </p:par>
                        <p:par>
                          <p:cTn id="8" fill="hold">
                            <p:stCondLst>
                              <p:cond delay="2000"/>
                            </p:stCondLst>
                            <p:childTnLst>
                              <p:par>
                                <p:cTn id="9" presetID="39" presetClass="entr" presetSubtype="0" accel="100000" fill="hold" nodeType="afterEffect">
                                  <p:stCondLst>
                                    <p:cond delay="0"/>
                                  </p:stCondLst>
                                  <p:childTnLst>
                                    <p:set>
                                      <p:cBhvr>
                                        <p:cTn id="10" dur="1" fill="hold">
                                          <p:stCondLst>
                                            <p:cond delay="0"/>
                                          </p:stCondLst>
                                        </p:cTn>
                                        <p:tgtEl>
                                          <p:spTgt spid="30726"/>
                                        </p:tgtEl>
                                        <p:attrNameLst>
                                          <p:attrName>style.visibility</p:attrName>
                                        </p:attrNameLst>
                                      </p:cBhvr>
                                      <p:to>
                                        <p:strVal val="visible"/>
                                      </p:to>
                                    </p:set>
                                    <p:anim calcmode="lin" valueType="num">
                                      <p:cBhvr>
                                        <p:cTn id="11" dur="500" fill="hold"/>
                                        <p:tgtEl>
                                          <p:spTgt spid="30726"/>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30726"/>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30726"/>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30726"/>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8" presetClass="entr" presetSubtype="16" fill="hold" nodeType="afterEffect">
                                  <p:stCondLst>
                                    <p:cond delay="0"/>
                                  </p:stCondLst>
                                  <p:childTnLst>
                                    <p:set>
                                      <p:cBhvr>
                                        <p:cTn id="17" dur="1" fill="hold">
                                          <p:stCondLst>
                                            <p:cond delay="0"/>
                                          </p:stCondLst>
                                        </p:cTn>
                                        <p:tgtEl>
                                          <p:spTgt spid="30727"/>
                                        </p:tgtEl>
                                        <p:attrNameLst>
                                          <p:attrName>style.visibility</p:attrName>
                                        </p:attrNameLst>
                                      </p:cBhvr>
                                      <p:to>
                                        <p:strVal val="visible"/>
                                      </p:to>
                                    </p:set>
                                    <p:animEffect transition="in" filter="diamond(in)">
                                      <p:cBhvr>
                                        <p:cTn id="18" dur="20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Галина Іванівна\4 проект\фото тернопіль вечірній\DCIM\100PENTX\IMGP2792.JPG"/>
          <p:cNvPicPr/>
          <p:nvPr/>
        </p:nvPicPr>
        <p:blipFill>
          <a:blip r:embed="rId2" cstate="print"/>
          <a:srcRect/>
          <a:stretch>
            <a:fillRect/>
          </a:stretch>
        </p:blipFill>
        <p:spPr bwMode="auto">
          <a:xfrm>
            <a:off x="1428728" y="3643314"/>
            <a:ext cx="3619501" cy="3000396"/>
          </a:xfrm>
          <a:prstGeom prst="rect">
            <a:avLst/>
          </a:prstGeom>
          <a:noFill/>
          <a:ln w="9525">
            <a:noFill/>
            <a:miter lim="800000"/>
            <a:headEnd/>
            <a:tailEnd/>
          </a:ln>
        </p:spPr>
      </p:pic>
      <p:sp>
        <p:nvSpPr>
          <p:cNvPr id="52225" name="Rectangle 1"/>
          <p:cNvSpPr>
            <a:spLocks noChangeArrowheads="1"/>
          </p:cNvSpPr>
          <p:nvPr/>
        </p:nvSpPr>
        <p:spPr bwMode="auto">
          <a:xfrm>
            <a:off x="142875" y="142875"/>
            <a:ext cx="8858250" cy="8001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buFontTx/>
              <a:buChar char="•"/>
              <a:defRPr/>
            </a:pPr>
            <a:r>
              <a:rPr lang="ru-RU" b="1" dirty="0">
                <a:solidFill>
                  <a:srgbClr val="0070C0"/>
                </a:solidFill>
                <a:latin typeface="Times New Roman" pitchFamily="18" charset="0"/>
                <a:cs typeface="Times New Roman" pitchFamily="18" charset="0"/>
              </a:rPr>
              <a:t>Проект музично-дизайнерського кафе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Галичанка</a:t>
            </a:r>
            <a:r>
              <a:rPr lang="ru-RU" b="1" dirty="0">
                <a:solidFill>
                  <a:srgbClr val="0070C0"/>
                </a:solidFill>
                <a:latin typeface="Calibri" pitchFamily="34" charset="0"/>
                <a:cs typeface="Times New Roman" pitchFamily="18" charset="0"/>
              </a:rPr>
              <a:t>»</a:t>
            </a:r>
            <a:r>
              <a:rPr lang="ru-RU" b="1"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заохочував бажаючих не лише чарівним українським співом наших дітей, а й смачними українськими стравами, фольклором та Великодними композиціями, що підтверджує збереження і шанобливе ставлення до звичаїв та обрядів нашого народу.</a:t>
            </a:r>
            <a:endParaRPr lang="ru-RU" dirty="0">
              <a:solidFill>
                <a:schemeClr val="tx1"/>
              </a:solidFill>
              <a:latin typeface="Arial" pitchFamily="34" charset="0"/>
            </a:endParaRPr>
          </a:p>
        </p:txBody>
      </p:sp>
      <p:pic>
        <p:nvPicPr>
          <p:cNvPr id="52226" name="Picture 2" descr="C:\Documents and Settings\Skayt\Рабочий стол\фото проект3\Галичанка+\Захваченный кадр 20.bmp"/>
          <p:cNvPicPr>
            <a:picLocks noChangeAspect="1" noChangeArrowheads="1"/>
          </p:cNvPicPr>
          <p:nvPr/>
        </p:nvPicPr>
        <p:blipFill>
          <a:blip r:embed="rId3"/>
          <a:srcRect/>
          <a:stretch>
            <a:fillRect/>
          </a:stretch>
        </p:blipFill>
        <p:spPr bwMode="auto">
          <a:xfrm>
            <a:off x="285720" y="1071546"/>
            <a:ext cx="3714750" cy="2786063"/>
          </a:xfrm>
          <a:prstGeom prst="rect">
            <a:avLst/>
          </a:prstGeom>
          <a:noFill/>
          <a:ln w="9525">
            <a:noFill/>
            <a:miter lim="800000"/>
            <a:headEnd/>
            <a:tailEnd/>
          </a:ln>
        </p:spPr>
      </p:pic>
      <p:pic>
        <p:nvPicPr>
          <p:cNvPr id="52230" name="Picture 6" descr="C:\Documents and Settings\Skayt\Рабочий стол\фото проект3\Галичанка+\Захваченный кадр 15.bmp"/>
          <p:cNvPicPr>
            <a:picLocks noChangeAspect="1" noChangeArrowheads="1"/>
          </p:cNvPicPr>
          <p:nvPr/>
        </p:nvPicPr>
        <p:blipFill>
          <a:blip r:embed="rId4"/>
          <a:srcRect/>
          <a:stretch>
            <a:fillRect/>
          </a:stretch>
        </p:blipFill>
        <p:spPr bwMode="auto">
          <a:xfrm rot="920451">
            <a:off x="4493368" y="1511514"/>
            <a:ext cx="4300538" cy="3225800"/>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1000" fill="hold"/>
                                        <p:tgtEl>
                                          <p:spTgt spid="52225"/>
                                        </p:tgtEl>
                                        <p:attrNameLst>
                                          <p:attrName>style.color</p:attrName>
                                        </p:attrNameLst>
                                      </p:cBhvr>
                                      <p:by>
                                        <p:hsl h="7200000" s="0" l="0"/>
                                      </p:by>
                                    </p:animClr>
                                    <p:animClr clrSpc="hsl" dir="cw">
                                      <p:cBhvr>
                                        <p:cTn id="7" dur="1000" fill="hold"/>
                                        <p:tgtEl>
                                          <p:spTgt spid="52225"/>
                                        </p:tgtEl>
                                        <p:attrNameLst>
                                          <p:attrName>fillcolor</p:attrName>
                                        </p:attrNameLst>
                                      </p:cBhvr>
                                      <p:by>
                                        <p:hsl h="7200000" s="0" l="0"/>
                                      </p:by>
                                    </p:animClr>
                                    <p:animClr clrSpc="hsl" dir="cw">
                                      <p:cBhvr>
                                        <p:cTn id="8" dur="1000" fill="hold"/>
                                        <p:tgtEl>
                                          <p:spTgt spid="52225"/>
                                        </p:tgtEl>
                                        <p:attrNameLst>
                                          <p:attrName>stroke.color</p:attrName>
                                        </p:attrNameLst>
                                      </p:cBhvr>
                                      <p:by>
                                        <p:hsl h="7200000" s="0" l="0"/>
                                      </p:by>
                                    </p:animClr>
                                    <p:set>
                                      <p:cBhvr>
                                        <p:cTn id="9" dur="1000" fill="hold"/>
                                        <p:tgtEl>
                                          <p:spTgt spid="52225"/>
                                        </p:tgtEl>
                                        <p:attrNameLst>
                                          <p:attrName>fill.type</p:attrName>
                                        </p:attrNameLst>
                                      </p:cBhvr>
                                      <p:to>
                                        <p:strVal val="solid"/>
                                      </p:to>
                                    </p:se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52226"/>
                                        </p:tgtEl>
                                        <p:attrNameLst>
                                          <p:attrName>style.visibility</p:attrName>
                                        </p:attrNameLst>
                                      </p:cBhvr>
                                      <p:to>
                                        <p:strVal val="visible"/>
                                      </p:to>
                                    </p:set>
                                    <p:anim calcmode="lin" valueType="num">
                                      <p:cBhvr>
                                        <p:cTn id="13" dur="2000" fill="hold"/>
                                        <p:tgtEl>
                                          <p:spTgt spid="52226"/>
                                        </p:tgtEl>
                                        <p:attrNameLst>
                                          <p:attrName>ppt_w</p:attrName>
                                        </p:attrNameLst>
                                      </p:cBhvr>
                                      <p:tavLst>
                                        <p:tav tm="0">
                                          <p:val>
                                            <p:fltVal val="0"/>
                                          </p:val>
                                        </p:tav>
                                        <p:tav tm="100000">
                                          <p:val>
                                            <p:strVal val="#ppt_w"/>
                                          </p:val>
                                        </p:tav>
                                      </p:tavLst>
                                    </p:anim>
                                    <p:anim calcmode="lin" valueType="num">
                                      <p:cBhvr>
                                        <p:cTn id="14" dur="2000" fill="hold"/>
                                        <p:tgtEl>
                                          <p:spTgt spid="52226"/>
                                        </p:tgtEl>
                                        <p:attrNameLst>
                                          <p:attrName>ppt_h</p:attrName>
                                        </p:attrNameLst>
                                      </p:cBhvr>
                                      <p:tavLst>
                                        <p:tav tm="0">
                                          <p:val>
                                            <p:fltVal val="0"/>
                                          </p:val>
                                        </p:tav>
                                        <p:tav tm="100000">
                                          <p:val>
                                            <p:strVal val="#ppt_h"/>
                                          </p:val>
                                        </p:tav>
                                      </p:tavLst>
                                    </p:anim>
                                    <p:anim calcmode="lin" valueType="num">
                                      <p:cBhvr>
                                        <p:cTn id="15" dur="2000" fill="hold"/>
                                        <p:tgtEl>
                                          <p:spTgt spid="52226"/>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52226"/>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3000"/>
                            </p:stCondLst>
                            <p:childTnLst>
                              <p:par>
                                <p:cTn id="18" presetID="54" presetClass="entr" presetSubtype="0" accel="100000" fill="hold" nodeType="afterEffect">
                                  <p:stCondLst>
                                    <p:cond delay="0"/>
                                  </p:stCondLst>
                                  <p:childTnLst>
                                    <p:set>
                                      <p:cBhvr>
                                        <p:cTn id="19" dur="1" fill="hold">
                                          <p:stCondLst>
                                            <p:cond delay="0"/>
                                          </p:stCondLst>
                                        </p:cTn>
                                        <p:tgtEl>
                                          <p:spTgt spid="52230"/>
                                        </p:tgtEl>
                                        <p:attrNameLst>
                                          <p:attrName>style.visibility</p:attrName>
                                        </p:attrNameLst>
                                      </p:cBhvr>
                                      <p:to>
                                        <p:strVal val="visible"/>
                                      </p:to>
                                    </p:set>
                                    <p:anim calcmode="lin" valueType="num">
                                      <p:cBhvr>
                                        <p:cTn id="20" dur="2000" fill="hold"/>
                                        <p:tgtEl>
                                          <p:spTgt spid="52230"/>
                                        </p:tgtEl>
                                        <p:attrNameLst>
                                          <p:attrName>ppt_w</p:attrName>
                                        </p:attrNameLst>
                                      </p:cBhvr>
                                      <p:tavLst>
                                        <p:tav tm="0">
                                          <p:val>
                                            <p:strVal val="#ppt_w*0.05"/>
                                          </p:val>
                                        </p:tav>
                                        <p:tav tm="100000">
                                          <p:val>
                                            <p:strVal val="#ppt_w"/>
                                          </p:val>
                                        </p:tav>
                                      </p:tavLst>
                                    </p:anim>
                                    <p:anim calcmode="lin" valueType="num">
                                      <p:cBhvr>
                                        <p:cTn id="21" dur="2000" fill="hold"/>
                                        <p:tgtEl>
                                          <p:spTgt spid="52230"/>
                                        </p:tgtEl>
                                        <p:attrNameLst>
                                          <p:attrName>ppt_h</p:attrName>
                                        </p:attrNameLst>
                                      </p:cBhvr>
                                      <p:tavLst>
                                        <p:tav tm="0">
                                          <p:val>
                                            <p:strVal val="#ppt_h"/>
                                          </p:val>
                                        </p:tav>
                                        <p:tav tm="100000">
                                          <p:val>
                                            <p:strVal val="#ppt_h"/>
                                          </p:val>
                                        </p:tav>
                                      </p:tavLst>
                                    </p:anim>
                                    <p:anim calcmode="lin" valueType="num">
                                      <p:cBhvr>
                                        <p:cTn id="22" dur="2000" fill="hold"/>
                                        <p:tgtEl>
                                          <p:spTgt spid="52230"/>
                                        </p:tgtEl>
                                        <p:attrNameLst>
                                          <p:attrName>ppt_x</p:attrName>
                                        </p:attrNameLst>
                                      </p:cBhvr>
                                      <p:tavLst>
                                        <p:tav tm="0">
                                          <p:val>
                                            <p:strVal val="#ppt_x-.2"/>
                                          </p:val>
                                        </p:tav>
                                        <p:tav tm="100000">
                                          <p:val>
                                            <p:strVal val="#ppt_x"/>
                                          </p:val>
                                        </p:tav>
                                      </p:tavLst>
                                    </p:anim>
                                    <p:anim calcmode="lin" valueType="num">
                                      <p:cBhvr>
                                        <p:cTn id="23" dur="2000" fill="hold"/>
                                        <p:tgtEl>
                                          <p:spTgt spid="52230"/>
                                        </p:tgtEl>
                                        <p:attrNameLst>
                                          <p:attrName>ppt_y</p:attrName>
                                        </p:attrNameLst>
                                      </p:cBhvr>
                                      <p:tavLst>
                                        <p:tav tm="0">
                                          <p:val>
                                            <p:strVal val="#ppt_y"/>
                                          </p:val>
                                        </p:tav>
                                        <p:tav tm="100000">
                                          <p:val>
                                            <p:strVal val="#ppt_y"/>
                                          </p:val>
                                        </p:tav>
                                      </p:tavLst>
                                    </p:anim>
                                    <p:animEffect transition="in" filter="fade">
                                      <p:cBhvr>
                                        <p:cTn id="24" dur="20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142875" y="142875"/>
            <a:ext cx="8858250" cy="8001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ru-RU"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Казкарія</a:t>
            </a:r>
            <a:r>
              <a:rPr lang="ru-RU" b="1" dirty="0">
                <a:solidFill>
                  <a:srgbClr val="0070C0"/>
                </a:solidFill>
                <a:latin typeface="Calibri" pitchFamily="34" charset="0"/>
                <a:cs typeface="Times New Roman" pitchFamily="18" charset="0"/>
              </a:rPr>
              <a:t>»</a:t>
            </a:r>
            <a:r>
              <a:rPr lang="ru-RU"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вабив не лише своїм дивовижним сюжетом, а й сценічною боротьбою добра і зла. Скільки радості в дитячих очах, коли перемагає мудрий, кмітливий та добрий герой! Казка навчає всіх бути чуйними, добрими, милосердними, дружними, вміти допомагати тому, хто цього потребує.</a:t>
            </a:r>
            <a:endParaRPr lang="ru-RU" dirty="0">
              <a:solidFill>
                <a:schemeClr val="tx1"/>
              </a:solidFill>
              <a:latin typeface="Arial" pitchFamily="34" charset="0"/>
            </a:endParaRPr>
          </a:p>
        </p:txBody>
      </p:sp>
      <p:pic>
        <p:nvPicPr>
          <p:cNvPr id="53250" name="Picture 2" descr="C:\Documents and Settings\Skayt\Рабочий стол\фото проект3\казкарія\Захваченный кадр 77.bmp"/>
          <p:cNvPicPr>
            <a:picLocks noChangeAspect="1" noChangeArrowheads="1"/>
          </p:cNvPicPr>
          <p:nvPr/>
        </p:nvPicPr>
        <p:blipFill>
          <a:blip r:embed="rId2"/>
          <a:srcRect/>
          <a:stretch>
            <a:fillRect/>
          </a:stretch>
        </p:blipFill>
        <p:spPr bwMode="auto">
          <a:xfrm rot="-236678">
            <a:off x="377825" y="1125538"/>
            <a:ext cx="3752850" cy="2814637"/>
          </a:xfrm>
          <a:prstGeom prst="rect">
            <a:avLst/>
          </a:prstGeom>
          <a:noFill/>
          <a:ln w="9525">
            <a:noFill/>
            <a:miter lim="800000"/>
            <a:headEnd/>
            <a:tailEnd/>
          </a:ln>
        </p:spPr>
      </p:pic>
      <p:pic>
        <p:nvPicPr>
          <p:cNvPr id="53251" name="Picture 3" descr="C:\Documents and Settings\Skayt\Рабочий стол\фото проект3\казкарія\Захваченный кадр 6.bmp"/>
          <p:cNvPicPr>
            <a:picLocks noChangeAspect="1" noChangeArrowheads="1"/>
          </p:cNvPicPr>
          <p:nvPr/>
        </p:nvPicPr>
        <p:blipFill>
          <a:blip r:embed="rId3"/>
          <a:srcRect/>
          <a:stretch>
            <a:fillRect/>
          </a:stretch>
        </p:blipFill>
        <p:spPr bwMode="auto">
          <a:xfrm rot="-297575">
            <a:off x="1533525" y="4000500"/>
            <a:ext cx="3429000" cy="2571750"/>
          </a:xfrm>
          <a:prstGeom prst="rect">
            <a:avLst/>
          </a:prstGeom>
          <a:noFill/>
          <a:ln w="9525">
            <a:noFill/>
            <a:miter lim="800000"/>
            <a:headEnd/>
            <a:tailEnd/>
          </a:ln>
        </p:spPr>
      </p:pic>
      <p:pic>
        <p:nvPicPr>
          <p:cNvPr id="53253" name="Picture 5" descr="C:\Documents and Settings\Skayt\Рабочий стол\3 книга\казкарія\Захваченный кадр 13.bmp"/>
          <p:cNvPicPr>
            <a:picLocks noChangeAspect="1" noChangeArrowheads="1"/>
          </p:cNvPicPr>
          <p:nvPr/>
        </p:nvPicPr>
        <p:blipFill>
          <a:blip r:embed="rId4"/>
          <a:srcRect/>
          <a:stretch>
            <a:fillRect/>
          </a:stretch>
        </p:blipFill>
        <p:spPr bwMode="auto">
          <a:xfrm rot="643054">
            <a:off x="4284663" y="1196975"/>
            <a:ext cx="3384550" cy="2538413"/>
          </a:xfrm>
          <a:prstGeom prst="rect">
            <a:avLst/>
          </a:prstGeom>
          <a:noFill/>
          <a:ln w="9525">
            <a:noFill/>
            <a:miter lim="800000"/>
            <a:headEnd/>
            <a:tailEnd/>
          </a:ln>
        </p:spPr>
      </p:pic>
      <p:pic>
        <p:nvPicPr>
          <p:cNvPr id="33799" name="Picture 7"/>
          <p:cNvPicPr>
            <a:picLocks noChangeAspect="1" noChangeArrowheads="1"/>
          </p:cNvPicPr>
          <p:nvPr/>
        </p:nvPicPr>
        <p:blipFill>
          <a:blip r:embed="rId5"/>
          <a:srcRect/>
          <a:stretch>
            <a:fillRect/>
          </a:stretch>
        </p:blipFill>
        <p:spPr bwMode="auto">
          <a:xfrm>
            <a:off x="5003800" y="4005263"/>
            <a:ext cx="3570288" cy="2389187"/>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1000" fill="hold"/>
                                        <p:tgtEl>
                                          <p:spTgt spid="53249"/>
                                        </p:tgtEl>
                                        <p:attrNameLst>
                                          <p:attrName>style.color</p:attrName>
                                        </p:attrNameLst>
                                      </p:cBhvr>
                                      <p:by>
                                        <p:hsl h="7200000" s="0" l="0"/>
                                      </p:by>
                                    </p:animClr>
                                    <p:animClr clrSpc="hsl" dir="cw">
                                      <p:cBhvr>
                                        <p:cTn id="7" dur="1000" fill="hold"/>
                                        <p:tgtEl>
                                          <p:spTgt spid="53249"/>
                                        </p:tgtEl>
                                        <p:attrNameLst>
                                          <p:attrName>fillcolor</p:attrName>
                                        </p:attrNameLst>
                                      </p:cBhvr>
                                      <p:by>
                                        <p:hsl h="7200000" s="0" l="0"/>
                                      </p:by>
                                    </p:animClr>
                                    <p:animClr clrSpc="hsl" dir="cw">
                                      <p:cBhvr>
                                        <p:cTn id="8" dur="1000" fill="hold"/>
                                        <p:tgtEl>
                                          <p:spTgt spid="53249"/>
                                        </p:tgtEl>
                                        <p:attrNameLst>
                                          <p:attrName>stroke.color</p:attrName>
                                        </p:attrNameLst>
                                      </p:cBhvr>
                                      <p:by>
                                        <p:hsl h="7200000" s="0" l="0"/>
                                      </p:by>
                                    </p:animClr>
                                    <p:set>
                                      <p:cBhvr>
                                        <p:cTn id="9" dur="1000" fill="hold"/>
                                        <p:tgtEl>
                                          <p:spTgt spid="53249"/>
                                        </p:tgtEl>
                                        <p:attrNameLst>
                                          <p:attrName>fill.type</p:attrName>
                                        </p:attrNameLst>
                                      </p:cBhvr>
                                      <p:to>
                                        <p:strVal val="solid"/>
                                      </p:to>
                                    </p:se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53250"/>
                                        </p:tgtEl>
                                        <p:attrNameLst>
                                          <p:attrName>style.visibility</p:attrName>
                                        </p:attrNameLst>
                                      </p:cBhvr>
                                      <p:to>
                                        <p:strVal val="visible"/>
                                      </p:to>
                                    </p:set>
                                    <p:animEffect transition="in" filter="checkerboard(across)">
                                      <p:cBhvr>
                                        <p:cTn id="13" dur="2000"/>
                                        <p:tgtEl>
                                          <p:spTgt spid="53250"/>
                                        </p:tgtEl>
                                      </p:cBhvr>
                                    </p:animEffect>
                                  </p:childTnLst>
                                </p:cTn>
                              </p:par>
                            </p:childTnLst>
                          </p:cTn>
                        </p:par>
                        <p:par>
                          <p:cTn id="14" fill="hold">
                            <p:stCondLst>
                              <p:cond delay="3000"/>
                            </p:stCondLst>
                            <p:childTnLst>
                              <p:par>
                                <p:cTn id="15" presetID="35" presetClass="entr" presetSubtype="0" fill="hold" nodeType="afterEffect">
                                  <p:stCondLst>
                                    <p:cond delay="0"/>
                                  </p:stCondLst>
                                  <p:childTnLst>
                                    <p:set>
                                      <p:cBhvr>
                                        <p:cTn id="16" dur="1" fill="hold">
                                          <p:stCondLst>
                                            <p:cond delay="0"/>
                                          </p:stCondLst>
                                        </p:cTn>
                                        <p:tgtEl>
                                          <p:spTgt spid="53253"/>
                                        </p:tgtEl>
                                        <p:attrNameLst>
                                          <p:attrName>style.visibility</p:attrName>
                                        </p:attrNameLst>
                                      </p:cBhvr>
                                      <p:to>
                                        <p:strVal val="visible"/>
                                      </p:to>
                                    </p:set>
                                    <p:animEffect transition="in" filter="fade">
                                      <p:cBhvr>
                                        <p:cTn id="17" dur="2000"/>
                                        <p:tgtEl>
                                          <p:spTgt spid="53253"/>
                                        </p:tgtEl>
                                      </p:cBhvr>
                                    </p:animEffect>
                                    <p:anim calcmode="lin" valueType="num">
                                      <p:cBhvr>
                                        <p:cTn id="18" dur="2000" fill="hold"/>
                                        <p:tgtEl>
                                          <p:spTgt spid="53253"/>
                                        </p:tgtEl>
                                        <p:attrNameLst>
                                          <p:attrName>style.rotation</p:attrName>
                                        </p:attrNameLst>
                                      </p:cBhvr>
                                      <p:tavLst>
                                        <p:tav tm="0">
                                          <p:val>
                                            <p:fltVal val="720"/>
                                          </p:val>
                                        </p:tav>
                                        <p:tav tm="100000">
                                          <p:val>
                                            <p:fltVal val="0"/>
                                          </p:val>
                                        </p:tav>
                                      </p:tavLst>
                                    </p:anim>
                                    <p:anim calcmode="lin" valueType="num">
                                      <p:cBhvr>
                                        <p:cTn id="19" dur="2000" fill="hold"/>
                                        <p:tgtEl>
                                          <p:spTgt spid="53253"/>
                                        </p:tgtEl>
                                        <p:attrNameLst>
                                          <p:attrName>ppt_h</p:attrName>
                                        </p:attrNameLst>
                                      </p:cBhvr>
                                      <p:tavLst>
                                        <p:tav tm="0">
                                          <p:val>
                                            <p:fltVal val="0"/>
                                          </p:val>
                                        </p:tav>
                                        <p:tav tm="100000">
                                          <p:val>
                                            <p:strVal val="#ppt_h"/>
                                          </p:val>
                                        </p:tav>
                                      </p:tavLst>
                                    </p:anim>
                                    <p:anim calcmode="lin" valueType="num">
                                      <p:cBhvr>
                                        <p:cTn id="20" dur="2000" fill="hold"/>
                                        <p:tgtEl>
                                          <p:spTgt spid="53253"/>
                                        </p:tgtEl>
                                        <p:attrNameLst>
                                          <p:attrName>ppt_w</p:attrName>
                                        </p:attrNameLst>
                                      </p:cBhvr>
                                      <p:tavLst>
                                        <p:tav tm="0">
                                          <p:val>
                                            <p:fltVal val="0"/>
                                          </p:val>
                                        </p:tav>
                                        <p:tav tm="100000">
                                          <p:val>
                                            <p:strVal val="#ppt_w"/>
                                          </p:val>
                                        </p:tav>
                                      </p:tavLst>
                                    </p:anim>
                                  </p:childTnLst>
                                </p:cTn>
                              </p:par>
                            </p:childTnLst>
                          </p:cTn>
                        </p:par>
                        <p:par>
                          <p:cTn id="21" fill="hold">
                            <p:stCondLst>
                              <p:cond delay="5000"/>
                            </p:stCondLst>
                            <p:childTnLst>
                              <p:par>
                                <p:cTn id="22" presetID="2" presetClass="entr" presetSubtype="6" fill="hold" nodeType="afterEffect">
                                  <p:stCondLst>
                                    <p:cond delay="0"/>
                                  </p:stCondLst>
                                  <p:childTnLst>
                                    <p:set>
                                      <p:cBhvr>
                                        <p:cTn id="23" dur="1" fill="hold">
                                          <p:stCondLst>
                                            <p:cond delay="0"/>
                                          </p:stCondLst>
                                        </p:cTn>
                                        <p:tgtEl>
                                          <p:spTgt spid="53251"/>
                                        </p:tgtEl>
                                        <p:attrNameLst>
                                          <p:attrName>style.visibility</p:attrName>
                                        </p:attrNameLst>
                                      </p:cBhvr>
                                      <p:to>
                                        <p:strVal val="visible"/>
                                      </p:to>
                                    </p:set>
                                    <p:anim calcmode="lin" valueType="num">
                                      <p:cBhvr additive="base">
                                        <p:cTn id="24" dur="1000" fill="hold"/>
                                        <p:tgtEl>
                                          <p:spTgt spid="53251"/>
                                        </p:tgtEl>
                                        <p:attrNameLst>
                                          <p:attrName>ppt_x</p:attrName>
                                        </p:attrNameLst>
                                      </p:cBhvr>
                                      <p:tavLst>
                                        <p:tav tm="0">
                                          <p:val>
                                            <p:strVal val="1+#ppt_w/2"/>
                                          </p:val>
                                        </p:tav>
                                        <p:tav tm="100000">
                                          <p:val>
                                            <p:strVal val="#ppt_x"/>
                                          </p:val>
                                        </p:tav>
                                      </p:tavLst>
                                    </p:anim>
                                    <p:anim calcmode="lin" valueType="num">
                                      <p:cBhvr additive="base">
                                        <p:cTn id="25" dur="1000" fill="hold"/>
                                        <p:tgtEl>
                                          <p:spTgt spid="53251"/>
                                        </p:tgtEl>
                                        <p:attrNameLst>
                                          <p:attrName>ppt_y</p:attrName>
                                        </p:attrNameLst>
                                      </p:cBhvr>
                                      <p:tavLst>
                                        <p:tav tm="0">
                                          <p:val>
                                            <p:strVal val="1+#ppt_h/2"/>
                                          </p:val>
                                        </p:tav>
                                        <p:tav tm="100000">
                                          <p:val>
                                            <p:strVal val="#ppt_y"/>
                                          </p:val>
                                        </p:tav>
                                      </p:tavLst>
                                    </p:anim>
                                  </p:childTnLst>
                                </p:cTn>
                              </p:par>
                            </p:childTnLst>
                          </p:cTn>
                        </p:par>
                        <p:par>
                          <p:cTn id="26" fill="hold">
                            <p:stCondLst>
                              <p:cond delay="6000"/>
                            </p:stCondLst>
                            <p:childTnLst>
                              <p:par>
                                <p:cTn id="27" presetID="15" presetClass="entr" presetSubtype="0" fill="hold" nodeType="afterEffect">
                                  <p:stCondLst>
                                    <p:cond delay="0"/>
                                  </p:stCondLst>
                                  <p:childTnLst>
                                    <p:set>
                                      <p:cBhvr>
                                        <p:cTn id="28" dur="1" fill="hold">
                                          <p:stCondLst>
                                            <p:cond delay="0"/>
                                          </p:stCondLst>
                                        </p:cTn>
                                        <p:tgtEl>
                                          <p:spTgt spid="33799"/>
                                        </p:tgtEl>
                                        <p:attrNameLst>
                                          <p:attrName>style.visibility</p:attrName>
                                        </p:attrNameLst>
                                      </p:cBhvr>
                                      <p:to>
                                        <p:strVal val="visible"/>
                                      </p:to>
                                    </p:set>
                                    <p:anim calcmode="lin" valueType="num">
                                      <p:cBhvr>
                                        <p:cTn id="29" dur="1000" fill="hold"/>
                                        <p:tgtEl>
                                          <p:spTgt spid="33799"/>
                                        </p:tgtEl>
                                        <p:attrNameLst>
                                          <p:attrName>ppt_w</p:attrName>
                                        </p:attrNameLst>
                                      </p:cBhvr>
                                      <p:tavLst>
                                        <p:tav tm="0">
                                          <p:val>
                                            <p:fltVal val="0"/>
                                          </p:val>
                                        </p:tav>
                                        <p:tav tm="100000">
                                          <p:val>
                                            <p:strVal val="#ppt_w"/>
                                          </p:val>
                                        </p:tav>
                                      </p:tavLst>
                                    </p:anim>
                                    <p:anim calcmode="lin" valueType="num">
                                      <p:cBhvr>
                                        <p:cTn id="30" dur="1000" fill="hold"/>
                                        <p:tgtEl>
                                          <p:spTgt spid="33799"/>
                                        </p:tgtEl>
                                        <p:attrNameLst>
                                          <p:attrName>ppt_h</p:attrName>
                                        </p:attrNameLst>
                                      </p:cBhvr>
                                      <p:tavLst>
                                        <p:tav tm="0">
                                          <p:val>
                                            <p:fltVal val="0"/>
                                          </p:val>
                                        </p:tav>
                                        <p:tav tm="100000">
                                          <p:val>
                                            <p:strVal val="#ppt_h"/>
                                          </p:val>
                                        </p:tav>
                                      </p:tavLst>
                                    </p:anim>
                                    <p:anim calcmode="lin" valueType="num">
                                      <p:cBhvr>
                                        <p:cTn id="31"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42875" y="93663"/>
            <a:ext cx="8858250" cy="123110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ru-RU"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Чарівний острівець природи</a:t>
            </a:r>
            <a:r>
              <a:rPr lang="ru-RU" b="1" dirty="0">
                <a:solidFill>
                  <a:srgbClr val="0070C0"/>
                </a:solidFill>
                <a:latin typeface="Calibri" pitchFamily="34" charset="0"/>
                <a:cs typeface="Times New Roman" pitchFamily="18" charset="0"/>
              </a:rPr>
              <a:t>»</a:t>
            </a:r>
            <a:r>
              <a:rPr lang="ru-RU" dirty="0">
                <a:solidFill>
                  <a:srgbClr val="000000"/>
                </a:solidFill>
                <a:latin typeface="Times New Roman" pitchFamily="18" charset="0"/>
                <a:cs typeface="Times New Roman" pitchFamily="18" charset="0"/>
              </a:rPr>
              <a:t> </a:t>
            </a:r>
            <a:r>
              <a:rPr lang="ru-RU" sz="1400" dirty="0">
                <a:solidFill>
                  <a:srgbClr val="000000"/>
                </a:solidFill>
                <a:latin typeface="Times New Roman" pitchFamily="18" charset="0"/>
                <a:cs typeface="Times New Roman" pitchFamily="18" charset="0"/>
              </a:rPr>
              <a:t>- це не лише екскурсія гіда про цікавий рослинний і тваринний світ, це частинка природи, створена батьками, вчителями, дітьми, яка свідчить про дбайливе ставлення до природи. А театралізовані дійства між екскурсіями говорили про </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берізку без сліз</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 про гуманне ставлення до природи, поведінку людини в навколишньому середовищі, застерігаючи глядачів пам</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яткою </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Не роби цього, будь ласка</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 та </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Книгою скарг  Природи</a:t>
            </a:r>
            <a:r>
              <a:rPr lang="ru-RU" sz="1400" dirty="0">
                <a:solidFill>
                  <a:srgbClr val="000000"/>
                </a:solidFill>
                <a:latin typeface="Calibri" pitchFamily="34" charset="0"/>
                <a:cs typeface="Times New Roman" pitchFamily="18" charset="0"/>
              </a:rPr>
              <a:t>»</a:t>
            </a:r>
            <a:r>
              <a:rPr lang="ru-RU" sz="1400" dirty="0">
                <a:solidFill>
                  <a:srgbClr val="000000"/>
                </a:solidFill>
                <a:latin typeface="Times New Roman" pitchFamily="18" charset="0"/>
                <a:cs typeface="Times New Roman" pitchFamily="18" charset="0"/>
              </a:rPr>
              <a:t>. Виручені кошти з реалізації квитків направлені у шкільний банк.</a:t>
            </a:r>
            <a:endParaRPr lang="ru-RU" dirty="0">
              <a:solidFill>
                <a:schemeClr val="tx1"/>
              </a:solidFill>
              <a:latin typeface="Arial" pitchFamily="34" charset="0"/>
            </a:endParaRPr>
          </a:p>
        </p:txBody>
      </p:sp>
      <p:pic>
        <p:nvPicPr>
          <p:cNvPr id="55298" name="Picture 2" descr="C:\Documents and Settings\Skayt\Рабочий стол\фото проект3\Острівець природи+\Захваченный кадр 192.bmp"/>
          <p:cNvPicPr>
            <a:picLocks noChangeAspect="1" noChangeArrowheads="1"/>
          </p:cNvPicPr>
          <p:nvPr/>
        </p:nvPicPr>
        <p:blipFill>
          <a:blip r:embed="rId2"/>
          <a:srcRect/>
          <a:stretch>
            <a:fillRect/>
          </a:stretch>
        </p:blipFill>
        <p:spPr bwMode="auto">
          <a:xfrm rot="-728283">
            <a:off x="684213" y="1844675"/>
            <a:ext cx="3228975" cy="2422525"/>
          </a:xfrm>
          <a:prstGeom prst="rect">
            <a:avLst/>
          </a:prstGeom>
          <a:noFill/>
          <a:ln w="9525">
            <a:noFill/>
            <a:miter lim="800000"/>
            <a:headEnd/>
            <a:tailEnd/>
          </a:ln>
        </p:spPr>
      </p:pic>
      <p:pic>
        <p:nvPicPr>
          <p:cNvPr id="55299" name="Picture 3" descr="C:\Documents and Settings\Skayt\Рабочий стол\фото проект3\Острівець природи+\Захваченный кадр 191.bmp"/>
          <p:cNvPicPr>
            <a:picLocks noChangeAspect="1" noChangeArrowheads="1"/>
          </p:cNvPicPr>
          <p:nvPr/>
        </p:nvPicPr>
        <p:blipFill>
          <a:blip r:embed="rId3"/>
          <a:srcRect/>
          <a:stretch>
            <a:fillRect/>
          </a:stretch>
        </p:blipFill>
        <p:spPr bwMode="auto">
          <a:xfrm rot="346088">
            <a:off x="5076825" y="1773238"/>
            <a:ext cx="3206750" cy="2405062"/>
          </a:xfrm>
          <a:prstGeom prst="rect">
            <a:avLst/>
          </a:prstGeom>
          <a:noFill/>
          <a:ln w="9525">
            <a:noFill/>
            <a:miter lim="800000"/>
            <a:headEnd/>
            <a:tailEnd/>
          </a:ln>
        </p:spPr>
      </p:pic>
      <p:pic>
        <p:nvPicPr>
          <p:cNvPr id="55300" name="Picture 4" descr="C:\Documents and Settings\Skayt\Рабочий стол\фото проект3\Острівець природи+\Захваченный кадр 30.bmp"/>
          <p:cNvPicPr>
            <a:picLocks noChangeAspect="1" noChangeArrowheads="1"/>
          </p:cNvPicPr>
          <p:nvPr/>
        </p:nvPicPr>
        <p:blipFill>
          <a:blip r:embed="rId4"/>
          <a:srcRect/>
          <a:stretch>
            <a:fillRect/>
          </a:stretch>
        </p:blipFill>
        <p:spPr bwMode="auto">
          <a:xfrm rot="822579">
            <a:off x="539750" y="4005263"/>
            <a:ext cx="3240088" cy="2430462"/>
          </a:xfrm>
          <a:prstGeom prst="rect">
            <a:avLst/>
          </a:prstGeom>
          <a:noFill/>
          <a:ln w="9525">
            <a:noFill/>
            <a:miter lim="800000"/>
            <a:headEnd/>
            <a:tailEnd/>
          </a:ln>
        </p:spPr>
      </p:pic>
      <p:pic>
        <p:nvPicPr>
          <p:cNvPr id="35847" name="Picture 7"/>
          <p:cNvPicPr>
            <a:picLocks noChangeAspect="1" noChangeArrowheads="1"/>
          </p:cNvPicPr>
          <p:nvPr/>
        </p:nvPicPr>
        <p:blipFill>
          <a:blip r:embed="rId5"/>
          <a:srcRect t="31404" b="19238"/>
          <a:stretch>
            <a:fillRect/>
          </a:stretch>
        </p:blipFill>
        <p:spPr bwMode="auto">
          <a:xfrm rot="-480659">
            <a:off x="5076825" y="4149725"/>
            <a:ext cx="3240088" cy="2389188"/>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diamond(in)">
                                      <p:cBhvr>
                                        <p:cTn id="7" dur="2000"/>
                                        <p:tgtEl>
                                          <p:spTgt spid="55297"/>
                                        </p:tgtEl>
                                      </p:cBhvr>
                                    </p:animEffect>
                                  </p:childTnLst>
                                </p:cTn>
                              </p:par>
                            </p:childTnLst>
                          </p:cTn>
                        </p:par>
                        <p:par>
                          <p:cTn id="8" fill="hold">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55298"/>
                                        </p:tgtEl>
                                        <p:attrNameLst>
                                          <p:attrName>style.visibility</p:attrName>
                                        </p:attrNameLst>
                                      </p:cBhvr>
                                      <p:to>
                                        <p:strVal val="visible"/>
                                      </p:to>
                                    </p:set>
                                    <p:anim calcmode="lin" valueType="num">
                                      <p:cBhvr>
                                        <p:cTn id="11" dur="2000" fill="hold"/>
                                        <p:tgtEl>
                                          <p:spTgt spid="55298"/>
                                        </p:tgtEl>
                                        <p:attrNameLst>
                                          <p:attrName>ppt_w</p:attrName>
                                        </p:attrNameLst>
                                      </p:cBhvr>
                                      <p:tavLst>
                                        <p:tav tm="0">
                                          <p:val>
                                            <p:fltVal val="0"/>
                                          </p:val>
                                        </p:tav>
                                        <p:tav tm="100000">
                                          <p:val>
                                            <p:strVal val="#ppt_w"/>
                                          </p:val>
                                        </p:tav>
                                      </p:tavLst>
                                    </p:anim>
                                    <p:anim calcmode="lin" valueType="num">
                                      <p:cBhvr>
                                        <p:cTn id="12" dur="2000" fill="hold"/>
                                        <p:tgtEl>
                                          <p:spTgt spid="55298"/>
                                        </p:tgtEl>
                                        <p:attrNameLst>
                                          <p:attrName>ppt_h</p:attrName>
                                        </p:attrNameLst>
                                      </p:cBhvr>
                                      <p:tavLst>
                                        <p:tav tm="0">
                                          <p:val>
                                            <p:fltVal val="0"/>
                                          </p:val>
                                        </p:tav>
                                        <p:tav tm="100000">
                                          <p:val>
                                            <p:strVal val="#ppt_h"/>
                                          </p:val>
                                        </p:tav>
                                      </p:tavLst>
                                    </p:anim>
                                    <p:anim calcmode="lin" valueType="num">
                                      <p:cBhvr>
                                        <p:cTn id="13" dur="2000" fill="hold"/>
                                        <p:tgtEl>
                                          <p:spTgt spid="55298"/>
                                        </p:tgtEl>
                                        <p:attrNameLst>
                                          <p:attrName>style.rotation</p:attrName>
                                        </p:attrNameLst>
                                      </p:cBhvr>
                                      <p:tavLst>
                                        <p:tav tm="0">
                                          <p:val>
                                            <p:fltVal val="90"/>
                                          </p:val>
                                        </p:tav>
                                        <p:tav tm="100000">
                                          <p:val>
                                            <p:fltVal val="0"/>
                                          </p:val>
                                        </p:tav>
                                      </p:tavLst>
                                    </p:anim>
                                    <p:animEffect transition="in" filter="fade">
                                      <p:cBhvr>
                                        <p:cTn id="14" dur="2000"/>
                                        <p:tgtEl>
                                          <p:spTgt spid="55298"/>
                                        </p:tgtEl>
                                      </p:cBhvr>
                                    </p:animEffect>
                                  </p:childTnLst>
                                </p:cTn>
                              </p:par>
                            </p:childTnLst>
                          </p:cTn>
                        </p:par>
                        <p:par>
                          <p:cTn id="15" fill="hold">
                            <p:stCondLst>
                              <p:cond delay="4000"/>
                            </p:stCondLst>
                            <p:childTnLst>
                              <p:par>
                                <p:cTn id="16" presetID="39" presetClass="entr" presetSubtype="0" accel="100000" fill="hold" nodeType="afterEffect">
                                  <p:stCondLst>
                                    <p:cond delay="0"/>
                                  </p:stCondLst>
                                  <p:childTnLst>
                                    <p:set>
                                      <p:cBhvr>
                                        <p:cTn id="17" dur="1" fill="hold">
                                          <p:stCondLst>
                                            <p:cond delay="0"/>
                                          </p:stCondLst>
                                        </p:cTn>
                                        <p:tgtEl>
                                          <p:spTgt spid="55299"/>
                                        </p:tgtEl>
                                        <p:attrNameLst>
                                          <p:attrName>style.visibility</p:attrName>
                                        </p:attrNameLst>
                                      </p:cBhvr>
                                      <p:to>
                                        <p:strVal val="visible"/>
                                      </p:to>
                                    </p:set>
                                    <p:anim calcmode="lin" valueType="num">
                                      <p:cBhvr>
                                        <p:cTn id="18" dur="1000" fill="hold"/>
                                        <p:tgtEl>
                                          <p:spTgt spid="55299"/>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55299"/>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55299"/>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55299"/>
                                        </p:tgtEl>
                                        <p:attrNameLst>
                                          <p:attrName>ppt_y</p:attrName>
                                        </p:attrNameLst>
                                      </p:cBhvr>
                                      <p:tavLst>
                                        <p:tav tm="0">
                                          <p:val>
                                            <p:strVal val="#ppt_y"/>
                                          </p:val>
                                        </p:tav>
                                        <p:tav tm="100000">
                                          <p:val>
                                            <p:strVal val="#ppt_y"/>
                                          </p:val>
                                        </p:tav>
                                      </p:tavLst>
                                    </p:anim>
                                  </p:childTnLst>
                                </p:cTn>
                              </p:par>
                            </p:childTnLst>
                          </p:cTn>
                        </p:par>
                        <p:par>
                          <p:cTn id="22" fill="hold">
                            <p:stCondLst>
                              <p:cond delay="5000"/>
                            </p:stCondLst>
                            <p:childTnLst>
                              <p:par>
                                <p:cTn id="23" presetID="35" presetClass="entr" presetSubtype="0" fill="hold" nodeType="afterEffect">
                                  <p:stCondLst>
                                    <p:cond delay="0"/>
                                  </p:stCondLst>
                                  <p:childTnLst>
                                    <p:set>
                                      <p:cBhvr>
                                        <p:cTn id="24" dur="1" fill="hold">
                                          <p:stCondLst>
                                            <p:cond delay="0"/>
                                          </p:stCondLst>
                                        </p:cTn>
                                        <p:tgtEl>
                                          <p:spTgt spid="55300"/>
                                        </p:tgtEl>
                                        <p:attrNameLst>
                                          <p:attrName>style.visibility</p:attrName>
                                        </p:attrNameLst>
                                      </p:cBhvr>
                                      <p:to>
                                        <p:strVal val="visible"/>
                                      </p:to>
                                    </p:set>
                                    <p:animEffect transition="in" filter="fade">
                                      <p:cBhvr>
                                        <p:cTn id="25" dur="2000"/>
                                        <p:tgtEl>
                                          <p:spTgt spid="55300"/>
                                        </p:tgtEl>
                                      </p:cBhvr>
                                    </p:animEffect>
                                    <p:anim calcmode="lin" valueType="num">
                                      <p:cBhvr>
                                        <p:cTn id="26" dur="2000" fill="hold"/>
                                        <p:tgtEl>
                                          <p:spTgt spid="55300"/>
                                        </p:tgtEl>
                                        <p:attrNameLst>
                                          <p:attrName>style.rotation</p:attrName>
                                        </p:attrNameLst>
                                      </p:cBhvr>
                                      <p:tavLst>
                                        <p:tav tm="0">
                                          <p:val>
                                            <p:fltVal val="720"/>
                                          </p:val>
                                        </p:tav>
                                        <p:tav tm="100000">
                                          <p:val>
                                            <p:fltVal val="0"/>
                                          </p:val>
                                        </p:tav>
                                      </p:tavLst>
                                    </p:anim>
                                    <p:anim calcmode="lin" valueType="num">
                                      <p:cBhvr>
                                        <p:cTn id="27" dur="2000" fill="hold"/>
                                        <p:tgtEl>
                                          <p:spTgt spid="55300"/>
                                        </p:tgtEl>
                                        <p:attrNameLst>
                                          <p:attrName>ppt_h</p:attrName>
                                        </p:attrNameLst>
                                      </p:cBhvr>
                                      <p:tavLst>
                                        <p:tav tm="0">
                                          <p:val>
                                            <p:fltVal val="0"/>
                                          </p:val>
                                        </p:tav>
                                        <p:tav tm="100000">
                                          <p:val>
                                            <p:strVal val="#ppt_h"/>
                                          </p:val>
                                        </p:tav>
                                      </p:tavLst>
                                    </p:anim>
                                    <p:anim calcmode="lin" valueType="num">
                                      <p:cBhvr>
                                        <p:cTn id="28" dur="2000" fill="hold"/>
                                        <p:tgtEl>
                                          <p:spTgt spid="55300"/>
                                        </p:tgtEl>
                                        <p:attrNameLst>
                                          <p:attrName>ppt_w</p:attrName>
                                        </p:attrNameLst>
                                      </p:cBhvr>
                                      <p:tavLst>
                                        <p:tav tm="0">
                                          <p:val>
                                            <p:fltVal val="0"/>
                                          </p:val>
                                        </p:tav>
                                        <p:tav tm="100000">
                                          <p:val>
                                            <p:strVal val="#ppt_w"/>
                                          </p:val>
                                        </p:tav>
                                      </p:tavLst>
                                    </p:anim>
                                  </p:childTnLst>
                                </p:cTn>
                              </p:par>
                            </p:childTnLst>
                          </p:cTn>
                        </p:par>
                        <p:par>
                          <p:cTn id="29" fill="hold">
                            <p:stCondLst>
                              <p:cond delay="7000"/>
                            </p:stCondLst>
                            <p:childTnLst>
                              <p:par>
                                <p:cTn id="30" presetID="3" presetClass="entr" presetSubtype="10" fill="hold" nodeType="afterEffect">
                                  <p:stCondLst>
                                    <p:cond delay="0"/>
                                  </p:stCondLst>
                                  <p:childTnLst>
                                    <p:set>
                                      <p:cBhvr>
                                        <p:cTn id="31" dur="1" fill="hold">
                                          <p:stCondLst>
                                            <p:cond delay="0"/>
                                          </p:stCondLst>
                                        </p:cTn>
                                        <p:tgtEl>
                                          <p:spTgt spid="35847"/>
                                        </p:tgtEl>
                                        <p:attrNameLst>
                                          <p:attrName>style.visibility</p:attrName>
                                        </p:attrNameLst>
                                      </p:cBhvr>
                                      <p:to>
                                        <p:strVal val="visible"/>
                                      </p:to>
                                    </p:set>
                                    <p:animEffect transition="in" filter="blinds(horizontal)">
                                      <p:cBhvr>
                                        <p:cTn id="32"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dirty="0"/>
          </a:p>
        </p:txBody>
      </p:sp>
      <p:sp>
        <p:nvSpPr>
          <p:cNvPr id="56323" name="Rectangle 3"/>
          <p:cNvSpPr>
            <a:spLocks noChangeArrowheads="1"/>
          </p:cNvSpPr>
          <p:nvPr/>
        </p:nvSpPr>
        <p:spPr bwMode="auto">
          <a:xfrm>
            <a:off x="142875" y="142875"/>
            <a:ext cx="8820150" cy="27384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tabLst>
                <a:tab pos="588963" algn="l"/>
              </a:tabLst>
              <a:defRPr/>
            </a:pPr>
            <a:r>
              <a:rPr lang="uk-UA"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Дива дитячими руками</a:t>
            </a:r>
            <a:r>
              <a:rPr lang="ru-RU" b="1" dirty="0">
                <a:solidFill>
                  <a:srgbClr val="0070C0"/>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 </a:t>
            </a:r>
            <a:r>
              <a:rPr lang="uk-UA"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 унікальна, творча і різноманітна діяльність учнів, майстерність яких відображується у роботі різних цехів</a:t>
            </a:r>
            <a:r>
              <a:rPr lang="ru-RU" sz="1400" dirty="0" smtClean="0">
                <a:solidFill>
                  <a:schemeClr val="tx1"/>
                </a:solidFill>
                <a:latin typeface="Times New Roman" pitchFamily="18" charset="0"/>
                <a:cs typeface="Times New Roman" pitchFamily="18" charset="0"/>
              </a:rPr>
              <a:t>: </a:t>
            </a:r>
            <a:r>
              <a:rPr lang="uk-UA" sz="1400" dirty="0" smtClean="0">
                <a:solidFill>
                  <a:schemeClr val="tx1"/>
                </a:solidFill>
                <a:latin typeface="Times New Roman" pitchFamily="18" charset="0"/>
                <a:cs typeface="Times New Roman" pitchFamily="18" charset="0"/>
              </a:rPr>
              <a:t>вироби </a:t>
            </a:r>
            <a:r>
              <a:rPr lang="uk-UA" sz="1400" dirty="0">
                <a:solidFill>
                  <a:schemeClr val="tx1"/>
                </a:solidFill>
                <a:latin typeface="Times New Roman" pitchFamily="18" charset="0"/>
                <a:cs typeface="Times New Roman" pitchFamily="18" charset="0"/>
              </a:rPr>
              <a:t>з </a:t>
            </a:r>
            <a:r>
              <a:rPr lang="uk-UA" sz="1400" dirty="0" smtClean="0">
                <a:solidFill>
                  <a:schemeClr val="tx1"/>
                </a:solidFill>
                <a:latin typeface="Times New Roman" pitchFamily="18" charset="0"/>
                <a:cs typeface="Times New Roman" pitchFamily="18" charset="0"/>
              </a:rPr>
              <a:t>тканини,різного квітково</a:t>
            </a:r>
            <a:r>
              <a:rPr lang="uk-UA" sz="1400" dirty="0" smtClean="0">
                <a:solidFill>
                  <a:schemeClr val="tx1"/>
                </a:solidFill>
                <a:latin typeface="Calibri" pitchFamily="34" charset="0"/>
                <a:cs typeface="Times New Roman" pitchFamily="18" charset="0"/>
              </a:rPr>
              <a:t>–</a:t>
            </a:r>
            <a:r>
              <a:rPr lang="uk-UA" sz="1400" dirty="0" smtClean="0">
                <a:solidFill>
                  <a:schemeClr val="tx1"/>
                </a:solidFill>
                <a:latin typeface="Times New Roman" pitchFamily="18" charset="0"/>
                <a:cs typeface="Times New Roman" pitchFamily="18" charset="0"/>
              </a:rPr>
              <a:t>декоративного </a:t>
            </a:r>
            <a:r>
              <a:rPr lang="uk-UA" sz="1400" dirty="0">
                <a:solidFill>
                  <a:schemeClr val="tx1"/>
                </a:solidFill>
                <a:latin typeface="Times New Roman" pitchFamily="18" charset="0"/>
                <a:cs typeface="Times New Roman" pitchFamily="18" charset="0"/>
              </a:rPr>
              <a:t>матеріалу.</a:t>
            </a:r>
            <a:endParaRPr lang="uk-UA" sz="900" dirty="0">
              <a:solidFill>
                <a:schemeClr val="tx1"/>
              </a:solidFill>
              <a:latin typeface="Arial" pitchFamily="34" charset="0"/>
            </a:endParaRPr>
          </a:p>
          <a:p>
            <a:pPr eaLnBrk="0" hangingPunct="0">
              <a:buFont typeface="Wingdings" pitchFamily="2" charset="2"/>
              <a:buChar char="Ø"/>
              <a:tabLst>
                <a:tab pos="588963" algn="l"/>
              </a:tabLst>
              <a:defRPr/>
            </a:pPr>
            <a:r>
              <a:rPr lang="uk-UA" sz="1400" b="1" dirty="0">
                <a:solidFill>
                  <a:srgbClr val="0070C0"/>
                </a:solidFill>
                <a:latin typeface="Times New Roman" pitchFamily="18" charset="0"/>
                <a:cs typeface="Times New Roman" pitchFamily="18" charset="0"/>
              </a:rPr>
              <a:t>Проект ЦЕХ </a:t>
            </a:r>
            <a:r>
              <a:rPr lang="en-US" sz="1400" b="1" dirty="0">
                <a:solidFill>
                  <a:srgbClr val="0070C0"/>
                </a:solidFill>
                <a:latin typeface="Times New Roman" pitchFamily="18" charset="0"/>
                <a:cs typeface="Times New Roman" pitchFamily="18" charset="0"/>
              </a:rPr>
              <a:t>I</a:t>
            </a:r>
            <a:r>
              <a:rPr lang="ru-RU" sz="1400" b="1" dirty="0">
                <a:solidFill>
                  <a:schemeClr val="tx1"/>
                </a:solidFill>
                <a:latin typeface="Times New Roman" pitchFamily="18" charset="0"/>
                <a:cs typeface="Times New Roman" pitchFamily="18" charset="0"/>
              </a:rPr>
              <a:t> </a:t>
            </a:r>
            <a:r>
              <a:rPr lang="ru-RU" sz="1400" dirty="0">
                <a:solidFill>
                  <a:schemeClr val="tx1"/>
                </a:solidFill>
                <a:latin typeface="Calibri" pitchFamily="34" charset="0"/>
                <a:cs typeface="Times New Roman" pitchFamily="18" charset="0"/>
              </a:rPr>
              <a:t>–</a:t>
            </a:r>
            <a:r>
              <a:rPr lang="ru-RU" sz="1400" dirty="0">
                <a:solidFill>
                  <a:schemeClr val="tx1"/>
                </a:solidFill>
                <a:latin typeface="Times New Roman" pitchFamily="18" charset="0"/>
                <a:cs typeface="Times New Roman" pitchFamily="18" charset="0"/>
              </a:rPr>
              <a:t> </a:t>
            </a:r>
            <a:r>
              <a:rPr lang="ru-RU"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Пошиття мішечків у фітоаптеку</a:t>
            </a:r>
            <a:r>
              <a:rPr lang="ru-RU"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 Оригінальний дизайн торбинок сподобався усім. Учні намагалися кожній лікарській рослині відповідно до кольору пелюсток, підібрати тканину і оздобу. Виручені кошти були направленні на благодійність.</a:t>
            </a:r>
            <a:endParaRPr lang="uk-UA" sz="900" dirty="0">
              <a:solidFill>
                <a:schemeClr val="tx1"/>
              </a:solidFill>
              <a:latin typeface="Arial" pitchFamily="34" charset="0"/>
            </a:endParaRPr>
          </a:p>
          <a:p>
            <a:pPr eaLnBrk="0" hangingPunct="0">
              <a:buFont typeface="Wingdings" pitchFamily="2" charset="2"/>
              <a:buChar char="Ø"/>
              <a:tabLst>
                <a:tab pos="588963" algn="l"/>
              </a:tabLst>
              <a:defRPr/>
            </a:pPr>
            <a:r>
              <a:rPr lang="uk-UA" sz="1400" b="1" dirty="0">
                <a:solidFill>
                  <a:srgbClr val="0070C0"/>
                </a:solidFill>
                <a:latin typeface="Times New Roman" pitchFamily="18" charset="0"/>
                <a:cs typeface="Times New Roman" pitchFamily="18" charset="0"/>
              </a:rPr>
              <a:t>Проект   ЦЕХ </a:t>
            </a:r>
            <a:r>
              <a:rPr lang="en-US" sz="1400" b="1" dirty="0">
                <a:solidFill>
                  <a:srgbClr val="0070C0"/>
                </a:solidFill>
                <a:latin typeface="Times New Roman" pitchFamily="18" charset="0"/>
                <a:cs typeface="Times New Roman" pitchFamily="18" charset="0"/>
              </a:rPr>
              <a:t>II</a:t>
            </a:r>
            <a:r>
              <a:rPr lang="ru-RU" sz="1400" b="1" dirty="0">
                <a:solidFill>
                  <a:schemeClr val="tx1"/>
                </a:solidFill>
                <a:latin typeface="Times New Roman" pitchFamily="18" charset="0"/>
                <a:cs typeface="Times New Roman" pitchFamily="18" charset="0"/>
              </a:rPr>
              <a:t> </a:t>
            </a:r>
            <a:r>
              <a:rPr lang="ru-RU" sz="1400" dirty="0">
                <a:solidFill>
                  <a:schemeClr val="tx1"/>
                </a:solidFill>
                <a:latin typeface="Calibri" pitchFamily="34" charset="0"/>
                <a:cs typeface="Times New Roman" pitchFamily="18" charset="0"/>
              </a:rPr>
              <a:t>–</a:t>
            </a:r>
            <a:r>
              <a:rPr lang="ru-RU" sz="1400" dirty="0">
                <a:solidFill>
                  <a:schemeClr val="tx1"/>
                </a:solidFill>
                <a:latin typeface="Times New Roman" pitchFamily="18" charset="0"/>
                <a:cs typeface="Times New Roman" pitchFamily="18" charset="0"/>
              </a:rPr>
              <a:t> </a:t>
            </a:r>
            <a:r>
              <a:rPr lang="ru-RU"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М</a:t>
            </a:r>
            <a:r>
              <a:rPr lang="uk-UA"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яка іграшка</a:t>
            </a:r>
            <a:r>
              <a:rPr lang="ru-RU" sz="1400" dirty="0">
                <a:solidFill>
                  <a:schemeClr val="tx1"/>
                </a:solidFill>
                <a:latin typeface="Calibri" pitchFamily="34" charset="0"/>
                <a:cs typeface="Times New Roman" pitchFamily="18" charset="0"/>
              </a:rPr>
              <a:t>”</a:t>
            </a:r>
            <a:r>
              <a:rPr lang="uk-UA" sz="1400" dirty="0">
                <a:solidFill>
                  <a:schemeClr val="tx1"/>
                </a:solidFill>
                <a:latin typeface="Times New Roman" pitchFamily="18" charset="0"/>
                <a:cs typeface="Times New Roman" pitchFamily="18" charset="0"/>
              </a:rPr>
              <a:t>. Працював над пошиттям ляльок для пальчикового театру дітям школи з фізичними потребами, сподіваючись, що пошиті персонажі стануть хорошою згадкою про наших учнів та стимулом для створення сюжетів добрих казок. Частина мяких іграшок з сукна заповненими крупами, подаровані дітям сиротам в знак чуйності і добра.</a:t>
            </a:r>
            <a:endParaRPr lang="uk-UA" sz="1400" dirty="0">
              <a:solidFill>
                <a:srgbClr val="0070C0"/>
              </a:solidFill>
              <a:latin typeface="Arial" pitchFamily="34" charset="0"/>
              <a:cs typeface="Times New Roman" pitchFamily="18" charset="0"/>
            </a:endParaRPr>
          </a:p>
          <a:p>
            <a:pPr eaLnBrk="0" hangingPunct="0">
              <a:buFont typeface="Wingdings" pitchFamily="2" charset="2"/>
              <a:buChar char="Ø"/>
              <a:tabLst>
                <a:tab pos="588963" algn="l"/>
              </a:tabLst>
              <a:defRPr/>
            </a:pPr>
            <a:r>
              <a:rPr lang="uk-UA" sz="1400" b="1" dirty="0">
                <a:solidFill>
                  <a:srgbClr val="0070C0"/>
                </a:solidFill>
                <a:latin typeface="Times New Roman" pitchFamily="18" charset="0"/>
                <a:cs typeface="Times New Roman" pitchFamily="18" charset="0"/>
              </a:rPr>
              <a:t>Проект   ЦЕХ  </a:t>
            </a:r>
            <a:r>
              <a:rPr lang="en-US" sz="1400" b="1" dirty="0">
                <a:solidFill>
                  <a:srgbClr val="0070C0"/>
                </a:solidFill>
                <a:latin typeface="Times New Roman" pitchFamily="18" charset="0"/>
                <a:cs typeface="Times New Roman" pitchFamily="18" charset="0"/>
              </a:rPr>
              <a:t>III</a:t>
            </a:r>
            <a:r>
              <a:rPr lang="uk-UA" sz="1400" b="1"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 “Великодні  композиції“ приваблював глядачів своєю оригінальністю і новизною підбору Великодніх атрибутів : кошиків , квітів , мережива , писанок , ниток , бісеру та ін. Виручені кошти пішли у шкільний банк</a:t>
            </a:r>
            <a:r>
              <a:rPr lang="uk-UA" sz="900" dirty="0">
                <a:solidFill>
                  <a:schemeClr val="tx1"/>
                </a:solidFill>
                <a:latin typeface="Times New Roman" pitchFamily="18" charset="0"/>
                <a:cs typeface="Times New Roman" pitchFamily="18" charset="0"/>
              </a:rPr>
              <a:t> </a:t>
            </a:r>
            <a:endParaRPr lang="uk-UA" dirty="0">
              <a:solidFill>
                <a:schemeClr val="tx1"/>
              </a:solidFill>
              <a:latin typeface="Times New Roman" pitchFamily="18" charset="0"/>
              <a:cs typeface="Times New Roman" pitchFamily="18" charset="0"/>
            </a:endParaRPr>
          </a:p>
        </p:txBody>
      </p:sp>
      <p:pic>
        <p:nvPicPr>
          <p:cNvPr id="56324" name="Picture 4" descr="C:\Documents and Settings\Skayt\Рабочий стол\фото проект3\Дива руками+\Захваченный кадр 230.bmp"/>
          <p:cNvPicPr>
            <a:picLocks noChangeAspect="1" noChangeArrowheads="1"/>
          </p:cNvPicPr>
          <p:nvPr/>
        </p:nvPicPr>
        <p:blipFill>
          <a:blip r:embed="rId2"/>
          <a:srcRect/>
          <a:stretch>
            <a:fillRect/>
          </a:stretch>
        </p:blipFill>
        <p:spPr bwMode="auto">
          <a:xfrm rot="-758063">
            <a:off x="468313" y="2997200"/>
            <a:ext cx="3273425" cy="2454275"/>
          </a:xfrm>
          <a:prstGeom prst="rect">
            <a:avLst/>
          </a:prstGeom>
          <a:noFill/>
          <a:ln w="9525">
            <a:noFill/>
            <a:miter lim="800000"/>
            <a:headEnd/>
            <a:tailEnd/>
          </a:ln>
        </p:spPr>
      </p:pic>
      <p:pic>
        <p:nvPicPr>
          <p:cNvPr id="56326" name="Picture 6" descr="C:\Documents and Settings\Skayt\Рабочий стол\фото проект3\Дива руками+\Захваченный кадр 218.bmp"/>
          <p:cNvPicPr>
            <a:picLocks noChangeAspect="1" noChangeArrowheads="1"/>
          </p:cNvPicPr>
          <p:nvPr/>
        </p:nvPicPr>
        <p:blipFill>
          <a:blip r:embed="rId3"/>
          <a:srcRect/>
          <a:stretch>
            <a:fillRect/>
          </a:stretch>
        </p:blipFill>
        <p:spPr bwMode="auto">
          <a:xfrm rot="422107">
            <a:off x="5364163" y="2924175"/>
            <a:ext cx="3530600" cy="2649538"/>
          </a:xfrm>
          <a:prstGeom prst="rect">
            <a:avLst/>
          </a:prstGeom>
          <a:noFill/>
          <a:ln w="9525">
            <a:noFill/>
            <a:miter lim="800000"/>
            <a:headEnd/>
            <a:tailEnd/>
          </a:ln>
        </p:spPr>
      </p:pic>
      <p:pic>
        <p:nvPicPr>
          <p:cNvPr id="36871" name="Picture 7"/>
          <p:cNvPicPr>
            <a:picLocks noChangeAspect="1" noChangeArrowheads="1"/>
          </p:cNvPicPr>
          <p:nvPr/>
        </p:nvPicPr>
        <p:blipFill>
          <a:blip r:embed="rId4" cstate="print"/>
          <a:srcRect/>
          <a:stretch>
            <a:fillRect/>
          </a:stretch>
        </p:blipFill>
        <p:spPr bwMode="auto">
          <a:xfrm>
            <a:off x="2771775" y="4737100"/>
            <a:ext cx="3168650" cy="2120900"/>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diamond(in)">
                                      <p:cBhvr>
                                        <p:cTn id="7" dur="2000"/>
                                        <p:tgtEl>
                                          <p:spTgt spid="56323"/>
                                        </p:tgtEl>
                                      </p:cBhvr>
                                    </p:animEffect>
                                  </p:childTnLst>
                                </p:cTn>
                              </p:par>
                            </p:childTnLst>
                          </p:cTn>
                        </p:par>
                        <p:par>
                          <p:cTn id="8" fill="hold">
                            <p:stCondLst>
                              <p:cond delay="2000"/>
                            </p:stCondLst>
                            <p:childTnLst>
                              <p:par>
                                <p:cTn id="9" presetID="25" presetClass="entr" presetSubtype="0" fill="hold" nodeType="afterEffect">
                                  <p:stCondLst>
                                    <p:cond delay="0"/>
                                  </p:stCondLst>
                                  <p:childTnLst>
                                    <p:set>
                                      <p:cBhvr>
                                        <p:cTn id="10" dur="1" fill="hold">
                                          <p:stCondLst>
                                            <p:cond delay="0"/>
                                          </p:stCondLst>
                                        </p:cTn>
                                        <p:tgtEl>
                                          <p:spTgt spid="56326"/>
                                        </p:tgtEl>
                                        <p:attrNameLst>
                                          <p:attrName>style.visibility</p:attrName>
                                        </p:attrNameLst>
                                      </p:cBhvr>
                                      <p:to>
                                        <p:strVal val="visible"/>
                                      </p:to>
                                    </p:set>
                                    <p:anim calcmode="lin" valueType="num">
                                      <p:cBhvr>
                                        <p:cTn id="11" dur="1000" decel="50000" fill="hold">
                                          <p:stCondLst>
                                            <p:cond delay="0"/>
                                          </p:stCondLst>
                                        </p:cTn>
                                        <p:tgtEl>
                                          <p:spTgt spid="56326"/>
                                        </p:tgtEl>
                                        <p:attrNameLst>
                                          <p:attrName>style.rotation</p:attrName>
                                        </p:attrNameLst>
                                      </p:cBhvr>
                                      <p:tavLst>
                                        <p:tav tm="0">
                                          <p:val>
                                            <p:fltVal val="-90"/>
                                          </p:val>
                                        </p:tav>
                                        <p:tav tm="100000">
                                          <p:val>
                                            <p:fltVal val="0"/>
                                          </p:val>
                                        </p:tav>
                                      </p:tavLst>
                                    </p:anim>
                                    <p:anim calcmode="lin" valueType="num">
                                      <p:cBhvr>
                                        <p:cTn id="12" dur="1000" decel="50000" fill="hold">
                                          <p:stCondLst>
                                            <p:cond delay="0"/>
                                          </p:stCondLst>
                                        </p:cTn>
                                        <p:tgtEl>
                                          <p:spTgt spid="56326"/>
                                        </p:tgtEl>
                                        <p:attrNameLst>
                                          <p:attrName>ppt_w</p:attrName>
                                        </p:attrNameLst>
                                      </p:cBhvr>
                                      <p:tavLst>
                                        <p:tav tm="0">
                                          <p:val>
                                            <p:strVal val="#ppt_w"/>
                                          </p:val>
                                        </p:tav>
                                        <p:tav tm="100000">
                                          <p:val>
                                            <p:strVal val="#ppt_w*.05"/>
                                          </p:val>
                                        </p:tav>
                                      </p:tavLst>
                                    </p:anim>
                                    <p:anim calcmode="lin" valueType="num">
                                      <p:cBhvr>
                                        <p:cTn id="13" dur="1000" accel="50000" fill="hold">
                                          <p:stCondLst>
                                            <p:cond delay="1000"/>
                                          </p:stCondLst>
                                        </p:cTn>
                                        <p:tgtEl>
                                          <p:spTgt spid="56326"/>
                                        </p:tgtEl>
                                        <p:attrNameLst>
                                          <p:attrName>ppt_w</p:attrName>
                                        </p:attrNameLst>
                                      </p:cBhvr>
                                      <p:tavLst>
                                        <p:tav tm="0">
                                          <p:val>
                                            <p:strVal val="#ppt_w*.05"/>
                                          </p:val>
                                        </p:tav>
                                        <p:tav tm="100000">
                                          <p:val>
                                            <p:strVal val="#ppt_w"/>
                                          </p:val>
                                        </p:tav>
                                      </p:tavLst>
                                    </p:anim>
                                    <p:anim calcmode="lin" valueType="num">
                                      <p:cBhvr>
                                        <p:cTn id="14" dur="2000" fill="hold"/>
                                        <p:tgtEl>
                                          <p:spTgt spid="56326"/>
                                        </p:tgtEl>
                                        <p:attrNameLst>
                                          <p:attrName>ppt_h</p:attrName>
                                        </p:attrNameLst>
                                      </p:cBhvr>
                                      <p:tavLst>
                                        <p:tav tm="0">
                                          <p:val>
                                            <p:strVal val="#ppt_h"/>
                                          </p:val>
                                        </p:tav>
                                        <p:tav tm="100000">
                                          <p:val>
                                            <p:strVal val="#ppt_h"/>
                                          </p:val>
                                        </p:tav>
                                      </p:tavLst>
                                    </p:anim>
                                    <p:anim calcmode="lin" valueType="num">
                                      <p:cBhvr>
                                        <p:cTn id="15" dur="1000" decel="50000" fill="hold">
                                          <p:stCondLst>
                                            <p:cond delay="0"/>
                                          </p:stCondLst>
                                        </p:cTn>
                                        <p:tgtEl>
                                          <p:spTgt spid="56326"/>
                                        </p:tgtEl>
                                        <p:attrNameLst>
                                          <p:attrName>ppt_x</p:attrName>
                                        </p:attrNameLst>
                                      </p:cBhvr>
                                      <p:tavLst>
                                        <p:tav tm="0">
                                          <p:val>
                                            <p:strVal val="#ppt_x+.4"/>
                                          </p:val>
                                        </p:tav>
                                        <p:tav tm="100000">
                                          <p:val>
                                            <p:strVal val="#ppt_x"/>
                                          </p:val>
                                        </p:tav>
                                      </p:tavLst>
                                    </p:anim>
                                    <p:anim calcmode="lin" valueType="num">
                                      <p:cBhvr>
                                        <p:cTn id="16" dur="1000" decel="50000" fill="hold">
                                          <p:stCondLst>
                                            <p:cond delay="0"/>
                                          </p:stCondLst>
                                        </p:cTn>
                                        <p:tgtEl>
                                          <p:spTgt spid="56326"/>
                                        </p:tgtEl>
                                        <p:attrNameLst>
                                          <p:attrName>ppt_y</p:attrName>
                                        </p:attrNameLst>
                                      </p:cBhvr>
                                      <p:tavLst>
                                        <p:tav tm="0">
                                          <p:val>
                                            <p:strVal val="#ppt_y-.2"/>
                                          </p:val>
                                        </p:tav>
                                        <p:tav tm="100000">
                                          <p:val>
                                            <p:strVal val="#ppt_y+.1"/>
                                          </p:val>
                                        </p:tav>
                                      </p:tavLst>
                                    </p:anim>
                                    <p:anim calcmode="lin" valueType="num">
                                      <p:cBhvr>
                                        <p:cTn id="17" dur="1000" accel="50000" fill="hold">
                                          <p:stCondLst>
                                            <p:cond delay="1000"/>
                                          </p:stCondLst>
                                        </p:cTn>
                                        <p:tgtEl>
                                          <p:spTgt spid="56326"/>
                                        </p:tgtEl>
                                        <p:attrNameLst>
                                          <p:attrName>ppt_y</p:attrName>
                                        </p:attrNameLst>
                                      </p:cBhvr>
                                      <p:tavLst>
                                        <p:tav tm="0">
                                          <p:val>
                                            <p:strVal val="#ppt_y+.1"/>
                                          </p:val>
                                        </p:tav>
                                        <p:tav tm="100000">
                                          <p:val>
                                            <p:strVal val="#ppt_y"/>
                                          </p:val>
                                        </p:tav>
                                      </p:tavLst>
                                    </p:anim>
                                    <p:animEffect transition="in" filter="fade">
                                      <p:cBhvr>
                                        <p:cTn id="18" dur="2000" decel="50000">
                                          <p:stCondLst>
                                            <p:cond delay="0"/>
                                          </p:stCondLst>
                                        </p:cTn>
                                        <p:tgtEl>
                                          <p:spTgt spid="56326"/>
                                        </p:tgtEl>
                                      </p:cBhvr>
                                    </p:animEffect>
                                  </p:childTnLst>
                                </p:cTn>
                              </p:par>
                            </p:childTnLst>
                          </p:cTn>
                        </p:par>
                        <p:par>
                          <p:cTn id="19" fill="hold">
                            <p:stCondLst>
                              <p:cond delay="4000"/>
                            </p:stCondLst>
                            <p:childTnLst>
                              <p:par>
                                <p:cTn id="20" presetID="15" presetClass="entr" presetSubtype="0" fill="hold" nodeType="afterEffect">
                                  <p:stCondLst>
                                    <p:cond delay="0"/>
                                  </p:stCondLst>
                                  <p:childTnLst>
                                    <p:set>
                                      <p:cBhvr>
                                        <p:cTn id="21" dur="1" fill="hold">
                                          <p:stCondLst>
                                            <p:cond delay="0"/>
                                          </p:stCondLst>
                                        </p:cTn>
                                        <p:tgtEl>
                                          <p:spTgt spid="56324"/>
                                        </p:tgtEl>
                                        <p:attrNameLst>
                                          <p:attrName>style.visibility</p:attrName>
                                        </p:attrNameLst>
                                      </p:cBhvr>
                                      <p:to>
                                        <p:strVal val="visible"/>
                                      </p:to>
                                    </p:set>
                                    <p:anim calcmode="lin" valueType="num">
                                      <p:cBhvr>
                                        <p:cTn id="22" dur="2000" fill="hold"/>
                                        <p:tgtEl>
                                          <p:spTgt spid="56324"/>
                                        </p:tgtEl>
                                        <p:attrNameLst>
                                          <p:attrName>ppt_w</p:attrName>
                                        </p:attrNameLst>
                                      </p:cBhvr>
                                      <p:tavLst>
                                        <p:tav tm="0">
                                          <p:val>
                                            <p:fltVal val="0"/>
                                          </p:val>
                                        </p:tav>
                                        <p:tav tm="100000">
                                          <p:val>
                                            <p:strVal val="#ppt_w"/>
                                          </p:val>
                                        </p:tav>
                                      </p:tavLst>
                                    </p:anim>
                                    <p:anim calcmode="lin" valueType="num">
                                      <p:cBhvr>
                                        <p:cTn id="23" dur="2000" fill="hold"/>
                                        <p:tgtEl>
                                          <p:spTgt spid="56324"/>
                                        </p:tgtEl>
                                        <p:attrNameLst>
                                          <p:attrName>ppt_h</p:attrName>
                                        </p:attrNameLst>
                                      </p:cBhvr>
                                      <p:tavLst>
                                        <p:tav tm="0">
                                          <p:val>
                                            <p:fltVal val="0"/>
                                          </p:val>
                                        </p:tav>
                                        <p:tav tm="100000">
                                          <p:val>
                                            <p:strVal val="#ppt_h"/>
                                          </p:val>
                                        </p:tav>
                                      </p:tavLst>
                                    </p:anim>
                                    <p:anim calcmode="lin" valueType="num">
                                      <p:cBhvr>
                                        <p:cTn id="24" dur="2000" fill="hold"/>
                                        <p:tgtEl>
                                          <p:spTgt spid="56324"/>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56324"/>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6000"/>
                            </p:stCondLst>
                            <p:childTnLst>
                              <p:par>
                                <p:cTn id="27" presetID="39" presetClass="entr" presetSubtype="0" accel="100000" fill="hold" nodeType="afterEffect">
                                  <p:stCondLst>
                                    <p:cond delay="0"/>
                                  </p:stCondLst>
                                  <p:childTnLst>
                                    <p:set>
                                      <p:cBhvr>
                                        <p:cTn id="28" dur="1" fill="hold">
                                          <p:stCondLst>
                                            <p:cond delay="0"/>
                                          </p:stCondLst>
                                        </p:cTn>
                                        <p:tgtEl>
                                          <p:spTgt spid="36871"/>
                                        </p:tgtEl>
                                        <p:attrNameLst>
                                          <p:attrName>style.visibility</p:attrName>
                                        </p:attrNameLst>
                                      </p:cBhvr>
                                      <p:to>
                                        <p:strVal val="visible"/>
                                      </p:to>
                                    </p:set>
                                    <p:anim calcmode="lin" valueType="num">
                                      <p:cBhvr>
                                        <p:cTn id="29" dur="1000" fill="hold"/>
                                        <p:tgtEl>
                                          <p:spTgt spid="36871"/>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36871"/>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36871"/>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368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142875" y="142875"/>
            <a:ext cx="8858250" cy="1016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uk-UA" b="1" dirty="0">
                <a:solidFill>
                  <a:srgbClr val="0070C0"/>
                </a:solidFill>
                <a:latin typeface="Times New Roman" pitchFamily="18" charset="0"/>
                <a:cs typeface="Times New Roman" pitchFamily="18" charset="0"/>
              </a:rPr>
              <a:t>Проект </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Чарівний світ писанкарства </a:t>
            </a:r>
            <a:r>
              <a:rPr lang="ru-RU" b="1" dirty="0">
                <a:solidFill>
                  <a:srgbClr val="0070C0"/>
                </a:solidFill>
                <a:latin typeface="Calibri" pitchFamily="34" charset="0"/>
                <a:cs typeface="Times New Roman" pitchFamily="18" charset="0"/>
              </a:rPr>
              <a:t>“</a:t>
            </a:r>
            <a:r>
              <a:rPr lang="uk-UA"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заохочував своєю унікальністю </a:t>
            </a:r>
            <a:r>
              <a:rPr lang="ru-RU" sz="1400"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порадами як розписати писанку , зробити мотанку , шкрябанку. І весь технологічний процес можна було спостерігати  на місці . Ще бажаючі  мали змогу ознайомитися із вишитими Великодніми рушниками , із вишитими Великодніми рушниками , із рослинним орнаментом , легендами. На згадку усі отримали буклет.</a:t>
            </a:r>
            <a:endParaRPr lang="uk-UA" dirty="0">
              <a:solidFill>
                <a:schemeClr val="tx1"/>
              </a:solidFill>
              <a:latin typeface="Arial" pitchFamily="34" charset="0"/>
            </a:endParaRPr>
          </a:p>
        </p:txBody>
      </p:sp>
      <p:pic>
        <p:nvPicPr>
          <p:cNvPr id="57346" name="Picture 2" descr="C:\Documents and Settings\Skayt\Рабочий стол\фото проект3\писанка+\Захваченный кадр 204.bmp"/>
          <p:cNvPicPr>
            <a:picLocks noChangeAspect="1" noChangeArrowheads="1"/>
          </p:cNvPicPr>
          <p:nvPr/>
        </p:nvPicPr>
        <p:blipFill>
          <a:blip r:embed="rId2"/>
          <a:srcRect/>
          <a:stretch>
            <a:fillRect/>
          </a:stretch>
        </p:blipFill>
        <p:spPr bwMode="auto">
          <a:xfrm rot="-306393">
            <a:off x="500063" y="1357313"/>
            <a:ext cx="3929062" cy="2840037"/>
          </a:xfrm>
          <a:prstGeom prst="rect">
            <a:avLst/>
          </a:prstGeom>
          <a:noFill/>
          <a:ln w="9525">
            <a:noFill/>
            <a:miter lim="800000"/>
            <a:headEnd/>
            <a:tailEnd/>
          </a:ln>
        </p:spPr>
      </p:pic>
      <p:pic>
        <p:nvPicPr>
          <p:cNvPr id="57347" name="Picture 3" descr="C:\Documents and Settings\Skayt\Рабочий стол\фото проект3\писанка+\Захваченный кадр 205.bmp"/>
          <p:cNvPicPr>
            <a:picLocks noChangeAspect="1" noChangeArrowheads="1"/>
          </p:cNvPicPr>
          <p:nvPr/>
        </p:nvPicPr>
        <p:blipFill>
          <a:blip r:embed="rId3"/>
          <a:srcRect/>
          <a:stretch>
            <a:fillRect/>
          </a:stretch>
        </p:blipFill>
        <p:spPr bwMode="auto">
          <a:xfrm rot="374387">
            <a:off x="5210175" y="1617663"/>
            <a:ext cx="3633788" cy="2725737"/>
          </a:xfrm>
          <a:prstGeom prst="rect">
            <a:avLst/>
          </a:prstGeom>
          <a:noFill/>
          <a:ln w="9525">
            <a:noFill/>
            <a:miter lim="800000"/>
            <a:headEnd/>
            <a:tailEnd/>
          </a:ln>
        </p:spPr>
      </p:pic>
      <p:pic>
        <p:nvPicPr>
          <p:cNvPr id="57348" name="Picture 4" descr="C:\Documents and Settings\Skayt\Рабочий стол\фото проект3\писанка+\Захваченный кадр 207.bmp"/>
          <p:cNvPicPr>
            <a:picLocks noChangeAspect="1" noChangeArrowheads="1"/>
          </p:cNvPicPr>
          <p:nvPr/>
        </p:nvPicPr>
        <p:blipFill>
          <a:blip r:embed="rId4" cstate="print"/>
          <a:srcRect/>
          <a:stretch>
            <a:fillRect/>
          </a:stretch>
        </p:blipFill>
        <p:spPr bwMode="auto">
          <a:xfrm rot="-522822">
            <a:off x="2447925" y="4084638"/>
            <a:ext cx="3181350" cy="2386012"/>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1000" fill="hold"/>
                                        <p:tgtEl>
                                          <p:spTgt spid="57345"/>
                                        </p:tgtEl>
                                        <p:attrNameLst>
                                          <p:attrName>style.color</p:attrName>
                                        </p:attrNameLst>
                                      </p:cBhvr>
                                      <p:by>
                                        <p:hsl h="7200000" s="0" l="0"/>
                                      </p:by>
                                    </p:animClr>
                                    <p:animClr clrSpc="hsl" dir="cw">
                                      <p:cBhvr>
                                        <p:cTn id="7" dur="1000" fill="hold"/>
                                        <p:tgtEl>
                                          <p:spTgt spid="57345"/>
                                        </p:tgtEl>
                                        <p:attrNameLst>
                                          <p:attrName>fillcolor</p:attrName>
                                        </p:attrNameLst>
                                      </p:cBhvr>
                                      <p:by>
                                        <p:hsl h="7200000" s="0" l="0"/>
                                      </p:by>
                                    </p:animClr>
                                    <p:animClr clrSpc="hsl" dir="cw">
                                      <p:cBhvr>
                                        <p:cTn id="8" dur="1000" fill="hold"/>
                                        <p:tgtEl>
                                          <p:spTgt spid="57345"/>
                                        </p:tgtEl>
                                        <p:attrNameLst>
                                          <p:attrName>stroke.color</p:attrName>
                                        </p:attrNameLst>
                                      </p:cBhvr>
                                      <p:by>
                                        <p:hsl h="7200000" s="0" l="0"/>
                                      </p:by>
                                    </p:animClr>
                                    <p:set>
                                      <p:cBhvr>
                                        <p:cTn id="9" dur="1000" fill="hold"/>
                                        <p:tgtEl>
                                          <p:spTgt spid="57345"/>
                                        </p:tgtEl>
                                        <p:attrNameLst>
                                          <p:attrName>fill.type</p:attrName>
                                        </p:attrNameLst>
                                      </p:cBhvr>
                                      <p:to>
                                        <p:strVal val="solid"/>
                                      </p:to>
                                    </p:set>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57346"/>
                                        </p:tgtEl>
                                        <p:attrNameLst>
                                          <p:attrName>style.visibility</p:attrName>
                                        </p:attrNameLst>
                                      </p:cBhvr>
                                      <p:to>
                                        <p:strVal val="visible"/>
                                      </p:to>
                                    </p:set>
                                    <p:anim calcmode="lin" valueType="num">
                                      <p:cBhvr>
                                        <p:cTn id="13" dur="1000" fill="hold"/>
                                        <p:tgtEl>
                                          <p:spTgt spid="57346"/>
                                        </p:tgtEl>
                                        <p:attrNameLst>
                                          <p:attrName>ppt_w</p:attrName>
                                        </p:attrNameLst>
                                      </p:cBhvr>
                                      <p:tavLst>
                                        <p:tav tm="0">
                                          <p:val>
                                            <p:fltVal val="0"/>
                                          </p:val>
                                        </p:tav>
                                        <p:tav tm="100000">
                                          <p:val>
                                            <p:strVal val="#ppt_w"/>
                                          </p:val>
                                        </p:tav>
                                      </p:tavLst>
                                    </p:anim>
                                    <p:anim calcmode="lin" valueType="num">
                                      <p:cBhvr>
                                        <p:cTn id="14" dur="1000" fill="hold"/>
                                        <p:tgtEl>
                                          <p:spTgt spid="57346"/>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7" presetClass="entr" presetSubtype="10" fill="hold" nodeType="afterEffect">
                                  <p:stCondLst>
                                    <p:cond delay="0"/>
                                  </p:stCondLst>
                                  <p:childTnLst>
                                    <p:set>
                                      <p:cBhvr>
                                        <p:cTn id="17" dur="1" fill="hold">
                                          <p:stCondLst>
                                            <p:cond delay="0"/>
                                          </p:stCondLst>
                                        </p:cTn>
                                        <p:tgtEl>
                                          <p:spTgt spid="57347"/>
                                        </p:tgtEl>
                                        <p:attrNameLst>
                                          <p:attrName>style.visibility</p:attrName>
                                        </p:attrNameLst>
                                      </p:cBhvr>
                                      <p:to>
                                        <p:strVal val="visible"/>
                                      </p:to>
                                    </p:set>
                                    <p:anim calcmode="lin" valueType="num">
                                      <p:cBhvr>
                                        <p:cTn id="18" dur="1000" fill="hold"/>
                                        <p:tgtEl>
                                          <p:spTgt spid="57347"/>
                                        </p:tgtEl>
                                        <p:attrNameLst>
                                          <p:attrName>ppt_w</p:attrName>
                                        </p:attrNameLst>
                                      </p:cBhvr>
                                      <p:tavLst>
                                        <p:tav tm="0">
                                          <p:val>
                                            <p:fltVal val="0"/>
                                          </p:val>
                                        </p:tav>
                                        <p:tav tm="100000">
                                          <p:val>
                                            <p:strVal val="#ppt_w"/>
                                          </p:val>
                                        </p:tav>
                                      </p:tavLst>
                                    </p:anim>
                                    <p:anim calcmode="lin" valueType="num">
                                      <p:cBhvr>
                                        <p:cTn id="19" dur="1000" fill="hold"/>
                                        <p:tgtEl>
                                          <p:spTgt spid="57347"/>
                                        </p:tgtEl>
                                        <p:attrNameLst>
                                          <p:attrName>ppt_h</p:attrName>
                                        </p:attrNameLst>
                                      </p:cBhvr>
                                      <p:tavLst>
                                        <p:tav tm="0">
                                          <p:val>
                                            <p:strVal val="#ppt_h"/>
                                          </p:val>
                                        </p:tav>
                                        <p:tav tm="100000">
                                          <p:val>
                                            <p:strVal val="#ppt_h"/>
                                          </p:val>
                                        </p:tav>
                                      </p:tavLst>
                                    </p:anim>
                                  </p:childTnLst>
                                </p:cTn>
                              </p:par>
                            </p:childTnLst>
                          </p:cTn>
                        </p:par>
                        <p:par>
                          <p:cTn id="20" fill="hold">
                            <p:stCondLst>
                              <p:cond delay="3000"/>
                            </p:stCondLst>
                            <p:childTnLst>
                              <p:par>
                                <p:cTn id="21" presetID="5" presetClass="entr" presetSubtype="5" fill="hold" nodeType="afterEffect">
                                  <p:stCondLst>
                                    <p:cond delay="0"/>
                                  </p:stCondLst>
                                  <p:childTnLst>
                                    <p:set>
                                      <p:cBhvr>
                                        <p:cTn id="22" dur="1" fill="hold">
                                          <p:stCondLst>
                                            <p:cond delay="0"/>
                                          </p:stCondLst>
                                        </p:cTn>
                                        <p:tgtEl>
                                          <p:spTgt spid="57348"/>
                                        </p:tgtEl>
                                        <p:attrNameLst>
                                          <p:attrName>style.visibility</p:attrName>
                                        </p:attrNameLst>
                                      </p:cBhvr>
                                      <p:to>
                                        <p:strVal val="visible"/>
                                      </p:to>
                                    </p:set>
                                    <p:animEffect transition="in" filter="checkerboard(down)">
                                      <p:cBhvr>
                                        <p:cTn id="23"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2" y="-10358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357154"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714344" y="-142895"/>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625051" y="-5360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214290"/>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714348" y="1643050"/>
            <a:ext cx="3500462" cy="369332"/>
          </a:xfrm>
          <a:prstGeom prst="rect">
            <a:avLst/>
          </a:prstGeom>
          <a:noFill/>
        </p:spPr>
        <p:txBody>
          <a:bodyPr wrap="square" rtlCol="0">
            <a:spAutoFit/>
          </a:bodyPr>
          <a:lstStyle/>
          <a:p>
            <a:endParaRPr lang="uk-UA" dirty="0"/>
          </a:p>
        </p:txBody>
      </p:sp>
      <p:sp>
        <p:nvSpPr>
          <p:cNvPr id="17" name="TextBox 16"/>
          <p:cNvSpPr txBox="1"/>
          <p:nvPr/>
        </p:nvSpPr>
        <p:spPr>
          <a:xfrm>
            <a:off x="214282" y="1500174"/>
            <a:ext cx="3643338" cy="646331"/>
          </a:xfrm>
          <a:prstGeom prst="rect">
            <a:avLst/>
          </a:prstGeom>
          <a:noFill/>
        </p:spPr>
        <p:txBody>
          <a:bodyPr wrap="square" rtlCol="0">
            <a:spAutoFit/>
          </a:bodyPr>
          <a:lstStyle/>
          <a:p>
            <a:pPr algn="ctr"/>
            <a:r>
              <a:rPr lang="uk-UA" b="1" dirty="0" smtClean="0">
                <a:solidFill>
                  <a:srgbClr val="0070C0"/>
                </a:solidFill>
              </a:rPr>
              <a:t>Вплив проектної діяльності</a:t>
            </a:r>
          </a:p>
          <a:p>
            <a:pPr algn="ctr"/>
            <a:r>
              <a:rPr lang="uk-UA" b="1" dirty="0" smtClean="0">
                <a:solidFill>
                  <a:srgbClr val="0070C0"/>
                </a:solidFill>
              </a:rPr>
              <a:t> на особистість</a:t>
            </a:r>
            <a:endParaRPr lang="uk-UA" dirty="0"/>
          </a:p>
        </p:txBody>
      </p:sp>
      <p:sp>
        <p:nvSpPr>
          <p:cNvPr id="18" name="TextBox 17"/>
          <p:cNvSpPr txBox="1"/>
          <p:nvPr/>
        </p:nvSpPr>
        <p:spPr>
          <a:xfrm>
            <a:off x="428596" y="2428868"/>
            <a:ext cx="2428892" cy="2893100"/>
          </a:xfrm>
          <a:prstGeom prst="rect">
            <a:avLst/>
          </a:prstGeom>
          <a:noFill/>
        </p:spPr>
        <p:txBody>
          <a:bodyPr wrap="square" numCol="1" rtlCol="0">
            <a:spAutoFit/>
          </a:bodyPr>
          <a:lstStyle/>
          <a:p>
            <a:pPr marL="266700" indent="-266700">
              <a:buFont typeface="Wingdings" pitchFamily="2" charset="2"/>
              <a:buChar char="Ø"/>
            </a:pPr>
            <a:r>
              <a:rPr lang="ru-RU" sz="1400" b="1" dirty="0" smtClean="0">
                <a:solidFill>
                  <a:srgbClr val="C00000"/>
                </a:solidFill>
                <a:latin typeface="+mj-lt"/>
              </a:rPr>
              <a:t>Виявлення і розвиток здібних і обдарованих дітей</a:t>
            </a:r>
          </a:p>
          <a:p>
            <a:pPr marL="266700" indent="-266700">
              <a:buFont typeface="Wingdings" pitchFamily="2" charset="2"/>
              <a:buChar char="Ø"/>
            </a:pPr>
            <a:r>
              <a:rPr lang="ru-RU" sz="1400" b="1" dirty="0" smtClean="0">
                <a:solidFill>
                  <a:srgbClr val="C00000"/>
                </a:solidFill>
                <a:latin typeface="+mj-lt"/>
              </a:rPr>
              <a:t>Реалізація їх потенційних можливостей</a:t>
            </a:r>
          </a:p>
          <a:p>
            <a:pPr marL="266700" lvl="0" indent="-266700">
              <a:buFont typeface="Wingdings" pitchFamily="2" charset="2"/>
              <a:buChar char="Ø"/>
            </a:pPr>
            <a:r>
              <a:rPr lang="ru-RU" sz="1400" b="1" dirty="0" smtClean="0">
                <a:solidFill>
                  <a:srgbClr val="C00000"/>
                </a:solidFill>
                <a:latin typeface="+mj-lt"/>
              </a:rPr>
              <a:t>Самоосвіта : </a:t>
            </a:r>
            <a:endParaRPr lang="ru-RU" sz="1400" b="1" dirty="0" smtClean="0">
              <a:ln w="10541" cmpd="sng">
                <a:solidFill>
                  <a:schemeClr val="accent1">
                    <a:shade val="88000"/>
                    <a:satMod val="110000"/>
                  </a:schemeClr>
                </a:solidFill>
                <a:prstDash val="solid"/>
              </a:ln>
              <a:solidFill>
                <a:srgbClr val="C00000"/>
              </a:solidFill>
              <a:latin typeface="+mj-lt"/>
            </a:endParaRP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самовихованням;</a:t>
            </a: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самопізнанням;</a:t>
            </a: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самовизначенням;</a:t>
            </a: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самоорганізацією;</a:t>
            </a: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самоствердженням;</a:t>
            </a:r>
          </a:p>
          <a:p>
            <a:pPr lvl="0">
              <a:buFont typeface="Wingdings" pitchFamily="2" charset="2"/>
              <a:buChar char="v"/>
            </a:pP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саморегуляцією.</a:t>
            </a:r>
          </a:p>
          <a:p>
            <a:pPr marL="266700" indent="-266700">
              <a:buFont typeface="Wingdings" pitchFamily="2" charset="2"/>
              <a:buChar char="Ø"/>
            </a:pPr>
            <a:endParaRPr lang="ru-RU"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TextBox 18"/>
          <p:cNvSpPr txBox="1"/>
          <p:nvPr/>
        </p:nvSpPr>
        <p:spPr>
          <a:xfrm>
            <a:off x="4357686" y="785794"/>
            <a:ext cx="4286280" cy="369332"/>
          </a:xfrm>
          <a:prstGeom prst="rect">
            <a:avLst/>
          </a:prstGeom>
          <a:noFill/>
        </p:spPr>
        <p:txBody>
          <a:bodyPr wrap="square" rtlCol="0">
            <a:spAutoFit/>
          </a:bodyPr>
          <a:lstStyle/>
          <a:p>
            <a:pPr algn="ctr"/>
            <a:r>
              <a:rPr lang="uk-UA" b="1" dirty="0" smtClean="0">
                <a:solidFill>
                  <a:srgbClr val="0070C0"/>
                </a:solidFill>
              </a:rPr>
              <a:t>Багатовекторність макропроекту</a:t>
            </a:r>
            <a:endParaRPr lang="uk-UA" b="1" dirty="0">
              <a:solidFill>
                <a:srgbClr val="0070C0"/>
              </a:solidFill>
            </a:endParaRPr>
          </a:p>
        </p:txBody>
      </p:sp>
      <p:sp>
        <p:nvSpPr>
          <p:cNvPr id="20" name="Счетверенная стрелка 19"/>
          <p:cNvSpPr/>
          <p:nvPr/>
        </p:nvSpPr>
        <p:spPr>
          <a:xfrm>
            <a:off x="3000364" y="1500174"/>
            <a:ext cx="6143636" cy="5143512"/>
          </a:xfrm>
          <a:prstGeom prst="quadArrow">
            <a:avLst>
              <a:gd name="adj1" fmla="val 2000"/>
              <a:gd name="adj2" fmla="val 4000"/>
              <a:gd name="adj3" fmla="val 5000"/>
            </a:avLst>
          </a:prstGeom>
          <a:solidFill>
            <a:schemeClr val="accent2">
              <a:lumMod val="60000"/>
              <a:lumOff val="40000"/>
            </a:schemeClr>
          </a:solidFill>
          <a:ln>
            <a:solidFill>
              <a:schemeClr val="bg2">
                <a:lumMod val="25000"/>
              </a:schemeClr>
            </a:solidFill>
          </a:ln>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1" name="Скругленный прямоугольник 20"/>
          <p:cNvSpPr/>
          <p:nvPr/>
        </p:nvSpPr>
        <p:spPr>
          <a:xfrm>
            <a:off x="4214810" y="1428736"/>
            <a:ext cx="1650369" cy="1721807"/>
          </a:xfrm>
          <a:prstGeom prst="roundRect">
            <a:avLst/>
          </a:prstGeom>
          <a:solidFill>
            <a:schemeClr val="accent5">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 name="Скругленный прямоугольник 21"/>
          <p:cNvSpPr/>
          <p:nvPr/>
        </p:nvSpPr>
        <p:spPr>
          <a:xfrm>
            <a:off x="6286512" y="1428736"/>
            <a:ext cx="1793245" cy="1793245"/>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28" name="Группа 27"/>
          <p:cNvGrpSpPr/>
          <p:nvPr/>
        </p:nvGrpSpPr>
        <p:grpSpPr>
          <a:xfrm>
            <a:off x="6357950" y="4429132"/>
            <a:ext cx="1793245" cy="1793245"/>
            <a:chOff x="4286010" y="2398465"/>
            <a:chExt cx="1793245" cy="1793245"/>
          </a:xfrm>
          <a:solidFill>
            <a:srgbClr val="FFC000"/>
          </a:solidFill>
          <a:scene3d>
            <a:camera prst="orthographicFront"/>
            <a:lightRig rig="flat" dir="t"/>
          </a:scene3d>
        </p:grpSpPr>
        <p:sp>
          <p:nvSpPr>
            <p:cNvPr id="29" name="Скругленный прямоугольник 28"/>
            <p:cNvSpPr/>
            <p:nvPr/>
          </p:nvSpPr>
          <p:spPr>
            <a:xfrm>
              <a:off x="4286010" y="2398465"/>
              <a:ext cx="1793245" cy="179324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0" name="Скругленный прямоугольник 4"/>
            <p:cNvSpPr/>
            <p:nvPr/>
          </p:nvSpPr>
          <p:spPr>
            <a:xfrm>
              <a:off x="4373549" y="2486004"/>
              <a:ext cx="1618167" cy="1618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p:txBody>
        </p:sp>
      </p:grpSp>
      <p:sp>
        <p:nvSpPr>
          <p:cNvPr id="31" name="TextBox 30"/>
          <p:cNvSpPr txBox="1"/>
          <p:nvPr/>
        </p:nvSpPr>
        <p:spPr>
          <a:xfrm>
            <a:off x="3214678" y="3929066"/>
            <a:ext cx="5643602" cy="338554"/>
          </a:xfrm>
          <a:prstGeom prst="rect">
            <a:avLst/>
          </a:prstGeom>
          <a:solidFill>
            <a:srgbClr val="CCCCFF"/>
          </a:solidFill>
        </p:spPr>
        <p:txBody>
          <a:bodyPr wrap="square" rtlCol="0">
            <a:spAutoFit/>
          </a:bodyPr>
          <a:lstStyle/>
          <a:p>
            <a:pPr algn="ctr"/>
            <a:r>
              <a:rPr lang="uk-UA" sz="1600" b="1" dirty="0" smtClean="0">
                <a:solidFill>
                  <a:srgbClr val="7030A0"/>
                </a:solidFill>
              </a:rPr>
              <a:t>Традиційні       педа        гогічні  технології</a:t>
            </a:r>
            <a:endParaRPr lang="uk-UA" sz="1600" b="1" dirty="0">
              <a:solidFill>
                <a:srgbClr val="7030A0"/>
              </a:solidFill>
            </a:endParaRPr>
          </a:p>
        </p:txBody>
      </p:sp>
      <p:sp>
        <p:nvSpPr>
          <p:cNvPr id="32" name="TextBox 31"/>
          <p:cNvSpPr txBox="1"/>
          <p:nvPr/>
        </p:nvSpPr>
        <p:spPr>
          <a:xfrm>
            <a:off x="5929322" y="1785926"/>
            <a:ext cx="285752" cy="4616648"/>
          </a:xfrm>
          <a:prstGeom prst="rect">
            <a:avLst/>
          </a:prstGeom>
          <a:solidFill>
            <a:srgbClr val="FFCA9F"/>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uk-UA" sz="1400" b="1" dirty="0" smtClean="0">
                <a:solidFill>
                  <a:srgbClr val="C00000"/>
                </a:solidFill>
                <a:latin typeface="Times New Roman" pitchFamily="18" charset="0"/>
                <a:cs typeface="Times New Roman" pitchFamily="18" charset="0"/>
              </a:rPr>
              <a:t>Ін</a:t>
            </a:r>
          </a:p>
          <a:p>
            <a:r>
              <a:rPr lang="uk-UA" sz="1400" b="1" dirty="0" smtClean="0">
                <a:solidFill>
                  <a:srgbClr val="C00000"/>
                </a:solidFill>
                <a:latin typeface="Times New Roman" pitchFamily="18" charset="0"/>
                <a:cs typeface="Times New Roman" pitchFamily="18" charset="0"/>
              </a:rPr>
              <a:t>новаційні </a:t>
            </a:r>
          </a:p>
          <a:p>
            <a:r>
              <a:rPr lang="uk-UA" sz="1400" b="1" dirty="0" smtClean="0">
                <a:solidFill>
                  <a:srgbClr val="C00000"/>
                </a:solidFill>
                <a:latin typeface="Times New Roman" pitchFamily="18" charset="0"/>
                <a:cs typeface="Times New Roman" pitchFamily="18" charset="0"/>
              </a:rPr>
              <a:t>технолог</a:t>
            </a:r>
          </a:p>
          <a:p>
            <a:r>
              <a:rPr lang="uk-UA" sz="1400" b="1" dirty="0" smtClean="0">
                <a:solidFill>
                  <a:srgbClr val="C00000"/>
                </a:solidFill>
                <a:latin typeface="Times New Roman" pitchFamily="18" charset="0"/>
                <a:cs typeface="Times New Roman" pitchFamily="18" charset="0"/>
              </a:rPr>
              <a:t>і</a:t>
            </a:r>
          </a:p>
          <a:p>
            <a:r>
              <a:rPr lang="uk-UA" sz="1400" b="1" dirty="0" smtClean="0">
                <a:solidFill>
                  <a:srgbClr val="C00000"/>
                </a:solidFill>
                <a:latin typeface="Times New Roman" pitchFamily="18" charset="0"/>
                <a:cs typeface="Times New Roman" pitchFamily="18" charset="0"/>
              </a:rPr>
              <a:t>ї</a:t>
            </a:r>
            <a:endParaRPr lang="uk-UA" sz="1400" b="1" dirty="0">
              <a:solidFill>
                <a:srgbClr val="C00000"/>
              </a:solidFill>
              <a:latin typeface="Times New Roman" pitchFamily="18" charset="0"/>
              <a:cs typeface="Times New Roman" pitchFamily="18" charset="0"/>
            </a:endParaRPr>
          </a:p>
        </p:txBody>
      </p:sp>
      <p:grpSp>
        <p:nvGrpSpPr>
          <p:cNvPr id="33" name="Группа 32"/>
          <p:cNvGrpSpPr/>
          <p:nvPr/>
        </p:nvGrpSpPr>
        <p:grpSpPr>
          <a:xfrm>
            <a:off x="3214679" y="2143117"/>
            <a:ext cx="1714512" cy="1714511"/>
            <a:chOff x="4286010" y="2398465"/>
            <a:chExt cx="1793245" cy="1793245"/>
          </a:xfrm>
          <a:solidFill>
            <a:schemeClr val="accent5">
              <a:lumMod val="75000"/>
            </a:schemeClr>
          </a:solidFill>
          <a:scene3d>
            <a:camera prst="orthographicFront"/>
            <a:lightRig rig="flat" dir="t"/>
          </a:scene3d>
        </p:grpSpPr>
        <p:sp>
          <p:nvSpPr>
            <p:cNvPr id="34" name="Скругленный прямоугольник 33"/>
            <p:cNvSpPr/>
            <p:nvPr/>
          </p:nvSpPr>
          <p:spPr>
            <a:xfrm>
              <a:off x="4286010" y="2398465"/>
              <a:ext cx="1793245" cy="179324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5" name="Скругленный прямоугольник 4"/>
            <p:cNvSpPr/>
            <p:nvPr/>
          </p:nvSpPr>
          <p:spPr>
            <a:xfrm>
              <a:off x="4373549" y="2486004"/>
              <a:ext cx="1618167" cy="1618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p:txBody>
        </p:sp>
      </p:grpSp>
      <p:grpSp>
        <p:nvGrpSpPr>
          <p:cNvPr id="36" name="Группа 35"/>
          <p:cNvGrpSpPr/>
          <p:nvPr/>
        </p:nvGrpSpPr>
        <p:grpSpPr>
          <a:xfrm>
            <a:off x="7215206" y="2214554"/>
            <a:ext cx="1643074" cy="1721807"/>
            <a:chOff x="4286010" y="2398465"/>
            <a:chExt cx="1793245" cy="1793245"/>
          </a:xfrm>
          <a:solidFill>
            <a:srgbClr val="0070C0"/>
          </a:solidFill>
          <a:scene3d>
            <a:camera prst="orthographicFront"/>
            <a:lightRig rig="flat" dir="t"/>
          </a:scene3d>
        </p:grpSpPr>
        <p:sp>
          <p:nvSpPr>
            <p:cNvPr id="37" name="Скругленный прямоугольник 36"/>
            <p:cNvSpPr/>
            <p:nvPr/>
          </p:nvSpPr>
          <p:spPr>
            <a:xfrm>
              <a:off x="4286010" y="2398465"/>
              <a:ext cx="1793245" cy="179324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8" name="Скругленный прямоугольник 4"/>
            <p:cNvSpPr/>
            <p:nvPr/>
          </p:nvSpPr>
          <p:spPr>
            <a:xfrm>
              <a:off x="4373549" y="2486004"/>
              <a:ext cx="1618167" cy="1618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p:txBody>
        </p:sp>
      </p:grpSp>
      <p:grpSp>
        <p:nvGrpSpPr>
          <p:cNvPr id="39" name="Группа 38"/>
          <p:cNvGrpSpPr/>
          <p:nvPr/>
        </p:nvGrpSpPr>
        <p:grpSpPr>
          <a:xfrm>
            <a:off x="7358082" y="5072074"/>
            <a:ext cx="1650369" cy="1643050"/>
            <a:chOff x="4286010" y="2398465"/>
            <a:chExt cx="1793245" cy="1793245"/>
          </a:xfrm>
          <a:solidFill>
            <a:srgbClr val="FFFF66"/>
          </a:solidFill>
          <a:scene3d>
            <a:camera prst="orthographicFront"/>
            <a:lightRig rig="flat" dir="t"/>
          </a:scene3d>
        </p:grpSpPr>
        <p:sp>
          <p:nvSpPr>
            <p:cNvPr id="40" name="Скругленный прямоугольник 39"/>
            <p:cNvSpPr/>
            <p:nvPr/>
          </p:nvSpPr>
          <p:spPr>
            <a:xfrm>
              <a:off x="4286010" y="2398465"/>
              <a:ext cx="1793245" cy="179324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1" name="Скругленный прямоугольник 4"/>
            <p:cNvSpPr/>
            <p:nvPr/>
          </p:nvSpPr>
          <p:spPr>
            <a:xfrm>
              <a:off x="4373549" y="2486004"/>
              <a:ext cx="1618167" cy="1618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p:txBody>
        </p:sp>
      </p:grpSp>
      <p:grpSp>
        <p:nvGrpSpPr>
          <p:cNvPr id="42" name="Группа 41"/>
          <p:cNvGrpSpPr/>
          <p:nvPr/>
        </p:nvGrpSpPr>
        <p:grpSpPr>
          <a:xfrm>
            <a:off x="4000496" y="4357694"/>
            <a:ext cx="1793245" cy="1793245"/>
            <a:chOff x="4286010" y="2398465"/>
            <a:chExt cx="1793245" cy="1793245"/>
          </a:xfrm>
          <a:solidFill>
            <a:srgbClr val="FF6699"/>
          </a:solidFill>
          <a:scene3d>
            <a:camera prst="orthographicFront"/>
            <a:lightRig rig="flat" dir="t"/>
          </a:scene3d>
        </p:grpSpPr>
        <p:sp>
          <p:nvSpPr>
            <p:cNvPr id="43" name="Скругленный прямоугольник 42"/>
            <p:cNvSpPr/>
            <p:nvPr/>
          </p:nvSpPr>
          <p:spPr>
            <a:xfrm>
              <a:off x="4286010" y="2398465"/>
              <a:ext cx="1793245" cy="179324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Скругленный прямоугольник 4"/>
            <p:cNvSpPr/>
            <p:nvPr/>
          </p:nvSpPr>
          <p:spPr>
            <a:xfrm>
              <a:off x="4373549" y="2486004"/>
              <a:ext cx="1618167" cy="1618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p:txBody>
        </p:sp>
      </p:grpSp>
      <p:grpSp>
        <p:nvGrpSpPr>
          <p:cNvPr id="23" name="Группа 22"/>
          <p:cNvGrpSpPr/>
          <p:nvPr/>
        </p:nvGrpSpPr>
        <p:grpSpPr>
          <a:xfrm>
            <a:off x="2928926" y="5207631"/>
            <a:ext cx="1571636" cy="1436079"/>
            <a:chOff x="1004773" y="2448335"/>
            <a:chExt cx="1793245" cy="1793245"/>
          </a:xfrm>
          <a:scene3d>
            <a:camera prst="orthographicFront"/>
            <a:lightRig rig="flat" dir="t"/>
          </a:scene3d>
        </p:grpSpPr>
        <p:sp>
          <p:nvSpPr>
            <p:cNvPr id="24" name="Скругленный прямоугольник 23"/>
            <p:cNvSpPr/>
            <p:nvPr/>
          </p:nvSpPr>
          <p:spPr>
            <a:xfrm>
              <a:off x="1004773" y="2448335"/>
              <a:ext cx="1793245" cy="1793245"/>
            </a:xfrm>
            <a:prstGeom prst="roundRect">
              <a:avLst/>
            </a:prstGeom>
            <a:solidFill>
              <a:srgbClr val="FFCCCC"/>
            </a:solid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6" name="Скругленный прямоугольник 4"/>
            <p:cNvSpPr/>
            <p:nvPr/>
          </p:nvSpPr>
          <p:spPr>
            <a:xfrm>
              <a:off x="1361963" y="2734087"/>
              <a:ext cx="919888" cy="698279"/>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uk-UA" sz="1300" kern="1200" dirty="0" smtClean="0"/>
            </a:p>
          </p:txBody>
        </p:sp>
      </p:grpSp>
      <p:sp>
        <p:nvSpPr>
          <p:cNvPr id="45" name="TextBox 44"/>
          <p:cNvSpPr txBox="1"/>
          <p:nvPr/>
        </p:nvSpPr>
        <p:spPr>
          <a:xfrm>
            <a:off x="4429124" y="1500174"/>
            <a:ext cx="1285884" cy="1192634"/>
          </a:xfrm>
          <a:prstGeom prst="rect">
            <a:avLst/>
          </a:prstGeom>
          <a:noFill/>
        </p:spPr>
        <p:txBody>
          <a:bodyPr wrap="square" rtlCol="0">
            <a:spAutoFit/>
          </a:bodyPr>
          <a:lstStyle/>
          <a:p>
            <a:pPr lvl="0" algn="ctr" defTabSz="577850">
              <a:lnSpc>
                <a:spcPct val="90000"/>
              </a:lnSpc>
              <a:spcBef>
                <a:spcPct val="0"/>
              </a:spcBef>
              <a:spcAft>
                <a:spcPct val="35000"/>
              </a:spcAft>
            </a:pPr>
            <a:r>
              <a:rPr lang="uk-UA" sz="1000" dirty="0" smtClean="0"/>
              <a:t>Новизна</a:t>
            </a:r>
          </a:p>
          <a:p>
            <a:pPr lvl="0" algn="ctr" defTabSz="577850">
              <a:lnSpc>
                <a:spcPct val="90000"/>
              </a:lnSpc>
              <a:spcBef>
                <a:spcPct val="0"/>
              </a:spcBef>
              <a:spcAft>
                <a:spcPct val="35000"/>
              </a:spcAft>
            </a:pPr>
            <a:r>
              <a:rPr lang="uk-UA" sz="1000" dirty="0" smtClean="0"/>
              <a:t>Системність</a:t>
            </a:r>
          </a:p>
          <a:p>
            <a:pPr lvl="0" algn="ctr" defTabSz="577850">
              <a:lnSpc>
                <a:spcPct val="90000"/>
              </a:lnSpc>
              <a:spcBef>
                <a:spcPct val="0"/>
              </a:spcBef>
              <a:spcAft>
                <a:spcPct val="35000"/>
              </a:spcAft>
            </a:pPr>
            <a:r>
              <a:rPr lang="uk-UA" sz="1000" dirty="0" smtClean="0"/>
              <a:t>Актуальність</a:t>
            </a:r>
          </a:p>
          <a:p>
            <a:pPr lvl="0" algn="ctr" defTabSz="577850">
              <a:lnSpc>
                <a:spcPct val="90000"/>
              </a:lnSpc>
              <a:spcBef>
                <a:spcPct val="0"/>
              </a:spcBef>
              <a:spcAft>
                <a:spcPct val="35000"/>
              </a:spcAft>
            </a:pPr>
            <a:r>
              <a:rPr lang="uk-UA" sz="1000" dirty="0" smtClean="0"/>
              <a:t>Індивідуальність</a:t>
            </a:r>
          </a:p>
          <a:p>
            <a:pPr lvl="0" algn="ctr" defTabSz="577850">
              <a:lnSpc>
                <a:spcPct val="90000"/>
              </a:lnSpc>
              <a:spcBef>
                <a:spcPct val="0"/>
              </a:spcBef>
              <a:spcAft>
                <a:spcPct val="35000"/>
              </a:spcAft>
            </a:pPr>
            <a:r>
              <a:rPr lang="uk-UA" sz="1000" dirty="0" smtClean="0"/>
              <a:t>Доцільність</a:t>
            </a:r>
          </a:p>
          <a:p>
            <a:pPr lvl="0" algn="ctr" defTabSz="577850">
              <a:lnSpc>
                <a:spcPct val="90000"/>
              </a:lnSpc>
              <a:spcBef>
                <a:spcPct val="0"/>
              </a:spcBef>
              <a:spcAft>
                <a:spcPct val="35000"/>
              </a:spcAft>
            </a:pPr>
            <a:r>
              <a:rPr lang="uk-UA" sz="1000" dirty="0" smtClean="0"/>
              <a:t>Оригінальність</a:t>
            </a:r>
          </a:p>
        </p:txBody>
      </p:sp>
      <p:sp>
        <p:nvSpPr>
          <p:cNvPr id="46" name="TextBox 45"/>
          <p:cNvSpPr txBox="1"/>
          <p:nvPr/>
        </p:nvSpPr>
        <p:spPr>
          <a:xfrm>
            <a:off x="6429388" y="1571612"/>
            <a:ext cx="1643074" cy="1084912"/>
          </a:xfrm>
          <a:prstGeom prst="rect">
            <a:avLst/>
          </a:prstGeom>
          <a:noFill/>
        </p:spPr>
        <p:txBody>
          <a:bodyPr wrap="square" rtlCol="0">
            <a:spAutoFit/>
          </a:bodyPr>
          <a:lstStyle/>
          <a:p>
            <a:pPr lvl="0" defTabSz="577850">
              <a:lnSpc>
                <a:spcPct val="90000"/>
              </a:lnSpc>
              <a:spcBef>
                <a:spcPct val="0"/>
              </a:spcBef>
              <a:spcAft>
                <a:spcPct val="35000"/>
              </a:spcAft>
            </a:pPr>
            <a:r>
              <a:rPr lang="uk-UA" sz="1000" dirty="0" smtClean="0"/>
              <a:t>Тематично спрямований</a:t>
            </a:r>
          </a:p>
          <a:p>
            <a:pPr lvl="0" algn="ctr" defTabSz="577850">
              <a:lnSpc>
                <a:spcPct val="90000"/>
              </a:lnSpc>
              <a:spcBef>
                <a:spcPct val="0"/>
              </a:spcBef>
              <a:spcAft>
                <a:spcPct val="35000"/>
              </a:spcAft>
            </a:pPr>
            <a:r>
              <a:rPr lang="uk-UA" sz="1000" dirty="0" smtClean="0"/>
              <a:t>Дієво-диференційований</a:t>
            </a:r>
          </a:p>
          <a:p>
            <a:pPr lvl="0" algn="ctr" defTabSz="577850">
              <a:lnSpc>
                <a:spcPct val="90000"/>
              </a:lnSpc>
              <a:spcBef>
                <a:spcPct val="0"/>
              </a:spcBef>
              <a:spcAft>
                <a:spcPct val="35000"/>
              </a:spcAft>
            </a:pPr>
            <a:r>
              <a:rPr lang="uk-UA" sz="1000" dirty="0" smtClean="0"/>
              <a:t>Компетентнісно- особистісний</a:t>
            </a:r>
          </a:p>
          <a:p>
            <a:pPr lvl="0" algn="ctr" defTabSz="577850">
              <a:lnSpc>
                <a:spcPct val="90000"/>
              </a:lnSpc>
              <a:spcBef>
                <a:spcPct val="0"/>
              </a:spcBef>
              <a:spcAft>
                <a:spcPct val="35000"/>
              </a:spcAft>
            </a:pPr>
            <a:r>
              <a:rPr lang="uk-UA" sz="1000" dirty="0" smtClean="0"/>
              <a:t>Профорієнтаційний</a:t>
            </a:r>
            <a:endParaRPr lang="en-US" sz="1000" dirty="0"/>
          </a:p>
        </p:txBody>
      </p:sp>
      <p:sp>
        <p:nvSpPr>
          <p:cNvPr id="47" name="TextBox 46"/>
          <p:cNvSpPr txBox="1"/>
          <p:nvPr/>
        </p:nvSpPr>
        <p:spPr>
          <a:xfrm>
            <a:off x="7715272" y="5500702"/>
            <a:ext cx="1071570" cy="787139"/>
          </a:xfrm>
          <a:prstGeom prst="rect">
            <a:avLst/>
          </a:prstGeom>
          <a:noFill/>
        </p:spPr>
        <p:txBody>
          <a:bodyPr wrap="square" rtlCol="0">
            <a:spAutoFit/>
          </a:bodyPr>
          <a:lstStyle/>
          <a:p>
            <a:pPr algn="ctr" defTabSz="577850">
              <a:lnSpc>
                <a:spcPct val="90000"/>
              </a:lnSpc>
              <a:spcBef>
                <a:spcPct val="0"/>
              </a:spcBef>
              <a:spcAft>
                <a:spcPct val="35000"/>
              </a:spcAft>
            </a:pPr>
            <a:r>
              <a:rPr lang="uk-UA" sz="1050" dirty="0" smtClean="0"/>
              <a:t>Маркетинг та інвестиції</a:t>
            </a:r>
          </a:p>
          <a:p>
            <a:pPr lvl="0" algn="ctr" defTabSz="577850">
              <a:lnSpc>
                <a:spcPct val="90000"/>
              </a:lnSpc>
              <a:spcBef>
                <a:spcPct val="0"/>
              </a:spcBef>
              <a:spcAft>
                <a:spcPct val="35000"/>
              </a:spcAft>
            </a:pPr>
            <a:r>
              <a:rPr lang="uk-UA" sz="1050" dirty="0" smtClean="0"/>
              <a:t>Батьки</a:t>
            </a:r>
          </a:p>
          <a:p>
            <a:pPr lvl="0" algn="ctr" defTabSz="577850">
              <a:lnSpc>
                <a:spcPct val="90000"/>
              </a:lnSpc>
              <a:spcBef>
                <a:spcPct val="0"/>
              </a:spcBef>
              <a:spcAft>
                <a:spcPct val="35000"/>
              </a:spcAft>
            </a:pPr>
            <a:r>
              <a:rPr lang="uk-UA" sz="1050" dirty="0" smtClean="0"/>
              <a:t>Громадськість</a:t>
            </a:r>
          </a:p>
        </p:txBody>
      </p:sp>
      <p:sp>
        <p:nvSpPr>
          <p:cNvPr id="48" name="Прямоугольник 47"/>
          <p:cNvSpPr/>
          <p:nvPr/>
        </p:nvSpPr>
        <p:spPr>
          <a:xfrm>
            <a:off x="3143240" y="5429264"/>
            <a:ext cx="1071570" cy="1015663"/>
          </a:xfrm>
          <a:prstGeom prst="rect">
            <a:avLst/>
          </a:prstGeom>
        </p:spPr>
        <p:txBody>
          <a:bodyPr wrap="square">
            <a:spAutoFit/>
          </a:bodyPr>
          <a:lstStyle/>
          <a:p>
            <a:pPr algn="ctr"/>
            <a:r>
              <a:rPr lang="uk-UA" sz="1000" dirty="0" smtClean="0"/>
              <a:t>Логічна культура </a:t>
            </a:r>
          </a:p>
          <a:p>
            <a:pPr algn="ctr"/>
            <a:r>
              <a:rPr lang="uk-UA" sz="1000" dirty="0" smtClean="0"/>
              <a:t>Інформаційна достатність</a:t>
            </a:r>
          </a:p>
          <a:p>
            <a:pPr algn="ctr"/>
            <a:r>
              <a:rPr lang="uk-UA" sz="1000" dirty="0" smtClean="0"/>
              <a:t>Культура оформлення</a:t>
            </a:r>
            <a:endParaRPr lang="uk-UA" sz="1000" dirty="0"/>
          </a:p>
        </p:txBody>
      </p:sp>
      <p:sp>
        <p:nvSpPr>
          <p:cNvPr id="50" name="TextBox 49"/>
          <p:cNvSpPr txBox="1"/>
          <p:nvPr/>
        </p:nvSpPr>
        <p:spPr>
          <a:xfrm>
            <a:off x="3286116" y="2357430"/>
            <a:ext cx="1428760" cy="1200329"/>
          </a:xfrm>
          <a:prstGeom prst="rect">
            <a:avLst/>
          </a:prstGeom>
          <a:noFill/>
        </p:spPr>
        <p:txBody>
          <a:bodyPr wrap="square" rtlCol="0">
            <a:spAutoFit/>
          </a:bodyPr>
          <a:lstStyle/>
          <a:p>
            <a:pPr lvl="0"/>
            <a:r>
              <a:rPr lang="uk-UA" sz="1200" b="1" dirty="0" smtClean="0">
                <a:latin typeface="Times New Roman" pitchFamily="18" charset="0"/>
                <a:cs typeface="Times New Roman" pitchFamily="18" charset="0"/>
              </a:rPr>
              <a:t>Компетентність</a:t>
            </a:r>
          </a:p>
          <a:p>
            <a:pPr lvl="0"/>
            <a:r>
              <a:rPr lang="uk-UA" sz="1200" b="1" dirty="0" smtClean="0">
                <a:latin typeface="Times New Roman" pitchFamily="18" charset="0"/>
                <a:cs typeface="Times New Roman" pitchFamily="18" charset="0"/>
              </a:rPr>
              <a:t>Ефективність</a:t>
            </a:r>
          </a:p>
          <a:p>
            <a:pPr lvl="0"/>
            <a:r>
              <a:rPr lang="uk-UA" sz="1200" b="1" dirty="0" smtClean="0">
                <a:latin typeface="Times New Roman" pitchFamily="18" charset="0"/>
                <a:cs typeface="Times New Roman" pitchFamily="18" charset="0"/>
              </a:rPr>
              <a:t>Багатоплановість</a:t>
            </a:r>
          </a:p>
          <a:p>
            <a:pPr lvl="0"/>
            <a:r>
              <a:rPr lang="uk-UA" sz="1200" b="1" dirty="0" smtClean="0">
                <a:latin typeface="Times New Roman" pitchFamily="18" charset="0"/>
                <a:cs typeface="Times New Roman" pitchFamily="18" charset="0"/>
              </a:rPr>
              <a:t>Відкритість</a:t>
            </a:r>
          </a:p>
          <a:p>
            <a:pPr lvl="0"/>
            <a:r>
              <a:rPr lang="uk-UA" sz="1200" b="1" dirty="0" smtClean="0">
                <a:latin typeface="Times New Roman" pitchFamily="18" charset="0"/>
                <a:cs typeface="Times New Roman" pitchFamily="18" charset="0"/>
              </a:rPr>
              <a:t>Інтегрованість</a:t>
            </a:r>
          </a:p>
          <a:p>
            <a:r>
              <a:rPr lang="uk-UA" sz="1200" b="1" dirty="0" smtClean="0">
                <a:latin typeface="Times New Roman" pitchFamily="18" charset="0"/>
                <a:cs typeface="Times New Roman" pitchFamily="18" charset="0"/>
              </a:rPr>
              <a:t>Гуманність</a:t>
            </a:r>
            <a:endParaRPr lang="uk-UA" sz="1200" b="1" dirty="0">
              <a:latin typeface="Times New Roman" pitchFamily="18" charset="0"/>
              <a:cs typeface="Times New Roman" pitchFamily="18" charset="0"/>
            </a:endParaRPr>
          </a:p>
        </p:txBody>
      </p:sp>
      <p:sp>
        <p:nvSpPr>
          <p:cNvPr id="51" name="TextBox 50"/>
          <p:cNvSpPr txBox="1"/>
          <p:nvPr/>
        </p:nvSpPr>
        <p:spPr>
          <a:xfrm>
            <a:off x="7286644" y="2643182"/>
            <a:ext cx="1500198" cy="854080"/>
          </a:xfrm>
          <a:prstGeom prst="rect">
            <a:avLst/>
          </a:prstGeom>
          <a:noFill/>
        </p:spPr>
        <p:txBody>
          <a:bodyPr wrap="square" rtlCol="0">
            <a:spAutoFit/>
          </a:bodyPr>
          <a:lstStyle/>
          <a:p>
            <a:pPr>
              <a:lnSpc>
                <a:spcPct val="150000"/>
              </a:lnSpc>
            </a:pPr>
            <a:r>
              <a:rPr lang="uk-UA" sz="1100" b="1" dirty="0" smtClean="0">
                <a:latin typeface="Times New Roman" pitchFamily="18" charset="0"/>
                <a:cs typeface="Times New Roman" pitchFamily="18" charset="0"/>
              </a:rPr>
              <a:t>Соціоорієнтований</a:t>
            </a:r>
          </a:p>
          <a:p>
            <a:pPr>
              <a:lnSpc>
                <a:spcPct val="150000"/>
              </a:lnSpc>
            </a:pPr>
            <a:r>
              <a:rPr lang="uk-UA" sz="1100" b="1" dirty="0" smtClean="0">
                <a:latin typeface="Times New Roman" pitchFamily="18" charset="0"/>
                <a:cs typeface="Times New Roman" pitchFamily="18" charset="0"/>
              </a:rPr>
              <a:t>Культурологічний</a:t>
            </a:r>
          </a:p>
          <a:p>
            <a:pPr>
              <a:lnSpc>
                <a:spcPct val="150000"/>
              </a:lnSpc>
            </a:pPr>
            <a:r>
              <a:rPr lang="uk-UA" sz="1100" b="1" dirty="0" smtClean="0">
                <a:latin typeface="Times New Roman" pitchFamily="18" charset="0"/>
                <a:cs typeface="Times New Roman" pitchFamily="18" charset="0"/>
              </a:rPr>
              <a:t>Дитино центричний</a:t>
            </a:r>
            <a:endParaRPr lang="uk-UA" sz="1100" b="1" dirty="0">
              <a:latin typeface="Times New Roman" pitchFamily="18" charset="0"/>
              <a:cs typeface="Times New Roman" pitchFamily="18" charset="0"/>
            </a:endParaRPr>
          </a:p>
        </p:txBody>
      </p:sp>
      <p:sp>
        <p:nvSpPr>
          <p:cNvPr id="52" name="TextBox 51"/>
          <p:cNvSpPr txBox="1"/>
          <p:nvPr/>
        </p:nvSpPr>
        <p:spPr>
          <a:xfrm>
            <a:off x="4286248" y="4572008"/>
            <a:ext cx="1428760" cy="1107996"/>
          </a:xfrm>
          <a:prstGeom prst="rect">
            <a:avLst/>
          </a:prstGeom>
          <a:noFill/>
        </p:spPr>
        <p:txBody>
          <a:bodyPr wrap="square" rtlCol="0">
            <a:spAutoFit/>
          </a:bodyPr>
          <a:lstStyle/>
          <a:p>
            <a:r>
              <a:rPr lang="uk-UA" sz="1100" b="1" dirty="0" smtClean="0">
                <a:latin typeface="Times New Roman" pitchFamily="18" charset="0"/>
                <a:cs typeface="Times New Roman" pitchFamily="18" charset="0"/>
              </a:rPr>
              <a:t>Педагогічне мислення</a:t>
            </a:r>
          </a:p>
          <a:p>
            <a:r>
              <a:rPr lang="uk-UA" sz="1100" b="1" dirty="0" smtClean="0">
                <a:latin typeface="Times New Roman" pitchFamily="18" charset="0"/>
                <a:cs typeface="Times New Roman" pitchFamily="18" charset="0"/>
              </a:rPr>
              <a:t>Педагогічні ідеї</a:t>
            </a:r>
          </a:p>
          <a:p>
            <a:r>
              <a:rPr lang="uk-UA" sz="1100" b="1" dirty="0" smtClean="0">
                <a:latin typeface="Times New Roman" pitchFamily="18" charset="0"/>
                <a:cs typeface="Times New Roman" pitchFamily="18" charset="0"/>
              </a:rPr>
              <a:t>Творчість педагогів , класних колективів </a:t>
            </a:r>
            <a:endParaRPr lang="uk-UA" sz="1100" b="1" dirty="0">
              <a:latin typeface="Times New Roman" pitchFamily="18" charset="0"/>
              <a:cs typeface="Times New Roman" pitchFamily="18" charset="0"/>
            </a:endParaRPr>
          </a:p>
        </p:txBody>
      </p:sp>
      <p:sp>
        <p:nvSpPr>
          <p:cNvPr id="53" name="TextBox 52"/>
          <p:cNvSpPr txBox="1"/>
          <p:nvPr/>
        </p:nvSpPr>
        <p:spPr>
          <a:xfrm>
            <a:off x="6429388" y="4643446"/>
            <a:ext cx="1714512" cy="600164"/>
          </a:xfrm>
          <a:prstGeom prst="rect">
            <a:avLst/>
          </a:prstGeom>
          <a:noFill/>
        </p:spPr>
        <p:txBody>
          <a:bodyPr wrap="square" rtlCol="0">
            <a:spAutoFit/>
          </a:bodyPr>
          <a:lstStyle/>
          <a:p>
            <a:r>
              <a:rPr lang="uk-UA" sz="1100" b="1" dirty="0" smtClean="0">
                <a:latin typeface="Times New Roman" pitchFamily="18" charset="0"/>
                <a:cs typeface="Times New Roman" pitchFamily="18" charset="0"/>
              </a:rPr>
              <a:t>Академічні досягнення</a:t>
            </a:r>
          </a:p>
          <a:p>
            <a:r>
              <a:rPr lang="uk-UA" sz="1100" b="1" dirty="0" smtClean="0">
                <a:latin typeface="Times New Roman" pitchFamily="18" charset="0"/>
                <a:cs typeface="Times New Roman" pitchFamily="18" charset="0"/>
              </a:rPr>
              <a:t>Творчість</a:t>
            </a:r>
          </a:p>
          <a:p>
            <a:r>
              <a:rPr lang="uk-UA" sz="1100" b="1" dirty="0" smtClean="0">
                <a:latin typeface="Times New Roman" pitchFamily="18" charset="0"/>
                <a:cs typeface="Times New Roman" pitchFamily="18" charset="0"/>
              </a:rPr>
              <a:t>Комунікативність</a:t>
            </a:r>
            <a:endParaRPr lang="uk-UA" sz="1100" b="1" dirty="0">
              <a:latin typeface="Times New Roman" pitchFamily="18" charset="0"/>
              <a:cs typeface="Times New Roman" pitchFamily="18" charset="0"/>
            </a:endParaRPr>
          </a:p>
        </p:txBody>
      </p:sp>
    </p:spTree>
  </p:cSld>
  <p:clrMapOvr>
    <a:masterClrMapping/>
  </p:clrMapOvr>
  <p:transition advClick="0"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nodeType="afterEffect">
                                  <p:stCondLst>
                                    <p:cond delay="0"/>
                                  </p:stCondLst>
                                  <p:childTnLst>
                                    <p:anim calcmode="discrete" valueType="str">
                                      <p:cBhvr>
                                        <p:cTn id="12" dur="1000" fill="hold"/>
                                        <p:tgtEl>
                                          <p:spTgt spid="36"/>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nodeType="afterEffect">
                                  <p:stCondLst>
                                    <p:cond delay="0"/>
                                  </p:stCondLst>
                                  <p:childTnLst>
                                    <p:anim calcmode="discrete" valueType="str">
                                      <p:cBhvr>
                                        <p:cTn id="15" dur="1000" fill="hold"/>
                                        <p:tgtEl>
                                          <p:spTgt spid="22"/>
                                        </p:tgtEl>
                                        <p:attrNameLst>
                                          <p:attrName>style.visibility</p:attrName>
                                        </p:attrNameLst>
                                      </p:cBhvr>
                                      <p:tavLst>
                                        <p:tav tm="0">
                                          <p:val>
                                            <p:strVal val="hidden"/>
                                          </p:val>
                                        </p:tav>
                                        <p:tav tm="50000">
                                          <p:val>
                                            <p:strVal val="visible"/>
                                          </p:val>
                                        </p:tav>
                                      </p:tavLst>
                                    </p:anim>
                                  </p:childTnLst>
                                </p:cTn>
                              </p:par>
                            </p:childTnLst>
                          </p:cTn>
                        </p:par>
                        <p:par>
                          <p:cTn id="16" fill="hold">
                            <p:stCondLst>
                              <p:cond delay="4000"/>
                            </p:stCondLst>
                            <p:childTnLst>
                              <p:par>
                                <p:cTn id="17" presetID="35" presetClass="emph" presetSubtype="0" fill="hold" nodeType="afterEffect">
                                  <p:stCondLst>
                                    <p:cond delay="0"/>
                                  </p:stCondLst>
                                  <p:childTnLst>
                                    <p:anim calcmode="discrete" valueType="str">
                                      <p:cBhvr>
                                        <p:cTn id="18" dur="1000" fill="hold"/>
                                        <p:tgtEl>
                                          <p:spTgt spid="42"/>
                                        </p:tgtEl>
                                        <p:attrNameLst>
                                          <p:attrName>style.visibility</p:attrName>
                                        </p:attrNameLst>
                                      </p:cBhvr>
                                      <p:tavLst>
                                        <p:tav tm="0">
                                          <p:val>
                                            <p:strVal val="hidden"/>
                                          </p:val>
                                        </p:tav>
                                        <p:tav tm="50000">
                                          <p:val>
                                            <p:strVal val="visible"/>
                                          </p:val>
                                        </p:tav>
                                      </p:tavLst>
                                    </p:anim>
                                  </p:childTnLst>
                                </p:cTn>
                              </p:par>
                            </p:childTnLst>
                          </p:cTn>
                        </p:par>
                        <p:par>
                          <p:cTn id="19" fill="hold">
                            <p:stCondLst>
                              <p:cond delay="5000"/>
                            </p:stCondLst>
                            <p:childTnLst>
                              <p:par>
                                <p:cTn id="20" presetID="35" presetClass="emph" presetSubtype="0" fill="hold" nodeType="afterEffect">
                                  <p:stCondLst>
                                    <p:cond delay="0"/>
                                  </p:stCondLst>
                                  <p:childTnLst>
                                    <p:anim calcmode="discrete" valueType="str">
                                      <p:cBhvr>
                                        <p:cTn id="21"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22" fill="hold">
                            <p:stCondLst>
                              <p:cond delay="6000"/>
                            </p:stCondLst>
                            <p:childTnLst>
                              <p:par>
                                <p:cTn id="23" presetID="35" presetClass="emph" presetSubtype="0" fill="hold" nodeType="afterEffect">
                                  <p:stCondLst>
                                    <p:cond delay="0"/>
                                  </p:stCondLst>
                                  <p:childTnLst>
                                    <p:anim calcmode="discrete" valueType="str">
                                      <p:cBhvr>
                                        <p:cTn id="24"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25" fill="hold">
                            <p:stCondLst>
                              <p:cond delay="7000"/>
                            </p:stCondLst>
                            <p:childTnLst>
                              <p:par>
                                <p:cTn id="26" presetID="35" presetClass="emph" presetSubtype="0" fill="hold" nodeType="afterEffect">
                                  <p:stCondLst>
                                    <p:cond delay="0"/>
                                  </p:stCondLst>
                                  <p:childTnLst>
                                    <p:anim calcmode="discrete" valueType="str">
                                      <p:cBhvr>
                                        <p:cTn id="27"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214313" y="142875"/>
            <a:ext cx="8786812" cy="1016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buFontTx/>
              <a:buChar char="•"/>
              <a:defRPr/>
            </a:pPr>
            <a:r>
              <a:rPr lang="uk-UA" b="1" dirty="0">
                <a:solidFill>
                  <a:srgbClr val="0070C0"/>
                </a:solidFill>
                <a:latin typeface="Times New Roman" pitchFamily="18" charset="0"/>
                <a:cs typeface="Times New Roman" pitchFamily="18" charset="0"/>
              </a:rPr>
              <a:t>Проекти журнал </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Дивосвіт</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 та газета </a:t>
            </a:r>
            <a:r>
              <a:rPr lang="ru-RU" b="1" dirty="0">
                <a:solidFill>
                  <a:srgbClr val="0070C0"/>
                </a:solidFill>
                <a:latin typeface="Calibri" pitchFamily="34" charset="0"/>
                <a:cs typeface="Times New Roman" pitchFamily="18" charset="0"/>
              </a:rPr>
              <a:t>”</a:t>
            </a:r>
            <a:r>
              <a:rPr lang="uk-UA" b="1" dirty="0">
                <a:solidFill>
                  <a:srgbClr val="0070C0"/>
                </a:solidFill>
                <a:latin typeface="Times New Roman" pitchFamily="18" charset="0"/>
                <a:cs typeface="Times New Roman" pitchFamily="18" charset="0"/>
              </a:rPr>
              <a:t>Все про все </a:t>
            </a:r>
            <a:r>
              <a:rPr lang="ru-RU" b="1" dirty="0">
                <a:solidFill>
                  <a:srgbClr val="0070C0"/>
                </a:solidFill>
                <a:latin typeface="Calibri" pitchFamily="34" charset="0"/>
                <a:cs typeface="Times New Roman" pitchFamily="18" charset="0"/>
              </a:rPr>
              <a:t>”</a:t>
            </a:r>
            <a:r>
              <a:rPr lang="ru-RU" b="1" dirty="0">
                <a:solidFill>
                  <a:srgbClr val="0070C0"/>
                </a:solidFill>
                <a:latin typeface="Times New Roman" pitchFamily="18" charset="0"/>
                <a:cs typeface="Times New Roman" pitchFamily="18" charset="0"/>
              </a:rPr>
              <a:t> </a:t>
            </a:r>
            <a:r>
              <a:rPr lang="uk-UA" dirty="0">
                <a:solidFill>
                  <a:srgbClr val="000000"/>
                </a:solidFill>
                <a:latin typeface="Times New Roman" pitchFamily="18" charset="0"/>
                <a:cs typeface="Times New Roman" pitchFamily="18" charset="0"/>
              </a:rPr>
              <a:t> </a:t>
            </a:r>
            <a:r>
              <a:rPr lang="uk-UA" sz="1400" dirty="0">
                <a:solidFill>
                  <a:srgbClr val="000000"/>
                </a:solidFill>
                <a:latin typeface="Times New Roman" pitchFamily="18" charset="0"/>
                <a:cs typeface="Times New Roman" pitchFamily="18" charset="0"/>
              </a:rPr>
              <a:t>звертали увагу читачів на різні рубрики , метою яких є висвітлення проблеми добра , милосердя , доброчинності . Сторінки розповідали про добрі вчинки однолітків , про любов до природи ,  традиції , обряди ,  і традиції народу , мову. Кошти від розпродажу були спрямовані на благодійність.</a:t>
            </a:r>
            <a:endParaRPr lang="uk-UA" dirty="0">
              <a:solidFill>
                <a:schemeClr val="tx1"/>
              </a:solidFill>
              <a:latin typeface="Arial" pitchFamily="34" charset="0"/>
            </a:endParaRPr>
          </a:p>
        </p:txBody>
      </p:sp>
      <p:pic>
        <p:nvPicPr>
          <p:cNvPr id="38918" name="Picture 6"/>
          <p:cNvPicPr>
            <a:picLocks noChangeAspect="1" noChangeArrowheads="1"/>
          </p:cNvPicPr>
          <p:nvPr/>
        </p:nvPicPr>
        <p:blipFill>
          <a:blip r:embed="rId2"/>
          <a:srcRect/>
          <a:stretch>
            <a:fillRect/>
          </a:stretch>
        </p:blipFill>
        <p:spPr bwMode="auto">
          <a:xfrm>
            <a:off x="179388" y="1341438"/>
            <a:ext cx="4608512" cy="3084512"/>
          </a:xfrm>
          <a:prstGeom prst="rect">
            <a:avLst/>
          </a:prstGeom>
          <a:noFill/>
          <a:ln w="9525">
            <a:noFill/>
            <a:miter lim="800000"/>
            <a:headEnd/>
            <a:tailEnd/>
          </a:ln>
          <a:effectLst/>
        </p:spPr>
      </p:pic>
      <p:pic>
        <p:nvPicPr>
          <p:cNvPr id="38917" name="Picture 5"/>
          <p:cNvPicPr>
            <a:picLocks noChangeAspect="1" noChangeArrowheads="1"/>
          </p:cNvPicPr>
          <p:nvPr/>
        </p:nvPicPr>
        <p:blipFill>
          <a:blip r:embed="rId3"/>
          <a:srcRect/>
          <a:stretch>
            <a:fillRect/>
          </a:stretch>
        </p:blipFill>
        <p:spPr bwMode="auto">
          <a:xfrm>
            <a:off x="4932363" y="1268413"/>
            <a:ext cx="3751262" cy="2803529"/>
          </a:xfrm>
          <a:prstGeom prst="rect">
            <a:avLst/>
          </a:prstGeom>
          <a:noFill/>
          <a:ln w="9525">
            <a:noFill/>
            <a:miter lim="800000"/>
            <a:headEnd/>
            <a:tailEnd/>
          </a:ln>
          <a:effectLst/>
        </p:spPr>
      </p:pic>
      <p:pic>
        <p:nvPicPr>
          <p:cNvPr id="38919" name="Picture 7"/>
          <p:cNvPicPr>
            <a:picLocks noChangeAspect="1" noChangeArrowheads="1"/>
          </p:cNvPicPr>
          <p:nvPr/>
        </p:nvPicPr>
        <p:blipFill>
          <a:blip r:embed="rId4"/>
          <a:srcRect l="3100" r="8542" b="18939"/>
          <a:stretch>
            <a:fillRect/>
          </a:stretch>
        </p:blipFill>
        <p:spPr bwMode="auto">
          <a:xfrm>
            <a:off x="4572000" y="4143380"/>
            <a:ext cx="3764783" cy="2428892"/>
          </a:xfrm>
          <a:prstGeom prst="rect">
            <a:avLst/>
          </a:prstGeom>
          <a:noFill/>
          <a:ln w="9525">
            <a:noFill/>
            <a:miter lim="800000"/>
            <a:headEnd/>
            <a:tailEnd/>
          </a:ln>
          <a:effectLst/>
        </p:spPr>
      </p:pic>
      <p:pic>
        <p:nvPicPr>
          <p:cNvPr id="6" name="Рисунок 5" descr="G:\Галина Іванівна\4 проект\фото тернопіль вечірній\DCIM\100PENTX\IMGP2770.JPG"/>
          <p:cNvPicPr/>
          <p:nvPr/>
        </p:nvPicPr>
        <p:blipFill>
          <a:blip r:embed="rId5" cstate="print"/>
          <a:srcRect/>
          <a:stretch>
            <a:fillRect/>
          </a:stretch>
        </p:blipFill>
        <p:spPr bwMode="auto">
          <a:xfrm>
            <a:off x="500034" y="3643314"/>
            <a:ext cx="4000528" cy="2928958"/>
          </a:xfrm>
          <a:prstGeom prst="rect">
            <a:avLst/>
          </a:prstGeom>
          <a:noFill/>
          <a:ln w="9525">
            <a:noFill/>
            <a:miter lim="800000"/>
            <a:headEnd/>
            <a:tailEnd/>
          </a:ln>
        </p:spPr>
      </p:pic>
    </p:spTree>
    <p:extLst>
      <p:ext uri="{BB962C8B-B14F-4D97-AF65-F5344CB8AC3E}">
        <p14:creationId xmlns:p14="http://schemas.microsoft.com/office/powerpoint/2010/main" xmlns="" val="3122399641"/>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1000" fill="hold"/>
                                        <p:tgtEl>
                                          <p:spTgt spid="59393"/>
                                        </p:tgtEl>
                                        <p:attrNameLst>
                                          <p:attrName>style.color</p:attrName>
                                        </p:attrNameLst>
                                      </p:cBhvr>
                                      <p:by>
                                        <p:hsl h="7200000" s="0" l="0"/>
                                      </p:by>
                                    </p:animClr>
                                    <p:animClr clrSpc="hsl" dir="cw">
                                      <p:cBhvr>
                                        <p:cTn id="7" dur="1000" fill="hold"/>
                                        <p:tgtEl>
                                          <p:spTgt spid="59393"/>
                                        </p:tgtEl>
                                        <p:attrNameLst>
                                          <p:attrName>fillcolor</p:attrName>
                                        </p:attrNameLst>
                                      </p:cBhvr>
                                      <p:by>
                                        <p:hsl h="7200000" s="0" l="0"/>
                                      </p:by>
                                    </p:animClr>
                                    <p:animClr clrSpc="hsl" dir="cw">
                                      <p:cBhvr>
                                        <p:cTn id="8" dur="1000" fill="hold"/>
                                        <p:tgtEl>
                                          <p:spTgt spid="59393"/>
                                        </p:tgtEl>
                                        <p:attrNameLst>
                                          <p:attrName>stroke.color</p:attrName>
                                        </p:attrNameLst>
                                      </p:cBhvr>
                                      <p:by>
                                        <p:hsl h="7200000" s="0" l="0"/>
                                      </p:by>
                                    </p:animClr>
                                    <p:set>
                                      <p:cBhvr>
                                        <p:cTn id="9" dur="1000" fill="hold"/>
                                        <p:tgtEl>
                                          <p:spTgt spid="59393"/>
                                        </p:tgtEl>
                                        <p:attrNameLst>
                                          <p:attrName>fill.type</p:attrName>
                                        </p:attrNameLst>
                                      </p:cBhvr>
                                      <p:to>
                                        <p:strVal val="solid"/>
                                      </p:to>
                                    </p:set>
                                  </p:childTnLst>
                                </p:cTn>
                              </p:par>
                            </p:childTnLst>
                          </p:cTn>
                        </p:par>
                        <p:par>
                          <p:cTn id="10" fill="hold">
                            <p:stCondLst>
                              <p:cond delay="1000"/>
                            </p:stCondLst>
                            <p:childTnLst>
                              <p:par>
                                <p:cTn id="11" presetID="39" presetClass="entr" presetSubtype="0" accel="10000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8918"/>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8918"/>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891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38917"/>
                                        </p:tgtEl>
                                        <p:attrNameLst>
                                          <p:attrName>style.visibility</p:attrName>
                                        </p:attrNameLst>
                                      </p:cBhvr>
                                      <p:to>
                                        <p:strVal val="visible"/>
                                      </p:to>
                                    </p:set>
                                    <p:animEffect transition="in" filter="dissolve">
                                      <p:cBhvr>
                                        <p:cTn id="20" dur="500"/>
                                        <p:tgtEl>
                                          <p:spTgt spid="38917"/>
                                        </p:tgtEl>
                                      </p:cBhvr>
                                    </p:animEffect>
                                  </p:childTnLst>
                                </p:cTn>
                              </p:par>
                            </p:childTnLst>
                          </p:cTn>
                        </p:par>
                        <p:par>
                          <p:cTn id="21" fill="hold">
                            <p:stCondLst>
                              <p:cond delay="2500"/>
                            </p:stCondLst>
                            <p:childTnLst>
                              <p:par>
                                <p:cTn id="22" presetID="8" presetClass="entr" presetSubtype="16" fill="hold" nodeType="afterEffect">
                                  <p:stCondLst>
                                    <p:cond delay="0"/>
                                  </p:stCondLst>
                                  <p:childTnLst>
                                    <p:set>
                                      <p:cBhvr>
                                        <p:cTn id="23" dur="1" fill="hold">
                                          <p:stCondLst>
                                            <p:cond delay="0"/>
                                          </p:stCondLst>
                                        </p:cTn>
                                        <p:tgtEl>
                                          <p:spTgt spid="38919"/>
                                        </p:tgtEl>
                                        <p:attrNameLst>
                                          <p:attrName>style.visibility</p:attrName>
                                        </p:attrNameLst>
                                      </p:cBhvr>
                                      <p:to>
                                        <p:strVal val="visible"/>
                                      </p:to>
                                    </p:set>
                                    <p:animEffect transition="in" filter="diamond(in)">
                                      <p:cBhvr>
                                        <p:cTn id="24" dur="2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Documents and Settings\Вчитель\Рабочий стол\Семінар укр. мова 2011\фото портфоліо\7.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3336924"/>
            <a:ext cx="3234432" cy="2396331"/>
          </a:xfrm>
          <a:prstGeom prst="rect">
            <a:avLst/>
          </a:prstGeom>
          <a:noFill/>
          <a:ln>
            <a:noFill/>
          </a:ln>
        </p:spPr>
      </p:pic>
      <p:pic>
        <p:nvPicPr>
          <p:cNvPr id="9" name="Рисунок 8" descr="C:\Documents and Settings\Вчитель\Рабочий стол\Семінар укр. мова 2011\фото портфоліо\IMGP2775.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896" y="2324100"/>
            <a:ext cx="2450073" cy="1752972"/>
          </a:xfrm>
          <a:prstGeom prst="rect">
            <a:avLst/>
          </a:prstGeom>
          <a:noFill/>
          <a:ln>
            <a:noFill/>
          </a:ln>
        </p:spPr>
      </p:pic>
      <p:pic>
        <p:nvPicPr>
          <p:cNvPr id="10" name="Рисунок 9" descr="C:\Documents and Settings\Вчитель\Рабочий стол\ФОТО україна 3000\47.jpg"/>
          <p:cNvPicPr/>
          <p:nvPr/>
        </p:nvPicPr>
        <p:blipFill>
          <a:blip r:embed="rId4">
            <a:extLst>
              <a:ext uri="{28A0092B-C50C-407E-A947-70E740481C1C}">
                <a14:useLocalDpi xmlns:a14="http://schemas.microsoft.com/office/drawing/2010/main" xmlns="" val="0"/>
              </a:ext>
            </a:extLst>
          </a:blip>
          <a:srcRect/>
          <a:stretch>
            <a:fillRect/>
          </a:stretch>
        </p:blipFill>
        <p:spPr bwMode="auto">
          <a:xfrm>
            <a:off x="395536" y="260648"/>
            <a:ext cx="3108826" cy="2433439"/>
          </a:xfrm>
          <a:prstGeom prst="rect">
            <a:avLst/>
          </a:prstGeom>
          <a:noFill/>
          <a:ln>
            <a:noFill/>
          </a:ln>
        </p:spPr>
      </p:pic>
      <p:pic>
        <p:nvPicPr>
          <p:cNvPr id="11" name="Рисунок 10" descr="C:\Documents and Settings\Вчитель\Рабочий стол\Семінар укр. мова 2011\фото портфоліо\IMGP2741.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70115" y="3573016"/>
            <a:ext cx="3634333" cy="2232248"/>
          </a:xfrm>
          <a:prstGeom prst="rect">
            <a:avLst/>
          </a:prstGeom>
          <a:noFill/>
          <a:ln>
            <a:noFill/>
          </a:ln>
        </p:spPr>
      </p:pic>
      <p:pic>
        <p:nvPicPr>
          <p:cNvPr id="7" name="Рисунок 6" descr="C:\Documents and Settings\Вчитель\Рабочий стол\Семінар укр. мова 2011\фото портфоліо\IMG_0088.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08104" y="404664"/>
            <a:ext cx="2916679" cy="2088232"/>
          </a:xfrm>
          <a:prstGeom prst="rect">
            <a:avLst/>
          </a:prstGeom>
          <a:noFill/>
          <a:ln>
            <a:noFill/>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Skayt\Рабочий стол\фото проект3\Банк+\Захваченный кадр 145.bmp"/>
          <p:cNvPicPr>
            <a:picLocks noChangeAspect="1" noChangeArrowheads="1"/>
          </p:cNvPicPr>
          <p:nvPr/>
        </p:nvPicPr>
        <p:blipFill>
          <a:blip r:embed="rId2">
            <a:lum bright="18000"/>
          </a:blip>
          <a:srcRect/>
          <a:stretch>
            <a:fillRect/>
          </a:stretch>
        </p:blipFill>
        <p:spPr bwMode="auto">
          <a:xfrm rot="-655599">
            <a:off x="395288" y="404813"/>
            <a:ext cx="4086225" cy="3065462"/>
          </a:xfrm>
          <a:prstGeom prst="rect">
            <a:avLst/>
          </a:prstGeom>
          <a:noFill/>
          <a:ln w="9525">
            <a:noFill/>
            <a:miter lim="800000"/>
            <a:headEnd/>
            <a:tailEnd/>
          </a:ln>
        </p:spPr>
      </p:pic>
      <p:pic>
        <p:nvPicPr>
          <p:cNvPr id="44038" name="Picture 6"/>
          <p:cNvPicPr>
            <a:picLocks noChangeAspect="1" noChangeArrowheads="1"/>
          </p:cNvPicPr>
          <p:nvPr/>
        </p:nvPicPr>
        <p:blipFill>
          <a:blip r:embed="rId3"/>
          <a:srcRect/>
          <a:stretch>
            <a:fillRect/>
          </a:stretch>
        </p:blipFill>
        <p:spPr bwMode="auto">
          <a:xfrm rot="506550">
            <a:off x="4500563" y="549275"/>
            <a:ext cx="4176712" cy="2795588"/>
          </a:xfrm>
          <a:prstGeom prst="rect">
            <a:avLst/>
          </a:prstGeom>
          <a:noFill/>
          <a:ln w="9525">
            <a:noFill/>
            <a:miter lim="800000"/>
            <a:headEnd/>
            <a:tailEnd/>
          </a:ln>
          <a:effectLst/>
        </p:spPr>
      </p:pic>
      <p:pic>
        <p:nvPicPr>
          <p:cNvPr id="44039" name="Picture 7"/>
          <p:cNvPicPr>
            <a:picLocks noChangeAspect="1" noChangeArrowheads="1"/>
          </p:cNvPicPr>
          <p:nvPr/>
        </p:nvPicPr>
        <p:blipFill>
          <a:blip r:embed="rId4"/>
          <a:srcRect/>
          <a:stretch>
            <a:fillRect/>
          </a:stretch>
        </p:blipFill>
        <p:spPr bwMode="auto">
          <a:xfrm>
            <a:off x="2051050" y="3286125"/>
            <a:ext cx="4968875" cy="3325813"/>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2000" fill="hold"/>
                                        <p:tgtEl>
                                          <p:spTgt spid="64514"/>
                                        </p:tgtEl>
                                        <p:attrNameLst>
                                          <p:attrName>ppt_w</p:attrName>
                                        </p:attrNameLst>
                                      </p:cBhvr>
                                      <p:tavLst>
                                        <p:tav tm="0">
                                          <p:val>
                                            <p:fltVal val="0"/>
                                          </p:val>
                                        </p:tav>
                                        <p:tav tm="100000">
                                          <p:val>
                                            <p:strVal val="#ppt_w"/>
                                          </p:val>
                                        </p:tav>
                                      </p:tavLst>
                                    </p:anim>
                                    <p:anim calcmode="lin" valueType="num">
                                      <p:cBhvr>
                                        <p:cTn id="8" dur="2000" fill="hold"/>
                                        <p:tgtEl>
                                          <p:spTgt spid="64514"/>
                                        </p:tgtEl>
                                        <p:attrNameLst>
                                          <p:attrName>ppt_h</p:attrName>
                                        </p:attrNameLst>
                                      </p:cBhvr>
                                      <p:tavLst>
                                        <p:tav tm="0">
                                          <p:val>
                                            <p:fltVal val="0"/>
                                          </p:val>
                                        </p:tav>
                                        <p:tav tm="100000">
                                          <p:val>
                                            <p:strVal val="#ppt_h"/>
                                          </p:val>
                                        </p:tav>
                                      </p:tavLst>
                                    </p:anim>
                                    <p:anim calcmode="lin" valueType="num">
                                      <p:cBhvr>
                                        <p:cTn id="9" dur="2000" fill="hold"/>
                                        <p:tgtEl>
                                          <p:spTgt spid="6451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45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39" presetClass="entr" presetSubtype="0" accel="100000" fill="hold" nodeType="afterEffect">
                                  <p:stCondLst>
                                    <p:cond delay="0"/>
                                  </p:stCondLst>
                                  <p:childTnLst>
                                    <p:set>
                                      <p:cBhvr>
                                        <p:cTn id="13" dur="1" fill="hold">
                                          <p:stCondLst>
                                            <p:cond delay="0"/>
                                          </p:stCondLst>
                                        </p:cTn>
                                        <p:tgtEl>
                                          <p:spTgt spid="44038"/>
                                        </p:tgtEl>
                                        <p:attrNameLst>
                                          <p:attrName>style.visibility</p:attrName>
                                        </p:attrNameLst>
                                      </p:cBhvr>
                                      <p:to>
                                        <p:strVal val="visible"/>
                                      </p:to>
                                    </p:set>
                                    <p:anim calcmode="lin" valueType="num">
                                      <p:cBhvr>
                                        <p:cTn id="14" dur="1000" fill="hold"/>
                                        <p:tgtEl>
                                          <p:spTgt spid="44038"/>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44038"/>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44038"/>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44038"/>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35" presetClass="entr" presetSubtype="0" fill="hold" nodeType="afterEffect">
                                  <p:stCondLst>
                                    <p:cond delay="0"/>
                                  </p:stCondLst>
                                  <p:childTnLst>
                                    <p:set>
                                      <p:cBhvr>
                                        <p:cTn id="20" dur="1" fill="hold">
                                          <p:stCondLst>
                                            <p:cond delay="0"/>
                                          </p:stCondLst>
                                        </p:cTn>
                                        <p:tgtEl>
                                          <p:spTgt spid="44039"/>
                                        </p:tgtEl>
                                        <p:attrNameLst>
                                          <p:attrName>style.visibility</p:attrName>
                                        </p:attrNameLst>
                                      </p:cBhvr>
                                      <p:to>
                                        <p:strVal val="visible"/>
                                      </p:to>
                                    </p:set>
                                    <p:animEffect transition="in" filter="fade">
                                      <p:cBhvr>
                                        <p:cTn id="21" dur="2000"/>
                                        <p:tgtEl>
                                          <p:spTgt spid="44039"/>
                                        </p:tgtEl>
                                      </p:cBhvr>
                                    </p:animEffect>
                                    <p:anim calcmode="lin" valueType="num">
                                      <p:cBhvr>
                                        <p:cTn id="22" dur="2000" fill="hold"/>
                                        <p:tgtEl>
                                          <p:spTgt spid="44039"/>
                                        </p:tgtEl>
                                        <p:attrNameLst>
                                          <p:attrName>style.rotation</p:attrName>
                                        </p:attrNameLst>
                                      </p:cBhvr>
                                      <p:tavLst>
                                        <p:tav tm="0">
                                          <p:val>
                                            <p:fltVal val="720"/>
                                          </p:val>
                                        </p:tav>
                                        <p:tav tm="100000">
                                          <p:val>
                                            <p:fltVal val="0"/>
                                          </p:val>
                                        </p:tav>
                                      </p:tavLst>
                                    </p:anim>
                                    <p:anim calcmode="lin" valueType="num">
                                      <p:cBhvr>
                                        <p:cTn id="23" dur="2000" fill="hold"/>
                                        <p:tgtEl>
                                          <p:spTgt spid="44039"/>
                                        </p:tgtEl>
                                        <p:attrNameLst>
                                          <p:attrName>ppt_h</p:attrName>
                                        </p:attrNameLst>
                                      </p:cBhvr>
                                      <p:tavLst>
                                        <p:tav tm="0">
                                          <p:val>
                                            <p:fltVal val="0"/>
                                          </p:val>
                                        </p:tav>
                                        <p:tav tm="100000">
                                          <p:val>
                                            <p:strVal val="#ppt_h"/>
                                          </p:val>
                                        </p:tav>
                                      </p:tavLst>
                                    </p:anim>
                                    <p:anim calcmode="lin" valueType="num">
                                      <p:cBhvr>
                                        <p:cTn id="24" dur="2000" fill="hold"/>
                                        <p:tgtEl>
                                          <p:spTgt spid="440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143932" cy="928670"/>
          </a:xfrm>
        </p:spPr>
        <p:txBody>
          <a:bodyPr>
            <a:noAutofit/>
          </a:bodyPr>
          <a:lstStyle/>
          <a:p>
            <a:pPr algn="ctr"/>
            <a:r>
              <a:rPr lang="ru-RU" sz="2000" b="1" dirty="0" smtClean="0">
                <a:solidFill>
                  <a:srgbClr val="7030A0"/>
                </a:solidFill>
              </a:rPr>
              <a:t>Схема </a:t>
            </a:r>
            <a:r>
              <a:rPr lang="uk-UA" sz="2000" b="1" dirty="0" smtClean="0">
                <a:solidFill>
                  <a:srgbClr val="7030A0"/>
                </a:solidFill>
              </a:rPr>
              <a:t>отримання коштів макропроекту </a:t>
            </a:r>
            <a:r>
              <a:rPr lang="en-US" sz="2000" b="1" dirty="0" smtClean="0">
                <a:solidFill>
                  <a:srgbClr val="7030A0"/>
                </a:solidFill>
              </a:rPr>
              <a:t>“</a:t>
            </a:r>
            <a:r>
              <a:rPr lang="ru-RU" sz="2000" b="1" dirty="0" smtClean="0">
                <a:solidFill>
                  <a:srgbClr val="7030A0"/>
                </a:solidFill>
              </a:rPr>
              <a:t>Твори Добро</a:t>
            </a:r>
            <a:r>
              <a:rPr lang="en-US" sz="2000" b="1" dirty="0" smtClean="0">
                <a:solidFill>
                  <a:srgbClr val="7030A0"/>
                </a:solidFill>
              </a:rPr>
              <a:t>”</a:t>
            </a:r>
            <a:endParaRPr lang="uk-UA" sz="2000" b="1" dirty="0">
              <a:solidFill>
                <a:srgbClr val="7030A0"/>
              </a:solidFill>
            </a:endParaRPr>
          </a:p>
        </p:txBody>
      </p:sp>
      <p:pic>
        <p:nvPicPr>
          <p:cNvPr id="2050" name="Picture 2" descr="C:\Users\Roman\Pictures\Организатор клипов (Microsoft)\j0441529.wmf"/>
          <p:cNvPicPr>
            <a:picLocks noChangeAspect="1" noChangeArrowheads="1"/>
          </p:cNvPicPr>
          <p:nvPr/>
        </p:nvPicPr>
        <p:blipFill>
          <a:blip r:embed="rId2" cstate="print"/>
          <a:srcRect/>
          <a:stretch>
            <a:fillRect/>
          </a:stretch>
        </p:blipFill>
        <p:spPr bwMode="auto">
          <a:xfrm>
            <a:off x="730701" y="5033687"/>
            <a:ext cx="1659265" cy="1481895"/>
          </a:xfrm>
          <a:prstGeom prst="rect">
            <a:avLst/>
          </a:prstGeom>
          <a:noFill/>
        </p:spPr>
      </p:pic>
      <p:pic>
        <p:nvPicPr>
          <p:cNvPr id="2051" name="Picture 3" descr="C:\Users\Roman\Pictures\Организатор клипов (Microsoft)\j0441534.png"/>
          <p:cNvPicPr>
            <a:picLocks noChangeAspect="1" noChangeArrowheads="1"/>
          </p:cNvPicPr>
          <p:nvPr/>
        </p:nvPicPr>
        <p:blipFill>
          <a:blip r:embed="rId3" cstate="print"/>
          <a:srcRect/>
          <a:stretch>
            <a:fillRect/>
          </a:stretch>
        </p:blipFill>
        <p:spPr bwMode="auto">
          <a:xfrm>
            <a:off x="0" y="2571744"/>
            <a:ext cx="1428760" cy="1408916"/>
          </a:xfrm>
          <a:prstGeom prst="rect">
            <a:avLst/>
          </a:prstGeom>
          <a:noFill/>
        </p:spPr>
      </p:pic>
      <p:pic>
        <p:nvPicPr>
          <p:cNvPr id="2052" name="Picture 4" descr="C:\Users\Roman\Pictures\Организатор клипов (Microsoft)\j0441314.png"/>
          <p:cNvPicPr>
            <a:picLocks noChangeAspect="1" noChangeArrowheads="1"/>
          </p:cNvPicPr>
          <p:nvPr/>
        </p:nvPicPr>
        <p:blipFill>
          <a:blip r:embed="rId4" cstate="print"/>
          <a:srcRect/>
          <a:stretch>
            <a:fillRect/>
          </a:stretch>
        </p:blipFill>
        <p:spPr bwMode="auto">
          <a:xfrm>
            <a:off x="6715140" y="1571612"/>
            <a:ext cx="1285884" cy="1285884"/>
          </a:xfrm>
          <a:prstGeom prst="rect">
            <a:avLst/>
          </a:prstGeom>
          <a:noFill/>
        </p:spPr>
      </p:pic>
      <p:pic>
        <p:nvPicPr>
          <p:cNvPr id="2053" name="Picture 5" descr="C:\Users\Roman\Pictures\Организатор клипов (Microsoft)\j0441313.png"/>
          <p:cNvPicPr>
            <a:picLocks noChangeAspect="1" noChangeArrowheads="1"/>
          </p:cNvPicPr>
          <p:nvPr/>
        </p:nvPicPr>
        <p:blipFill>
          <a:blip r:embed="rId5" cstate="print"/>
          <a:srcRect/>
          <a:stretch>
            <a:fillRect/>
          </a:stretch>
        </p:blipFill>
        <p:spPr bwMode="auto">
          <a:xfrm>
            <a:off x="3571868" y="857232"/>
            <a:ext cx="2460669" cy="2460669"/>
          </a:xfrm>
          <a:prstGeom prst="rect">
            <a:avLst/>
          </a:prstGeom>
          <a:noFill/>
        </p:spPr>
      </p:pic>
      <p:pic>
        <p:nvPicPr>
          <p:cNvPr id="2054" name="Picture 6" descr="C:\Users\Roman\Pictures\Организатор клипов (Microsoft)\j0440391.png"/>
          <p:cNvPicPr>
            <a:picLocks noChangeAspect="1" noChangeArrowheads="1"/>
          </p:cNvPicPr>
          <p:nvPr/>
        </p:nvPicPr>
        <p:blipFill>
          <a:blip r:embed="rId6" cstate="print"/>
          <a:srcRect/>
          <a:stretch>
            <a:fillRect/>
          </a:stretch>
        </p:blipFill>
        <p:spPr bwMode="auto">
          <a:xfrm rot="1992885">
            <a:off x="169015" y="3883767"/>
            <a:ext cx="1101485" cy="1101485"/>
          </a:xfrm>
          <a:prstGeom prst="rect">
            <a:avLst/>
          </a:prstGeom>
          <a:noFill/>
        </p:spPr>
      </p:pic>
      <p:pic>
        <p:nvPicPr>
          <p:cNvPr id="2055" name="Picture 7" descr="C:\Users\Roman\Pictures\Организатор клипов (Microsoft)\j0440386.png"/>
          <p:cNvPicPr>
            <a:picLocks noChangeAspect="1" noChangeArrowheads="1"/>
          </p:cNvPicPr>
          <p:nvPr/>
        </p:nvPicPr>
        <p:blipFill>
          <a:blip r:embed="rId7" cstate="print"/>
          <a:srcRect/>
          <a:stretch>
            <a:fillRect/>
          </a:stretch>
        </p:blipFill>
        <p:spPr bwMode="auto">
          <a:xfrm>
            <a:off x="3428992" y="5143512"/>
            <a:ext cx="1857388" cy="1857388"/>
          </a:xfrm>
          <a:prstGeom prst="rect">
            <a:avLst/>
          </a:prstGeom>
          <a:noFill/>
        </p:spPr>
      </p:pic>
      <p:pic>
        <p:nvPicPr>
          <p:cNvPr id="2056" name="Picture 8" descr="C:\Users\Roman\Pictures\Организатор клипов (Microsoft)\j0441539.png"/>
          <p:cNvPicPr>
            <a:picLocks noChangeAspect="1" noChangeArrowheads="1"/>
          </p:cNvPicPr>
          <p:nvPr/>
        </p:nvPicPr>
        <p:blipFill>
          <a:blip r:embed="rId8" cstate="print"/>
          <a:srcRect/>
          <a:stretch>
            <a:fillRect/>
          </a:stretch>
        </p:blipFill>
        <p:spPr bwMode="auto">
          <a:xfrm>
            <a:off x="4857752" y="3786190"/>
            <a:ext cx="1500198" cy="1479361"/>
          </a:xfrm>
          <a:prstGeom prst="rect">
            <a:avLst/>
          </a:prstGeom>
          <a:noFill/>
        </p:spPr>
      </p:pic>
      <p:pic>
        <p:nvPicPr>
          <p:cNvPr id="2057" name="Picture 9" descr="C:\Users\Roman\Pictures\Организатор клипов (Microsoft)\j0441324.png"/>
          <p:cNvPicPr>
            <a:picLocks noChangeAspect="1" noChangeArrowheads="1"/>
          </p:cNvPicPr>
          <p:nvPr/>
        </p:nvPicPr>
        <p:blipFill>
          <a:blip r:embed="rId9" cstate="print"/>
          <a:srcRect/>
          <a:stretch>
            <a:fillRect/>
          </a:stretch>
        </p:blipFill>
        <p:spPr bwMode="auto">
          <a:xfrm>
            <a:off x="1357290" y="1214422"/>
            <a:ext cx="1357322" cy="1357322"/>
          </a:xfrm>
          <a:prstGeom prst="rect">
            <a:avLst/>
          </a:prstGeom>
          <a:noFill/>
        </p:spPr>
      </p:pic>
      <p:pic>
        <p:nvPicPr>
          <p:cNvPr id="2058" name="Picture 10" descr="G:\Бонус Банк\Boss\Boss20.1 copy.jpg"/>
          <p:cNvPicPr>
            <a:picLocks noChangeAspect="1" noChangeArrowheads="1"/>
          </p:cNvPicPr>
          <p:nvPr/>
        </p:nvPicPr>
        <p:blipFill>
          <a:blip r:embed="rId10" cstate="print"/>
          <a:srcRect/>
          <a:stretch>
            <a:fillRect/>
          </a:stretch>
        </p:blipFill>
        <p:spPr bwMode="auto">
          <a:xfrm>
            <a:off x="1357290" y="3786190"/>
            <a:ext cx="2071702" cy="884211"/>
          </a:xfrm>
          <a:prstGeom prst="rect">
            <a:avLst/>
          </a:prstGeom>
          <a:noFill/>
        </p:spPr>
      </p:pic>
      <p:pic>
        <p:nvPicPr>
          <p:cNvPr id="2059" name="Picture 11" descr="C:\Users\Roman\Pictures\Организатор клипов (Microsoft)\j0440395.png"/>
          <p:cNvPicPr>
            <a:picLocks noChangeAspect="1" noChangeArrowheads="1"/>
          </p:cNvPicPr>
          <p:nvPr/>
        </p:nvPicPr>
        <p:blipFill>
          <a:blip r:embed="rId11" cstate="print"/>
          <a:srcRect/>
          <a:stretch>
            <a:fillRect/>
          </a:stretch>
        </p:blipFill>
        <p:spPr bwMode="auto">
          <a:xfrm>
            <a:off x="3786182" y="3500438"/>
            <a:ext cx="1001709" cy="1001709"/>
          </a:xfrm>
          <a:prstGeom prst="rect">
            <a:avLst/>
          </a:prstGeom>
          <a:noFill/>
        </p:spPr>
      </p:pic>
      <p:pic>
        <p:nvPicPr>
          <p:cNvPr id="2062" name="Picture 14" descr="C:\Users\Roman\Pictures\Организатор клипов (Microsoft)\j0438527.jpg"/>
          <p:cNvPicPr>
            <a:picLocks noChangeAspect="1" noChangeArrowheads="1"/>
          </p:cNvPicPr>
          <p:nvPr/>
        </p:nvPicPr>
        <p:blipFill>
          <a:blip r:embed="rId12" cstate="print"/>
          <a:srcRect/>
          <a:stretch>
            <a:fillRect/>
          </a:stretch>
        </p:blipFill>
        <p:spPr bwMode="auto">
          <a:xfrm>
            <a:off x="7286644" y="5572140"/>
            <a:ext cx="1609715" cy="1071546"/>
          </a:xfrm>
          <a:prstGeom prst="rect">
            <a:avLst/>
          </a:prstGeom>
          <a:noFill/>
        </p:spPr>
      </p:pic>
      <p:pic>
        <p:nvPicPr>
          <p:cNvPr id="2063" name="Picture 15" descr="2010-03-10_181849"/>
          <p:cNvPicPr>
            <a:picLocks noChangeAspect="1" noChangeArrowheads="1"/>
          </p:cNvPicPr>
          <p:nvPr/>
        </p:nvPicPr>
        <p:blipFill>
          <a:blip r:embed="rId13" cstate="print"/>
          <a:srcRect/>
          <a:stretch>
            <a:fillRect/>
          </a:stretch>
        </p:blipFill>
        <p:spPr bwMode="auto">
          <a:xfrm>
            <a:off x="6715140" y="4286256"/>
            <a:ext cx="1071570" cy="751625"/>
          </a:xfrm>
          <a:prstGeom prst="rect">
            <a:avLst/>
          </a:prstGeom>
          <a:noFill/>
          <a:ln w="9525">
            <a:noFill/>
            <a:miter lim="800000"/>
            <a:headEnd/>
            <a:tailEnd/>
          </a:ln>
        </p:spPr>
      </p:pic>
      <p:pic>
        <p:nvPicPr>
          <p:cNvPr id="2064" name="Picture 16" descr="C:\Users\Roman\Pictures\Организатор клипов (Microsoft)\j0440391.png"/>
          <p:cNvPicPr>
            <a:picLocks noChangeAspect="1" noChangeArrowheads="1"/>
          </p:cNvPicPr>
          <p:nvPr/>
        </p:nvPicPr>
        <p:blipFill>
          <a:blip r:embed="rId6" cstate="print"/>
          <a:srcRect/>
          <a:stretch>
            <a:fillRect/>
          </a:stretch>
        </p:blipFill>
        <p:spPr bwMode="auto">
          <a:xfrm rot="3382088">
            <a:off x="7994578" y="4279810"/>
            <a:ext cx="1075733" cy="1075733"/>
          </a:xfrm>
          <a:prstGeom prst="rect">
            <a:avLst/>
          </a:prstGeom>
          <a:noFill/>
        </p:spPr>
      </p:pic>
      <p:cxnSp>
        <p:nvCxnSpPr>
          <p:cNvPr id="20" name="Прямая со стрелкой 19"/>
          <p:cNvCxnSpPr/>
          <p:nvPr/>
        </p:nvCxnSpPr>
        <p:spPr>
          <a:xfrm>
            <a:off x="1357290" y="3357562"/>
            <a:ext cx="714380" cy="3886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Прямая со стрелкой 23"/>
          <p:cNvCxnSpPr/>
          <p:nvPr/>
        </p:nvCxnSpPr>
        <p:spPr>
          <a:xfrm rot="5400000">
            <a:off x="2020199" y="4837793"/>
            <a:ext cx="460132"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Прямая со стрелкой 25"/>
          <p:cNvCxnSpPr/>
          <p:nvPr/>
        </p:nvCxnSpPr>
        <p:spPr>
          <a:xfrm rot="5400000" flipH="1" flipV="1">
            <a:off x="1571604" y="4835726"/>
            <a:ext cx="500066"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Прямая со стрелкой 28"/>
          <p:cNvCxnSpPr/>
          <p:nvPr/>
        </p:nvCxnSpPr>
        <p:spPr>
          <a:xfrm rot="10800000">
            <a:off x="1428728" y="3214686"/>
            <a:ext cx="857256" cy="5000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Прямая со стрелкой 30"/>
          <p:cNvCxnSpPr/>
          <p:nvPr/>
        </p:nvCxnSpPr>
        <p:spPr>
          <a:xfrm rot="5400000" flipH="1" flipV="1">
            <a:off x="1107257" y="2464587"/>
            <a:ext cx="428628" cy="3571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Прямая со стрелкой 33"/>
          <p:cNvCxnSpPr>
            <a:stCxn id="2058" idx="3"/>
            <a:endCxn id="2055" idx="0"/>
          </p:cNvCxnSpPr>
          <p:nvPr/>
        </p:nvCxnSpPr>
        <p:spPr>
          <a:xfrm>
            <a:off x="3428992" y="4228296"/>
            <a:ext cx="928694" cy="91521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8" name="Picture 16" descr="C:\Users\Roman\Pictures\Организатор клипов (Microsoft)\j0440391.png"/>
          <p:cNvPicPr>
            <a:picLocks noChangeAspect="1" noChangeArrowheads="1"/>
          </p:cNvPicPr>
          <p:nvPr/>
        </p:nvPicPr>
        <p:blipFill>
          <a:blip r:embed="rId14" cstate="print"/>
          <a:srcRect/>
          <a:stretch>
            <a:fillRect/>
          </a:stretch>
        </p:blipFill>
        <p:spPr bwMode="auto">
          <a:xfrm rot="16845441">
            <a:off x="4785818" y="5000141"/>
            <a:ext cx="839173" cy="839173"/>
          </a:xfrm>
          <a:prstGeom prst="rect">
            <a:avLst/>
          </a:prstGeom>
          <a:noFill/>
        </p:spPr>
      </p:pic>
      <p:cxnSp>
        <p:nvCxnSpPr>
          <p:cNvPr id="39" name="Прямая со стрелкой 38"/>
          <p:cNvCxnSpPr>
            <a:endCxn id="2059" idx="3"/>
          </p:cNvCxnSpPr>
          <p:nvPr/>
        </p:nvCxnSpPr>
        <p:spPr>
          <a:xfrm rot="10800000">
            <a:off x="4787892" y="4001294"/>
            <a:ext cx="712803" cy="2849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65" name="Picture 17" descr="C:\Users\Roman\Pictures\Организатор клипов (Microsoft)\j0441542.png"/>
          <p:cNvPicPr>
            <a:picLocks noChangeAspect="1" noChangeArrowheads="1"/>
          </p:cNvPicPr>
          <p:nvPr/>
        </p:nvPicPr>
        <p:blipFill>
          <a:blip r:embed="rId15" cstate="print"/>
          <a:srcRect/>
          <a:stretch>
            <a:fillRect/>
          </a:stretch>
        </p:blipFill>
        <p:spPr bwMode="auto">
          <a:xfrm>
            <a:off x="7500926" y="2714620"/>
            <a:ext cx="1643074" cy="1620254"/>
          </a:xfrm>
          <a:prstGeom prst="rect">
            <a:avLst/>
          </a:prstGeom>
          <a:noFill/>
        </p:spPr>
      </p:pic>
      <p:cxnSp>
        <p:nvCxnSpPr>
          <p:cNvPr id="43" name="Прямая со стрелкой 42"/>
          <p:cNvCxnSpPr/>
          <p:nvPr/>
        </p:nvCxnSpPr>
        <p:spPr>
          <a:xfrm rot="5400000">
            <a:off x="7235173" y="3909099"/>
            <a:ext cx="460132"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Прямая со стрелкой 43"/>
          <p:cNvCxnSpPr>
            <a:stCxn id="2063" idx="2"/>
          </p:cNvCxnSpPr>
          <p:nvPr/>
        </p:nvCxnSpPr>
        <p:spPr>
          <a:xfrm rot="16200000" flipH="1">
            <a:off x="7093060" y="5195745"/>
            <a:ext cx="494325" cy="1785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8" name="Прямая со стрелкой 47"/>
          <p:cNvCxnSpPr/>
          <p:nvPr/>
        </p:nvCxnSpPr>
        <p:spPr>
          <a:xfrm rot="16200000" flipV="1">
            <a:off x="7858148" y="2643182"/>
            <a:ext cx="428628"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4" name="Прямая со стрелкой 53"/>
          <p:cNvCxnSpPr/>
          <p:nvPr/>
        </p:nvCxnSpPr>
        <p:spPr>
          <a:xfrm rot="10800000">
            <a:off x="5929322" y="1571612"/>
            <a:ext cx="1143008" cy="5000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7" name="Прямая со стрелкой 56"/>
          <p:cNvCxnSpPr/>
          <p:nvPr/>
        </p:nvCxnSpPr>
        <p:spPr>
          <a:xfrm rot="10800000">
            <a:off x="5857884" y="2071678"/>
            <a:ext cx="121444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Прямая со стрелкой 59"/>
          <p:cNvCxnSpPr/>
          <p:nvPr/>
        </p:nvCxnSpPr>
        <p:spPr>
          <a:xfrm rot="10800000" flipV="1">
            <a:off x="5857884" y="2071678"/>
            <a:ext cx="1214446"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3" name="Прямая со стрелкой 62"/>
          <p:cNvCxnSpPr/>
          <p:nvPr/>
        </p:nvCxnSpPr>
        <p:spPr>
          <a:xfrm rot="5400000" flipH="1" flipV="1">
            <a:off x="4357686" y="3286124"/>
            <a:ext cx="428628" cy="1428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Прямая со стрелкой 64"/>
          <p:cNvCxnSpPr/>
          <p:nvPr/>
        </p:nvCxnSpPr>
        <p:spPr>
          <a:xfrm flipV="1">
            <a:off x="4500562" y="3143248"/>
            <a:ext cx="571504"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Прямая со стрелкой 67"/>
          <p:cNvCxnSpPr/>
          <p:nvPr/>
        </p:nvCxnSpPr>
        <p:spPr>
          <a:xfrm rot="16200000" flipV="1">
            <a:off x="4250529" y="3321843"/>
            <a:ext cx="357190" cy="1428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2" name="Прямая со стрелкой 71"/>
          <p:cNvCxnSpPr/>
          <p:nvPr/>
        </p:nvCxnSpPr>
        <p:spPr>
          <a:xfrm flipV="1">
            <a:off x="2714612" y="2000240"/>
            <a:ext cx="100013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5" name="Прямая со стрелкой 74"/>
          <p:cNvCxnSpPr/>
          <p:nvPr/>
        </p:nvCxnSpPr>
        <p:spPr>
          <a:xfrm>
            <a:off x="2714612" y="2000240"/>
            <a:ext cx="1071570" cy="3571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8" name="Прямая со стрелкой 77"/>
          <p:cNvCxnSpPr/>
          <p:nvPr/>
        </p:nvCxnSpPr>
        <p:spPr>
          <a:xfrm flipV="1">
            <a:off x="2714612" y="1643050"/>
            <a:ext cx="1071570" cy="3571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85" decel="100000"/>
                                        <p:tgtEl>
                                          <p:spTgt spid="2"/>
                                        </p:tgtEl>
                                      </p:cBhvr>
                                    </p:animEffect>
                                    <p:animScale>
                                      <p:cBhvr>
                                        <p:cTn id="8" dur="385" decel="100000"/>
                                        <p:tgtEl>
                                          <p:spTgt spid="2"/>
                                        </p:tgtEl>
                                      </p:cBhvr>
                                      <p:from x="10000" y="10000"/>
                                      <p:to x="200000" y="450000"/>
                                    </p:animScale>
                                    <p:animScale>
                                      <p:cBhvr>
                                        <p:cTn id="9" dur="615" accel="100000" fill="hold">
                                          <p:stCondLst>
                                            <p:cond delay="385"/>
                                          </p:stCondLst>
                                        </p:cTn>
                                        <p:tgtEl>
                                          <p:spTgt spid="2"/>
                                        </p:tgtEl>
                                      </p:cBhvr>
                                      <p:from x="200000" y="450000"/>
                                      <p:to x="100000" y="100000"/>
                                    </p:animScale>
                                    <p:set>
                                      <p:cBhvr>
                                        <p:cTn id="10" dur="385" fill="hold"/>
                                        <p:tgtEl>
                                          <p:spTgt spid="2"/>
                                        </p:tgtEl>
                                        <p:attrNameLst>
                                          <p:attrName>ppt_x</p:attrName>
                                        </p:attrNameLst>
                                      </p:cBhvr>
                                      <p:to>
                                        <p:strVal val="(0.5)"/>
                                      </p:to>
                                    </p:set>
                                    <p:anim from="(0.5)" to="(#ppt_x)" calcmode="lin" valueType="num">
                                      <p:cBhvr>
                                        <p:cTn id="11" dur="615" accel="100000" fill="hold">
                                          <p:stCondLst>
                                            <p:cond delay="385"/>
                                          </p:stCondLst>
                                        </p:cTn>
                                        <p:tgtEl>
                                          <p:spTgt spid="2"/>
                                        </p:tgtEl>
                                        <p:attrNameLst>
                                          <p:attrName>ppt_x</p:attrName>
                                        </p:attrNameLst>
                                      </p:cBhvr>
                                    </p:anim>
                                    <p:set>
                                      <p:cBhvr>
                                        <p:cTn id="12" dur="385" fill="hold"/>
                                        <p:tgtEl>
                                          <p:spTgt spid="2"/>
                                        </p:tgtEl>
                                        <p:attrNameLst>
                                          <p:attrName>ppt_y</p:attrName>
                                        </p:attrNameLst>
                                      </p:cBhvr>
                                      <p:to>
                                        <p:strVal val="(#ppt_y+0.4)"/>
                                      </p:to>
                                    </p:set>
                                    <p:anim from="(#ppt_y+0.4)" to="(#ppt_y)" calcmode="lin" valueType="num">
                                      <p:cBhvr>
                                        <p:cTn id="13" dur="615" accel="100000" fill="hold">
                                          <p:stCondLst>
                                            <p:cond delay="385"/>
                                          </p:stCondLst>
                                        </p:cTn>
                                        <p:tgtEl>
                                          <p:spTgt spid="2"/>
                                        </p:tgtEl>
                                        <p:attrNameLst>
                                          <p:attrName>ppt_y</p:attrName>
                                        </p:attrNameLst>
                                      </p:cBhvr>
                                    </p:anim>
                                  </p:childTnLst>
                                </p:cTn>
                              </p:par>
                            </p:childTnLst>
                          </p:cTn>
                        </p:par>
                        <p:par>
                          <p:cTn id="14" fill="hold">
                            <p:stCondLst>
                              <p:cond delay="1000"/>
                            </p:stCondLst>
                            <p:childTnLst>
                              <p:par>
                                <p:cTn id="15" presetID="35"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style.rotation</p:attrName>
                                        </p:attrNameLst>
                                      </p:cBhvr>
                                      <p:tavLst>
                                        <p:tav tm="0">
                                          <p:val>
                                            <p:fltVal val="720"/>
                                          </p:val>
                                        </p:tav>
                                        <p:tav tm="100000">
                                          <p:val>
                                            <p:fltVal val="0"/>
                                          </p:val>
                                        </p:tav>
                                      </p:tavLst>
                                    </p:anim>
                                    <p:anim calcmode="lin" valueType="num">
                                      <p:cBhvr>
                                        <p:cTn id="19" dur="1000" fill="hold"/>
                                        <p:tgtEl>
                                          <p:spTgt spid="2050"/>
                                        </p:tgtEl>
                                        <p:attrNameLst>
                                          <p:attrName>ppt_h</p:attrName>
                                        </p:attrNameLst>
                                      </p:cBhvr>
                                      <p:tavLst>
                                        <p:tav tm="0">
                                          <p:val>
                                            <p:fltVal val="0"/>
                                          </p:val>
                                        </p:tav>
                                        <p:tav tm="100000">
                                          <p:val>
                                            <p:strVal val="#ppt_h"/>
                                          </p:val>
                                        </p:tav>
                                      </p:tavLst>
                                    </p:anim>
                                    <p:anim calcmode="lin" valueType="num">
                                      <p:cBhvr>
                                        <p:cTn id="20" dur="1000" fill="hold"/>
                                        <p:tgtEl>
                                          <p:spTgt spid="2050"/>
                                        </p:tgtEl>
                                        <p:attrNameLst>
                                          <p:attrName>ppt_w</p:attrName>
                                        </p:attrNameLst>
                                      </p:cBhvr>
                                      <p:tavLst>
                                        <p:tav tm="0">
                                          <p:val>
                                            <p:fltVal val="0"/>
                                          </p:val>
                                        </p:tav>
                                        <p:tav tm="100000">
                                          <p:val>
                                            <p:strVal val="#ppt_w"/>
                                          </p:val>
                                        </p:tav>
                                      </p:tavLst>
                                    </p:anim>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p:cTn id="24" dur="1000" fill="hold"/>
                                        <p:tgtEl>
                                          <p:spTgt spid="2051"/>
                                        </p:tgtEl>
                                        <p:attrNameLst>
                                          <p:attrName>ppt_w</p:attrName>
                                        </p:attrNameLst>
                                      </p:cBhvr>
                                      <p:tavLst>
                                        <p:tav tm="0">
                                          <p:val>
                                            <p:strVal val="#ppt_w+.3"/>
                                          </p:val>
                                        </p:tav>
                                        <p:tav tm="100000">
                                          <p:val>
                                            <p:strVal val="#ppt_w"/>
                                          </p:val>
                                        </p:tav>
                                      </p:tavLst>
                                    </p:anim>
                                    <p:anim calcmode="lin" valueType="num">
                                      <p:cBhvr>
                                        <p:cTn id="25" dur="1000" fill="hold"/>
                                        <p:tgtEl>
                                          <p:spTgt spid="2051"/>
                                        </p:tgtEl>
                                        <p:attrNameLst>
                                          <p:attrName>ppt_h</p:attrName>
                                        </p:attrNameLst>
                                      </p:cBhvr>
                                      <p:tavLst>
                                        <p:tav tm="0">
                                          <p:val>
                                            <p:strVal val="#ppt_h"/>
                                          </p:val>
                                        </p:tav>
                                        <p:tav tm="100000">
                                          <p:val>
                                            <p:strVal val="#ppt_h"/>
                                          </p:val>
                                        </p:tav>
                                      </p:tavLst>
                                    </p:anim>
                                    <p:animEffect transition="in" filter="fade">
                                      <p:cBhvr>
                                        <p:cTn id="26" dur="1000"/>
                                        <p:tgtEl>
                                          <p:spTgt spid="2051"/>
                                        </p:tgtEl>
                                      </p:cBhvr>
                                    </p:animEffect>
                                  </p:childTnLst>
                                </p:cTn>
                              </p:par>
                            </p:childTnLst>
                          </p:cTn>
                        </p:par>
                        <p:par>
                          <p:cTn id="27" fill="hold">
                            <p:stCondLst>
                              <p:cond delay="3000"/>
                            </p:stCondLst>
                            <p:childTnLst>
                              <p:par>
                                <p:cTn id="28" presetID="35" presetClass="entr" presetSubtype="0" fill="hold" nodeType="after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1000"/>
                                        <p:tgtEl>
                                          <p:spTgt spid="2054"/>
                                        </p:tgtEl>
                                      </p:cBhvr>
                                    </p:animEffect>
                                    <p:anim calcmode="lin" valueType="num">
                                      <p:cBhvr>
                                        <p:cTn id="31" dur="1000" fill="hold"/>
                                        <p:tgtEl>
                                          <p:spTgt spid="2054"/>
                                        </p:tgtEl>
                                        <p:attrNameLst>
                                          <p:attrName>style.rotation</p:attrName>
                                        </p:attrNameLst>
                                      </p:cBhvr>
                                      <p:tavLst>
                                        <p:tav tm="0">
                                          <p:val>
                                            <p:fltVal val="720"/>
                                          </p:val>
                                        </p:tav>
                                        <p:tav tm="100000">
                                          <p:val>
                                            <p:fltVal val="0"/>
                                          </p:val>
                                        </p:tav>
                                      </p:tavLst>
                                    </p:anim>
                                    <p:anim calcmode="lin" valueType="num">
                                      <p:cBhvr>
                                        <p:cTn id="32" dur="1000" fill="hold"/>
                                        <p:tgtEl>
                                          <p:spTgt spid="2054"/>
                                        </p:tgtEl>
                                        <p:attrNameLst>
                                          <p:attrName>ppt_h</p:attrName>
                                        </p:attrNameLst>
                                      </p:cBhvr>
                                      <p:tavLst>
                                        <p:tav tm="0">
                                          <p:val>
                                            <p:fltVal val="0"/>
                                          </p:val>
                                        </p:tav>
                                        <p:tav tm="100000">
                                          <p:val>
                                            <p:strVal val="#ppt_h"/>
                                          </p:val>
                                        </p:tav>
                                      </p:tavLst>
                                    </p:anim>
                                    <p:anim calcmode="lin" valueType="num">
                                      <p:cBhvr>
                                        <p:cTn id="33" dur="1000" fill="hold"/>
                                        <p:tgtEl>
                                          <p:spTgt spid="2054"/>
                                        </p:tgtEl>
                                        <p:attrNameLst>
                                          <p:attrName>ppt_w</p:attrName>
                                        </p:attrNameLst>
                                      </p:cBhvr>
                                      <p:tavLst>
                                        <p:tav tm="0">
                                          <p:val>
                                            <p:fltVal val="0"/>
                                          </p:val>
                                        </p:tav>
                                        <p:tav tm="100000">
                                          <p:val>
                                            <p:strVal val="#ppt_w"/>
                                          </p:val>
                                        </p:tav>
                                      </p:tavLst>
                                    </p:anim>
                                  </p:childTnLst>
                                </p:cTn>
                              </p:par>
                            </p:childTnLst>
                          </p:cTn>
                        </p:par>
                        <p:par>
                          <p:cTn id="34" fill="hold">
                            <p:stCondLst>
                              <p:cond delay="4000"/>
                            </p:stCondLst>
                            <p:childTnLst>
                              <p:par>
                                <p:cTn id="35" presetID="9" presetClass="entr" presetSubtype="0" fill="hold" nodeType="after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dissolve">
                                      <p:cBhvr>
                                        <p:cTn id="37" dur="1000"/>
                                        <p:tgtEl>
                                          <p:spTgt spid="2058"/>
                                        </p:tgtEl>
                                      </p:cBhvr>
                                    </p:animEffect>
                                  </p:childTnLst>
                                </p:cTn>
                              </p:par>
                            </p:childTnLst>
                          </p:cTn>
                        </p:par>
                        <p:par>
                          <p:cTn id="38" fill="hold">
                            <p:stCondLst>
                              <p:cond delay="5000"/>
                            </p:stCondLst>
                            <p:childTnLst>
                              <p:par>
                                <p:cTn id="39" presetID="22" presetClass="entr" presetSubtype="4"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1000"/>
                                        <p:tgtEl>
                                          <p:spTgt spid="20"/>
                                        </p:tgtEl>
                                      </p:cBhvr>
                                    </p:animEffect>
                                  </p:childTnLst>
                                </p:cTn>
                              </p:par>
                            </p:childTnLst>
                          </p:cTn>
                        </p:par>
                        <p:par>
                          <p:cTn id="42" fill="hold">
                            <p:stCondLst>
                              <p:cond delay="60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6500"/>
                            </p:stCondLst>
                            <p:childTnLst>
                              <p:par>
                                <p:cTn id="47" presetID="22" presetClass="entr" presetSubtype="4"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par>
                          <p:cTn id="50" fill="hold">
                            <p:stCondLst>
                              <p:cond delay="7000"/>
                            </p:stCondLst>
                            <p:childTnLst>
                              <p:par>
                                <p:cTn id="51" presetID="22" presetClass="entr" presetSubtype="4"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par>
                          <p:cTn id="54" fill="hold">
                            <p:stCondLst>
                              <p:cond delay="7500"/>
                            </p:stCondLst>
                            <p:childTnLst>
                              <p:par>
                                <p:cTn id="55" presetID="8" presetClass="emph" presetSubtype="0" fill="hold" nodeType="afterEffect">
                                  <p:stCondLst>
                                    <p:cond delay="0"/>
                                  </p:stCondLst>
                                  <p:childTnLst>
                                    <p:animRot by="21600000">
                                      <p:cBhvr>
                                        <p:cTn id="56" dur="1000" fill="hold"/>
                                        <p:tgtEl>
                                          <p:spTgt spid="2054"/>
                                        </p:tgtEl>
                                        <p:attrNameLst>
                                          <p:attrName>r</p:attrName>
                                        </p:attrNameLst>
                                      </p:cBhvr>
                                    </p:animRot>
                                  </p:childTnLst>
                                </p:cTn>
                              </p:par>
                            </p:childTnLst>
                          </p:cTn>
                        </p:par>
                        <p:par>
                          <p:cTn id="57" fill="hold">
                            <p:stCondLst>
                              <p:cond delay="8500"/>
                            </p:stCondLst>
                            <p:childTnLst>
                              <p:par>
                                <p:cTn id="58" presetID="22" presetClass="entr" presetSubtype="4"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par>
                          <p:cTn id="61" fill="hold">
                            <p:stCondLst>
                              <p:cond delay="9000"/>
                            </p:stCondLst>
                            <p:childTnLst>
                              <p:par>
                                <p:cTn id="62" presetID="30" presetClass="entr" presetSubtype="0" fill="hold" nodeType="afterEffect">
                                  <p:stCondLst>
                                    <p:cond delay="0"/>
                                  </p:stCondLst>
                                  <p:childTnLst>
                                    <p:set>
                                      <p:cBhvr>
                                        <p:cTn id="63" dur="1" fill="hold">
                                          <p:stCondLst>
                                            <p:cond delay="0"/>
                                          </p:stCondLst>
                                        </p:cTn>
                                        <p:tgtEl>
                                          <p:spTgt spid="2057"/>
                                        </p:tgtEl>
                                        <p:attrNameLst>
                                          <p:attrName>style.visibility</p:attrName>
                                        </p:attrNameLst>
                                      </p:cBhvr>
                                      <p:to>
                                        <p:strVal val="visible"/>
                                      </p:to>
                                    </p:set>
                                    <p:animEffect transition="in" filter="fade">
                                      <p:cBhvr>
                                        <p:cTn id="64" dur="800" decel="100000"/>
                                        <p:tgtEl>
                                          <p:spTgt spid="2057"/>
                                        </p:tgtEl>
                                      </p:cBhvr>
                                    </p:animEffect>
                                    <p:anim calcmode="lin" valueType="num">
                                      <p:cBhvr>
                                        <p:cTn id="65" dur="800" decel="100000" fill="hold"/>
                                        <p:tgtEl>
                                          <p:spTgt spid="2057"/>
                                        </p:tgtEl>
                                        <p:attrNameLst>
                                          <p:attrName>style.rotation</p:attrName>
                                        </p:attrNameLst>
                                      </p:cBhvr>
                                      <p:tavLst>
                                        <p:tav tm="0">
                                          <p:val>
                                            <p:fltVal val="-90"/>
                                          </p:val>
                                        </p:tav>
                                        <p:tav tm="100000">
                                          <p:val>
                                            <p:fltVal val="0"/>
                                          </p:val>
                                        </p:tav>
                                      </p:tavLst>
                                    </p:anim>
                                    <p:anim calcmode="lin" valueType="num">
                                      <p:cBhvr>
                                        <p:cTn id="66" dur="800" decel="100000" fill="hold"/>
                                        <p:tgtEl>
                                          <p:spTgt spid="2057"/>
                                        </p:tgtEl>
                                        <p:attrNameLst>
                                          <p:attrName>ppt_x</p:attrName>
                                        </p:attrNameLst>
                                      </p:cBhvr>
                                      <p:tavLst>
                                        <p:tav tm="0">
                                          <p:val>
                                            <p:strVal val="#ppt_x+0.4"/>
                                          </p:val>
                                        </p:tav>
                                        <p:tav tm="100000">
                                          <p:val>
                                            <p:strVal val="#ppt_x-0.05"/>
                                          </p:val>
                                        </p:tav>
                                      </p:tavLst>
                                    </p:anim>
                                    <p:anim calcmode="lin" valueType="num">
                                      <p:cBhvr>
                                        <p:cTn id="67" dur="800" decel="100000" fill="hold"/>
                                        <p:tgtEl>
                                          <p:spTgt spid="2057"/>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057"/>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057"/>
                                        </p:tgtEl>
                                        <p:attrNameLst>
                                          <p:attrName>ppt_y</p:attrName>
                                        </p:attrNameLst>
                                      </p:cBhvr>
                                      <p:tavLst>
                                        <p:tav tm="0">
                                          <p:val>
                                            <p:strVal val="#ppt_y+0.1"/>
                                          </p:val>
                                        </p:tav>
                                        <p:tav tm="100000">
                                          <p:val>
                                            <p:strVal val="#ppt_y"/>
                                          </p:val>
                                        </p:tav>
                                      </p:tavLst>
                                    </p:anim>
                                  </p:childTnLst>
                                </p:cTn>
                              </p:par>
                            </p:childTnLst>
                          </p:cTn>
                        </p:par>
                        <p:par>
                          <p:cTn id="70" fill="hold">
                            <p:stCondLst>
                              <p:cond delay="10000"/>
                            </p:stCondLst>
                            <p:childTnLst>
                              <p:par>
                                <p:cTn id="71" presetID="52" presetClass="entr" presetSubtype="0" fill="hold" nodeType="afterEffect">
                                  <p:stCondLst>
                                    <p:cond delay="0"/>
                                  </p:stCondLst>
                                  <p:childTnLst>
                                    <p:set>
                                      <p:cBhvr>
                                        <p:cTn id="72" dur="1" fill="hold">
                                          <p:stCondLst>
                                            <p:cond delay="0"/>
                                          </p:stCondLst>
                                        </p:cTn>
                                        <p:tgtEl>
                                          <p:spTgt spid="2055"/>
                                        </p:tgtEl>
                                        <p:attrNameLst>
                                          <p:attrName>style.visibility</p:attrName>
                                        </p:attrNameLst>
                                      </p:cBhvr>
                                      <p:to>
                                        <p:strVal val="visible"/>
                                      </p:to>
                                    </p:set>
                                    <p:animScale>
                                      <p:cBhvr>
                                        <p:cTn id="73" dur="1000" decel="50000" fill="hold">
                                          <p:stCondLst>
                                            <p:cond delay="0"/>
                                          </p:stCondLst>
                                        </p:cTn>
                                        <p:tgtEl>
                                          <p:spTgt spid="20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2055"/>
                                        </p:tgtEl>
                                        <p:attrNameLst>
                                          <p:attrName>ppt_x</p:attrName>
                                          <p:attrName>ppt_y</p:attrName>
                                        </p:attrNameLst>
                                      </p:cBhvr>
                                    </p:animMotion>
                                    <p:animEffect transition="in" filter="fade">
                                      <p:cBhvr>
                                        <p:cTn id="75" dur="1000"/>
                                        <p:tgtEl>
                                          <p:spTgt spid="2055"/>
                                        </p:tgtEl>
                                      </p:cBhvr>
                                    </p:animEffect>
                                  </p:childTnLst>
                                </p:cTn>
                              </p:par>
                            </p:childTnLst>
                          </p:cTn>
                        </p:par>
                        <p:par>
                          <p:cTn id="76" fill="hold">
                            <p:stCondLst>
                              <p:cond delay="11000"/>
                            </p:stCondLst>
                            <p:childTnLst>
                              <p:par>
                                <p:cTn id="77" presetID="50" presetClass="entr" presetSubtype="0" decel="100000" fill="hold" nodeType="afterEffect">
                                  <p:stCondLst>
                                    <p:cond delay="0"/>
                                  </p:stCondLst>
                                  <p:childTnLst>
                                    <p:set>
                                      <p:cBhvr>
                                        <p:cTn id="78" dur="1" fill="hold">
                                          <p:stCondLst>
                                            <p:cond delay="0"/>
                                          </p:stCondLst>
                                        </p:cTn>
                                        <p:tgtEl>
                                          <p:spTgt spid="2056"/>
                                        </p:tgtEl>
                                        <p:attrNameLst>
                                          <p:attrName>style.visibility</p:attrName>
                                        </p:attrNameLst>
                                      </p:cBhvr>
                                      <p:to>
                                        <p:strVal val="visible"/>
                                      </p:to>
                                    </p:set>
                                    <p:anim calcmode="lin" valueType="num">
                                      <p:cBhvr>
                                        <p:cTn id="79" dur="1000" fill="hold"/>
                                        <p:tgtEl>
                                          <p:spTgt spid="2056"/>
                                        </p:tgtEl>
                                        <p:attrNameLst>
                                          <p:attrName>ppt_w</p:attrName>
                                        </p:attrNameLst>
                                      </p:cBhvr>
                                      <p:tavLst>
                                        <p:tav tm="0">
                                          <p:val>
                                            <p:strVal val="#ppt_w+.3"/>
                                          </p:val>
                                        </p:tav>
                                        <p:tav tm="100000">
                                          <p:val>
                                            <p:strVal val="#ppt_w"/>
                                          </p:val>
                                        </p:tav>
                                      </p:tavLst>
                                    </p:anim>
                                    <p:anim calcmode="lin" valueType="num">
                                      <p:cBhvr>
                                        <p:cTn id="80" dur="1000" fill="hold"/>
                                        <p:tgtEl>
                                          <p:spTgt spid="2056"/>
                                        </p:tgtEl>
                                        <p:attrNameLst>
                                          <p:attrName>ppt_h</p:attrName>
                                        </p:attrNameLst>
                                      </p:cBhvr>
                                      <p:tavLst>
                                        <p:tav tm="0">
                                          <p:val>
                                            <p:strVal val="#ppt_h"/>
                                          </p:val>
                                        </p:tav>
                                        <p:tav tm="100000">
                                          <p:val>
                                            <p:strVal val="#ppt_h"/>
                                          </p:val>
                                        </p:tav>
                                      </p:tavLst>
                                    </p:anim>
                                    <p:animEffect transition="in" filter="fade">
                                      <p:cBhvr>
                                        <p:cTn id="81" dur="1000"/>
                                        <p:tgtEl>
                                          <p:spTgt spid="2056"/>
                                        </p:tgtEl>
                                      </p:cBhvr>
                                    </p:animEffect>
                                  </p:childTnLst>
                                </p:cTn>
                              </p:par>
                            </p:childTnLst>
                          </p:cTn>
                        </p:par>
                        <p:par>
                          <p:cTn id="82" fill="hold">
                            <p:stCondLst>
                              <p:cond delay="12000"/>
                            </p:stCondLst>
                            <p:childTnLst>
                              <p:par>
                                <p:cTn id="83" presetID="22" presetClass="entr" presetSubtype="4"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500"/>
                                        <p:tgtEl>
                                          <p:spTgt spid="34"/>
                                        </p:tgtEl>
                                      </p:cBhvr>
                                    </p:animEffect>
                                  </p:childTnLst>
                                </p:cTn>
                              </p:par>
                            </p:childTnLst>
                          </p:cTn>
                        </p:par>
                        <p:par>
                          <p:cTn id="86" fill="hold">
                            <p:stCondLst>
                              <p:cond delay="12500"/>
                            </p:stCondLst>
                            <p:childTnLst>
                              <p:par>
                                <p:cTn id="87" presetID="23" presetClass="entr" presetSubtype="16"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childTnLst>
                                </p:cTn>
                              </p:par>
                            </p:childTnLst>
                          </p:cTn>
                        </p:par>
                        <p:par>
                          <p:cTn id="91" fill="hold">
                            <p:stCondLst>
                              <p:cond delay="13000"/>
                            </p:stCondLst>
                            <p:childTnLst>
                              <p:par>
                                <p:cTn id="92" presetID="22" presetClass="entr" presetSubtype="4" fill="hold"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down)">
                                      <p:cBhvr>
                                        <p:cTn id="94" dur="500"/>
                                        <p:tgtEl>
                                          <p:spTgt spid="39"/>
                                        </p:tgtEl>
                                      </p:cBhvr>
                                    </p:animEffect>
                                  </p:childTnLst>
                                </p:cTn>
                              </p:par>
                            </p:childTnLst>
                          </p:cTn>
                        </p:par>
                        <p:par>
                          <p:cTn id="95" fill="hold">
                            <p:stCondLst>
                              <p:cond delay="13500"/>
                            </p:stCondLst>
                            <p:childTnLst>
                              <p:par>
                                <p:cTn id="96" presetID="50" presetClass="entr" presetSubtype="0" decel="100000" fill="hold" nodeType="afterEffect">
                                  <p:stCondLst>
                                    <p:cond delay="0"/>
                                  </p:stCondLst>
                                  <p:childTnLst>
                                    <p:set>
                                      <p:cBhvr>
                                        <p:cTn id="97" dur="1" fill="hold">
                                          <p:stCondLst>
                                            <p:cond delay="0"/>
                                          </p:stCondLst>
                                        </p:cTn>
                                        <p:tgtEl>
                                          <p:spTgt spid="2059"/>
                                        </p:tgtEl>
                                        <p:attrNameLst>
                                          <p:attrName>style.visibility</p:attrName>
                                        </p:attrNameLst>
                                      </p:cBhvr>
                                      <p:to>
                                        <p:strVal val="visible"/>
                                      </p:to>
                                    </p:set>
                                    <p:anim calcmode="lin" valueType="num">
                                      <p:cBhvr>
                                        <p:cTn id="98" dur="1000" fill="hold"/>
                                        <p:tgtEl>
                                          <p:spTgt spid="2059"/>
                                        </p:tgtEl>
                                        <p:attrNameLst>
                                          <p:attrName>ppt_w</p:attrName>
                                        </p:attrNameLst>
                                      </p:cBhvr>
                                      <p:tavLst>
                                        <p:tav tm="0">
                                          <p:val>
                                            <p:strVal val="#ppt_w+.3"/>
                                          </p:val>
                                        </p:tav>
                                        <p:tav tm="100000">
                                          <p:val>
                                            <p:strVal val="#ppt_w"/>
                                          </p:val>
                                        </p:tav>
                                      </p:tavLst>
                                    </p:anim>
                                    <p:anim calcmode="lin" valueType="num">
                                      <p:cBhvr>
                                        <p:cTn id="99" dur="1000" fill="hold"/>
                                        <p:tgtEl>
                                          <p:spTgt spid="2059"/>
                                        </p:tgtEl>
                                        <p:attrNameLst>
                                          <p:attrName>ppt_h</p:attrName>
                                        </p:attrNameLst>
                                      </p:cBhvr>
                                      <p:tavLst>
                                        <p:tav tm="0">
                                          <p:val>
                                            <p:strVal val="#ppt_h"/>
                                          </p:val>
                                        </p:tav>
                                        <p:tav tm="100000">
                                          <p:val>
                                            <p:strVal val="#ppt_h"/>
                                          </p:val>
                                        </p:tav>
                                      </p:tavLst>
                                    </p:anim>
                                    <p:animEffect transition="in" filter="fade">
                                      <p:cBhvr>
                                        <p:cTn id="100" dur="1000"/>
                                        <p:tgtEl>
                                          <p:spTgt spid="2059"/>
                                        </p:tgtEl>
                                      </p:cBhvr>
                                    </p:animEffect>
                                  </p:childTnLst>
                                </p:cTn>
                              </p:par>
                            </p:childTnLst>
                          </p:cTn>
                        </p:par>
                        <p:par>
                          <p:cTn id="101" fill="hold">
                            <p:stCondLst>
                              <p:cond delay="14500"/>
                            </p:stCondLst>
                            <p:childTnLst>
                              <p:par>
                                <p:cTn id="102" presetID="35" presetClass="entr" presetSubtype="0" fill="hold" nodeType="afterEffect">
                                  <p:stCondLst>
                                    <p:cond delay="0"/>
                                  </p:stCondLst>
                                  <p:childTnLst>
                                    <p:set>
                                      <p:cBhvr>
                                        <p:cTn id="103" dur="1" fill="hold">
                                          <p:stCondLst>
                                            <p:cond delay="0"/>
                                          </p:stCondLst>
                                        </p:cTn>
                                        <p:tgtEl>
                                          <p:spTgt spid="2062"/>
                                        </p:tgtEl>
                                        <p:attrNameLst>
                                          <p:attrName>style.visibility</p:attrName>
                                        </p:attrNameLst>
                                      </p:cBhvr>
                                      <p:to>
                                        <p:strVal val="visible"/>
                                      </p:to>
                                    </p:set>
                                    <p:animEffect transition="in" filter="fade">
                                      <p:cBhvr>
                                        <p:cTn id="104" dur="1000"/>
                                        <p:tgtEl>
                                          <p:spTgt spid="2062"/>
                                        </p:tgtEl>
                                      </p:cBhvr>
                                    </p:animEffect>
                                    <p:anim calcmode="lin" valueType="num">
                                      <p:cBhvr>
                                        <p:cTn id="105" dur="1000" fill="hold"/>
                                        <p:tgtEl>
                                          <p:spTgt spid="2062"/>
                                        </p:tgtEl>
                                        <p:attrNameLst>
                                          <p:attrName>style.rotation</p:attrName>
                                        </p:attrNameLst>
                                      </p:cBhvr>
                                      <p:tavLst>
                                        <p:tav tm="0">
                                          <p:val>
                                            <p:fltVal val="720"/>
                                          </p:val>
                                        </p:tav>
                                        <p:tav tm="100000">
                                          <p:val>
                                            <p:fltVal val="0"/>
                                          </p:val>
                                        </p:tav>
                                      </p:tavLst>
                                    </p:anim>
                                    <p:anim calcmode="lin" valueType="num">
                                      <p:cBhvr>
                                        <p:cTn id="106" dur="1000" fill="hold"/>
                                        <p:tgtEl>
                                          <p:spTgt spid="2062"/>
                                        </p:tgtEl>
                                        <p:attrNameLst>
                                          <p:attrName>ppt_h</p:attrName>
                                        </p:attrNameLst>
                                      </p:cBhvr>
                                      <p:tavLst>
                                        <p:tav tm="0">
                                          <p:val>
                                            <p:fltVal val="0"/>
                                          </p:val>
                                        </p:tav>
                                        <p:tav tm="100000">
                                          <p:val>
                                            <p:strVal val="#ppt_h"/>
                                          </p:val>
                                        </p:tav>
                                      </p:tavLst>
                                    </p:anim>
                                    <p:anim calcmode="lin" valueType="num">
                                      <p:cBhvr>
                                        <p:cTn id="107" dur="1000" fill="hold"/>
                                        <p:tgtEl>
                                          <p:spTgt spid="2062"/>
                                        </p:tgtEl>
                                        <p:attrNameLst>
                                          <p:attrName>ppt_w</p:attrName>
                                        </p:attrNameLst>
                                      </p:cBhvr>
                                      <p:tavLst>
                                        <p:tav tm="0">
                                          <p:val>
                                            <p:fltVal val="0"/>
                                          </p:val>
                                        </p:tav>
                                        <p:tav tm="100000">
                                          <p:val>
                                            <p:strVal val="#ppt_w"/>
                                          </p:val>
                                        </p:tav>
                                      </p:tavLst>
                                    </p:anim>
                                  </p:childTnLst>
                                </p:cTn>
                              </p:par>
                            </p:childTnLst>
                          </p:cTn>
                        </p:par>
                        <p:par>
                          <p:cTn id="108" fill="hold">
                            <p:stCondLst>
                              <p:cond delay="15500"/>
                            </p:stCondLst>
                            <p:childTnLst>
                              <p:par>
                                <p:cTn id="109" presetID="49" presetClass="entr" presetSubtype="0" decel="100000" fill="hold" nodeType="afterEffect">
                                  <p:stCondLst>
                                    <p:cond delay="0"/>
                                  </p:stCondLst>
                                  <p:childTnLst>
                                    <p:set>
                                      <p:cBhvr>
                                        <p:cTn id="110" dur="1" fill="hold">
                                          <p:stCondLst>
                                            <p:cond delay="0"/>
                                          </p:stCondLst>
                                        </p:cTn>
                                        <p:tgtEl>
                                          <p:spTgt spid="2065"/>
                                        </p:tgtEl>
                                        <p:attrNameLst>
                                          <p:attrName>style.visibility</p:attrName>
                                        </p:attrNameLst>
                                      </p:cBhvr>
                                      <p:to>
                                        <p:strVal val="visible"/>
                                      </p:to>
                                    </p:set>
                                    <p:anim calcmode="lin" valueType="num">
                                      <p:cBhvr>
                                        <p:cTn id="111" dur="500" fill="hold"/>
                                        <p:tgtEl>
                                          <p:spTgt spid="2065"/>
                                        </p:tgtEl>
                                        <p:attrNameLst>
                                          <p:attrName>ppt_w</p:attrName>
                                        </p:attrNameLst>
                                      </p:cBhvr>
                                      <p:tavLst>
                                        <p:tav tm="0">
                                          <p:val>
                                            <p:fltVal val="0"/>
                                          </p:val>
                                        </p:tav>
                                        <p:tav tm="100000">
                                          <p:val>
                                            <p:strVal val="#ppt_w"/>
                                          </p:val>
                                        </p:tav>
                                      </p:tavLst>
                                    </p:anim>
                                    <p:anim calcmode="lin" valueType="num">
                                      <p:cBhvr>
                                        <p:cTn id="112" dur="500" fill="hold"/>
                                        <p:tgtEl>
                                          <p:spTgt spid="2065"/>
                                        </p:tgtEl>
                                        <p:attrNameLst>
                                          <p:attrName>ppt_h</p:attrName>
                                        </p:attrNameLst>
                                      </p:cBhvr>
                                      <p:tavLst>
                                        <p:tav tm="0">
                                          <p:val>
                                            <p:fltVal val="0"/>
                                          </p:val>
                                        </p:tav>
                                        <p:tav tm="100000">
                                          <p:val>
                                            <p:strVal val="#ppt_h"/>
                                          </p:val>
                                        </p:tav>
                                      </p:tavLst>
                                    </p:anim>
                                    <p:anim calcmode="lin" valueType="num">
                                      <p:cBhvr>
                                        <p:cTn id="113" dur="500" fill="hold"/>
                                        <p:tgtEl>
                                          <p:spTgt spid="2065"/>
                                        </p:tgtEl>
                                        <p:attrNameLst>
                                          <p:attrName>style.rotation</p:attrName>
                                        </p:attrNameLst>
                                      </p:cBhvr>
                                      <p:tavLst>
                                        <p:tav tm="0">
                                          <p:val>
                                            <p:fltVal val="360"/>
                                          </p:val>
                                        </p:tav>
                                        <p:tav tm="100000">
                                          <p:val>
                                            <p:fltVal val="0"/>
                                          </p:val>
                                        </p:tav>
                                      </p:tavLst>
                                    </p:anim>
                                    <p:animEffect transition="in" filter="fade">
                                      <p:cBhvr>
                                        <p:cTn id="114" dur="500"/>
                                        <p:tgtEl>
                                          <p:spTgt spid="2065"/>
                                        </p:tgtEl>
                                      </p:cBhvr>
                                    </p:animEffect>
                                  </p:childTnLst>
                                </p:cTn>
                              </p:par>
                            </p:childTnLst>
                          </p:cTn>
                        </p:par>
                        <p:par>
                          <p:cTn id="115" fill="hold">
                            <p:stCondLst>
                              <p:cond delay="16000"/>
                            </p:stCondLst>
                            <p:childTnLst>
                              <p:par>
                                <p:cTn id="116" presetID="5" presetClass="entr" presetSubtype="10" fill="hold" nodeType="afterEffect">
                                  <p:stCondLst>
                                    <p:cond delay="0"/>
                                  </p:stCondLst>
                                  <p:childTnLst>
                                    <p:set>
                                      <p:cBhvr>
                                        <p:cTn id="117" dur="1" fill="hold">
                                          <p:stCondLst>
                                            <p:cond delay="0"/>
                                          </p:stCondLst>
                                        </p:cTn>
                                        <p:tgtEl>
                                          <p:spTgt spid="2063"/>
                                        </p:tgtEl>
                                        <p:attrNameLst>
                                          <p:attrName>style.visibility</p:attrName>
                                        </p:attrNameLst>
                                      </p:cBhvr>
                                      <p:to>
                                        <p:strVal val="visible"/>
                                      </p:to>
                                    </p:set>
                                    <p:animEffect transition="in" filter="checkerboard(across)">
                                      <p:cBhvr>
                                        <p:cTn id="118" dur="500"/>
                                        <p:tgtEl>
                                          <p:spTgt spid="2063"/>
                                        </p:tgtEl>
                                      </p:cBhvr>
                                    </p:animEffect>
                                  </p:childTnLst>
                                </p:cTn>
                              </p:par>
                            </p:childTnLst>
                          </p:cTn>
                        </p:par>
                        <p:par>
                          <p:cTn id="119" fill="hold">
                            <p:stCondLst>
                              <p:cond delay="16500"/>
                            </p:stCondLst>
                            <p:childTnLst>
                              <p:par>
                                <p:cTn id="120" presetID="22" presetClass="entr" presetSubtype="4" fill="hold" nodeType="after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wipe(down)">
                                      <p:cBhvr>
                                        <p:cTn id="122" dur="500"/>
                                        <p:tgtEl>
                                          <p:spTgt spid="43"/>
                                        </p:tgtEl>
                                      </p:cBhvr>
                                    </p:animEffect>
                                  </p:childTnLst>
                                </p:cTn>
                              </p:par>
                            </p:childTnLst>
                          </p:cTn>
                        </p:par>
                        <p:par>
                          <p:cTn id="123" fill="hold">
                            <p:stCondLst>
                              <p:cond delay="17000"/>
                            </p:stCondLst>
                            <p:childTnLst>
                              <p:par>
                                <p:cTn id="124" presetID="22" presetClass="entr" presetSubtype="4" fill="hold" nodeType="after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wipe(down)">
                                      <p:cBhvr>
                                        <p:cTn id="126" dur="500"/>
                                        <p:tgtEl>
                                          <p:spTgt spid="44"/>
                                        </p:tgtEl>
                                      </p:cBhvr>
                                    </p:animEffect>
                                  </p:childTnLst>
                                </p:cTn>
                              </p:par>
                            </p:childTnLst>
                          </p:cTn>
                        </p:par>
                        <p:par>
                          <p:cTn id="127" fill="hold">
                            <p:stCondLst>
                              <p:cond delay="17500"/>
                            </p:stCondLst>
                            <p:childTnLst>
                              <p:par>
                                <p:cTn id="128" presetID="50" presetClass="entr" presetSubtype="0" decel="100000" fill="hold" nodeType="afterEffect">
                                  <p:stCondLst>
                                    <p:cond delay="0"/>
                                  </p:stCondLst>
                                  <p:childTnLst>
                                    <p:set>
                                      <p:cBhvr>
                                        <p:cTn id="129" dur="1" fill="hold">
                                          <p:stCondLst>
                                            <p:cond delay="0"/>
                                          </p:stCondLst>
                                        </p:cTn>
                                        <p:tgtEl>
                                          <p:spTgt spid="2064"/>
                                        </p:tgtEl>
                                        <p:attrNameLst>
                                          <p:attrName>style.visibility</p:attrName>
                                        </p:attrNameLst>
                                      </p:cBhvr>
                                      <p:to>
                                        <p:strVal val="visible"/>
                                      </p:to>
                                    </p:set>
                                    <p:anim calcmode="lin" valueType="num">
                                      <p:cBhvr>
                                        <p:cTn id="130" dur="1000" fill="hold"/>
                                        <p:tgtEl>
                                          <p:spTgt spid="2064"/>
                                        </p:tgtEl>
                                        <p:attrNameLst>
                                          <p:attrName>ppt_w</p:attrName>
                                        </p:attrNameLst>
                                      </p:cBhvr>
                                      <p:tavLst>
                                        <p:tav tm="0">
                                          <p:val>
                                            <p:strVal val="#ppt_w+.3"/>
                                          </p:val>
                                        </p:tav>
                                        <p:tav tm="100000">
                                          <p:val>
                                            <p:strVal val="#ppt_w"/>
                                          </p:val>
                                        </p:tav>
                                      </p:tavLst>
                                    </p:anim>
                                    <p:anim calcmode="lin" valueType="num">
                                      <p:cBhvr>
                                        <p:cTn id="131" dur="1000" fill="hold"/>
                                        <p:tgtEl>
                                          <p:spTgt spid="2064"/>
                                        </p:tgtEl>
                                        <p:attrNameLst>
                                          <p:attrName>ppt_h</p:attrName>
                                        </p:attrNameLst>
                                      </p:cBhvr>
                                      <p:tavLst>
                                        <p:tav tm="0">
                                          <p:val>
                                            <p:strVal val="#ppt_h"/>
                                          </p:val>
                                        </p:tav>
                                        <p:tav tm="100000">
                                          <p:val>
                                            <p:strVal val="#ppt_h"/>
                                          </p:val>
                                        </p:tav>
                                      </p:tavLst>
                                    </p:anim>
                                    <p:animEffect transition="in" filter="fade">
                                      <p:cBhvr>
                                        <p:cTn id="132" dur="1000"/>
                                        <p:tgtEl>
                                          <p:spTgt spid="2064"/>
                                        </p:tgtEl>
                                      </p:cBhvr>
                                    </p:animEffect>
                                  </p:childTnLst>
                                </p:cTn>
                              </p:par>
                            </p:childTnLst>
                          </p:cTn>
                        </p:par>
                        <p:par>
                          <p:cTn id="133" fill="hold">
                            <p:stCondLst>
                              <p:cond delay="18500"/>
                            </p:stCondLst>
                            <p:childTnLst>
                              <p:par>
                                <p:cTn id="134" presetID="22" presetClass="entr" presetSubtype="4" fill="hold" nodeType="after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wipe(down)">
                                      <p:cBhvr>
                                        <p:cTn id="136" dur="500"/>
                                        <p:tgtEl>
                                          <p:spTgt spid="48"/>
                                        </p:tgtEl>
                                      </p:cBhvr>
                                    </p:animEffect>
                                  </p:childTnLst>
                                </p:cTn>
                              </p:par>
                            </p:childTnLst>
                          </p:cTn>
                        </p:par>
                        <p:par>
                          <p:cTn id="137" fill="hold">
                            <p:stCondLst>
                              <p:cond delay="19000"/>
                            </p:stCondLst>
                            <p:childTnLst>
                              <p:par>
                                <p:cTn id="138" presetID="23" presetClass="entr" presetSubtype="16" fill="hold" nodeType="afterEffect">
                                  <p:stCondLst>
                                    <p:cond delay="0"/>
                                  </p:stCondLst>
                                  <p:childTnLst>
                                    <p:set>
                                      <p:cBhvr>
                                        <p:cTn id="139" dur="1" fill="hold">
                                          <p:stCondLst>
                                            <p:cond delay="0"/>
                                          </p:stCondLst>
                                        </p:cTn>
                                        <p:tgtEl>
                                          <p:spTgt spid="2052"/>
                                        </p:tgtEl>
                                        <p:attrNameLst>
                                          <p:attrName>style.visibility</p:attrName>
                                        </p:attrNameLst>
                                      </p:cBhvr>
                                      <p:to>
                                        <p:strVal val="visible"/>
                                      </p:to>
                                    </p:set>
                                    <p:anim calcmode="lin" valueType="num">
                                      <p:cBhvr>
                                        <p:cTn id="140" dur="500" fill="hold"/>
                                        <p:tgtEl>
                                          <p:spTgt spid="2052"/>
                                        </p:tgtEl>
                                        <p:attrNameLst>
                                          <p:attrName>ppt_w</p:attrName>
                                        </p:attrNameLst>
                                      </p:cBhvr>
                                      <p:tavLst>
                                        <p:tav tm="0">
                                          <p:val>
                                            <p:fltVal val="0"/>
                                          </p:val>
                                        </p:tav>
                                        <p:tav tm="100000">
                                          <p:val>
                                            <p:strVal val="#ppt_w"/>
                                          </p:val>
                                        </p:tav>
                                      </p:tavLst>
                                    </p:anim>
                                    <p:anim calcmode="lin" valueType="num">
                                      <p:cBhvr>
                                        <p:cTn id="141" dur="500" fill="hold"/>
                                        <p:tgtEl>
                                          <p:spTgt spid="2052"/>
                                        </p:tgtEl>
                                        <p:attrNameLst>
                                          <p:attrName>ppt_h</p:attrName>
                                        </p:attrNameLst>
                                      </p:cBhvr>
                                      <p:tavLst>
                                        <p:tav tm="0">
                                          <p:val>
                                            <p:fltVal val="0"/>
                                          </p:val>
                                        </p:tav>
                                        <p:tav tm="100000">
                                          <p:val>
                                            <p:strVal val="#ppt_h"/>
                                          </p:val>
                                        </p:tav>
                                      </p:tavLst>
                                    </p:anim>
                                  </p:childTnLst>
                                </p:cTn>
                              </p:par>
                            </p:childTnLst>
                          </p:cTn>
                        </p:par>
                        <p:par>
                          <p:cTn id="142" fill="hold">
                            <p:stCondLst>
                              <p:cond delay="19500"/>
                            </p:stCondLst>
                            <p:childTnLst>
                              <p:par>
                                <p:cTn id="143" presetID="35" presetClass="entr" presetSubtype="0" fill="hold" nodeType="afterEffect">
                                  <p:stCondLst>
                                    <p:cond delay="0"/>
                                  </p:stCondLst>
                                  <p:childTnLst>
                                    <p:set>
                                      <p:cBhvr>
                                        <p:cTn id="144" dur="1" fill="hold">
                                          <p:stCondLst>
                                            <p:cond delay="0"/>
                                          </p:stCondLst>
                                        </p:cTn>
                                        <p:tgtEl>
                                          <p:spTgt spid="2053"/>
                                        </p:tgtEl>
                                        <p:attrNameLst>
                                          <p:attrName>style.visibility</p:attrName>
                                        </p:attrNameLst>
                                      </p:cBhvr>
                                      <p:to>
                                        <p:strVal val="visible"/>
                                      </p:to>
                                    </p:set>
                                    <p:animEffect transition="in" filter="fade">
                                      <p:cBhvr>
                                        <p:cTn id="145" dur="1000"/>
                                        <p:tgtEl>
                                          <p:spTgt spid="2053"/>
                                        </p:tgtEl>
                                      </p:cBhvr>
                                    </p:animEffect>
                                    <p:anim calcmode="lin" valueType="num">
                                      <p:cBhvr>
                                        <p:cTn id="146" dur="1000" fill="hold"/>
                                        <p:tgtEl>
                                          <p:spTgt spid="2053"/>
                                        </p:tgtEl>
                                        <p:attrNameLst>
                                          <p:attrName>style.rotation</p:attrName>
                                        </p:attrNameLst>
                                      </p:cBhvr>
                                      <p:tavLst>
                                        <p:tav tm="0">
                                          <p:val>
                                            <p:fltVal val="720"/>
                                          </p:val>
                                        </p:tav>
                                        <p:tav tm="100000">
                                          <p:val>
                                            <p:fltVal val="0"/>
                                          </p:val>
                                        </p:tav>
                                      </p:tavLst>
                                    </p:anim>
                                    <p:anim calcmode="lin" valueType="num">
                                      <p:cBhvr>
                                        <p:cTn id="147" dur="1000" fill="hold"/>
                                        <p:tgtEl>
                                          <p:spTgt spid="2053"/>
                                        </p:tgtEl>
                                        <p:attrNameLst>
                                          <p:attrName>ppt_h</p:attrName>
                                        </p:attrNameLst>
                                      </p:cBhvr>
                                      <p:tavLst>
                                        <p:tav tm="0">
                                          <p:val>
                                            <p:fltVal val="0"/>
                                          </p:val>
                                        </p:tav>
                                        <p:tav tm="100000">
                                          <p:val>
                                            <p:strVal val="#ppt_h"/>
                                          </p:val>
                                        </p:tav>
                                      </p:tavLst>
                                    </p:anim>
                                    <p:anim calcmode="lin" valueType="num">
                                      <p:cBhvr>
                                        <p:cTn id="148" dur="1000" fill="hold"/>
                                        <p:tgtEl>
                                          <p:spTgt spid="2053"/>
                                        </p:tgtEl>
                                        <p:attrNameLst>
                                          <p:attrName>ppt_w</p:attrName>
                                        </p:attrNameLst>
                                      </p:cBhvr>
                                      <p:tavLst>
                                        <p:tav tm="0">
                                          <p:val>
                                            <p:fltVal val="0"/>
                                          </p:val>
                                        </p:tav>
                                        <p:tav tm="100000">
                                          <p:val>
                                            <p:strVal val="#ppt_w"/>
                                          </p:val>
                                        </p:tav>
                                      </p:tavLst>
                                    </p:anim>
                                  </p:childTnLst>
                                </p:cTn>
                              </p:par>
                            </p:childTnLst>
                          </p:cTn>
                        </p:par>
                        <p:par>
                          <p:cTn id="149" fill="hold">
                            <p:stCondLst>
                              <p:cond delay="20500"/>
                            </p:stCondLst>
                            <p:childTnLst>
                              <p:par>
                                <p:cTn id="150" presetID="22" presetClass="entr" presetSubtype="4" fill="hold" nodeType="after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wipe(down)">
                                      <p:cBhvr>
                                        <p:cTn id="152" dur="500"/>
                                        <p:tgtEl>
                                          <p:spTgt spid="54"/>
                                        </p:tgtEl>
                                      </p:cBhvr>
                                    </p:animEffect>
                                  </p:childTnLst>
                                </p:cTn>
                              </p:par>
                              <p:par>
                                <p:cTn id="153" presetID="22" presetClass="entr" presetSubtype="4" fill="hold"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wipe(down)">
                                      <p:cBhvr>
                                        <p:cTn id="155" dur="500"/>
                                        <p:tgtEl>
                                          <p:spTgt spid="57"/>
                                        </p:tgtEl>
                                      </p:cBhvr>
                                    </p:animEffect>
                                  </p:childTnLst>
                                </p:cTn>
                              </p:par>
                              <p:par>
                                <p:cTn id="156" presetID="22" presetClass="entr" presetSubtype="4" fill="hold" nodeType="with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wipe(down)">
                                      <p:cBhvr>
                                        <p:cTn id="158" dur="500"/>
                                        <p:tgtEl>
                                          <p:spTgt spid="60"/>
                                        </p:tgtEl>
                                      </p:cBhvr>
                                    </p:animEffect>
                                  </p:childTnLst>
                                </p:cTn>
                              </p:par>
                            </p:childTnLst>
                          </p:cTn>
                        </p:par>
                        <p:par>
                          <p:cTn id="159" fill="hold">
                            <p:stCondLst>
                              <p:cond delay="21000"/>
                            </p:stCondLst>
                            <p:childTnLst>
                              <p:par>
                                <p:cTn id="160" presetID="22" presetClass="entr" presetSubtype="4" fill="hold" nodeType="afterEffect">
                                  <p:stCondLst>
                                    <p:cond delay="0"/>
                                  </p:stCondLst>
                                  <p:childTnLst>
                                    <p:set>
                                      <p:cBhvr>
                                        <p:cTn id="161" dur="1" fill="hold">
                                          <p:stCondLst>
                                            <p:cond delay="0"/>
                                          </p:stCondLst>
                                        </p:cTn>
                                        <p:tgtEl>
                                          <p:spTgt spid="63"/>
                                        </p:tgtEl>
                                        <p:attrNameLst>
                                          <p:attrName>style.visibility</p:attrName>
                                        </p:attrNameLst>
                                      </p:cBhvr>
                                      <p:to>
                                        <p:strVal val="visible"/>
                                      </p:to>
                                    </p:set>
                                    <p:animEffect transition="in" filter="wipe(down)">
                                      <p:cBhvr>
                                        <p:cTn id="162" dur="500"/>
                                        <p:tgtEl>
                                          <p:spTgt spid="63"/>
                                        </p:tgtEl>
                                      </p:cBhvr>
                                    </p:animEffect>
                                  </p:childTnLst>
                                </p:cTn>
                              </p:par>
                              <p:par>
                                <p:cTn id="163" presetID="22" presetClass="entr" presetSubtype="4" fill="hold" nodeType="withEffect">
                                  <p:stCondLst>
                                    <p:cond delay="0"/>
                                  </p:stCondLst>
                                  <p:childTnLst>
                                    <p:set>
                                      <p:cBhvr>
                                        <p:cTn id="164" dur="1" fill="hold">
                                          <p:stCondLst>
                                            <p:cond delay="0"/>
                                          </p:stCondLst>
                                        </p:cTn>
                                        <p:tgtEl>
                                          <p:spTgt spid="65"/>
                                        </p:tgtEl>
                                        <p:attrNameLst>
                                          <p:attrName>style.visibility</p:attrName>
                                        </p:attrNameLst>
                                      </p:cBhvr>
                                      <p:to>
                                        <p:strVal val="visible"/>
                                      </p:to>
                                    </p:set>
                                    <p:animEffect transition="in" filter="wipe(down)">
                                      <p:cBhvr>
                                        <p:cTn id="165" dur="500"/>
                                        <p:tgtEl>
                                          <p:spTgt spid="65"/>
                                        </p:tgtEl>
                                      </p:cBhvr>
                                    </p:animEffect>
                                  </p:childTnLst>
                                </p:cTn>
                              </p:par>
                              <p:par>
                                <p:cTn id="166" presetID="22" presetClass="entr" presetSubtype="4" fill="hold" nodeType="withEffect">
                                  <p:stCondLst>
                                    <p:cond delay="0"/>
                                  </p:stCondLst>
                                  <p:childTnLst>
                                    <p:set>
                                      <p:cBhvr>
                                        <p:cTn id="167" dur="1" fill="hold">
                                          <p:stCondLst>
                                            <p:cond delay="0"/>
                                          </p:stCondLst>
                                        </p:cTn>
                                        <p:tgtEl>
                                          <p:spTgt spid="68"/>
                                        </p:tgtEl>
                                        <p:attrNameLst>
                                          <p:attrName>style.visibility</p:attrName>
                                        </p:attrNameLst>
                                      </p:cBhvr>
                                      <p:to>
                                        <p:strVal val="visible"/>
                                      </p:to>
                                    </p:set>
                                    <p:animEffect transition="in" filter="wipe(down)">
                                      <p:cBhvr>
                                        <p:cTn id="168" dur="500"/>
                                        <p:tgtEl>
                                          <p:spTgt spid="68"/>
                                        </p:tgtEl>
                                      </p:cBhvr>
                                    </p:animEffect>
                                  </p:childTnLst>
                                </p:cTn>
                              </p:par>
                            </p:childTnLst>
                          </p:cTn>
                        </p:par>
                        <p:par>
                          <p:cTn id="169" fill="hold">
                            <p:stCondLst>
                              <p:cond delay="21500"/>
                            </p:stCondLst>
                            <p:childTnLst>
                              <p:par>
                                <p:cTn id="170" presetID="22" presetClass="entr" presetSubtype="4" fill="hold" nodeType="after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wipe(down)">
                                      <p:cBhvr>
                                        <p:cTn id="172" dur="500"/>
                                        <p:tgtEl>
                                          <p:spTgt spid="72"/>
                                        </p:tgtEl>
                                      </p:cBhvr>
                                    </p:animEffect>
                                  </p:childTnLst>
                                </p:cTn>
                              </p:par>
                              <p:par>
                                <p:cTn id="173" presetID="22" presetClass="entr" presetSubtype="4" fill="hold" nodeType="with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wipe(down)">
                                      <p:cBhvr>
                                        <p:cTn id="175" dur="500"/>
                                        <p:tgtEl>
                                          <p:spTgt spid="75"/>
                                        </p:tgtEl>
                                      </p:cBhvr>
                                    </p:animEffect>
                                  </p:childTnLst>
                                </p:cTn>
                              </p:par>
                              <p:par>
                                <p:cTn id="176" presetID="22" presetClass="entr" presetSubtype="4" fill="hold" nodeType="withEffect">
                                  <p:stCondLst>
                                    <p:cond delay="0"/>
                                  </p:stCondLst>
                                  <p:childTnLst>
                                    <p:set>
                                      <p:cBhvr>
                                        <p:cTn id="177" dur="1" fill="hold">
                                          <p:stCondLst>
                                            <p:cond delay="0"/>
                                          </p:stCondLst>
                                        </p:cTn>
                                        <p:tgtEl>
                                          <p:spTgt spid="78"/>
                                        </p:tgtEl>
                                        <p:attrNameLst>
                                          <p:attrName>style.visibility</p:attrName>
                                        </p:attrNameLst>
                                      </p:cBhvr>
                                      <p:to>
                                        <p:strVal val="visible"/>
                                      </p:to>
                                    </p:set>
                                    <p:animEffect transition="in" filter="wipe(down)">
                                      <p:cBhvr>
                                        <p:cTn id="17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lstStyle/>
          <a:p>
            <a:r>
              <a:rPr lang="uk-UA" dirty="0" smtClean="0">
                <a:solidFill>
                  <a:srgbClr val="7030A0"/>
                </a:solidFill>
              </a:rPr>
              <a:t>Схема розподілення коштів </a:t>
            </a:r>
            <a:endParaRPr lang="uk-UA" dirty="0">
              <a:solidFill>
                <a:srgbClr val="7030A0"/>
              </a:solidFill>
            </a:endParaRPr>
          </a:p>
        </p:txBody>
      </p:sp>
      <p:pic>
        <p:nvPicPr>
          <p:cNvPr id="1026" name="Picture 2" descr="C:\Users\Roman\Pictures\Организатор клипов (Microsoft)\j0441313.png"/>
          <p:cNvPicPr>
            <a:picLocks noChangeAspect="1" noChangeArrowheads="1"/>
          </p:cNvPicPr>
          <p:nvPr/>
        </p:nvPicPr>
        <p:blipFill>
          <a:blip r:embed="rId2" cstate="print"/>
          <a:srcRect/>
          <a:stretch>
            <a:fillRect/>
          </a:stretch>
        </p:blipFill>
        <p:spPr bwMode="auto">
          <a:xfrm>
            <a:off x="-142908" y="857232"/>
            <a:ext cx="2428892" cy="2428892"/>
          </a:xfrm>
          <a:prstGeom prst="rect">
            <a:avLst/>
          </a:prstGeom>
          <a:noFill/>
        </p:spPr>
      </p:pic>
      <p:pic>
        <p:nvPicPr>
          <p:cNvPr id="1027" name="Picture 3" descr="C:\Users\Roman\Pictures\Организатор клипов (Microsoft)\j0439246.jpg"/>
          <p:cNvPicPr>
            <a:picLocks noChangeAspect="1" noChangeArrowheads="1"/>
          </p:cNvPicPr>
          <p:nvPr/>
        </p:nvPicPr>
        <p:blipFill>
          <a:blip r:embed="rId3" cstate="print"/>
          <a:srcRect l="19999"/>
          <a:stretch>
            <a:fillRect/>
          </a:stretch>
        </p:blipFill>
        <p:spPr bwMode="auto">
          <a:xfrm>
            <a:off x="142844" y="4572008"/>
            <a:ext cx="1714512" cy="1737023"/>
          </a:xfrm>
          <a:prstGeom prst="rect">
            <a:avLst/>
          </a:prstGeom>
          <a:noFill/>
        </p:spPr>
      </p:pic>
      <p:pic>
        <p:nvPicPr>
          <p:cNvPr id="1028" name="Picture 4" descr="C:\Users\Roman\Pictures\Организатор клипов (Microsoft)\j0433779.jpg"/>
          <p:cNvPicPr>
            <a:picLocks noChangeAspect="1" noChangeArrowheads="1"/>
          </p:cNvPicPr>
          <p:nvPr/>
        </p:nvPicPr>
        <p:blipFill>
          <a:blip r:embed="rId4" cstate="print"/>
          <a:srcRect/>
          <a:stretch>
            <a:fillRect/>
          </a:stretch>
        </p:blipFill>
        <p:spPr bwMode="auto">
          <a:xfrm>
            <a:off x="5143504" y="3500438"/>
            <a:ext cx="1571636" cy="2357454"/>
          </a:xfrm>
          <a:prstGeom prst="rect">
            <a:avLst/>
          </a:prstGeom>
          <a:noFill/>
        </p:spPr>
      </p:pic>
      <p:pic>
        <p:nvPicPr>
          <p:cNvPr id="1029" name="Picture 5" descr="C:\Users\Roman\Pictures\Организатор клипов (Microsoft)\j0438465.jpg"/>
          <p:cNvPicPr>
            <a:picLocks noChangeAspect="1" noChangeArrowheads="1"/>
          </p:cNvPicPr>
          <p:nvPr/>
        </p:nvPicPr>
        <p:blipFill>
          <a:blip r:embed="rId5" cstate="print"/>
          <a:srcRect/>
          <a:stretch>
            <a:fillRect/>
          </a:stretch>
        </p:blipFill>
        <p:spPr bwMode="auto">
          <a:xfrm>
            <a:off x="2000232" y="4572008"/>
            <a:ext cx="2802964" cy="1500198"/>
          </a:xfrm>
          <a:prstGeom prst="rect">
            <a:avLst/>
          </a:prstGeom>
          <a:noFill/>
        </p:spPr>
      </p:pic>
      <p:pic>
        <p:nvPicPr>
          <p:cNvPr id="1031" name="Picture 7" descr="C:\Users\Roman\Desktop\20295.jpg"/>
          <p:cNvPicPr>
            <a:picLocks noChangeAspect="1" noChangeArrowheads="1"/>
          </p:cNvPicPr>
          <p:nvPr/>
        </p:nvPicPr>
        <p:blipFill>
          <a:blip r:embed="rId6" cstate="print"/>
          <a:srcRect/>
          <a:stretch>
            <a:fillRect/>
          </a:stretch>
        </p:blipFill>
        <p:spPr bwMode="auto">
          <a:xfrm>
            <a:off x="6500826" y="1142984"/>
            <a:ext cx="2168538" cy="1626110"/>
          </a:xfrm>
          <a:prstGeom prst="rect">
            <a:avLst/>
          </a:prstGeom>
          <a:noFill/>
        </p:spPr>
      </p:pic>
      <p:sp>
        <p:nvSpPr>
          <p:cNvPr id="55" name="Подзаголовок 2"/>
          <p:cNvSpPr txBox="1">
            <a:spLocks/>
          </p:cNvSpPr>
          <p:nvPr/>
        </p:nvSpPr>
        <p:spPr bwMode="black">
          <a:xfrm>
            <a:off x="66102" y="6259150"/>
            <a:ext cx="1785918" cy="64291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
                <a:schemeClr val="accent2">
                  <a:lumMod val="60000"/>
                  <a:lumOff val="40000"/>
                </a:schemeClr>
              </a:buClr>
              <a:buSzPct val="80000"/>
              <a:tabLst/>
              <a:defRPr/>
            </a:pPr>
            <a:r>
              <a:rPr lang="uk-UA" sz="1600" b="1" i="1" smtClean="0">
                <a:solidFill>
                  <a:srgbClr val="FF0000"/>
                </a:solidFill>
              </a:rPr>
              <a:t>Монастир </a:t>
            </a:r>
            <a:r>
              <a:rPr lang="uk-UA" sz="1600" b="1" i="1" dirty="0" smtClean="0">
                <a:solidFill>
                  <a:srgbClr val="FF0000"/>
                </a:solidFill>
              </a:rPr>
              <a:t>Бернардинів</a:t>
            </a:r>
            <a:endParaRPr kumimoji="0" lang="uk-UA" sz="1600" b="1" i="1" strike="noStrike" kern="1200" cap="none" spc="0" normalizeH="0" baseline="0" noProof="0" dirty="0">
              <a:ln>
                <a:noFill/>
              </a:ln>
              <a:solidFill>
                <a:srgbClr val="FF0000"/>
              </a:solidFill>
              <a:effectLst/>
              <a:uLnTx/>
              <a:uFillTx/>
              <a:latin typeface="+mn-lt"/>
              <a:ea typeface="+mn-ea"/>
              <a:cs typeface="+mn-cs"/>
            </a:endParaRPr>
          </a:p>
        </p:txBody>
      </p:sp>
      <p:sp>
        <p:nvSpPr>
          <p:cNvPr id="56" name="Подзаголовок 2"/>
          <p:cNvSpPr txBox="1">
            <a:spLocks/>
          </p:cNvSpPr>
          <p:nvPr/>
        </p:nvSpPr>
        <p:spPr bwMode="black">
          <a:xfrm>
            <a:off x="2357422" y="6000768"/>
            <a:ext cx="2071702" cy="642918"/>
          </a:xfrm>
          <a:prstGeom prst="rect">
            <a:avLst/>
          </a:prstGeom>
        </p:spPr>
        <p:txBody>
          <a:bodyPr vert="horz" lIns="91440" tIns="45720" rIns="91440" bIns="45720" rtlCol="0">
            <a:noAutofit/>
          </a:bodyPr>
          <a:lstStyle/>
          <a:p>
            <a:pPr marL="342900" lvl="0" indent="-342900" algn="ctr">
              <a:spcBef>
                <a:spcPct val="20000"/>
              </a:spcBef>
              <a:buClr>
                <a:schemeClr val="accent2">
                  <a:lumMod val="60000"/>
                  <a:lumOff val="40000"/>
                </a:schemeClr>
              </a:buClr>
              <a:buSzPct val="80000"/>
              <a:defRPr/>
            </a:pPr>
            <a:r>
              <a:rPr lang="uk-UA" sz="1600" b="1" i="1" dirty="0" err="1" smtClean="0">
                <a:solidFill>
                  <a:srgbClr val="FF0000"/>
                </a:solidFill>
              </a:rPr>
              <a:t>Сиротинець</a:t>
            </a:r>
            <a:endParaRPr lang="uk-UA" sz="1600" b="1" i="1" dirty="0" smtClean="0">
              <a:solidFill>
                <a:srgbClr val="FF0000"/>
              </a:solidFill>
            </a:endParaRPr>
          </a:p>
          <a:p>
            <a:pPr marL="342900" lvl="0" indent="-342900" algn="ctr">
              <a:spcBef>
                <a:spcPct val="20000"/>
              </a:spcBef>
              <a:buClr>
                <a:schemeClr val="accent2">
                  <a:lumMod val="60000"/>
                  <a:lumOff val="40000"/>
                </a:schemeClr>
              </a:buClr>
              <a:buSzPct val="80000"/>
              <a:defRPr/>
            </a:pPr>
            <a:r>
              <a:rPr lang="uk-UA" sz="1600" b="1" i="1" dirty="0" smtClean="0">
                <a:solidFill>
                  <a:srgbClr val="FF0000"/>
                </a:solidFill>
              </a:rPr>
              <a:t>Тростянець </a:t>
            </a:r>
            <a:endParaRPr kumimoji="0" lang="uk-UA" sz="1600" b="1" i="1" strike="noStrike" kern="1200" cap="none" spc="0" normalizeH="0" baseline="0" noProof="0" dirty="0">
              <a:ln>
                <a:noFill/>
              </a:ln>
              <a:solidFill>
                <a:srgbClr val="FF0000"/>
              </a:solidFill>
              <a:effectLst/>
              <a:uLnTx/>
              <a:uFillTx/>
              <a:latin typeface="+mn-lt"/>
              <a:ea typeface="+mn-ea"/>
              <a:cs typeface="+mn-cs"/>
            </a:endParaRPr>
          </a:p>
        </p:txBody>
      </p:sp>
      <p:sp>
        <p:nvSpPr>
          <p:cNvPr id="57" name="Подзаголовок 2"/>
          <p:cNvSpPr txBox="1">
            <a:spLocks/>
          </p:cNvSpPr>
          <p:nvPr/>
        </p:nvSpPr>
        <p:spPr bwMode="black">
          <a:xfrm>
            <a:off x="4714876" y="5857892"/>
            <a:ext cx="2000264" cy="785818"/>
          </a:xfrm>
          <a:prstGeom prst="rect">
            <a:avLst/>
          </a:prstGeom>
        </p:spPr>
        <p:txBody>
          <a:bodyPr vert="horz" lIns="91440" tIns="45720" rIns="91440" bIns="45720" rtlCol="0">
            <a:normAutofit fontScale="85000" lnSpcReduction="20000"/>
          </a:bodyPr>
          <a:lstStyle/>
          <a:p>
            <a:pPr marL="342900" marR="0" lvl="0" indent="-342900" algn="ctr" defTabSz="914400" rtl="0" eaLnBrk="1" fontAlgn="auto" latinLnBrk="0" hangingPunct="1">
              <a:lnSpc>
                <a:spcPct val="100000"/>
              </a:lnSpc>
              <a:spcBef>
                <a:spcPct val="20000"/>
              </a:spcBef>
              <a:spcAft>
                <a:spcPts val="0"/>
              </a:spcAft>
              <a:buClr>
                <a:schemeClr val="accent2">
                  <a:lumMod val="60000"/>
                  <a:lumOff val="40000"/>
                </a:schemeClr>
              </a:buClr>
              <a:buSzPct val="80000"/>
              <a:tabLst/>
              <a:defRPr/>
            </a:pPr>
            <a:r>
              <a:rPr lang="uk-UA" sz="1600" b="1" i="1" noProof="0" dirty="0" smtClean="0">
                <a:solidFill>
                  <a:srgbClr val="FF0000"/>
                </a:solidFill>
              </a:rPr>
              <a:t>Одноразова допомога Борецькій Діані </a:t>
            </a:r>
            <a:r>
              <a:rPr lang="uk-UA" sz="1600" b="1" i="1" noProof="0" smtClean="0">
                <a:solidFill>
                  <a:srgbClr val="FF0000"/>
                </a:solidFill>
              </a:rPr>
              <a:t>Грибу Василю</a:t>
            </a:r>
            <a:endParaRPr kumimoji="0" lang="uk-UA" sz="1600" b="1" i="1" strike="noStrike" kern="1200" cap="none" spc="0" normalizeH="0" baseline="0" noProof="0" dirty="0">
              <a:ln>
                <a:noFill/>
              </a:ln>
              <a:solidFill>
                <a:srgbClr val="FF0000"/>
              </a:solidFill>
              <a:effectLst/>
              <a:uLnTx/>
              <a:uFillTx/>
              <a:latin typeface="+mn-lt"/>
              <a:ea typeface="+mn-ea"/>
              <a:cs typeface="+mn-cs"/>
            </a:endParaRPr>
          </a:p>
        </p:txBody>
      </p:sp>
      <p:pic>
        <p:nvPicPr>
          <p:cNvPr id="1032" name="Picture 8" descr="C:\Users\Roman\Desktop\4C5E2948-113B-448B-B9D9-CD91B6F4BA72_mw800_mh600_s.jpg"/>
          <p:cNvPicPr>
            <a:picLocks noChangeAspect="1" noChangeArrowheads="1"/>
          </p:cNvPicPr>
          <p:nvPr/>
        </p:nvPicPr>
        <p:blipFill>
          <a:blip r:embed="rId7" cstate="print"/>
          <a:srcRect/>
          <a:stretch>
            <a:fillRect/>
          </a:stretch>
        </p:blipFill>
        <p:spPr bwMode="auto">
          <a:xfrm>
            <a:off x="7000892" y="3500438"/>
            <a:ext cx="2000264" cy="1500198"/>
          </a:xfrm>
          <a:prstGeom prst="rect">
            <a:avLst/>
          </a:prstGeom>
          <a:noFill/>
        </p:spPr>
      </p:pic>
      <p:sp>
        <p:nvSpPr>
          <p:cNvPr id="59" name="Подзаголовок 2"/>
          <p:cNvSpPr txBox="1">
            <a:spLocks/>
          </p:cNvSpPr>
          <p:nvPr/>
        </p:nvSpPr>
        <p:spPr bwMode="black">
          <a:xfrm>
            <a:off x="6715140" y="5143512"/>
            <a:ext cx="2214546" cy="64291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
                <a:schemeClr val="accent2">
                  <a:lumMod val="60000"/>
                  <a:lumOff val="40000"/>
                </a:schemeClr>
              </a:buClr>
              <a:buSzPct val="80000"/>
              <a:tabLst/>
              <a:defRPr/>
            </a:pPr>
            <a:r>
              <a:rPr lang="uk-UA" sz="1600" b="1" i="1" dirty="0" smtClean="0">
                <a:solidFill>
                  <a:srgbClr val="FF0000"/>
                </a:solidFill>
              </a:rPr>
              <a:t>Колонія для неповнолітніх</a:t>
            </a:r>
            <a:endParaRPr kumimoji="0" lang="uk-UA" sz="1600" b="1" i="1" strike="noStrike" kern="1200" cap="none" spc="0" normalizeH="0" baseline="0" noProof="0" dirty="0">
              <a:ln>
                <a:noFill/>
              </a:ln>
              <a:solidFill>
                <a:srgbClr val="FF0000"/>
              </a:solidFill>
              <a:effectLst/>
              <a:uLnTx/>
              <a:uFillTx/>
              <a:latin typeface="+mn-lt"/>
              <a:ea typeface="+mn-ea"/>
              <a:cs typeface="+mn-cs"/>
            </a:endParaRPr>
          </a:p>
        </p:txBody>
      </p:sp>
      <p:sp>
        <p:nvSpPr>
          <p:cNvPr id="60" name="Подзаголовок 2"/>
          <p:cNvSpPr txBox="1">
            <a:spLocks/>
          </p:cNvSpPr>
          <p:nvPr/>
        </p:nvSpPr>
        <p:spPr bwMode="black">
          <a:xfrm>
            <a:off x="6715140" y="2714620"/>
            <a:ext cx="2214578" cy="64291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
                <a:schemeClr val="accent2">
                  <a:lumMod val="60000"/>
                  <a:lumOff val="40000"/>
                </a:schemeClr>
              </a:buClr>
              <a:buSzPct val="80000"/>
              <a:tabLst/>
              <a:defRPr/>
            </a:pPr>
            <a:r>
              <a:rPr lang="uk-UA" sz="1600" b="1" i="1" noProof="0" dirty="0" smtClean="0">
                <a:solidFill>
                  <a:srgbClr val="FF0000"/>
                </a:solidFill>
              </a:rPr>
              <a:t>Допомога людям похилого віку</a:t>
            </a:r>
            <a:endParaRPr kumimoji="0" lang="uk-UA" sz="1600" b="1" i="1" strike="noStrike" kern="1200" cap="none" spc="0" normalizeH="0" baseline="0" noProof="0" dirty="0">
              <a:ln>
                <a:noFill/>
              </a:ln>
              <a:solidFill>
                <a:srgbClr val="FF0000"/>
              </a:solidFill>
              <a:effectLst/>
              <a:uLnTx/>
              <a:uFillTx/>
              <a:latin typeface="+mn-lt"/>
              <a:ea typeface="+mn-ea"/>
              <a:cs typeface="+mn-cs"/>
            </a:endParaRPr>
          </a:p>
        </p:txBody>
      </p:sp>
      <p:sp>
        <p:nvSpPr>
          <p:cNvPr id="62" name="Пятно 1 61"/>
          <p:cNvSpPr/>
          <p:nvPr/>
        </p:nvSpPr>
        <p:spPr>
          <a:xfrm rot="20199133">
            <a:off x="-484171" y="1158656"/>
            <a:ext cx="3346120" cy="1853283"/>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b="1" i="1" dirty="0" smtClean="0">
                <a:solidFill>
                  <a:srgbClr val="00B050"/>
                </a:solidFill>
              </a:rPr>
              <a:t>16 800 </a:t>
            </a:r>
            <a:r>
              <a:rPr lang="uk-UA" sz="2400" b="1" i="1" dirty="0" err="1" smtClean="0">
                <a:solidFill>
                  <a:srgbClr val="00B050"/>
                </a:solidFill>
              </a:rPr>
              <a:t>грн</a:t>
            </a:r>
            <a:endParaRPr lang="uk-UA" sz="2400" b="1" i="1" dirty="0">
              <a:solidFill>
                <a:srgbClr val="00B050"/>
              </a:solidFill>
            </a:endParaRPr>
          </a:p>
        </p:txBody>
      </p:sp>
      <p:sp>
        <p:nvSpPr>
          <p:cNvPr id="63" name="Стрелка вправо 62"/>
          <p:cNvSpPr/>
          <p:nvPr/>
        </p:nvSpPr>
        <p:spPr>
          <a:xfrm rot="4871252">
            <a:off x="131754" y="3674543"/>
            <a:ext cx="1336830" cy="428628"/>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b="1" dirty="0"/>
          </a:p>
        </p:txBody>
      </p:sp>
      <p:sp>
        <p:nvSpPr>
          <p:cNvPr id="64" name="Стрелка вправо 63"/>
          <p:cNvSpPr/>
          <p:nvPr/>
        </p:nvSpPr>
        <p:spPr>
          <a:xfrm rot="3447847">
            <a:off x="1139677" y="3556414"/>
            <a:ext cx="1723563" cy="428628"/>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b="1" dirty="0"/>
          </a:p>
        </p:txBody>
      </p:sp>
      <p:sp>
        <p:nvSpPr>
          <p:cNvPr id="65" name="Стрелка вправо 64"/>
          <p:cNvSpPr/>
          <p:nvPr/>
        </p:nvSpPr>
        <p:spPr>
          <a:xfrm rot="1185249">
            <a:off x="1940808" y="3013518"/>
            <a:ext cx="3176709" cy="428628"/>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b="1" dirty="0"/>
          </a:p>
        </p:txBody>
      </p:sp>
      <p:sp>
        <p:nvSpPr>
          <p:cNvPr id="66" name="Стрелка вправо 65"/>
          <p:cNvSpPr/>
          <p:nvPr/>
        </p:nvSpPr>
        <p:spPr>
          <a:xfrm rot="901516">
            <a:off x="1965906" y="2531629"/>
            <a:ext cx="5258283" cy="428628"/>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b="1" dirty="0"/>
          </a:p>
        </p:txBody>
      </p:sp>
      <p:sp>
        <p:nvSpPr>
          <p:cNvPr id="67" name="Стрелка вправо 66"/>
          <p:cNvSpPr/>
          <p:nvPr/>
        </p:nvSpPr>
        <p:spPr>
          <a:xfrm>
            <a:off x="2071670" y="1285860"/>
            <a:ext cx="4286280" cy="428628"/>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b="1" dirty="0"/>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heckerboard(across)">
                                      <p:cBhvr>
                                        <p:cTn id="13" dur="500"/>
                                        <p:tgtEl>
                                          <p:spTgt spid="1026"/>
                                        </p:tgtEl>
                                      </p:cBhvr>
                                    </p:animEffect>
                                  </p:childTnLst>
                                </p:cTn>
                              </p:par>
                            </p:childTnLst>
                          </p:cTn>
                        </p:par>
                        <p:par>
                          <p:cTn id="14" fill="hold">
                            <p:stCondLst>
                              <p:cond delay="1500"/>
                            </p:stCondLst>
                            <p:childTnLst>
                              <p:par>
                                <p:cTn id="15" presetID="51"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93" decel="100000"/>
                                        <p:tgtEl>
                                          <p:spTgt spid="63"/>
                                        </p:tgtEl>
                                      </p:cBhvr>
                                    </p:animEffect>
                                    <p:animScale>
                                      <p:cBhvr>
                                        <p:cTn id="18" dur="193" decel="100000"/>
                                        <p:tgtEl>
                                          <p:spTgt spid="63"/>
                                        </p:tgtEl>
                                      </p:cBhvr>
                                      <p:from x="10000" y="10000"/>
                                      <p:to x="200000" y="450000"/>
                                    </p:animScale>
                                    <p:animScale>
                                      <p:cBhvr>
                                        <p:cTn id="19" dur="308" accel="100000" fill="hold">
                                          <p:stCondLst>
                                            <p:cond delay="193"/>
                                          </p:stCondLst>
                                        </p:cTn>
                                        <p:tgtEl>
                                          <p:spTgt spid="63"/>
                                        </p:tgtEl>
                                      </p:cBhvr>
                                      <p:from x="200000" y="450000"/>
                                      <p:to x="100000" y="100000"/>
                                    </p:animScale>
                                    <p:set>
                                      <p:cBhvr>
                                        <p:cTn id="20" dur="193" fill="hold"/>
                                        <p:tgtEl>
                                          <p:spTgt spid="63"/>
                                        </p:tgtEl>
                                        <p:attrNameLst>
                                          <p:attrName>ppt_x</p:attrName>
                                        </p:attrNameLst>
                                      </p:cBhvr>
                                      <p:to>
                                        <p:strVal val="(0.5)"/>
                                      </p:to>
                                    </p:set>
                                    <p:anim from="(0.5)" to="(#ppt_x)" calcmode="lin" valueType="num">
                                      <p:cBhvr>
                                        <p:cTn id="21" dur="308" accel="100000" fill="hold">
                                          <p:stCondLst>
                                            <p:cond delay="193"/>
                                          </p:stCondLst>
                                        </p:cTn>
                                        <p:tgtEl>
                                          <p:spTgt spid="63"/>
                                        </p:tgtEl>
                                        <p:attrNameLst>
                                          <p:attrName>ppt_x</p:attrName>
                                        </p:attrNameLst>
                                      </p:cBhvr>
                                    </p:anim>
                                    <p:set>
                                      <p:cBhvr>
                                        <p:cTn id="22" dur="193" fill="hold"/>
                                        <p:tgtEl>
                                          <p:spTgt spid="63"/>
                                        </p:tgtEl>
                                        <p:attrNameLst>
                                          <p:attrName>ppt_y</p:attrName>
                                        </p:attrNameLst>
                                      </p:cBhvr>
                                      <p:to>
                                        <p:strVal val="(#ppt_y+0.4)"/>
                                      </p:to>
                                    </p:set>
                                    <p:anim from="(#ppt_y+0.4)" to="(#ppt_y)" calcmode="lin" valueType="num">
                                      <p:cBhvr>
                                        <p:cTn id="23" dur="308" accel="100000" fill="hold">
                                          <p:stCondLst>
                                            <p:cond delay="193"/>
                                          </p:stCondLst>
                                        </p:cTn>
                                        <p:tgtEl>
                                          <p:spTgt spid="63"/>
                                        </p:tgtEl>
                                        <p:attrNameLst>
                                          <p:attrName>ppt_y</p:attrName>
                                        </p:attrNameLst>
                                      </p:cBhvr>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2000"/>
                                        <p:tgtEl>
                                          <p:spTgt spid="1027"/>
                                        </p:tgtEl>
                                      </p:cBhvr>
                                    </p:animEffect>
                                  </p:childTnLst>
                                </p:cTn>
                              </p:par>
                            </p:childTnLst>
                          </p:cTn>
                        </p:par>
                        <p:par>
                          <p:cTn id="28" fill="hold">
                            <p:stCondLst>
                              <p:cond delay="4000"/>
                            </p:stCondLst>
                            <p:childTnLst>
                              <p:par>
                                <p:cTn id="29" presetID="9" presetClass="entr" presetSubtype="0" fill="hold" grpId="0" nodeType="afterEffect">
                                  <p:stCondLst>
                                    <p:cond delay="0"/>
                                  </p:stCondLst>
                                  <p:childTnLst>
                                    <p:set>
                                      <p:cBhvr>
                                        <p:cTn id="30" dur="1" fill="hold">
                                          <p:stCondLst>
                                            <p:cond delay="0"/>
                                          </p:stCondLst>
                                        </p:cTn>
                                        <p:tgtEl>
                                          <p:spTgt spid="55">
                                            <p:txEl>
                                              <p:pRg st="0" end="0"/>
                                            </p:txEl>
                                          </p:spTgt>
                                        </p:tgtEl>
                                        <p:attrNameLst>
                                          <p:attrName>style.visibility</p:attrName>
                                        </p:attrNameLst>
                                      </p:cBhvr>
                                      <p:to>
                                        <p:strVal val="visible"/>
                                      </p:to>
                                    </p:set>
                                    <p:animEffect transition="in" filter="dissolve">
                                      <p:cBhvr>
                                        <p:cTn id="31" dur="500"/>
                                        <p:tgtEl>
                                          <p:spTgt spid="55">
                                            <p:txEl>
                                              <p:pRg st="0" end="0"/>
                                            </p:txEl>
                                          </p:spTgt>
                                        </p:tgtEl>
                                      </p:cBhvr>
                                    </p:animEffect>
                                  </p:childTnLst>
                                </p:cTn>
                              </p:par>
                            </p:childTnLst>
                          </p:cTn>
                        </p:par>
                        <p:par>
                          <p:cTn id="32" fill="hold">
                            <p:stCondLst>
                              <p:cond delay="4500"/>
                            </p:stCondLst>
                            <p:childTnLst>
                              <p:par>
                                <p:cTn id="33" presetID="51"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93" decel="100000"/>
                                        <p:tgtEl>
                                          <p:spTgt spid="64"/>
                                        </p:tgtEl>
                                      </p:cBhvr>
                                    </p:animEffect>
                                    <p:animScale>
                                      <p:cBhvr>
                                        <p:cTn id="36" dur="193" decel="100000"/>
                                        <p:tgtEl>
                                          <p:spTgt spid="64"/>
                                        </p:tgtEl>
                                      </p:cBhvr>
                                      <p:from x="10000" y="10000"/>
                                      <p:to x="200000" y="450000"/>
                                    </p:animScale>
                                    <p:animScale>
                                      <p:cBhvr>
                                        <p:cTn id="37" dur="308" accel="100000" fill="hold">
                                          <p:stCondLst>
                                            <p:cond delay="193"/>
                                          </p:stCondLst>
                                        </p:cTn>
                                        <p:tgtEl>
                                          <p:spTgt spid="64"/>
                                        </p:tgtEl>
                                      </p:cBhvr>
                                      <p:from x="200000" y="450000"/>
                                      <p:to x="100000" y="100000"/>
                                    </p:animScale>
                                    <p:set>
                                      <p:cBhvr>
                                        <p:cTn id="38" dur="193" fill="hold"/>
                                        <p:tgtEl>
                                          <p:spTgt spid="64"/>
                                        </p:tgtEl>
                                        <p:attrNameLst>
                                          <p:attrName>ppt_x</p:attrName>
                                        </p:attrNameLst>
                                      </p:cBhvr>
                                      <p:to>
                                        <p:strVal val="(0.5)"/>
                                      </p:to>
                                    </p:set>
                                    <p:anim from="(0.5)" to="(#ppt_x)" calcmode="lin" valueType="num">
                                      <p:cBhvr>
                                        <p:cTn id="39" dur="308" accel="100000" fill="hold">
                                          <p:stCondLst>
                                            <p:cond delay="193"/>
                                          </p:stCondLst>
                                        </p:cTn>
                                        <p:tgtEl>
                                          <p:spTgt spid="64"/>
                                        </p:tgtEl>
                                        <p:attrNameLst>
                                          <p:attrName>ppt_x</p:attrName>
                                        </p:attrNameLst>
                                      </p:cBhvr>
                                    </p:anim>
                                    <p:set>
                                      <p:cBhvr>
                                        <p:cTn id="40" dur="193" fill="hold"/>
                                        <p:tgtEl>
                                          <p:spTgt spid="64"/>
                                        </p:tgtEl>
                                        <p:attrNameLst>
                                          <p:attrName>ppt_y</p:attrName>
                                        </p:attrNameLst>
                                      </p:cBhvr>
                                      <p:to>
                                        <p:strVal val="(#ppt_y+0.4)"/>
                                      </p:to>
                                    </p:set>
                                    <p:anim from="(#ppt_y+0.4)" to="(#ppt_y)" calcmode="lin" valueType="num">
                                      <p:cBhvr>
                                        <p:cTn id="41" dur="308" accel="100000" fill="hold">
                                          <p:stCondLst>
                                            <p:cond delay="193"/>
                                          </p:stCondLst>
                                        </p:cTn>
                                        <p:tgtEl>
                                          <p:spTgt spid="64"/>
                                        </p:tgtEl>
                                        <p:attrNameLst>
                                          <p:attrName>ppt_y</p:attrName>
                                        </p:attrNameLst>
                                      </p:cBhvr>
                                    </p:anim>
                                  </p:childTnLst>
                                </p:cTn>
                              </p:par>
                            </p:childTnLst>
                          </p:cTn>
                        </p:par>
                        <p:par>
                          <p:cTn id="42" fill="hold">
                            <p:stCondLst>
                              <p:cond delay="5000"/>
                            </p:stCondLst>
                            <p:childTnLst>
                              <p:par>
                                <p:cTn id="43" presetID="49" presetClass="entr" presetSubtype="0" decel="100000" fill="hold" nodeType="afterEffect">
                                  <p:stCondLst>
                                    <p:cond delay="0"/>
                                  </p:stCondLst>
                                  <p:childTnLst>
                                    <p:set>
                                      <p:cBhvr>
                                        <p:cTn id="44" dur="1" fill="hold">
                                          <p:stCondLst>
                                            <p:cond delay="0"/>
                                          </p:stCondLst>
                                        </p:cTn>
                                        <p:tgtEl>
                                          <p:spTgt spid="1029"/>
                                        </p:tgtEl>
                                        <p:attrNameLst>
                                          <p:attrName>style.visibility</p:attrName>
                                        </p:attrNameLst>
                                      </p:cBhvr>
                                      <p:to>
                                        <p:strVal val="visible"/>
                                      </p:to>
                                    </p:set>
                                    <p:anim calcmode="lin" valueType="num">
                                      <p:cBhvr>
                                        <p:cTn id="45" dur="500" fill="hold"/>
                                        <p:tgtEl>
                                          <p:spTgt spid="1029"/>
                                        </p:tgtEl>
                                        <p:attrNameLst>
                                          <p:attrName>ppt_w</p:attrName>
                                        </p:attrNameLst>
                                      </p:cBhvr>
                                      <p:tavLst>
                                        <p:tav tm="0">
                                          <p:val>
                                            <p:fltVal val="0"/>
                                          </p:val>
                                        </p:tav>
                                        <p:tav tm="100000">
                                          <p:val>
                                            <p:strVal val="#ppt_w"/>
                                          </p:val>
                                        </p:tav>
                                      </p:tavLst>
                                    </p:anim>
                                    <p:anim calcmode="lin" valueType="num">
                                      <p:cBhvr>
                                        <p:cTn id="46" dur="500" fill="hold"/>
                                        <p:tgtEl>
                                          <p:spTgt spid="1029"/>
                                        </p:tgtEl>
                                        <p:attrNameLst>
                                          <p:attrName>ppt_h</p:attrName>
                                        </p:attrNameLst>
                                      </p:cBhvr>
                                      <p:tavLst>
                                        <p:tav tm="0">
                                          <p:val>
                                            <p:fltVal val="0"/>
                                          </p:val>
                                        </p:tav>
                                        <p:tav tm="100000">
                                          <p:val>
                                            <p:strVal val="#ppt_h"/>
                                          </p:val>
                                        </p:tav>
                                      </p:tavLst>
                                    </p:anim>
                                    <p:anim calcmode="lin" valueType="num">
                                      <p:cBhvr>
                                        <p:cTn id="47" dur="500" fill="hold"/>
                                        <p:tgtEl>
                                          <p:spTgt spid="1029"/>
                                        </p:tgtEl>
                                        <p:attrNameLst>
                                          <p:attrName>style.rotation</p:attrName>
                                        </p:attrNameLst>
                                      </p:cBhvr>
                                      <p:tavLst>
                                        <p:tav tm="0">
                                          <p:val>
                                            <p:fltVal val="360"/>
                                          </p:val>
                                        </p:tav>
                                        <p:tav tm="100000">
                                          <p:val>
                                            <p:fltVal val="0"/>
                                          </p:val>
                                        </p:tav>
                                      </p:tavLst>
                                    </p:anim>
                                    <p:animEffect transition="in" filter="fade">
                                      <p:cBhvr>
                                        <p:cTn id="48" dur="500"/>
                                        <p:tgtEl>
                                          <p:spTgt spid="1029"/>
                                        </p:tgtEl>
                                      </p:cBhvr>
                                    </p:animEffect>
                                  </p:childTnLst>
                                </p:cTn>
                              </p:par>
                            </p:childTnLst>
                          </p:cTn>
                        </p:par>
                        <p:par>
                          <p:cTn id="49" fill="hold">
                            <p:stCondLst>
                              <p:cond delay="5500"/>
                            </p:stCondLst>
                            <p:childTnLst>
                              <p:par>
                                <p:cTn id="50" presetID="9" presetClass="entr" presetSubtype="0" fill="hold" grpId="0" nodeType="afterEffect">
                                  <p:stCondLst>
                                    <p:cond delay="0"/>
                                  </p:stCondLst>
                                  <p:childTnLst>
                                    <p:set>
                                      <p:cBhvr>
                                        <p:cTn id="51" dur="1" fill="hold">
                                          <p:stCondLst>
                                            <p:cond delay="0"/>
                                          </p:stCondLst>
                                        </p:cTn>
                                        <p:tgtEl>
                                          <p:spTgt spid="56">
                                            <p:txEl>
                                              <p:pRg st="0" end="0"/>
                                            </p:txEl>
                                          </p:spTgt>
                                        </p:tgtEl>
                                        <p:attrNameLst>
                                          <p:attrName>style.visibility</p:attrName>
                                        </p:attrNameLst>
                                      </p:cBhvr>
                                      <p:to>
                                        <p:strVal val="visible"/>
                                      </p:to>
                                    </p:set>
                                    <p:animEffect transition="in" filter="dissolve">
                                      <p:cBhvr>
                                        <p:cTn id="52" dur="500"/>
                                        <p:tgtEl>
                                          <p:spTgt spid="56">
                                            <p:txEl>
                                              <p:pRg st="0" end="0"/>
                                            </p:txEl>
                                          </p:spTgt>
                                        </p:tgtEl>
                                      </p:cBhvr>
                                    </p:animEffect>
                                  </p:childTnLst>
                                </p:cTn>
                              </p:par>
                            </p:childTnLst>
                          </p:cTn>
                        </p:par>
                        <p:par>
                          <p:cTn id="53" fill="hold">
                            <p:stCondLst>
                              <p:cond delay="6000"/>
                            </p:stCondLst>
                            <p:childTnLst>
                              <p:par>
                                <p:cTn id="54" presetID="9" presetClass="entr" presetSubtype="0" fill="hold" grpId="0" nodeType="afterEffect">
                                  <p:stCondLst>
                                    <p:cond delay="0"/>
                                  </p:stCondLst>
                                  <p:childTnLst>
                                    <p:set>
                                      <p:cBhvr>
                                        <p:cTn id="55" dur="1" fill="hold">
                                          <p:stCondLst>
                                            <p:cond delay="0"/>
                                          </p:stCondLst>
                                        </p:cTn>
                                        <p:tgtEl>
                                          <p:spTgt spid="56">
                                            <p:txEl>
                                              <p:pRg st="1" end="1"/>
                                            </p:txEl>
                                          </p:spTgt>
                                        </p:tgtEl>
                                        <p:attrNameLst>
                                          <p:attrName>style.visibility</p:attrName>
                                        </p:attrNameLst>
                                      </p:cBhvr>
                                      <p:to>
                                        <p:strVal val="visible"/>
                                      </p:to>
                                    </p:set>
                                    <p:animEffect transition="in" filter="dissolve">
                                      <p:cBhvr>
                                        <p:cTn id="56" dur="500"/>
                                        <p:tgtEl>
                                          <p:spTgt spid="56">
                                            <p:txEl>
                                              <p:pRg st="1" end="1"/>
                                            </p:txEl>
                                          </p:spTgt>
                                        </p:tgtEl>
                                      </p:cBhvr>
                                    </p:animEffect>
                                  </p:childTnLst>
                                </p:cTn>
                              </p:par>
                            </p:childTnLst>
                          </p:cTn>
                        </p:par>
                        <p:par>
                          <p:cTn id="57" fill="hold">
                            <p:stCondLst>
                              <p:cond delay="6500"/>
                            </p:stCondLst>
                            <p:childTnLst>
                              <p:par>
                                <p:cTn id="58" presetID="51" presetClass="entr" presetSubtype="0" fill="hold" grpId="0"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93" decel="100000"/>
                                        <p:tgtEl>
                                          <p:spTgt spid="65"/>
                                        </p:tgtEl>
                                      </p:cBhvr>
                                    </p:animEffect>
                                    <p:animScale>
                                      <p:cBhvr>
                                        <p:cTn id="61" dur="193" decel="100000"/>
                                        <p:tgtEl>
                                          <p:spTgt spid="65"/>
                                        </p:tgtEl>
                                      </p:cBhvr>
                                      <p:from x="10000" y="10000"/>
                                      <p:to x="200000" y="450000"/>
                                    </p:animScale>
                                    <p:animScale>
                                      <p:cBhvr>
                                        <p:cTn id="62" dur="308" accel="100000" fill="hold">
                                          <p:stCondLst>
                                            <p:cond delay="193"/>
                                          </p:stCondLst>
                                        </p:cTn>
                                        <p:tgtEl>
                                          <p:spTgt spid="65"/>
                                        </p:tgtEl>
                                      </p:cBhvr>
                                      <p:from x="200000" y="450000"/>
                                      <p:to x="100000" y="100000"/>
                                    </p:animScale>
                                    <p:set>
                                      <p:cBhvr>
                                        <p:cTn id="63" dur="193" fill="hold"/>
                                        <p:tgtEl>
                                          <p:spTgt spid="65"/>
                                        </p:tgtEl>
                                        <p:attrNameLst>
                                          <p:attrName>ppt_x</p:attrName>
                                        </p:attrNameLst>
                                      </p:cBhvr>
                                      <p:to>
                                        <p:strVal val="(0.5)"/>
                                      </p:to>
                                    </p:set>
                                    <p:anim from="(0.5)" to="(#ppt_x)" calcmode="lin" valueType="num">
                                      <p:cBhvr>
                                        <p:cTn id="64" dur="308" accel="100000" fill="hold">
                                          <p:stCondLst>
                                            <p:cond delay="193"/>
                                          </p:stCondLst>
                                        </p:cTn>
                                        <p:tgtEl>
                                          <p:spTgt spid="65"/>
                                        </p:tgtEl>
                                        <p:attrNameLst>
                                          <p:attrName>ppt_x</p:attrName>
                                        </p:attrNameLst>
                                      </p:cBhvr>
                                    </p:anim>
                                    <p:set>
                                      <p:cBhvr>
                                        <p:cTn id="65" dur="193" fill="hold"/>
                                        <p:tgtEl>
                                          <p:spTgt spid="65"/>
                                        </p:tgtEl>
                                        <p:attrNameLst>
                                          <p:attrName>ppt_y</p:attrName>
                                        </p:attrNameLst>
                                      </p:cBhvr>
                                      <p:to>
                                        <p:strVal val="(#ppt_y+0.4)"/>
                                      </p:to>
                                    </p:set>
                                    <p:anim from="(#ppt_y+0.4)" to="(#ppt_y)" calcmode="lin" valueType="num">
                                      <p:cBhvr>
                                        <p:cTn id="66" dur="308" accel="100000" fill="hold">
                                          <p:stCondLst>
                                            <p:cond delay="193"/>
                                          </p:stCondLst>
                                        </p:cTn>
                                        <p:tgtEl>
                                          <p:spTgt spid="65"/>
                                        </p:tgtEl>
                                        <p:attrNameLst>
                                          <p:attrName>ppt_y</p:attrName>
                                        </p:attrNameLst>
                                      </p:cBhvr>
                                    </p:anim>
                                  </p:childTnLst>
                                </p:cTn>
                              </p:par>
                            </p:childTnLst>
                          </p:cTn>
                        </p:par>
                        <p:par>
                          <p:cTn id="67" fill="hold">
                            <p:stCondLst>
                              <p:cond delay="7000"/>
                            </p:stCondLst>
                            <p:childTnLst>
                              <p:par>
                                <p:cTn id="68" presetID="50" presetClass="entr" presetSubtype="0" decel="100000" fill="hold" nodeType="afterEffect">
                                  <p:stCondLst>
                                    <p:cond delay="0"/>
                                  </p:stCondLst>
                                  <p:childTnLst>
                                    <p:set>
                                      <p:cBhvr>
                                        <p:cTn id="69" dur="1" fill="hold">
                                          <p:stCondLst>
                                            <p:cond delay="0"/>
                                          </p:stCondLst>
                                        </p:cTn>
                                        <p:tgtEl>
                                          <p:spTgt spid="1028"/>
                                        </p:tgtEl>
                                        <p:attrNameLst>
                                          <p:attrName>style.visibility</p:attrName>
                                        </p:attrNameLst>
                                      </p:cBhvr>
                                      <p:to>
                                        <p:strVal val="visible"/>
                                      </p:to>
                                    </p:set>
                                    <p:anim calcmode="lin" valueType="num">
                                      <p:cBhvr>
                                        <p:cTn id="70" dur="1000" fill="hold"/>
                                        <p:tgtEl>
                                          <p:spTgt spid="1028"/>
                                        </p:tgtEl>
                                        <p:attrNameLst>
                                          <p:attrName>ppt_w</p:attrName>
                                        </p:attrNameLst>
                                      </p:cBhvr>
                                      <p:tavLst>
                                        <p:tav tm="0">
                                          <p:val>
                                            <p:strVal val="#ppt_w+.3"/>
                                          </p:val>
                                        </p:tav>
                                        <p:tav tm="100000">
                                          <p:val>
                                            <p:strVal val="#ppt_w"/>
                                          </p:val>
                                        </p:tav>
                                      </p:tavLst>
                                    </p:anim>
                                    <p:anim calcmode="lin" valueType="num">
                                      <p:cBhvr>
                                        <p:cTn id="71" dur="1000" fill="hold"/>
                                        <p:tgtEl>
                                          <p:spTgt spid="1028"/>
                                        </p:tgtEl>
                                        <p:attrNameLst>
                                          <p:attrName>ppt_h</p:attrName>
                                        </p:attrNameLst>
                                      </p:cBhvr>
                                      <p:tavLst>
                                        <p:tav tm="0">
                                          <p:val>
                                            <p:strVal val="#ppt_h"/>
                                          </p:val>
                                        </p:tav>
                                        <p:tav tm="100000">
                                          <p:val>
                                            <p:strVal val="#ppt_h"/>
                                          </p:val>
                                        </p:tav>
                                      </p:tavLst>
                                    </p:anim>
                                    <p:animEffect transition="in" filter="fade">
                                      <p:cBhvr>
                                        <p:cTn id="72" dur="1000"/>
                                        <p:tgtEl>
                                          <p:spTgt spid="1028"/>
                                        </p:tgtEl>
                                      </p:cBhvr>
                                    </p:animEffect>
                                  </p:childTnLst>
                                </p:cTn>
                              </p:par>
                            </p:childTnLst>
                          </p:cTn>
                        </p:par>
                        <p:par>
                          <p:cTn id="73" fill="hold">
                            <p:stCondLst>
                              <p:cond delay="8000"/>
                            </p:stCondLst>
                            <p:childTnLst>
                              <p:par>
                                <p:cTn id="74" presetID="9" presetClass="entr" presetSubtype="0" fill="hold" grpId="0" nodeType="afterEffect">
                                  <p:stCondLst>
                                    <p:cond delay="0"/>
                                  </p:stCondLst>
                                  <p:childTnLst>
                                    <p:set>
                                      <p:cBhvr>
                                        <p:cTn id="75" dur="1" fill="hold">
                                          <p:stCondLst>
                                            <p:cond delay="0"/>
                                          </p:stCondLst>
                                        </p:cTn>
                                        <p:tgtEl>
                                          <p:spTgt spid="57">
                                            <p:txEl>
                                              <p:pRg st="0" end="0"/>
                                            </p:txEl>
                                          </p:spTgt>
                                        </p:tgtEl>
                                        <p:attrNameLst>
                                          <p:attrName>style.visibility</p:attrName>
                                        </p:attrNameLst>
                                      </p:cBhvr>
                                      <p:to>
                                        <p:strVal val="visible"/>
                                      </p:to>
                                    </p:set>
                                    <p:animEffect transition="in" filter="dissolve">
                                      <p:cBhvr>
                                        <p:cTn id="76" dur="500"/>
                                        <p:tgtEl>
                                          <p:spTgt spid="57">
                                            <p:txEl>
                                              <p:pRg st="0" end="0"/>
                                            </p:txEl>
                                          </p:spTgt>
                                        </p:tgtEl>
                                      </p:cBhvr>
                                    </p:animEffect>
                                  </p:childTnLst>
                                </p:cTn>
                              </p:par>
                            </p:childTnLst>
                          </p:cTn>
                        </p:par>
                        <p:par>
                          <p:cTn id="77" fill="hold">
                            <p:stCondLst>
                              <p:cond delay="8500"/>
                            </p:stCondLst>
                            <p:childTnLst>
                              <p:par>
                                <p:cTn id="78" presetID="51" presetClass="entr" presetSubtype="0" fill="hold" grpId="0"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193" decel="100000"/>
                                        <p:tgtEl>
                                          <p:spTgt spid="66"/>
                                        </p:tgtEl>
                                      </p:cBhvr>
                                    </p:animEffect>
                                    <p:animScale>
                                      <p:cBhvr>
                                        <p:cTn id="81" dur="193" decel="100000"/>
                                        <p:tgtEl>
                                          <p:spTgt spid="66"/>
                                        </p:tgtEl>
                                      </p:cBhvr>
                                      <p:from x="10000" y="10000"/>
                                      <p:to x="200000" y="450000"/>
                                    </p:animScale>
                                    <p:animScale>
                                      <p:cBhvr>
                                        <p:cTn id="82" dur="308" accel="100000" fill="hold">
                                          <p:stCondLst>
                                            <p:cond delay="193"/>
                                          </p:stCondLst>
                                        </p:cTn>
                                        <p:tgtEl>
                                          <p:spTgt spid="66"/>
                                        </p:tgtEl>
                                      </p:cBhvr>
                                      <p:from x="200000" y="450000"/>
                                      <p:to x="100000" y="100000"/>
                                    </p:animScale>
                                    <p:set>
                                      <p:cBhvr>
                                        <p:cTn id="83" dur="193" fill="hold"/>
                                        <p:tgtEl>
                                          <p:spTgt spid="66"/>
                                        </p:tgtEl>
                                        <p:attrNameLst>
                                          <p:attrName>ppt_x</p:attrName>
                                        </p:attrNameLst>
                                      </p:cBhvr>
                                      <p:to>
                                        <p:strVal val="(0.5)"/>
                                      </p:to>
                                    </p:set>
                                    <p:anim from="(0.5)" to="(#ppt_x)" calcmode="lin" valueType="num">
                                      <p:cBhvr>
                                        <p:cTn id="84" dur="308" accel="100000" fill="hold">
                                          <p:stCondLst>
                                            <p:cond delay="193"/>
                                          </p:stCondLst>
                                        </p:cTn>
                                        <p:tgtEl>
                                          <p:spTgt spid="66"/>
                                        </p:tgtEl>
                                        <p:attrNameLst>
                                          <p:attrName>ppt_x</p:attrName>
                                        </p:attrNameLst>
                                      </p:cBhvr>
                                    </p:anim>
                                    <p:set>
                                      <p:cBhvr>
                                        <p:cTn id="85" dur="193" fill="hold"/>
                                        <p:tgtEl>
                                          <p:spTgt spid="66"/>
                                        </p:tgtEl>
                                        <p:attrNameLst>
                                          <p:attrName>ppt_y</p:attrName>
                                        </p:attrNameLst>
                                      </p:cBhvr>
                                      <p:to>
                                        <p:strVal val="(#ppt_y+0.4)"/>
                                      </p:to>
                                    </p:set>
                                    <p:anim from="(#ppt_y+0.4)" to="(#ppt_y)" calcmode="lin" valueType="num">
                                      <p:cBhvr>
                                        <p:cTn id="86" dur="308" accel="100000" fill="hold">
                                          <p:stCondLst>
                                            <p:cond delay="193"/>
                                          </p:stCondLst>
                                        </p:cTn>
                                        <p:tgtEl>
                                          <p:spTgt spid="66"/>
                                        </p:tgtEl>
                                        <p:attrNameLst>
                                          <p:attrName>ppt_y</p:attrName>
                                        </p:attrNameLst>
                                      </p:cBhvr>
                                    </p:anim>
                                  </p:childTnLst>
                                </p:cTn>
                              </p:par>
                            </p:childTnLst>
                          </p:cTn>
                        </p:par>
                        <p:par>
                          <p:cTn id="87" fill="hold">
                            <p:stCondLst>
                              <p:cond delay="9000"/>
                            </p:stCondLst>
                            <p:childTnLst>
                              <p:par>
                                <p:cTn id="88" presetID="30" presetClass="entr" presetSubtype="0" fill="hold" nodeType="afterEffect">
                                  <p:stCondLst>
                                    <p:cond delay="0"/>
                                  </p:stCondLst>
                                  <p:childTnLst>
                                    <p:set>
                                      <p:cBhvr>
                                        <p:cTn id="89" dur="1" fill="hold">
                                          <p:stCondLst>
                                            <p:cond delay="0"/>
                                          </p:stCondLst>
                                        </p:cTn>
                                        <p:tgtEl>
                                          <p:spTgt spid="1032"/>
                                        </p:tgtEl>
                                        <p:attrNameLst>
                                          <p:attrName>style.visibility</p:attrName>
                                        </p:attrNameLst>
                                      </p:cBhvr>
                                      <p:to>
                                        <p:strVal val="visible"/>
                                      </p:to>
                                    </p:set>
                                    <p:animEffect transition="in" filter="fade">
                                      <p:cBhvr>
                                        <p:cTn id="90" dur="800" decel="100000"/>
                                        <p:tgtEl>
                                          <p:spTgt spid="1032"/>
                                        </p:tgtEl>
                                      </p:cBhvr>
                                    </p:animEffect>
                                    <p:anim calcmode="lin" valueType="num">
                                      <p:cBhvr>
                                        <p:cTn id="91" dur="800" decel="100000" fill="hold"/>
                                        <p:tgtEl>
                                          <p:spTgt spid="1032"/>
                                        </p:tgtEl>
                                        <p:attrNameLst>
                                          <p:attrName>style.rotation</p:attrName>
                                        </p:attrNameLst>
                                      </p:cBhvr>
                                      <p:tavLst>
                                        <p:tav tm="0">
                                          <p:val>
                                            <p:fltVal val="-90"/>
                                          </p:val>
                                        </p:tav>
                                        <p:tav tm="100000">
                                          <p:val>
                                            <p:fltVal val="0"/>
                                          </p:val>
                                        </p:tav>
                                      </p:tavLst>
                                    </p:anim>
                                    <p:anim calcmode="lin" valueType="num">
                                      <p:cBhvr>
                                        <p:cTn id="92" dur="800" decel="100000" fill="hold"/>
                                        <p:tgtEl>
                                          <p:spTgt spid="1032"/>
                                        </p:tgtEl>
                                        <p:attrNameLst>
                                          <p:attrName>ppt_x</p:attrName>
                                        </p:attrNameLst>
                                      </p:cBhvr>
                                      <p:tavLst>
                                        <p:tav tm="0">
                                          <p:val>
                                            <p:strVal val="#ppt_x+0.4"/>
                                          </p:val>
                                        </p:tav>
                                        <p:tav tm="100000">
                                          <p:val>
                                            <p:strVal val="#ppt_x-0.05"/>
                                          </p:val>
                                        </p:tav>
                                      </p:tavLst>
                                    </p:anim>
                                    <p:anim calcmode="lin" valueType="num">
                                      <p:cBhvr>
                                        <p:cTn id="93" dur="800" decel="100000" fill="hold"/>
                                        <p:tgtEl>
                                          <p:spTgt spid="1032"/>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1032"/>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1032"/>
                                        </p:tgtEl>
                                        <p:attrNameLst>
                                          <p:attrName>ppt_y</p:attrName>
                                        </p:attrNameLst>
                                      </p:cBhvr>
                                      <p:tavLst>
                                        <p:tav tm="0">
                                          <p:val>
                                            <p:strVal val="#ppt_y+0.1"/>
                                          </p:val>
                                        </p:tav>
                                        <p:tav tm="100000">
                                          <p:val>
                                            <p:strVal val="#ppt_y"/>
                                          </p:val>
                                        </p:tav>
                                      </p:tavLst>
                                    </p:anim>
                                  </p:childTnLst>
                                </p:cTn>
                              </p:par>
                            </p:childTnLst>
                          </p:cTn>
                        </p:par>
                        <p:par>
                          <p:cTn id="96" fill="hold">
                            <p:stCondLst>
                              <p:cond delay="10000"/>
                            </p:stCondLst>
                            <p:childTnLst>
                              <p:par>
                                <p:cTn id="97" presetID="9" presetClass="entr" presetSubtype="0" fill="hold" grpId="0" nodeType="afterEffect">
                                  <p:stCondLst>
                                    <p:cond delay="0"/>
                                  </p:stCondLst>
                                  <p:childTnLst>
                                    <p:set>
                                      <p:cBhvr>
                                        <p:cTn id="98" dur="1" fill="hold">
                                          <p:stCondLst>
                                            <p:cond delay="0"/>
                                          </p:stCondLst>
                                        </p:cTn>
                                        <p:tgtEl>
                                          <p:spTgt spid="59">
                                            <p:txEl>
                                              <p:pRg st="0" end="0"/>
                                            </p:txEl>
                                          </p:spTgt>
                                        </p:tgtEl>
                                        <p:attrNameLst>
                                          <p:attrName>style.visibility</p:attrName>
                                        </p:attrNameLst>
                                      </p:cBhvr>
                                      <p:to>
                                        <p:strVal val="visible"/>
                                      </p:to>
                                    </p:set>
                                    <p:animEffect transition="in" filter="dissolve">
                                      <p:cBhvr>
                                        <p:cTn id="99" dur="500"/>
                                        <p:tgtEl>
                                          <p:spTgt spid="59">
                                            <p:txEl>
                                              <p:pRg st="0" end="0"/>
                                            </p:txEl>
                                          </p:spTgt>
                                        </p:tgtEl>
                                      </p:cBhvr>
                                    </p:animEffect>
                                  </p:childTnLst>
                                </p:cTn>
                              </p:par>
                            </p:childTnLst>
                          </p:cTn>
                        </p:par>
                        <p:par>
                          <p:cTn id="100" fill="hold">
                            <p:stCondLst>
                              <p:cond delay="10500"/>
                            </p:stCondLst>
                            <p:childTnLst>
                              <p:par>
                                <p:cTn id="101" presetID="51" presetClass="entr" presetSubtype="0" fill="hold" grpId="0" nodeType="after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193" decel="100000"/>
                                        <p:tgtEl>
                                          <p:spTgt spid="67"/>
                                        </p:tgtEl>
                                      </p:cBhvr>
                                    </p:animEffect>
                                    <p:animScale>
                                      <p:cBhvr>
                                        <p:cTn id="104" dur="193" decel="100000"/>
                                        <p:tgtEl>
                                          <p:spTgt spid="67"/>
                                        </p:tgtEl>
                                      </p:cBhvr>
                                      <p:from x="10000" y="10000"/>
                                      <p:to x="200000" y="450000"/>
                                    </p:animScale>
                                    <p:animScale>
                                      <p:cBhvr>
                                        <p:cTn id="105" dur="308" accel="100000" fill="hold">
                                          <p:stCondLst>
                                            <p:cond delay="193"/>
                                          </p:stCondLst>
                                        </p:cTn>
                                        <p:tgtEl>
                                          <p:spTgt spid="67"/>
                                        </p:tgtEl>
                                      </p:cBhvr>
                                      <p:from x="200000" y="450000"/>
                                      <p:to x="100000" y="100000"/>
                                    </p:animScale>
                                    <p:set>
                                      <p:cBhvr>
                                        <p:cTn id="106" dur="193" fill="hold"/>
                                        <p:tgtEl>
                                          <p:spTgt spid="67"/>
                                        </p:tgtEl>
                                        <p:attrNameLst>
                                          <p:attrName>ppt_x</p:attrName>
                                        </p:attrNameLst>
                                      </p:cBhvr>
                                      <p:to>
                                        <p:strVal val="(0.5)"/>
                                      </p:to>
                                    </p:set>
                                    <p:anim from="(0.5)" to="(#ppt_x)" calcmode="lin" valueType="num">
                                      <p:cBhvr>
                                        <p:cTn id="107" dur="308" accel="100000" fill="hold">
                                          <p:stCondLst>
                                            <p:cond delay="193"/>
                                          </p:stCondLst>
                                        </p:cTn>
                                        <p:tgtEl>
                                          <p:spTgt spid="67"/>
                                        </p:tgtEl>
                                        <p:attrNameLst>
                                          <p:attrName>ppt_x</p:attrName>
                                        </p:attrNameLst>
                                      </p:cBhvr>
                                    </p:anim>
                                    <p:set>
                                      <p:cBhvr>
                                        <p:cTn id="108" dur="193" fill="hold"/>
                                        <p:tgtEl>
                                          <p:spTgt spid="67"/>
                                        </p:tgtEl>
                                        <p:attrNameLst>
                                          <p:attrName>ppt_y</p:attrName>
                                        </p:attrNameLst>
                                      </p:cBhvr>
                                      <p:to>
                                        <p:strVal val="(#ppt_y+0.4)"/>
                                      </p:to>
                                    </p:set>
                                    <p:anim from="(#ppt_y+0.4)" to="(#ppt_y)" calcmode="lin" valueType="num">
                                      <p:cBhvr>
                                        <p:cTn id="109" dur="308" accel="100000" fill="hold">
                                          <p:stCondLst>
                                            <p:cond delay="193"/>
                                          </p:stCondLst>
                                        </p:cTn>
                                        <p:tgtEl>
                                          <p:spTgt spid="67"/>
                                        </p:tgtEl>
                                        <p:attrNameLst>
                                          <p:attrName>ppt_y</p:attrName>
                                        </p:attrNameLst>
                                      </p:cBhvr>
                                    </p:anim>
                                  </p:childTnLst>
                                </p:cTn>
                              </p:par>
                            </p:childTnLst>
                          </p:cTn>
                        </p:par>
                        <p:par>
                          <p:cTn id="110" fill="hold">
                            <p:stCondLst>
                              <p:cond delay="11000"/>
                            </p:stCondLst>
                            <p:childTnLst>
                              <p:par>
                                <p:cTn id="111" presetID="52" presetClass="entr" presetSubtype="0" fill="hold" nodeType="afterEffect">
                                  <p:stCondLst>
                                    <p:cond delay="0"/>
                                  </p:stCondLst>
                                  <p:childTnLst>
                                    <p:set>
                                      <p:cBhvr>
                                        <p:cTn id="112" dur="1" fill="hold">
                                          <p:stCondLst>
                                            <p:cond delay="0"/>
                                          </p:stCondLst>
                                        </p:cTn>
                                        <p:tgtEl>
                                          <p:spTgt spid="1031"/>
                                        </p:tgtEl>
                                        <p:attrNameLst>
                                          <p:attrName>style.visibility</p:attrName>
                                        </p:attrNameLst>
                                      </p:cBhvr>
                                      <p:to>
                                        <p:strVal val="visible"/>
                                      </p:to>
                                    </p:set>
                                    <p:animScale>
                                      <p:cBhvr>
                                        <p:cTn id="113" dur="1000" decel="50000" fill="hold">
                                          <p:stCondLst>
                                            <p:cond delay="0"/>
                                          </p:stCondLst>
                                        </p:cTn>
                                        <p:tgtEl>
                                          <p:spTgt spid="10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4" dur="1000" decel="50000" fill="hold">
                                          <p:stCondLst>
                                            <p:cond delay="0"/>
                                          </p:stCondLst>
                                        </p:cTn>
                                        <p:tgtEl>
                                          <p:spTgt spid="1031"/>
                                        </p:tgtEl>
                                        <p:attrNameLst>
                                          <p:attrName>ppt_x</p:attrName>
                                          <p:attrName>ppt_y</p:attrName>
                                        </p:attrNameLst>
                                      </p:cBhvr>
                                    </p:animMotion>
                                    <p:animEffect transition="in" filter="fade">
                                      <p:cBhvr>
                                        <p:cTn id="115" dur="1000"/>
                                        <p:tgtEl>
                                          <p:spTgt spid="1031"/>
                                        </p:tgtEl>
                                      </p:cBhvr>
                                    </p:animEffect>
                                  </p:childTnLst>
                                </p:cTn>
                              </p:par>
                            </p:childTnLst>
                          </p:cTn>
                        </p:par>
                        <p:par>
                          <p:cTn id="116" fill="hold">
                            <p:stCondLst>
                              <p:cond delay="12000"/>
                            </p:stCondLst>
                            <p:childTnLst>
                              <p:par>
                                <p:cTn id="117" presetID="9" presetClass="entr" presetSubtype="0" fill="hold" grpId="0" nodeType="afterEffect">
                                  <p:stCondLst>
                                    <p:cond delay="0"/>
                                  </p:stCondLst>
                                  <p:childTnLst>
                                    <p:set>
                                      <p:cBhvr>
                                        <p:cTn id="118" dur="1" fill="hold">
                                          <p:stCondLst>
                                            <p:cond delay="0"/>
                                          </p:stCondLst>
                                        </p:cTn>
                                        <p:tgtEl>
                                          <p:spTgt spid="60">
                                            <p:txEl>
                                              <p:pRg st="0" end="0"/>
                                            </p:txEl>
                                          </p:spTgt>
                                        </p:tgtEl>
                                        <p:attrNameLst>
                                          <p:attrName>style.visibility</p:attrName>
                                        </p:attrNameLst>
                                      </p:cBhvr>
                                      <p:to>
                                        <p:strVal val="visible"/>
                                      </p:to>
                                    </p:set>
                                    <p:animEffect transition="in" filter="dissolve">
                                      <p:cBhvr>
                                        <p:cTn id="119" dur="500"/>
                                        <p:tgtEl>
                                          <p:spTgt spid="60">
                                            <p:txEl>
                                              <p:pRg st="0" end="0"/>
                                            </p:txEl>
                                          </p:spTgt>
                                        </p:tgtEl>
                                      </p:cBhvr>
                                    </p:animEffect>
                                  </p:childTnLst>
                                </p:cTn>
                              </p:par>
                            </p:childTnLst>
                          </p:cTn>
                        </p:par>
                        <p:par>
                          <p:cTn id="120" fill="hold">
                            <p:stCondLst>
                              <p:cond delay="12500"/>
                            </p:stCondLst>
                            <p:childTnLst>
                              <p:par>
                                <p:cTn id="121" presetID="56" presetClass="entr" presetSubtype="0" fill="hold" grpId="0" nodeType="afterEffect">
                                  <p:stCondLst>
                                    <p:cond delay="0"/>
                                  </p:stCondLst>
                                  <p:iterate type="lt">
                                    <p:tmPct val="10000"/>
                                  </p:iterate>
                                  <p:childTnLst>
                                    <p:set>
                                      <p:cBhvr>
                                        <p:cTn id="122" dur="1" fill="hold">
                                          <p:stCondLst>
                                            <p:cond delay="0"/>
                                          </p:stCondLst>
                                        </p:cTn>
                                        <p:tgtEl>
                                          <p:spTgt spid="62"/>
                                        </p:tgtEl>
                                        <p:attrNameLst>
                                          <p:attrName>style.visibility</p:attrName>
                                        </p:attrNameLst>
                                      </p:cBhvr>
                                      <p:to>
                                        <p:strVal val="visible"/>
                                      </p:to>
                                    </p:set>
                                    <p:anim by="(-#ppt_w*2)" calcmode="lin" valueType="num">
                                      <p:cBhvr rctx="PPT">
                                        <p:cTn id="123" dur="500" autoRev="1" fill="hold">
                                          <p:stCondLst>
                                            <p:cond delay="0"/>
                                          </p:stCondLst>
                                        </p:cTn>
                                        <p:tgtEl>
                                          <p:spTgt spid="62"/>
                                        </p:tgtEl>
                                        <p:attrNameLst>
                                          <p:attrName>ppt_w</p:attrName>
                                        </p:attrNameLst>
                                      </p:cBhvr>
                                    </p:anim>
                                    <p:anim by="(#ppt_w*0.50)" calcmode="lin" valueType="num">
                                      <p:cBhvr>
                                        <p:cTn id="124" dur="500" decel="50000" autoRev="1" fill="hold">
                                          <p:stCondLst>
                                            <p:cond delay="0"/>
                                          </p:stCondLst>
                                        </p:cTn>
                                        <p:tgtEl>
                                          <p:spTgt spid="62"/>
                                        </p:tgtEl>
                                        <p:attrNameLst>
                                          <p:attrName>ppt_x</p:attrName>
                                        </p:attrNameLst>
                                      </p:cBhvr>
                                    </p:anim>
                                    <p:anim from="(-#ppt_h/2)" to="(#ppt_y)" calcmode="lin" valueType="num">
                                      <p:cBhvr>
                                        <p:cTn id="125" dur="1000" fill="hold">
                                          <p:stCondLst>
                                            <p:cond delay="0"/>
                                          </p:stCondLst>
                                        </p:cTn>
                                        <p:tgtEl>
                                          <p:spTgt spid="62"/>
                                        </p:tgtEl>
                                        <p:attrNameLst>
                                          <p:attrName>ppt_y</p:attrName>
                                        </p:attrNameLst>
                                      </p:cBhvr>
                                    </p:anim>
                                    <p:animRot by="21600000">
                                      <p:cBhvr>
                                        <p:cTn id="126" dur="1000" fill="hold">
                                          <p:stCondLst>
                                            <p:cond delay="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build="p"/>
      <p:bldP spid="56" grpId="0" build="p"/>
      <p:bldP spid="57" grpId="0" build="p"/>
      <p:bldP spid="59" grpId="0" build="p"/>
      <p:bldP spid="60" grpId="0" build="p"/>
      <p:bldP spid="62" grpId="0" animBg="1"/>
      <p:bldP spid="63" grpId="0" animBg="1"/>
      <p:bldP spid="64" grpId="0" animBg="1"/>
      <p:bldP spid="65" grpId="0" animBg="1"/>
      <p:bldP spid="66" grpId="0" animBg="1"/>
      <p:bldP spid="6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49.jpg"/>
          <p:cNvPicPr/>
          <p:nvPr/>
        </p:nvPicPr>
        <p:blipFill>
          <a:blip r:embed="rId3" cstate="print"/>
          <a:srcRect t="1652" r="31726" b="31388"/>
          <a:stretch>
            <a:fillRect/>
          </a:stretch>
        </p:blipFill>
        <p:spPr bwMode="auto">
          <a:xfrm>
            <a:off x="285720" y="357166"/>
            <a:ext cx="4181475" cy="5791200"/>
          </a:xfrm>
          <a:prstGeom prst="rect">
            <a:avLst/>
          </a:prstGeom>
          <a:noFill/>
          <a:ln w="9525">
            <a:noFill/>
            <a:miter lim="800000"/>
            <a:headEnd/>
            <a:tailEnd/>
          </a:ln>
        </p:spPr>
      </p:pic>
      <p:pic>
        <p:nvPicPr>
          <p:cNvPr id="18" name="Рисунок 17" descr="K:\Україна -3000 4 етап\4 етап-фото\Свій шлях до істини..wmv_snapshot_16.28_[2011.05.06_16.45.33].jpg"/>
          <p:cNvPicPr/>
          <p:nvPr/>
        </p:nvPicPr>
        <p:blipFill>
          <a:blip r:embed="rId4"/>
          <a:srcRect/>
          <a:stretch>
            <a:fillRect/>
          </a:stretch>
        </p:blipFill>
        <p:spPr bwMode="auto">
          <a:xfrm rot="20705103">
            <a:off x="4463953" y="1530509"/>
            <a:ext cx="4359465" cy="3061711"/>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50.jpg"/>
          <p:cNvPicPr/>
          <p:nvPr/>
        </p:nvPicPr>
        <p:blipFill>
          <a:blip r:embed="rId3" cstate="print"/>
          <a:srcRect l="3421" t="2423" r="26905" b="30176"/>
          <a:stretch>
            <a:fillRect/>
          </a:stretch>
        </p:blipFill>
        <p:spPr bwMode="auto">
          <a:xfrm>
            <a:off x="500034" y="285728"/>
            <a:ext cx="4214843" cy="5572163"/>
          </a:xfrm>
          <a:prstGeom prst="rect">
            <a:avLst/>
          </a:prstGeom>
          <a:noFill/>
          <a:ln w="9525">
            <a:solidFill>
              <a:srgbClr val="5E14CA"/>
            </a:solidFill>
            <a:miter lim="800000"/>
            <a:headEnd/>
            <a:tailEnd/>
          </a:ln>
        </p:spPr>
      </p:pic>
      <p:pic>
        <p:nvPicPr>
          <p:cNvPr id="18" name="Рисунок 17" descr="K:\скановані\img052.jpg"/>
          <p:cNvPicPr/>
          <p:nvPr/>
        </p:nvPicPr>
        <p:blipFill>
          <a:blip r:embed="rId4" cstate="print"/>
          <a:srcRect/>
          <a:stretch>
            <a:fillRect/>
          </a:stretch>
        </p:blipFill>
        <p:spPr bwMode="auto">
          <a:xfrm>
            <a:off x="4500562" y="928670"/>
            <a:ext cx="4036202" cy="5357850"/>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par>
                          <p:cTn id="10" fill="hold">
                            <p:stCondLst>
                              <p:cond delay="2000"/>
                            </p:stCondLst>
                            <p:childTnLst>
                              <p:par>
                                <p:cTn id="11" presetID="5" presetClass="entr" presetSubtype="1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33.jpg"/>
          <p:cNvPicPr/>
          <p:nvPr/>
        </p:nvPicPr>
        <p:blipFill>
          <a:blip r:embed="rId3" cstate="print"/>
          <a:srcRect/>
          <a:stretch>
            <a:fillRect/>
          </a:stretch>
        </p:blipFill>
        <p:spPr bwMode="auto">
          <a:xfrm rot="9890586">
            <a:off x="652188" y="442953"/>
            <a:ext cx="3837265" cy="5499293"/>
          </a:xfrm>
          <a:prstGeom prst="rect">
            <a:avLst/>
          </a:prstGeom>
          <a:noFill/>
          <a:ln w="9525">
            <a:solidFill>
              <a:srgbClr val="5E14CA"/>
            </a:solidFill>
            <a:miter lim="800000"/>
            <a:headEnd/>
            <a:tailEnd/>
          </a:ln>
        </p:spPr>
      </p:pic>
      <p:pic>
        <p:nvPicPr>
          <p:cNvPr id="18" name="Рисунок 17" descr="K:\скановані\img034.jpg"/>
          <p:cNvPicPr/>
          <p:nvPr/>
        </p:nvPicPr>
        <p:blipFill>
          <a:blip r:embed="rId4" cstate="print"/>
          <a:srcRect/>
          <a:stretch>
            <a:fillRect/>
          </a:stretch>
        </p:blipFill>
        <p:spPr bwMode="auto">
          <a:xfrm>
            <a:off x="3400424" y="285728"/>
            <a:ext cx="3671905" cy="5000659"/>
          </a:xfrm>
          <a:prstGeom prst="rect">
            <a:avLst/>
          </a:prstGeom>
          <a:noFill/>
          <a:ln w="9525">
            <a:solidFill>
              <a:srgbClr val="5E14CA"/>
            </a:solidFill>
            <a:miter lim="800000"/>
            <a:headEnd/>
            <a:tailEnd/>
          </a:ln>
        </p:spPr>
      </p:pic>
      <p:pic>
        <p:nvPicPr>
          <p:cNvPr id="19" name="Рисунок 18" descr="K:\скановані\img035.jpg"/>
          <p:cNvPicPr/>
          <p:nvPr/>
        </p:nvPicPr>
        <p:blipFill>
          <a:blip r:embed="rId5" cstate="print"/>
          <a:srcRect/>
          <a:stretch>
            <a:fillRect/>
          </a:stretch>
        </p:blipFill>
        <p:spPr bwMode="auto">
          <a:xfrm rot="1528883">
            <a:off x="4585846" y="1320635"/>
            <a:ext cx="3662379" cy="4992371"/>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par>
                          <p:cTn id="10" fill="hold">
                            <p:stCondLst>
                              <p:cond delay="2000"/>
                            </p:stCondLst>
                            <p:childTnLst>
                              <p:par>
                                <p:cTn id="11" presetID="8"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2000"/>
                                        <p:tgtEl>
                                          <p:spTgt spid="18"/>
                                        </p:tgtEl>
                                      </p:cBhvr>
                                    </p:animEffect>
                                  </p:childTnLst>
                                </p:cTn>
                              </p:par>
                            </p:childTnLst>
                          </p:cTn>
                        </p:par>
                        <p:par>
                          <p:cTn id="14" fill="hold">
                            <p:stCondLst>
                              <p:cond delay="4000"/>
                            </p:stCondLst>
                            <p:childTnLst>
                              <p:par>
                                <p:cTn id="15" presetID="53"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3000" fill="hold"/>
                                        <p:tgtEl>
                                          <p:spTgt spid="19"/>
                                        </p:tgtEl>
                                        <p:attrNameLst>
                                          <p:attrName>ppt_w</p:attrName>
                                        </p:attrNameLst>
                                      </p:cBhvr>
                                      <p:tavLst>
                                        <p:tav tm="0">
                                          <p:val>
                                            <p:fltVal val="0"/>
                                          </p:val>
                                        </p:tav>
                                        <p:tav tm="100000">
                                          <p:val>
                                            <p:strVal val="#ppt_w"/>
                                          </p:val>
                                        </p:tav>
                                      </p:tavLst>
                                    </p:anim>
                                    <p:anim calcmode="lin" valueType="num">
                                      <p:cBhvr>
                                        <p:cTn id="18" dur="3000" fill="hold"/>
                                        <p:tgtEl>
                                          <p:spTgt spid="19"/>
                                        </p:tgtEl>
                                        <p:attrNameLst>
                                          <p:attrName>ppt_h</p:attrName>
                                        </p:attrNameLst>
                                      </p:cBhvr>
                                      <p:tavLst>
                                        <p:tav tm="0">
                                          <p:val>
                                            <p:fltVal val="0"/>
                                          </p:val>
                                        </p:tav>
                                        <p:tav tm="100000">
                                          <p:val>
                                            <p:strVal val="#ppt_h"/>
                                          </p:val>
                                        </p:tav>
                                      </p:tavLst>
                                    </p:anim>
                                    <p:animEffect transition="in" filter="fade">
                                      <p:cBhvr>
                                        <p:cTn id="19"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33.jpg"/>
          <p:cNvPicPr/>
          <p:nvPr/>
        </p:nvPicPr>
        <p:blipFill>
          <a:blip r:embed="rId3" cstate="print"/>
          <a:srcRect/>
          <a:stretch>
            <a:fillRect/>
          </a:stretch>
        </p:blipFill>
        <p:spPr bwMode="auto">
          <a:xfrm rot="9890586">
            <a:off x="652188" y="442953"/>
            <a:ext cx="3837265" cy="5499293"/>
          </a:xfrm>
          <a:prstGeom prst="rect">
            <a:avLst/>
          </a:prstGeom>
          <a:noFill/>
          <a:ln w="9525">
            <a:solidFill>
              <a:srgbClr val="5E14CA"/>
            </a:solidFill>
            <a:miter lim="800000"/>
            <a:headEnd/>
            <a:tailEnd/>
          </a:ln>
        </p:spPr>
      </p:pic>
      <p:pic>
        <p:nvPicPr>
          <p:cNvPr id="18" name="Рисунок 17" descr="K:\скановані\img034.jpg"/>
          <p:cNvPicPr/>
          <p:nvPr/>
        </p:nvPicPr>
        <p:blipFill>
          <a:blip r:embed="rId4" cstate="print"/>
          <a:srcRect/>
          <a:stretch>
            <a:fillRect/>
          </a:stretch>
        </p:blipFill>
        <p:spPr bwMode="auto">
          <a:xfrm>
            <a:off x="3400424" y="285728"/>
            <a:ext cx="3671905" cy="5000659"/>
          </a:xfrm>
          <a:prstGeom prst="rect">
            <a:avLst/>
          </a:prstGeom>
          <a:noFill/>
          <a:ln w="9525">
            <a:solidFill>
              <a:srgbClr val="5E14CA"/>
            </a:solidFill>
            <a:miter lim="800000"/>
            <a:headEnd/>
            <a:tailEnd/>
          </a:ln>
        </p:spPr>
      </p:pic>
      <p:pic>
        <p:nvPicPr>
          <p:cNvPr id="19" name="Рисунок 18" descr="K:\скановані\img035.jpg"/>
          <p:cNvPicPr/>
          <p:nvPr/>
        </p:nvPicPr>
        <p:blipFill>
          <a:blip r:embed="rId5" cstate="print"/>
          <a:srcRect/>
          <a:stretch>
            <a:fillRect/>
          </a:stretch>
        </p:blipFill>
        <p:spPr bwMode="auto">
          <a:xfrm rot="1528883">
            <a:off x="4585846" y="1320635"/>
            <a:ext cx="3662379" cy="4992371"/>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19"/>
                                        </p:tgtEl>
                                        <p:attrNameLst>
                                          <p:attrName>ppt_w</p:attrName>
                                        </p:attrNameLst>
                                      </p:cBhvr>
                                      <p:tavLst>
                                        <p:tav tm="0">
                                          <p:val>
                                            <p:strVal val="ppt_w"/>
                                          </p:val>
                                        </p:tav>
                                        <p:tav tm="100000">
                                          <p:val>
                                            <p:strVal val="ppt_w*0.70"/>
                                          </p:val>
                                        </p:tav>
                                      </p:tavLst>
                                    </p:anim>
                                    <p:anim calcmode="lin" valueType="num">
                                      <p:cBhvr>
                                        <p:cTn id="7" dur="2000"/>
                                        <p:tgtEl>
                                          <p:spTgt spid="19"/>
                                        </p:tgtEl>
                                        <p:attrNameLst>
                                          <p:attrName>ppt_h</p:attrName>
                                        </p:attrNameLst>
                                      </p:cBhvr>
                                      <p:tavLst>
                                        <p:tav tm="0">
                                          <p:val>
                                            <p:strVal val="ppt_h"/>
                                          </p:val>
                                        </p:tav>
                                        <p:tav tm="100000">
                                          <p:val>
                                            <p:strVal val="ppt_h"/>
                                          </p:val>
                                        </p:tav>
                                      </p:tavLst>
                                    </p:anim>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childTnLst>
                          </p:cTn>
                        </p:par>
                        <p:par>
                          <p:cTn id="10" fill="hold">
                            <p:stCondLst>
                              <p:cond delay="2000"/>
                            </p:stCondLst>
                            <p:childTnLst>
                              <p:par>
                                <p:cTn id="11" presetID="55" presetClass="exit" presetSubtype="0" fill="hold" nodeType="afterEffect">
                                  <p:stCondLst>
                                    <p:cond delay="0"/>
                                  </p:stCondLst>
                                  <p:childTnLst>
                                    <p:anim calcmode="lin" valueType="num">
                                      <p:cBhvr>
                                        <p:cTn id="12" dur="2000"/>
                                        <p:tgtEl>
                                          <p:spTgt spid="18"/>
                                        </p:tgtEl>
                                        <p:attrNameLst>
                                          <p:attrName>ppt_w</p:attrName>
                                        </p:attrNameLst>
                                      </p:cBhvr>
                                      <p:tavLst>
                                        <p:tav tm="0">
                                          <p:val>
                                            <p:strVal val="ppt_w"/>
                                          </p:val>
                                        </p:tav>
                                        <p:tav tm="100000">
                                          <p:val>
                                            <p:strVal val="ppt_w*0.70"/>
                                          </p:val>
                                        </p:tav>
                                      </p:tavLst>
                                    </p:anim>
                                    <p:anim calcmode="lin" valueType="num">
                                      <p:cBhvr>
                                        <p:cTn id="13" dur="2000"/>
                                        <p:tgtEl>
                                          <p:spTgt spid="18"/>
                                        </p:tgtEl>
                                        <p:attrNameLst>
                                          <p:attrName>ppt_h</p:attrName>
                                        </p:attrNameLst>
                                      </p:cBhvr>
                                      <p:tavLst>
                                        <p:tav tm="0">
                                          <p:val>
                                            <p:strVal val="ppt_h"/>
                                          </p:val>
                                        </p:tav>
                                        <p:tav tm="100000">
                                          <p:val>
                                            <p:strVal val="ppt_h"/>
                                          </p:val>
                                        </p:tav>
                                      </p:tavLst>
                                    </p:anim>
                                    <p:animEffect transition="out" filter="fade">
                                      <p:cBhvr>
                                        <p:cTn id="14" dur="2000"/>
                                        <p:tgtEl>
                                          <p:spTgt spid="18"/>
                                        </p:tgtEl>
                                      </p:cBhvr>
                                    </p:animEffect>
                                    <p:set>
                                      <p:cBhvr>
                                        <p:cTn id="15" dur="1" fill="hold">
                                          <p:stCondLst>
                                            <p:cond delay="1999"/>
                                          </p:stCondLst>
                                        </p:cTn>
                                        <p:tgtEl>
                                          <p:spTgt spid="18"/>
                                        </p:tgtEl>
                                        <p:attrNameLst>
                                          <p:attrName>style.visibility</p:attrName>
                                        </p:attrNameLst>
                                      </p:cBhvr>
                                      <p:to>
                                        <p:strVal val="hidden"/>
                                      </p:to>
                                    </p:set>
                                  </p:childTnLst>
                                </p:cTn>
                              </p:par>
                            </p:childTnLst>
                          </p:cTn>
                        </p:par>
                        <p:par>
                          <p:cTn id="16" fill="hold">
                            <p:stCondLst>
                              <p:cond delay="4000"/>
                            </p:stCondLst>
                            <p:childTnLst>
                              <p:par>
                                <p:cTn id="17" presetID="53" presetClass="exit" presetSubtype="0" fill="hold" nodeType="afterEffect">
                                  <p:stCondLst>
                                    <p:cond delay="0"/>
                                  </p:stCondLst>
                                  <p:childTnLst>
                                    <p:anim calcmode="lin" valueType="num">
                                      <p:cBhvr>
                                        <p:cTn id="18" dur="2000"/>
                                        <p:tgtEl>
                                          <p:spTgt spid="17"/>
                                        </p:tgtEl>
                                        <p:attrNameLst>
                                          <p:attrName>ppt_w</p:attrName>
                                        </p:attrNameLst>
                                      </p:cBhvr>
                                      <p:tavLst>
                                        <p:tav tm="0">
                                          <p:val>
                                            <p:strVal val="ppt_w"/>
                                          </p:val>
                                        </p:tav>
                                        <p:tav tm="100000">
                                          <p:val>
                                            <p:fltVal val="0"/>
                                          </p:val>
                                        </p:tav>
                                      </p:tavLst>
                                    </p:anim>
                                    <p:anim calcmode="lin" valueType="num">
                                      <p:cBhvr>
                                        <p:cTn id="19" dur="2000"/>
                                        <p:tgtEl>
                                          <p:spTgt spid="17"/>
                                        </p:tgtEl>
                                        <p:attrNameLst>
                                          <p:attrName>ppt_h</p:attrName>
                                        </p:attrNameLst>
                                      </p:cBhvr>
                                      <p:tavLst>
                                        <p:tav tm="0">
                                          <p:val>
                                            <p:strVal val="ppt_h"/>
                                          </p:val>
                                        </p:tav>
                                        <p:tav tm="100000">
                                          <p:val>
                                            <p:fltVal val="0"/>
                                          </p:val>
                                        </p:tav>
                                      </p:tavLst>
                                    </p:anim>
                                    <p:animEffect transition="out" filter="fade">
                                      <p:cBhvr>
                                        <p:cTn id="20" dur="2000"/>
                                        <p:tgtEl>
                                          <p:spTgt spid="17"/>
                                        </p:tgtEl>
                                      </p:cBhvr>
                                    </p:animEffect>
                                    <p:set>
                                      <p:cBhvr>
                                        <p:cTn id="21"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36.jpg"/>
          <p:cNvPicPr/>
          <p:nvPr/>
        </p:nvPicPr>
        <p:blipFill>
          <a:blip r:embed="rId3" cstate="print"/>
          <a:srcRect/>
          <a:stretch>
            <a:fillRect/>
          </a:stretch>
        </p:blipFill>
        <p:spPr bwMode="auto">
          <a:xfrm>
            <a:off x="357158" y="285728"/>
            <a:ext cx="4429155" cy="6000792"/>
          </a:xfrm>
          <a:prstGeom prst="rect">
            <a:avLst/>
          </a:prstGeom>
          <a:noFill/>
          <a:ln w="9525">
            <a:solidFill>
              <a:srgbClr val="5E14CA"/>
            </a:solidFill>
            <a:miter lim="800000"/>
            <a:headEnd/>
            <a:tailEnd/>
          </a:ln>
        </p:spPr>
      </p:pic>
      <p:pic>
        <p:nvPicPr>
          <p:cNvPr id="18" name="Рисунок 17" descr="K:\скановані\img037.jpg"/>
          <p:cNvPicPr/>
          <p:nvPr/>
        </p:nvPicPr>
        <p:blipFill>
          <a:blip r:embed="rId4" cstate="print"/>
          <a:srcRect/>
          <a:stretch>
            <a:fillRect/>
          </a:stretch>
        </p:blipFill>
        <p:spPr bwMode="auto">
          <a:xfrm rot="348143">
            <a:off x="4429124" y="642918"/>
            <a:ext cx="4348822" cy="5715040"/>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par>
                          <p:cTn id="10" fill="hold">
                            <p:stCondLst>
                              <p:cond delay="2000"/>
                            </p:stCondLst>
                            <p:childTnLst>
                              <p:par>
                                <p:cTn id="11" presetID="8"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C:\Documents and Settings\Вчитель\Мои документы\Мои рисунки\img022.jpg"/>
          <p:cNvPicPr>
            <a:picLocks noChangeAspect="1" noChangeArrowheads="1"/>
          </p:cNvPicPr>
          <p:nvPr/>
        </p:nvPicPr>
        <p:blipFill>
          <a:blip r:embed="rId2" cstate="print"/>
          <a:srcRect/>
          <a:stretch>
            <a:fillRect/>
          </a:stretch>
        </p:blipFill>
        <p:spPr bwMode="auto">
          <a:xfrm>
            <a:off x="142844" y="500042"/>
            <a:ext cx="4432330" cy="6143668"/>
          </a:xfrm>
          <a:prstGeom prst="rect">
            <a:avLst/>
          </a:prstGeom>
          <a:ln>
            <a:noFill/>
          </a:ln>
          <a:effectLst>
            <a:softEdge rad="112500"/>
          </a:effectLst>
        </p:spPr>
      </p:pic>
      <p:pic>
        <p:nvPicPr>
          <p:cNvPr id="53250" name="Picture 2" descr="C:\Documents and Settings\Вчитель\Мои документы\Мои рисунки\img023.jpg"/>
          <p:cNvPicPr>
            <a:picLocks noChangeAspect="1" noChangeArrowheads="1"/>
          </p:cNvPicPr>
          <p:nvPr/>
        </p:nvPicPr>
        <p:blipFill>
          <a:blip r:embed="rId3" cstate="print"/>
          <a:srcRect/>
          <a:stretch>
            <a:fillRect/>
          </a:stretch>
        </p:blipFill>
        <p:spPr bwMode="auto">
          <a:xfrm>
            <a:off x="4429124" y="500042"/>
            <a:ext cx="4357718" cy="6143668"/>
          </a:xfrm>
          <a:prstGeom prst="rect">
            <a:avLst/>
          </a:prstGeom>
          <a:ln>
            <a:noFill/>
          </a:ln>
          <a:effectLst>
            <a:softEdge rad="112500"/>
          </a:effectLst>
        </p:spPr>
      </p:pic>
      <p:sp>
        <p:nvSpPr>
          <p:cNvPr id="4" name="TextBox 3"/>
          <p:cNvSpPr txBox="1"/>
          <p:nvPr/>
        </p:nvSpPr>
        <p:spPr>
          <a:xfrm>
            <a:off x="3286116" y="4357694"/>
            <a:ext cx="1143008" cy="707886"/>
          </a:xfrm>
          <a:prstGeom prst="rect">
            <a:avLst/>
          </a:prstGeom>
          <a:solidFill>
            <a:srgbClr val="008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uk-UA" sz="1000" b="1" dirty="0" smtClean="0">
                <a:solidFill>
                  <a:schemeClr val="tx1"/>
                </a:solidFill>
                <a:latin typeface="Times New Roman" pitchFamily="18" charset="0"/>
                <a:cs typeface="Times New Roman" pitchFamily="18" charset="0"/>
              </a:rPr>
              <a:t>Модульне портфоліо макропроекту </a:t>
            </a:r>
            <a:r>
              <a:rPr lang="uk-UA" sz="1000" b="1" dirty="0" err="1" smtClean="0">
                <a:solidFill>
                  <a:schemeClr val="tx1"/>
                </a:solidFill>
                <a:latin typeface="Times New Roman" pitchFamily="18" charset="0"/>
                <a:cs typeface="Times New Roman" pitchFamily="18" charset="0"/>
              </a:rPr>
              <a:t>“Твори</a:t>
            </a:r>
            <a:r>
              <a:rPr lang="uk-UA" sz="1000" b="1" dirty="0" smtClean="0">
                <a:solidFill>
                  <a:schemeClr val="tx1"/>
                </a:solidFill>
                <a:latin typeface="Times New Roman" pitchFamily="18" charset="0"/>
                <a:cs typeface="Times New Roman" pitchFamily="18" charset="0"/>
              </a:rPr>
              <a:t> </a:t>
            </a:r>
            <a:r>
              <a:rPr lang="uk-UA" sz="1000" b="1" dirty="0" err="1" smtClean="0">
                <a:solidFill>
                  <a:schemeClr val="tx1"/>
                </a:solidFill>
                <a:latin typeface="Times New Roman" pitchFamily="18" charset="0"/>
                <a:cs typeface="Times New Roman" pitchFamily="18" charset="0"/>
              </a:rPr>
              <a:t>добро”</a:t>
            </a:r>
            <a:endParaRPr lang="uk-UA" sz="1000" b="1" dirty="0">
              <a:solidFill>
                <a:schemeClr val="tx1"/>
              </a:solidFill>
              <a:latin typeface="Times New Roman" pitchFamily="18" charset="0"/>
              <a:cs typeface="Times New Roman" pitchFamily="18" charset="0"/>
            </a:endParaRPr>
          </a:p>
        </p:txBody>
      </p:sp>
      <p:sp>
        <p:nvSpPr>
          <p:cNvPr id="6" name="TextBox 5"/>
          <p:cNvSpPr txBox="1"/>
          <p:nvPr/>
        </p:nvSpPr>
        <p:spPr>
          <a:xfrm>
            <a:off x="4714876" y="1000108"/>
            <a:ext cx="1857388" cy="507831"/>
          </a:xfrm>
          <a:prstGeom prst="rect">
            <a:avLst/>
          </a:prstGeom>
          <a:solidFill>
            <a:srgbClr val="FF6699"/>
          </a:solidFill>
        </p:spPr>
        <p:txBody>
          <a:bodyPr wrap="square" rtlCol="0">
            <a:spAutoFit/>
          </a:bodyPr>
          <a:lstStyle/>
          <a:p>
            <a:pPr algn="ctr"/>
            <a:r>
              <a:rPr lang="uk-UA" sz="900" b="1" dirty="0" smtClean="0"/>
              <a:t>Проблема:” Ефективність проектних технологій у виховному просторі”</a:t>
            </a:r>
            <a:endParaRPr lang="uk-UA" sz="900" b="1" dirty="0"/>
          </a:p>
        </p:txBody>
      </p:sp>
      <p:sp>
        <p:nvSpPr>
          <p:cNvPr id="7" name="TextBox 6"/>
          <p:cNvSpPr txBox="1"/>
          <p:nvPr/>
        </p:nvSpPr>
        <p:spPr>
          <a:xfrm>
            <a:off x="7143768" y="4572008"/>
            <a:ext cx="1285884" cy="646331"/>
          </a:xfrm>
          <a:prstGeom prst="rect">
            <a:avLst/>
          </a:prstGeom>
          <a:solidFill>
            <a:srgbClr val="CC99FF"/>
          </a:solidFill>
        </p:spPr>
        <p:txBody>
          <a:bodyPr wrap="square" rtlCol="0">
            <a:spAutoFit/>
          </a:bodyPr>
          <a:lstStyle/>
          <a:p>
            <a:pPr algn="ctr"/>
            <a:r>
              <a:rPr lang="uk-UA" sz="900" b="1" dirty="0" smtClean="0"/>
              <a:t>Особистість (результат) творча особистість – успішний учень</a:t>
            </a:r>
            <a:endParaRPr lang="uk-UA" sz="900" b="1" dirty="0"/>
          </a:p>
        </p:txBody>
      </p:sp>
      <p:sp>
        <p:nvSpPr>
          <p:cNvPr id="2" name="TextBox 1"/>
          <p:cNvSpPr txBox="1"/>
          <p:nvPr/>
        </p:nvSpPr>
        <p:spPr>
          <a:xfrm>
            <a:off x="323528" y="1729408"/>
            <a:ext cx="1224136" cy="2308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uk-UA" sz="900" b="1" dirty="0" smtClean="0">
                <a:latin typeface="Times New Roman" pitchFamily="18" charset="0"/>
                <a:cs typeface="Times New Roman" pitchFamily="18" charset="0"/>
              </a:rPr>
              <a:t>акмеологічний</a:t>
            </a:r>
            <a:endParaRPr lang="uk-UA" sz="900" b="1" dirty="0">
              <a:latin typeface="Times New Roman" pitchFamily="18" charset="0"/>
              <a:cs typeface="Times New Roman" pitchFamily="18" charset="0"/>
            </a:endParaRPr>
          </a:p>
        </p:txBody>
      </p:sp>
    </p:spTree>
  </p:cSld>
  <p:clrMapOvr>
    <a:masterClrMapping/>
  </p:clrMapOvr>
  <p:transition spd="med" advClick="0" advTm="2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grpId="0" nodeType="afterEffect">
                                  <p:stCondLst>
                                    <p:cond delay="0"/>
                                  </p:stCondLst>
                                  <p:childTnLst>
                                    <p:animClr clrSpc="rgb" dir="cw">
                                      <p:cBhvr override="childStyle">
                                        <p:cTn id="6" dur="1000" autoRev="1" fill="hold"/>
                                        <p:tgtEl>
                                          <p:spTgt spid="6"/>
                                        </p:tgtEl>
                                        <p:attrNameLst>
                                          <p:attrName>style.color</p:attrName>
                                        </p:attrNameLst>
                                      </p:cBhvr>
                                      <p:to>
                                        <a:schemeClr val="bg1"/>
                                      </p:to>
                                    </p:animClr>
                                    <p:animClr clrSpc="rgb" dir="cw">
                                      <p:cBhvr>
                                        <p:cTn id="7" dur="1000" autoRev="1" fill="hold"/>
                                        <p:tgtEl>
                                          <p:spTgt spid="6"/>
                                        </p:tgtEl>
                                        <p:attrNameLst>
                                          <p:attrName>fillcolor</p:attrName>
                                        </p:attrNameLst>
                                      </p:cBhvr>
                                      <p:to>
                                        <a:schemeClr val="bg1"/>
                                      </p:to>
                                    </p:animClr>
                                    <p:set>
                                      <p:cBhvr>
                                        <p:cTn id="8" dur="1000" autoRev="1" fill="hold"/>
                                        <p:tgtEl>
                                          <p:spTgt spid="6"/>
                                        </p:tgtEl>
                                        <p:attrNameLst>
                                          <p:attrName>fill.type</p:attrName>
                                        </p:attrNameLst>
                                      </p:cBhvr>
                                      <p:to>
                                        <p:strVal val="solid"/>
                                      </p:to>
                                    </p:set>
                                    <p:set>
                                      <p:cBhvr>
                                        <p:cTn id="9" dur="1000" autoRev="1" fill="hold"/>
                                        <p:tgtEl>
                                          <p:spTgt spid="6"/>
                                        </p:tgtEl>
                                        <p:attrNameLst>
                                          <p:attrName>fill.on</p:attrName>
                                        </p:attrNameLst>
                                      </p:cBhvr>
                                      <p:to>
                                        <p:strVal val="true"/>
                                      </p:to>
                                    </p:set>
                                  </p:childTnLst>
                                </p:cTn>
                              </p:par>
                            </p:childTnLst>
                          </p:cTn>
                        </p:par>
                        <p:par>
                          <p:cTn id="10" fill="hold">
                            <p:stCondLst>
                              <p:cond delay="2000"/>
                            </p:stCondLst>
                            <p:childTnLst>
                              <p:par>
                                <p:cTn id="11" presetID="27" presetClass="emph" presetSubtype="0" fill="hold" grpId="0" nodeType="afterEffect">
                                  <p:stCondLst>
                                    <p:cond delay="0"/>
                                  </p:stCondLst>
                                  <p:childTnLst>
                                    <p:animClr clrSpc="rgb" dir="cw">
                                      <p:cBhvr override="childStyle">
                                        <p:cTn id="12" dur="1000" autoRev="1" fill="hold"/>
                                        <p:tgtEl>
                                          <p:spTgt spid="4"/>
                                        </p:tgtEl>
                                        <p:attrNameLst>
                                          <p:attrName>style.color</p:attrName>
                                        </p:attrNameLst>
                                      </p:cBhvr>
                                      <p:to>
                                        <a:schemeClr val="bg1"/>
                                      </p:to>
                                    </p:animClr>
                                    <p:animClr clrSpc="rgb" dir="cw">
                                      <p:cBhvr>
                                        <p:cTn id="13" dur="1000" autoRev="1" fill="hold"/>
                                        <p:tgtEl>
                                          <p:spTgt spid="4"/>
                                        </p:tgtEl>
                                        <p:attrNameLst>
                                          <p:attrName>fillcolor</p:attrName>
                                        </p:attrNameLst>
                                      </p:cBhvr>
                                      <p:to>
                                        <a:schemeClr val="bg1"/>
                                      </p:to>
                                    </p:animClr>
                                    <p:set>
                                      <p:cBhvr>
                                        <p:cTn id="14" dur="1000" autoRev="1" fill="hold"/>
                                        <p:tgtEl>
                                          <p:spTgt spid="4"/>
                                        </p:tgtEl>
                                        <p:attrNameLst>
                                          <p:attrName>fill.type</p:attrName>
                                        </p:attrNameLst>
                                      </p:cBhvr>
                                      <p:to>
                                        <p:strVal val="solid"/>
                                      </p:to>
                                    </p:set>
                                    <p:set>
                                      <p:cBhvr>
                                        <p:cTn id="15" dur="1000" autoRev="1" fill="hold"/>
                                        <p:tgtEl>
                                          <p:spTgt spid="4"/>
                                        </p:tgtEl>
                                        <p:attrNameLst>
                                          <p:attrName>fill.on</p:attrName>
                                        </p:attrNameLst>
                                      </p:cBhvr>
                                      <p:to>
                                        <p:strVal val="true"/>
                                      </p:to>
                                    </p:set>
                                  </p:childTnLst>
                                </p:cTn>
                              </p:par>
                            </p:childTnLst>
                          </p:cTn>
                        </p:par>
                        <p:par>
                          <p:cTn id="16" fill="hold">
                            <p:stCondLst>
                              <p:cond delay="4000"/>
                            </p:stCondLst>
                            <p:childTnLst>
                              <p:par>
                                <p:cTn id="17" presetID="27" presetClass="emph" presetSubtype="0" fill="hold" grpId="0" nodeType="afterEffect">
                                  <p:stCondLst>
                                    <p:cond delay="0"/>
                                  </p:stCondLst>
                                  <p:childTnLst>
                                    <p:animClr clrSpc="rgb" dir="cw">
                                      <p:cBhvr override="childStyle">
                                        <p:cTn id="18" dur="1000" autoRev="1" fill="hold"/>
                                        <p:tgtEl>
                                          <p:spTgt spid="7"/>
                                        </p:tgtEl>
                                        <p:attrNameLst>
                                          <p:attrName>style.color</p:attrName>
                                        </p:attrNameLst>
                                      </p:cBhvr>
                                      <p:to>
                                        <a:schemeClr val="bg1"/>
                                      </p:to>
                                    </p:animClr>
                                    <p:animClr clrSpc="rgb" dir="cw">
                                      <p:cBhvr>
                                        <p:cTn id="19" dur="1000" autoRev="1" fill="hold"/>
                                        <p:tgtEl>
                                          <p:spTgt spid="7"/>
                                        </p:tgtEl>
                                        <p:attrNameLst>
                                          <p:attrName>fillcolor</p:attrName>
                                        </p:attrNameLst>
                                      </p:cBhvr>
                                      <p:to>
                                        <a:schemeClr val="bg1"/>
                                      </p:to>
                                    </p:animClr>
                                    <p:set>
                                      <p:cBhvr>
                                        <p:cTn id="20" dur="1000" autoRev="1" fill="hold"/>
                                        <p:tgtEl>
                                          <p:spTgt spid="7"/>
                                        </p:tgtEl>
                                        <p:attrNameLst>
                                          <p:attrName>fill.type</p:attrName>
                                        </p:attrNameLst>
                                      </p:cBhvr>
                                      <p:to>
                                        <p:strVal val="solid"/>
                                      </p:to>
                                    </p:set>
                                    <p:set>
                                      <p:cBhvr>
                                        <p:cTn id="21" dur="1000" autoRev="1"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7" name="Рисунок 16" descr="K:\скановані\img051.jpg"/>
          <p:cNvPicPr/>
          <p:nvPr/>
        </p:nvPicPr>
        <p:blipFill>
          <a:blip r:embed="rId3" cstate="print"/>
          <a:srcRect l="9901" t="5750" r="23762" b="29453"/>
          <a:stretch>
            <a:fillRect/>
          </a:stretch>
        </p:blipFill>
        <p:spPr bwMode="auto">
          <a:xfrm>
            <a:off x="428596" y="214290"/>
            <a:ext cx="4714908" cy="6429396"/>
          </a:xfrm>
          <a:prstGeom prst="rect">
            <a:avLst/>
          </a:prstGeom>
          <a:noFill/>
          <a:ln w="9525">
            <a:solidFill>
              <a:srgbClr val="5E14CA"/>
            </a:solidFill>
            <a:miter lim="800000"/>
            <a:headEnd/>
            <a:tailEnd/>
          </a:ln>
        </p:spPr>
      </p:pic>
      <p:pic>
        <p:nvPicPr>
          <p:cNvPr id="18" name="Рисунок 17" descr="K:\Україна -3000 4 етап\foto\DSC_0375.jpg"/>
          <p:cNvPicPr/>
          <p:nvPr/>
        </p:nvPicPr>
        <p:blipFill>
          <a:blip r:embed="rId4" cstate="print"/>
          <a:srcRect/>
          <a:stretch>
            <a:fillRect/>
          </a:stretch>
        </p:blipFill>
        <p:spPr bwMode="auto">
          <a:xfrm rot="18787342">
            <a:off x="3517691" y="1393579"/>
            <a:ext cx="5537006" cy="3963693"/>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2000"/>
                                        <p:tgtEl>
                                          <p:spTgt spid="17"/>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8" name="Рисунок 17" descr="K:\скановані\img042.jpg"/>
          <p:cNvPicPr/>
          <p:nvPr/>
        </p:nvPicPr>
        <p:blipFill>
          <a:blip r:embed="rId3" cstate="print"/>
          <a:srcRect/>
          <a:stretch>
            <a:fillRect/>
          </a:stretch>
        </p:blipFill>
        <p:spPr bwMode="auto">
          <a:xfrm>
            <a:off x="3714744" y="2571744"/>
            <a:ext cx="5272142" cy="3885605"/>
          </a:xfrm>
          <a:prstGeom prst="rect">
            <a:avLst/>
          </a:prstGeom>
          <a:noFill/>
          <a:ln w="9525">
            <a:solidFill>
              <a:srgbClr val="5E14CA"/>
            </a:solidFill>
            <a:miter lim="800000"/>
            <a:headEnd/>
            <a:tailEnd/>
          </a:ln>
        </p:spPr>
      </p:pic>
      <p:pic>
        <p:nvPicPr>
          <p:cNvPr id="17" name="Рисунок 16" descr="K:\скановані\img044.jpg"/>
          <p:cNvPicPr/>
          <p:nvPr/>
        </p:nvPicPr>
        <p:blipFill>
          <a:blip r:embed="rId4" cstate="print"/>
          <a:srcRect/>
          <a:stretch>
            <a:fillRect/>
          </a:stretch>
        </p:blipFill>
        <p:spPr bwMode="auto">
          <a:xfrm>
            <a:off x="214283" y="1"/>
            <a:ext cx="5429288" cy="4000504"/>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par>
                          <p:cTn id="10" fill="hold">
                            <p:stCondLst>
                              <p:cond delay="2000"/>
                            </p:stCondLst>
                            <p:childTnLst>
                              <p:par>
                                <p:cTn id="11" presetID="13" presetClass="entr" presetSubtype="3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plus(out)">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Рисунок 18" descr="H:\Україна -3000 4 етап\4 етап-фото\VTS_01_0.IFO_snapshot_21.47_[2011.05.06_12.42.59].jpg"/>
          <p:cNvPicPr/>
          <p:nvPr/>
        </p:nvPicPr>
        <p:blipFill>
          <a:blip r:embed="rId3"/>
          <a:srcRect/>
          <a:stretch>
            <a:fillRect/>
          </a:stretch>
        </p:blipFill>
        <p:spPr bwMode="auto">
          <a:xfrm>
            <a:off x="357158" y="285728"/>
            <a:ext cx="7215238" cy="5786478"/>
          </a:xfrm>
          <a:prstGeom prst="rect">
            <a:avLst/>
          </a:prstGeom>
          <a:noFill/>
          <a:ln w="9525">
            <a:noFill/>
            <a:miter lim="800000"/>
            <a:headEnd/>
            <a:tailEnd/>
          </a:ln>
        </p:spPr>
      </p:pic>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3000"/>
                                        <p:tgtEl>
                                          <p:spTgt spid="18"/>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3000"/>
                                        <p:tgtEl>
                                          <p:spTgt spid="17"/>
                                        </p:tgtEl>
                                      </p:cBhvr>
                                    </p:animEffect>
                                  </p:childTnLst>
                                </p:cTn>
                              </p:par>
                            </p:childTnLst>
                          </p:cTn>
                        </p:par>
                        <p:par>
                          <p:cTn id="12" fill="hold">
                            <p:stCondLst>
                              <p:cond delay="6000"/>
                            </p:stCondLst>
                            <p:childTnLst>
                              <p:par>
                                <p:cTn id="13" presetID="18" presetClass="entr" presetSubtype="12"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22" name="Рисунок 21" descr="K:\скановані\Безымянный.bmp"/>
          <p:cNvPicPr/>
          <p:nvPr/>
        </p:nvPicPr>
        <p:blipFill>
          <a:blip r:embed="rId3"/>
          <a:srcRect r="60653" b="21801"/>
          <a:stretch>
            <a:fillRect/>
          </a:stretch>
        </p:blipFill>
        <p:spPr bwMode="auto">
          <a:xfrm>
            <a:off x="4143372" y="214290"/>
            <a:ext cx="4572032" cy="6215106"/>
          </a:xfrm>
          <a:prstGeom prst="rect">
            <a:avLst/>
          </a:prstGeom>
          <a:noFill/>
          <a:ln w="9525">
            <a:solidFill>
              <a:srgbClr val="5E14CA"/>
            </a:solidFill>
            <a:miter lim="800000"/>
            <a:headEnd/>
            <a:tailEnd/>
          </a:ln>
        </p:spPr>
      </p:pic>
      <p:pic>
        <p:nvPicPr>
          <p:cNvPr id="23" name="Picture 3" descr="C:\Documents and Settings\Вчитель\Мои документы\Мои рисунки\img054.jpg"/>
          <p:cNvPicPr>
            <a:picLocks noChangeAspect="1" noChangeArrowheads="1"/>
          </p:cNvPicPr>
          <p:nvPr/>
        </p:nvPicPr>
        <p:blipFill>
          <a:blip r:embed="rId4" cstate="print"/>
          <a:srcRect l="1729" r="33497" b="29722"/>
          <a:stretch>
            <a:fillRect/>
          </a:stretch>
        </p:blipFill>
        <p:spPr bwMode="auto">
          <a:xfrm rot="16770617">
            <a:off x="3675078" y="1198707"/>
            <a:ext cx="4338533" cy="5700948"/>
          </a:xfrm>
          <a:prstGeom prst="rect">
            <a:avLst/>
          </a:prstGeom>
          <a:noFill/>
          <a:ln>
            <a:solidFill>
              <a:srgbClr val="5E14CA"/>
            </a:solidFill>
          </a:ln>
        </p:spPr>
      </p:pic>
    </p:spTree>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2000" fill="hold"/>
                                        <p:tgtEl>
                                          <p:spTgt spid="22"/>
                                        </p:tgtEl>
                                        <p:attrNameLst>
                                          <p:attrName>ppt_w</p:attrName>
                                        </p:attrNameLst>
                                      </p:cBhvr>
                                      <p:tavLst>
                                        <p:tav tm="0">
                                          <p:val>
                                            <p:fltVal val="0"/>
                                          </p:val>
                                        </p:tav>
                                        <p:tav tm="100000">
                                          <p:val>
                                            <p:strVal val="#ppt_w"/>
                                          </p:val>
                                        </p:tav>
                                      </p:tavLst>
                                    </p:anim>
                                    <p:anim calcmode="lin" valueType="num">
                                      <p:cBhvr>
                                        <p:cTn id="8" dur="2000" fill="hold"/>
                                        <p:tgtEl>
                                          <p:spTgt spid="22"/>
                                        </p:tgtEl>
                                        <p:attrNameLst>
                                          <p:attrName>ppt_h</p:attrName>
                                        </p:attrNameLst>
                                      </p:cBhvr>
                                      <p:tavLst>
                                        <p:tav tm="0">
                                          <p:val>
                                            <p:fltVal val="0"/>
                                          </p:val>
                                        </p:tav>
                                        <p:tav tm="100000">
                                          <p:val>
                                            <p:strVal val="#ppt_h"/>
                                          </p:val>
                                        </p:tav>
                                      </p:tavLst>
                                    </p:anim>
                                    <p:anim calcmode="lin" valueType="num">
                                      <p:cBhvr>
                                        <p:cTn id="9" dur="2000" fill="hold"/>
                                        <p:tgtEl>
                                          <p:spTgt spid="22"/>
                                        </p:tgtEl>
                                        <p:attrNameLst>
                                          <p:attrName>style.rotation</p:attrName>
                                        </p:attrNameLst>
                                      </p:cBhvr>
                                      <p:tavLst>
                                        <p:tav tm="0">
                                          <p:val>
                                            <p:fltVal val="90"/>
                                          </p:val>
                                        </p:tav>
                                        <p:tav tm="100000">
                                          <p:val>
                                            <p:fltVal val="0"/>
                                          </p:val>
                                        </p:tav>
                                      </p:tavLst>
                                    </p:anim>
                                    <p:animEffect transition="in" filter="fade">
                                      <p:cBhvr>
                                        <p:cTn id="10" dur="2000"/>
                                        <p:tgtEl>
                                          <p:spTgt spid="22"/>
                                        </p:tgtEl>
                                      </p:cBhvr>
                                    </p:animEffect>
                                  </p:childTnLst>
                                </p:cTn>
                              </p:par>
                            </p:childTnLst>
                          </p:cTn>
                        </p:par>
                        <p:par>
                          <p:cTn id="11" fill="hold">
                            <p:stCondLst>
                              <p:cond delay="2000"/>
                            </p:stCondLst>
                            <p:childTnLst>
                              <p:par>
                                <p:cTn id="12" presetID="35" presetClass="path" presetSubtype="0" accel="50000" decel="50000" fill="hold" nodeType="afterEffect">
                                  <p:stCondLst>
                                    <p:cond delay="0"/>
                                  </p:stCondLst>
                                  <p:iterate type="lt">
                                    <p:tmPct val="0"/>
                                  </p:iterate>
                                  <p:childTnLst>
                                    <p:animMotion origin="layout" path="M -0.19723 0.00532 L -0.44723 0.00532 " pathEditMode="relative" rAng="0" ptsTypes="AA">
                                      <p:cBhvr>
                                        <p:cTn id="13" dur="2000" fill="hold"/>
                                        <p:tgtEl>
                                          <p:spTgt spid="22"/>
                                        </p:tgtEl>
                                        <p:attrNameLst>
                                          <p:attrName>ppt_x</p:attrName>
                                          <p:attrName>ppt_y</p:attrName>
                                        </p:attrNameLst>
                                      </p:cBhvr>
                                      <p:rCtr x="-125" y="0"/>
                                    </p:animMotion>
                                  </p:childTnLst>
                                </p:cTn>
                              </p:par>
                            </p:childTnLst>
                          </p:cTn>
                        </p:par>
                        <p:par>
                          <p:cTn id="14" fill="hold">
                            <p:stCondLst>
                              <p:cond delay="4000"/>
                            </p:stCondLst>
                            <p:childTnLst>
                              <p:par>
                                <p:cTn id="15" presetID="53"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2000" fill="hold"/>
                                        <p:tgtEl>
                                          <p:spTgt spid="23"/>
                                        </p:tgtEl>
                                        <p:attrNameLst>
                                          <p:attrName>ppt_w</p:attrName>
                                        </p:attrNameLst>
                                      </p:cBhvr>
                                      <p:tavLst>
                                        <p:tav tm="0">
                                          <p:val>
                                            <p:fltVal val="0"/>
                                          </p:val>
                                        </p:tav>
                                        <p:tav tm="100000">
                                          <p:val>
                                            <p:strVal val="#ppt_w"/>
                                          </p:val>
                                        </p:tav>
                                      </p:tavLst>
                                    </p:anim>
                                    <p:anim calcmode="lin" valueType="num">
                                      <p:cBhvr>
                                        <p:cTn id="18" dur="2000" fill="hold"/>
                                        <p:tgtEl>
                                          <p:spTgt spid="23"/>
                                        </p:tgtEl>
                                        <p:attrNameLst>
                                          <p:attrName>ppt_h</p:attrName>
                                        </p:attrNameLst>
                                      </p:cBhvr>
                                      <p:tavLst>
                                        <p:tav tm="0">
                                          <p:val>
                                            <p:fltVal val="0"/>
                                          </p:val>
                                        </p:tav>
                                        <p:tav tm="100000">
                                          <p:val>
                                            <p:strVal val="#ppt_h"/>
                                          </p:val>
                                        </p:tav>
                                      </p:tavLst>
                                    </p:anim>
                                    <p:animEffect transition="in" filter="fade">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74327" y="2790154"/>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Рисунок 18" descr="K:\скановані\Безымянный 1.bmp"/>
          <p:cNvPicPr/>
          <p:nvPr/>
        </p:nvPicPr>
        <p:blipFill>
          <a:blip r:embed="rId3"/>
          <a:srcRect l="3579" r="60031" b="21327"/>
          <a:stretch>
            <a:fillRect/>
          </a:stretch>
        </p:blipFill>
        <p:spPr bwMode="auto">
          <a:xfrm>
            <a:off x="1857356" y="142852"/>
            <a:ext cx="5214974" cy="6357982"/>
          </a:xfrm>
          <a:prstGeom prst="rect">
            <a:avLst/>
          </a:prstGeom>
          <a:noFill/>
          <a:ln w="9525">
            <a:noFill/>
            <a:miter lim="800000"/>
            <a:headEnd/>
            <a:tailEnd/>
          </a:ln>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2481911" y="639496"/>
            <a:ext cx="3772286" cy="5482384"/>
          </a:xfrm>
          <a:prstGeom prst="rect">
            <a:avLst/>
          </a:prstGeom>
          <a:noFill/>
        </p:spPr>
      </p:pic>
      <p:pic>
        <p:nvPicPr>
          <p:cNvPr id="22" name="Рисунок 21" descr="K:\skan\2011-05 (Тра)\сканирование0002.jpg"/>
          <p:cNvPicPr/>
          <p:nvPr/>
        </p:nvPicPr>
        <p:blipFill>
          <a:blip r:embed="rId4" cstate="print"/>
          <a:srcRect/>
          <a:stretch>
            <a:fillRect/>
          </a:stretch>
        </p:blipFill>
        <p:spPr bwMode="auto">
          <a:xfrm>
            <a:off x="2714612" y="357166"/>
            <a:ext cx="4429156" cy="6072230"/>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fltVal val="0"/>
                                          </p:val>
                                        </p:tav>
                                        <p:tav tm="100000">
                                          <p:val>
                                            <p:strVal val="#ppt_w"/>
                                          </p:val>
                                        </p:tav>
                                      </p:tavLst>
                                    </p:anim>
                                    <p:anim calcmode="lin" valueType="num">
                                      <p:cBhvr>
                                        <p:cTn id="8" dur="2000" fill="hold"/>
                                        <p:tgtEl>
                                          <p:spTgt spid="19"/>
                                        </p:tgtEl>
                                        <p:attrNameLst>
                                          <p:attrName>ppt_h</p:attrName>
                                        </p:attrNameLst>
                                      </p:cBhvr>
                                      <p:tavLst>
                                        <p:tav tm="0">
                                          <p:val>
                                            <p:fltVal val="0"/>
                                          </p:val>
                                        </p:tav>
                                        <p:tav tm="100000">
                                          <p:val>
                                            <p:strVal val="#ppt_h"/>
                                          </p:val>
                                        </p:tav>
                                      </p:tavLst>
                                    </p:anim>
                                    <p:animEffect transition="in" filter="fade">
                                      <p:cBhvr>
                                        <p:cTn id="9" dur="2000"/>
                                        <p:tgtEl>
                                          <p:spTgt spid="19"/>
                                        </p:tgtEl>
                                      </p:cBhvr>
                                    </p:animEffec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5659 0.06158 C -0.04895 0.06528 -0.04566 0.06042 -0.01041 0.08426 C 0.02483 0.10811 0.11198 0.23172 0.15504 0.2044 C 0.19809 0.17709 0.30018 -0.04884 0.24809 -0.07939 C 0.19566 -0.10995 -0.07691 0.02061 -0.15781 0.02153 C -0.23871 0.02246 -0.221 -0.05393 -0.23767 -0.07384 " pathEditMode="relative" rAng="0" ptsTypes="aaaaaa">
                                      <p:cBhvr>
                                        <p:cTn id="12" dur="3000" fill="hold"/>
                                        <p:tgtEl>
                                          <p:spTgt spid="19"/>
                                        </p:tgtEl>
                                        <p:attrNameLst>
                                          <p:attrName>ppt_x</p:attrName>
                                          <p:attrName>ppt_y</p:attrName>
                                        </p:attrNameLst>
                                      </p:cBhvr>
                                      <p:rCtr x="8700" y="-100"/>
                                    </p:animMotion>
                                  </p:childTnLst>
                                </p:cTn>
                              </p:par>
                            </p:childTnLst>
                          </p:cTn>
                        </p:par>
                        <p:par>
                          <p:cTn id="13" fill="hold">
                            <p:stCondLst>
                              <p:cond delay="5000"/>
                            </p:stCondLst>
                            <p:childTnLst>
                              <p:par>
                                <p:cTn id="14" presetID="55"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2000" fill="hold"/>
                                        <p:tgtEl>
                                          <p:spTgt spid="22"/>
                                        </p:tgtEl>
                                        <p:attrNameLst>
                                          <p:attrName>ppt_w</p:attrName>
                                        </p:attrNameLst>
                                      </p:cBhvr>
                                      <p:tavLst>
                                        <p:tav tm="0">
                                          <p:val>
                                            <p:strVal val="#ppt_w*0.70"/>
                                          </p:val>
                                        </p:tav>
                                        <p:tav tm="100000">
                                          <p:val>
                                            <p:strVal val="#ppt_w"/>
                                          </p:val>
                                        </p:tav>
                                      </p:tavLst>
                                    </p:anim>
                                    <p:anim calcmode="lin" valueType="num">
                                      <p:cBhvr>
                                        <p:cTn id="17" dur="2000" fill="hold"/>
                                        <p:tgtEl>
                                          <p:spTgt spid="22"/>
                                        </p:tgtEl>
                                        <p:attrNameLst>
                                          <p:attrName>ppt_h</p:attrName>
                                        </p:attrNameLst>
                                      </p:cBhvr>
                                      <p:tavLst>
                                        <p:tav tm="0">
                                          <p:val>
                                            <p:strVal val="#ppt_h"/>
                                          </p:val>
                                        </p:tav>
                                        <p:tav tm="100000">
                                          <p:val>
                                            <p:strVal val="#ppt_h"/>
                                          </p:val>
                                        </p:tav>
                                      </p:tavLst>
                                    </p:anim>
                                    <p:animEffect transition="in" filter="fade">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7" y="531761"/>
            <a:ext cx="3772286" cy="5482384"/>
          </a:xfrm>
          <a:prstGeom prst="rect">
            <a:avLst/>
          </a:prstGeom>
          <a:noFill/>
        </p:spPr>
      </p:pic>
      <p:pic>
        <p:nvPicPr>
          <p:cNvPr id="22" name="Рисунок 21" descr="K:\skan\2011-05 (Тра)\сканирование0002.jpg"/>
          <p:cNvPicPr/>
          <p:nvPr/>
        </p:nvPicPr>
        <p:blipFill>
          <a:blip r:embed="rId4" cstate="print"/>
          <a:srcRect/>
          <a:stretch>
            <a:fillRect/>
          </a:stretch>
        </p:blipFill>
        <p:spPr bwMode="auto">
          <a:xfrm>
            <a:off x="2786050" y="285728"/>
            <a:ext cx="4357718" cy="6286544"/>
          </a:xfrm>
          <a:prstGeom prst="rect">
            <a:avLst/>
          </a:prstGeom>
          <a:noFill/>
          <a:ln w="9525">
            <a:noFill/>
            <a:miter lim="800000"/>
            <a:headEnd/>
            <a:tailEnd/>
          </a:ln>
        </p:spPr>
      </p:pic>
      <p:pic>
        <p:nvPicPr>
          <p:cNvPr id="23" name="Рисунок 22" descr="K:\skan\2011-05 (Тра)\сканирование0003.jpg"/>
          <p:cNvPicPr/>
          <p:nvPr/>
        </p:nvPicPr>
        <p:blipFill>
          <a:blip r:embed="rId5" cstate="print"/>
          <a:srcRect/>
          <a:stretch>
            <a:fillRect/>
          </a:stretch>
        </p:blipFill>
        <p:spPr bwMode="auto">
          <a:xfrm>
            <a:off x="3071802" y="214290"/>
            <a:ext cx="4286280" cy="6215106"/>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2"/>
                                        </p:tgtEl>
                                        <p:attrNameLst>
                                          <p:attrName>ppt_w</p:attrName>
                                        </p:attrNameLst>
                                      </p:cBhvr>
                                      <p:tavLst>
                                        <p:tav tm="0">
                                          <p:val>
                                            <p:strVal val="ppt_w"/>
                                          </p:val>
                                        </p:tav>
                                        <p:tav tm="100000">
                                          <p:val>
                                            <p:strVal val="ppt_w*0.70"/>
                                          </p:val>
                                        </p:tav>
                                      </p:tavLst>
                                    </p:anim>
                                    <p:anim calcmode="lin" valueType="num">
                                      <p:cBhvr>
                                        <p:cTn id="7" dur="2000"/>
                                        <p:tgtEl>
                                          <p:spTgt spid="22"/>
                                        </p:tgtEl>
                                        <p:attrNameLst>
                                          <p:attrName>ppt_h</p:attrName>
                                        </p:attrNameLst>
                                      </p:cBhvr>
                                      <p:tavLst>
                                        <p:tav tm="0">
                                          <p:val>
                                            <p:strVal val="ppt_h"/>
                                          </p:val>
                                        </p:tav>
                                        <p:tav tm="100000">
                                          <p:val>
                                            <p:strVal val="ppt_h"/>
                                          </p:val>
                                        </p:tav>
                                      </p:tavLst>
                                    </p:anim>
                                    <p:animEffect transition="out" filter="fade">
                                      <p:cBhvr>
                                        <p:cTn id="8" dur="2000"/>
                                        <p:tgtEl>
                                          <p:spTgt spid="22"/>
                                        </p:tgtEl>
                                      </p:cBhvr>
                                    </p:animEffect>
                                    <p:set>
                                      <p:cBhvr>
                                        <p:cTn id="9" dur="1" fill="hold">
                                          <p:stCondLst>
                                            <p:cond delay="1999"/>
                                          </p:stCondLst>
                                        </p:cTn>
                                        <p:tgtEl>
                                          <p:spTgt spid="22"/>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2000" fill="hold"/>
                                        <p:tgtEl>
                                          <p:spTgt spid="23"/>
                                        </p:tgtEl>
                                        <p:attrNameLst>
                                          <p:attrName>ppt_w</p:attrName>
                                        </p:attrNameLst>
                                      </p:cBhvr>
                                      <p:tavLst>
                                        <p:tav tm="0">
                                          <p:val>
                                            <p:strVal val="#ppt_w*0.70"/>
                                          </p:val>
                                        </p:tav>
                                        <p:tav tm="100000">
                                          <p:val>
                                            <p:strVal val="#ppt_w"/>
                                          </p:val>
                                        </p:tav>
                                      </p:tavLst>
                                    </p:anim>
                                    <p:anim calcmode="lin" valueType="num">
                                      <p:cBhvr>
                                        <p:cTn id="14" dur="2000" fill="hold"/>
                                        <p:tgtEl>
                                          <p:spTgt spid="23"/>
                                        </p:tgtEl>
                                        <p:attrNameLst>
                                          <p:attrName>ppt_h</p:attrName>
                                        </p:attrNameLst>
                                      </p:cBhvr>
                                      <p:tavLst>
                                        <p:tav tm="0">
                                          <p:val>
                                            <p:strVal val="#ppt_h"/>
                                          </p:val>
                                        </p:tav>
                                        <p:tav tm="100000">
                                          <p:val>
                                            <p:strVal val="#ppt_h"/>
                                          </p:val>
                                        </p:tav>
                                      </p:tavLst>
                                    </p:anim>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7" y="531759"/>
            <a:ext cx="3772286" cy="5482384"/>
          </a:xfrm>
          <a:prstGeom prst="rect">
            <a:avLst/>
          </a:prstGeom>
          <a:noFill/>
        </p:spPr>
      </p:pic>
      <p:pic>
        <p:nvPicPr>
          <p:cNvPr id="23" name="Рисунок 22" descr="K:\skan\2011-05 (Тра)\сканирование0003.jpg"/>
          <p:cNvPicPr/>
          <p:nvPr/>
        </p:nvPicPr>
        <p:blipFill>
          <a:blip r:embed="rId4" cstate="print"/>
          <a:srcRect/>
          <a:stretch>
            <a:fillRect/>
          </a:stretch>
        </p:blipFill>
        <p:spPr bwMode="auto">
          <a:xfrm>
            <a:off x="2714612" y="285728"/>
            <a:ext cx="4500594" cy="6286544"/>
          </a:xfrm>
          <a:prstGeom prst="rect">
            <a:avLst/>
          </a:prstGeom>
          <a:noFill/>
          <a:ln w="9525">
            <a:noFill/>
            <a:miter lim="800000"/>
            <a:headEnd/>
            <a:tailEnd/>
          </a:ln>
        </p:spPr>
      </p:pic>
      <p:pic>
        <p:nvPicPr>
          <p:cNvPr id="24" name="Рисунок 23" descr="K:\skan\2011-05 (Тра)\сканирование0004.jpg"/>
          <p:cNvPicPr/>
          <p:nvPr/>
        </p:nvPicPr>
        <p:blipFill>
          <a:blip r:embed="rId5" cstate="print"/>
          <a:srcRect/>
          <a:stretch>
            <a:fillRect/>
          </a:stretch>
        </p:blipFill>
        <p:spPr bwMode="auto">
          <a:xfrm>
            <a:off x="3000364" y="285728"/>
            <a:ext cx="4500594" cy="6357982"/>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3"/>
                                        </p:tgtEl>
                                        <p:attrNameLst>
                                          <p:attrName>ppt_w</p:attrName>
                                        </p:attrNameLst>
                                      </p:cBhvr>
                                      <p:tavLst>
                                        <p:tav tm="0">
                                          <p:val>
                                            <p:strVal val="ppt_w"/>
                                          </p:val>
                                        </p:tav>
                                        <p:tav tm="100000">
                                          <p:val>
                                            <p:strVal val="ppt_w*0.70"/>
                                          </p:val>
                                        </p:tav>
                                      </p:tavLst>
                                    </p:anim>
                                    <p:anim calcmode="lin" valueType="num">
                                      <p:cBhvr>
                                        <p:cTn id="7" dur="2000"/>
                                        <p:tgtEl>
                                          <p:spTgt spid="23"/>
                                        </p:tgtEl>
                                        <p:attrNameLst>
                                          <p:attrName>ppt_h</p:attrName>
                                        </p:attrNameLst>
                                      </p:cBhvr>
                                      <p:tavLst>
                                        <p:tav tm="0">
                                          <p:val>
                                            <p:strVal val="ppt_h"/>
                                          </p:val>
                                        </p:tav>
                                        <p:tav tm="100000">
                                          <p:val>
                                            <p:strVal val="ppt_h"/>
                                          </p:val>
                                        </p:tav>
                                      </p:tavLst>
                                    </p:anim>
                                    <p:animEffect transition="out" filter="fade">
                                      <p:cBhvr>
                                        <p:cTn id="8" dur="2000"/>
                                        <p:tgtEl>
                                          <p:spTgt spid="23"/>
                                        </p:tgtEl>
                                      </p:cBhvr>
                                    </p:animEffect>
                                    <p:set>
                                      <p:cBhvr>
                                        <p:cTn id="9" dur="1" fill="hold">
                                          <p:stCondLst>
                                            <p:cond delay="1999"/>
                                          </p:stCondLst>
                                        </p:cTn>
                                        <p:tgtEl>
                                          <p:spTgt spid="23"/>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2000" fill="hold"/>
                                        <p:tgtEl>
                                          <p:spTgt spid="24"/>
                                        </p:tgtEl>
                                        <p:attrNameLst>
                                          <p:attrName>ppt_w</p:attrName>
                                        </p:attrNameLst>
                                      </p:cBhvr>
                                      <p:tavLst>
                                        <p:tav tm="0">
                                          <p:val>
                                            <p:strVal val="#ppt_w*0.70"/>
                                          </p:val>
                                        </p:tav>
                                        <p:tav tm="100000">
                                          <p:val>
                                            <p:strVal val="#ppt_w"/>
                                          </p:val>
                                        </p:tav>
                                      </p:tavLst>
                                    </p:anim>
                                    <p:anim calcmode="lin" valueType="num">
                                      <p:cBhvr>
                                        <p:cTn id="14" dur="2000" fill="hold"/>
                                        <p:tgtEl>
                                          <p:spTgt spid="24"/>
                                        </p:tgtEl>
                                        <p:attrNameLst>
                                          <p:attrName>ppt_h</p:attrName>
                                        </p:attrNameLst>
                                      </p:cBhvr>
                                      <p:tavLst>
                                        <p:tav tm="0">
                                          <p:val>
                                            <p:strVal val="#ppt_h"/>
                                          </p:val>
                                        </p:tav>
                                        <p:tav tm="100000">
                                          <p:val>
                                            <p:strVal val="#ppt_h"/>
                                          </p:val>
                                        </p:tav>
                                      </p:tavLst>
                                    </p:anim>
                                    <p:animEffect transition="in" filter="fade">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7" y="531759"/>
            <a:ext cx="3772286" cy="5482384"/>
          </a:xfrm>
          <a:prstGeom prst="rect">
            <a:avLst/>
          </a:prstGeom>
          <a:noFill/>
        </p:spPr>
      </p:pic>
      <p:pic>
        <p:nvPicPr>
          <p:cNvPr id="24" name="Рисунок 23" descr="K:\skan\2011-05 (Тра)\сканирование0004.jpg"/>
          <p:cNvPicPr/>
          <p:nvPr/>
        </p:nvPicPr>
        <p:blipFill>
          <a:blip r:embed="rId4" cstate="print"/>
          <a:srcRect/>
          <a:stretch>
            <a:fillRect/>
          </a:stretch>
        </p:blipFill>
        <p:spPr bwMode="auto">
          <a:xfrm>
            <a:off x="2786050" y="357166"/>
            <a:ext cx="4357718" cy="6215106"/>
          </a:xfrm>
          <a:prstGeom prst="rect">
            <a:avLst/>
          </a:prstGeom>
          <a:noFill/>
          <a:ln w="9525">
            <a:noFill/>
            <a:miter lim="800000"/>
            <a:headEnd/>
            <a:tailEnd/>
          </a:ln>
        </p:spPr>
      </p:pic>
      <p:pic>
        <p:nvPicPr>
          <p:cNvPr id="25" name="Рисунок 24" descr="K:\skan\2011-05 (Тра)\сканирование0005.jpg"/>
          <p:cNvPicPr/>
          <p:nvPr/>
        </p:nvPicPr>
        <p:blipFill>
          <a:blip r:embed="rId5" cstate="print"/>
          <a:srcRect/>
          <a:stretch>
            <a:fillRect/>
          </a:stretch>
        </p:blipFill>
        <p:spPr bwMode="auto">
          <a:xfrm>
            <a:off x="3071802" y="357166"/>
            <a:ext cx="4214842" cy="6143668"/>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1000"/>
                                        <p:tgtEl>
                                          <p:spTgt spid="24"/>
                                        </p:tgtEl>
                                        <p:attrNameLst>
                                          <p:attrName>ppt_w</p:attrName>
                                        </p:attrNameLst>
                                      </p:cBhvr>
                                      <p:tavLst>
                                        <p:tav tm="0">
                                          <p:val>
                                            <p:strVal val="ppt_w"/>
                                          </p:val>
                                        </p:tav>
                                        <p:tav tm="100000">
                                          <p:val>
                                            <p:strVal val="ppt_w*0.70"/>
                                          </p:val>
                                        </p:tav>
                                      </p:tavLst>
                                    </p:anim>
                                    <p:anim calcmode="lin" valueType="num">
                                      <p:cBhvr>
                                        <p:cTn id="7" dur="1000"/>
                                        <p:tgtEl>
                                          <p:spTgt spid="24"/>
                                        </p:tgtEl>
                                        <p:attrNameLst>
                                          <p:attrName>ppt_h</p:attrName>
                                        </p:attrNameLst>
                                      </p:cBhvr>
                                      <p:tavLst>
                                        <p:tav tm="0">
                                          <p:val>
                                            <p:strVal val="ppt_h"/>
                                          </p:val>
                                        </p:tav>
                                        <p:tav tm="100000">
                                          <p:val>
                                            <p:strVal val="ppt_h"/>
                                          </p:val>
                                        </p:tav>
                                      </p:tavLst>
                                    </p:anim>
                                    <p:animEffect transition="out" filter="fade">
                                      <p:cBhvr>
                                        <p:cTn id="8" dur="1000"/>
                                        <p:tgtEl>
                                          <p:spTgt spid="24"/>
                                        </p:tgtEl>
                                      </p:cBhvr>
                                    </p:animEffect>
                                    <p:set>
                                      <p:cBhvr>
                                        <p:cTn id="9" dur="1" fill="hold">
                                          <p:stCondLst>
                                            <p:cond delay="999"/>
                                          </p:stCondLst>
                                        </p:cTn>
                                        <p:tgtEl>
                                          <p:spTgt spid="24"/>
                                        </p:tgtEl>
                                        <p:attrNameLst>
                                          <p:attrName>style.visibility</p:attrName>
                                        </p:attrNameLst>
                                      </p:cBhvr>
                                      <p:to>
                                        <p:strVal val="hidden"/>
                                      </p:to>
                                    </p:se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000" fill="hold"/>
                                        <p:tgtEl>
                                          <p:spTgt spid="25"/>
                                        </p:tgtEl>
                                        <p:attrNameLst>
                                          <p:attrName>ppt_w</p:attrName>
                                        </p:attrNameLst>
                                      </p:cBhvr>
                                      <p:tavLst>
                                        <p:tav tm="0">
                                          <p:val>
                                            <p:strVal val="#ppt_w*0.70"/>
                                          </p:val>
                                        </p:tav>
                                        <p:tav tm="100000">
                                          <p:val>
                                            <p:strVal val="#ppt_w"/>
                                          </p:val>
                                        </p:tav>
                                      </p:tavLst>
                                    </p:anim>
                                    <p:anim calcmode="lin" valueType="num">
                                      <p:cBhvr>
                                        <p:cTn id="14" dur="2000" fill="hold"/>
                                        <p:tgtEl>
                                          <p:spTgt spid="25"/>
                                        </p:tgtEl>
                                        <p:attrNameLst>
                                          <p:attrName>ppt_h</p:attrName>
                                        </p:attrNameLst>
                                      </p:cBhvr>
                                      <p:tavLst>
                                        <p:tav tm="0">
                                          <p:val>
                                            <p:strVal val="#ppt_h"/>
                                          </p:val>
                                        </p:tav>
                                        <p:tav tm="100000">
                                          <p:val>
                                            <p:strVal val="#ppt_h"/>
                                          </p:val>
                                        </p:tav>
                                      </p:tavLst>
                                    </p:anim>
                                    <p:animEffect transition="in" filter="fade">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6" y="531760"/>
            <a:ext cx="3772286" cy="5482384"/>
          </a:xfrm>
          <a:prstGeom prst="rect">
            <a:avLst/>
          </a:prstGeom>
          <a:noFill/>
          <a:ln>
            <a:solidFill>
              <a:srgbClr val="5E14CA"/>
            </a:solidFill>
          </a:ln>
        </p:spPr>
      </p:pic>
      <p:pic>
        <p:nvPicPr>
          <p:cNvPr id="25" name="Рисунок 24" descr="K:\skan\2011-05 (Тра)\сканирование0005.jpg"/>
          <p:cNvPicPr/>
          <p:nvPr/>
        </p:nvPicPr>
        <p:blipFill>
          <a:blip r:embed="rId4" cstate="print"/>
          <a:srcRect/>
          <a:stretch>
            <a:fillRect/>
          </a:stretch>
        </p:blipFill>
        <p:spPr bwMode="auto">
          <a:xfrm>
            <a:off x="3000364" y="357166"/>
            <a:ext cx="4357718" cy="6215106"/>
          </a:xfrm>
          <a:prstGeom prst="rect">
            <a:avLst/>
          </a:prstGeom>
          <a:noFill/>
          <a:ln w="9525">
            <a:noFill/>
            <a:miter lim="800000"/>
            <a:headEnd/>
            <a:tailEnd/>
          </a:ln>
        </p:spPr>
      </p:pic>
      <p:pic>
        <p:nvPicPr>
          <p:cNvPr id="26" name="Рисунок 25" descr="K:\skan\2011-05 (Тра)\сканирование0006.jpg"/>
          <p:cNvPicPr/>
          <p:nvPr/>
        </p:nvPicPr>
        <p:blipFill>
          <a:blip r:embed="rId5" cstate="print"/>
          <a:srcRect l="5396"/>
          <a:stretch>
            <a:fillRect/>
          </a:stretch>
        </p:blipFill>
        <p:spPr bwMode="auto">
          <a:xfrm>
            <a:off x="3357554" y="357166"/>
            <a:ext cx="4357718" cy="6215106"/>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5"/>
                                        </p:tgtEl>
                                        <p:attrNameLst>
                                          <p:attrName>ppt_w</p:attrName>
                                        </p:attrNameLst>
                                      </p:cBhvr>
                                      <p:tavLst>
                                        <p:tav tm="0">
                                          <p:val>
                                            <p:strVal val="ppt_w"/>
                                          </p:val>
                                        </p:tav>
                                        <p:tav tm="100000">
                                          <p:val>
                                            <p:strVal val="ppt_w*0.70"/>
                                          </p:val>
                                        </p:tav>
                                      </p:tavLst>
                                    </p:anim>
                                    <p:anim calcmode="lin" valueType="num">
                                      <p:cBhvr>
                                        <p:cTn id="7" dur="2000"/>
                                        <p:tgtEl>
                                          <p:spTgt spid="25"/>
                                        </p:tgtEl>
                                        <p:attrNameLst>
                                          <p:attrName>ppt_h</p:attrName>
                                        </p:attrNameLst>
                                      </p:cBhvr>
                                      <p:tavLst>
                                        <p:tav tm="0">
                                          <p:val>
                                            <p:strVal val="ppt_h"/>
                                          </p:val>
                                        </p:tav>
                                        <p:tav tm="100000">
                                          <p:val>
                                            <p:strVal val="ppt_h"/>
                                          </p:val>
                                        </p:tav>
                                      </p:tavLst>
                                    </p:anim>
                                    <p:animEffect transition="out" filter="fade">
                                      <p:cBhvr>
                                        <p:cTn id="8" dur="2000"/>
                                        <p:tgtEl>
                                          <p:spTgt spid="25"/>
                                        </p:tgtEl>
                                      </p:cBhvr>
                                    </p:animEffect>
                                    <p:set>
                                      <p:cBhvr>
                                        <p:cTn id="9" dur="1" fill="hold">
                                          <p:stCondLst>
                                            <p:cond delay="1999"/>
                                          </p:stCondLst>
                                        </p:cTn>
                                        <p:tgtEl>
                                          <p:spTgt spid="25"/>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000" fill="hold"/>
                                        <p:tgtEl>
                                          <p:spTgt spid="26"/>
                                        </p:tgtEl>
                                        <p:attrNameLst>
                                          <p:attrName>ppt_w</p:attrName>
                                        </p:attrNameLst>
                                      </p:cBhvr>
                                      <p:tavLst>
                                        <p:tav tm="0">
                                          <p:val>
                                            <p:strVal val="#ppt_w*0.70"/>
                                          </p:val>
                                        </p:tav>
                                        <p:tav tm="100000">
                                          <p:val>
                                            <p:strVal val="#ppt_w"/>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animEffect transition="in" filter="fade">
                                      <p:cBhvr>
                                        <p:cTn id="1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dirty="0"/>
          </a:p>
        </p:txBody>
      </p:sp>
      <p:sp>
        <p:nvSpPr>
          <p:cNvPr id="17" name="TextBox 16"/>
          <p:cNvSpPr txBox="1"/>
          <p:nvPr/>
        </p:nvSpPr>
        <p:spPr>
          <a:xfrm>
            <a:off x="2357422" y="1785926"/>
            <a:ext cx="3714776" cy="369332"/>
          </a:xfrm>
          <a:prstGeom prst="rect">
            <a:avLst/>
          </a:prstGeom>
          <a:noFill/>
        </p:spPr>
        <p:txBody>
          <a:bodyPr wrap="square" rtlCol="0">
            <a:spAutoFit/>
          </a:bodyPr>
          <a:lstStyle/>
          <a:p>
            <a:endParaRPr lang="uk-UA" dirty="0"/>
          </a:p>
        </p:txBody>
      </p:sp>
      <p:sp>
        <p:nvSpPr>
          <p:cNvPr id="18" name="Подзаголовок 2"/>
          <p:cNvSpPr txBox="1">
            <a:spLocks/>
          </p:cNvSpPr>
          <p:nvPr/>
        </p:nvSpPr>
        <p:spPr>
          <a:xfrm>
            <a:off x="571472" y="571480"/>
            <a:ext cx="7854696" cy="1643074"/>
          </a:xfrm>
          <a:prstGeom prst="rect">
            <a:avLst/>
          </a:prstGeom>
          <a:solidFill>
            <a:srgbClr val="FFFFCC"/>
          </a:solidFill>
          <a:effectLst>
            <a:outerShdw blurRad="57150" dist="38100" dir="5400000" algn="ctr" rotWithShape="0">
              <a:schemeClr val="accent4">
                <a:shade val="9000"/>
                <a:satMod val="105000"/>
                <a:alpha val="48000"/>
              </a:schemeClr>
            </a:outerShdw>
            <a:softEdge rad="317500"/>
          </a:effectLst>
        </p:spPr>
        <p:style>
          <a:lnRef idx="1">
            <a:schemeClr val="accent4"/>
          </a:lnRef>
          <a:fillRef idx="2">
            <a:schemeClr val="accent4"/>
          </a:fillRef>
          <a:effectRef idx="1">
            <a:schemeClr val="accent4"/>
          </a:effectRef>
          <a:fontRef idx="minor">
            <a:schemeClr val="dk1"/>
          </a:fontRef>
        </p:style>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uk-UA" sz="2000" b="1" i="0" u="none" strike="noStrike" kern="1200" cap="none" spc="0" normalizeH="0" baseline="0" noProof="0" dirty="0" smtClean="0">
                <a:ln>
                  <a:noFill/>
                </a:ln>
                <a:solidFill>
                  <a:srgbClr val="0060A8"/>
                </a:solidFill>
                <a:effectLst/>
                <a:uLnTx/>
                <a:uFillTx/>
                <a:latin typeface="Times New Roman" pitchFamily="18" charset="0"/>
                <a:cs typeface="Times New Roman" pitchFamily="18" charset="0"/>
              </a:rPr>
              <a:t>Модульне портфоліо проектної діяльності</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uk-UA" sz="2000" b="1" i="0" u="none" strike="noStrike" kern="1200" cap="none" spc="0" normalizeH="0" baseline="0" noProof="0" dirty="0" smtClean="0">
                <a:ln>
                  <a:noFill/>
                </a:ln>
                <a:solidFill>
                  <a:srgbClr val="0060A8"/>
                </a:solidFill>
                <a:effectLst/>
                <a:uLnTx/>
                <a:uFillTx/>
                <a:latin typeface="Times New Roman" pitchFamily="18" charset="0"/>
                <a:cs typeface="Times New Roman" pitchFamily="18" charset="0"/>
              </a:rPr>
              <a:t>ТЗОШ № 21</a:t>
            </a:r>
          </a:p>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uk-UA" sz="2000" b="1" i="0" u="none" strike="noStrike" kern="1200" cap="none" spc="0" normalizeH="0" baseline="0" noProof="0" dirty="0" smtClean="0">
                <a:ln>
                  <a:noFill/>
                </a:ln>
                <a:solidFill>
                  <a:srgbClr val="0060A8"/>
                </a:solidFill>
                <a:effectLst/>
                <a:uLnTx/>
                <a:uFillTx/>
                <a:latin typeface="Times New Roman" pitchFamily="18" charset="0"/>
                <a:cs typeface="Times New Roman" pitchFamily="18" charset="0"/>
              </a:rPr>
              <a:t>Макропроект “ Твори добро”</a:t>
            </a:r>
            <a:endParaRPr kumimoji="0" lang="uk-UA" sz="2000" b="1" i="0" u="none" strike="noStrike" kern="1200" cap="none" spc="0" normalizeH="0" baseline="0" noProof="0" dirty="0">
              <a:ln>
                <a:noFill/>
              </a:ln>
              <a:solidFill>
                <a:srgbClr val="0060A8"/>
              </a:solidFill>
              <a:effectLst/>
              <a:uLnTx/>
              <a:uFillTx/>
              <a:latin typeface="Times New Roman" pitchFamily="18" charset="0"/>
              <a:cs typeface="Times New Roman" pitchFamily="18" charset="0"/>
            </a:endParaRPr>
          </a:p>
        </p:txBody>
      </p:sp>
      <p:sp>
        <p:nvSpPr>
          <p:cNvPr id="19" name="TextBox 18"/>
          <p:cNvSpPr txBox="1"/>
          <p:nvPr/>
        </p:nvSpPr>
        <p:spPr>
          <a:xfrm>
            <a:off x="1214414" y="2786058"/>
            <a:ext cx="1643074" cy="369332"/>
          </a:xfrm>
          <a:prstGeom prst="rect">
            <a:avLst/>
          </a:prstGeom>
          <a:noFill/>
        </p:spPr>
        <p:txBody>
          <a:bodyPr wrap="square" rtlCol="0">
            <a:spAutoFit/>
          </a:bodyPr>
          <a:lstStyle/>
          <a:p>
            <a:endParaRPr lang="uk-UA" dirty="0"/>
          </a:p>
        </p:txBody>
      </p:sp>
      <p:graphicFrame>
        <p:nvGraphicFramePr>
          <p:cNvPr id="31" name="Схема 30"/>
          <p:cNvGraphicFramePr/>
          <p:nvPr/>
        </p:nvGraphicFramePr>
        <p:xfrm>
          <a:off x="785786" y="2143116"/>
          <a:ext cx="7643866"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1000" fill="hold"/>
                                        <p:tgtEl>
                                          <p:spTgt spid="18">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bg/>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 calcmode="lin" valueType="num">
                                      <p:cBhvr additive="base">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3" presetClass="entr" presetSubtype="1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Graphic spid="31"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7" y="531759"/>
            <a:ext cx="3772286" cy="5482384"/>
          </a:xfrm>
          <a:prstGeom prst="rect">
            <a:avLst/>
          </a:prstGeom>
          <a:noFill/>
          <a:ln>
            <a:solidFill>
              <a:srgbClr val="5E14CA"/>
            </a:solidFill>
          </a:ln>
        </p:spPr>
      </p:pic>
      <p:pic>
        <p:nvPicPr>
          <p:cNvPr id="26" name="Рисунок 25" descr="K:\skan\2011-05 (Тра)\сканирование0006.jpg"/>
          <p:cNvPicPr/>
          <p:nvPr/>
        </p:nvPicPr>
        <p:blipFill>
          <a:blip r:embed="rId4" cstate="print"/>
          <a:srcRect l="5396"/>
          <a:stretch>
            <a:fillRect/>
          </a:stretch>
        </p:blipFill>
        <p:spPr bwMode="auto">
          <a:xfrm>
            <a:off x="2928926" y="357166"/>
            <a:ext cx="4214842" cy="6215106"/>
          </a:xfrm>
          <a:prstGeom prst="rect">
            <a:avLst/>
          </a:prstGeom>
          <a:noFill/>
          <a:ln w="9525">
            <a:noFill/>
            <a:miter lim="800000"/>
            <a:headEnd/>
            <a:tailEnd/>
          </a:ln>
        </p:spPr>
      </p:pic>
      <p:pic>
        <p:nvPicPr>
          <p:cNvPr id="27" name="Рисунок 26" descr="K:\skan\2011-05 (Тра)\сканирование0007.jpg"/>
          <p:cNvPicPr/>
          <p:nvPr/>
        </p:nvPicPr>
        <p:blipFill>
          <a:blip r:embed="rId5" cstate="print"/>
          <a:srcRect/>
          <a:stretch>
            <a:fillRect/>
          </a:stretch>
        </p:blipFill>
        <p:spPr bwMode="auto">
          <a:xfrm>
            <a:off x="3357554" y="357166"/>
            <a:ext cx="4286280" cy="6215106"/>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1000"/>
                                        <p:tgtEl>
                                          <p:spTgt spid="26"/>
                                        </p:tgtEl>
                                        <p:attrNameLst>
                                          <p:attrName>ppt_w</p:attrName>
                                        </p:attrNameLst>
                                      </p:cBhvr>
                                      <p:tavLst>
                                        <p:tav tm="0">
                                          <p:val>
                                            <p:strVal val="ppt_w"/>
                                          </p:val>
                                        </p:tav>
                                        <p:tav tm="100000">
                                          <p:val>
                                            <p:strVal val="ppt_w*0.70"/>
                                          </p:val>
                                        </p:tav>
                                      </p:tavLst>
                                    </p:anim>
                                    <p:anim calcmode="lin" valueType="num">
                                      <p:cBhvr>
                                        <p:cTn id="7" dur="1000"/>
                                        <p:tgtEl>
                                          <p:spTgt spid="26"/>
                                        </p:tgtEl>
                                        <p:attrNameLst>
                                          <p:attrName>ppt_h</p:attrName>
                                        </p:attrNameLst>
                                      </p:cBhvr>
                                      <p:tavLst>
                                        <p:tav tm="0">
                                          <p:val>
                                            <p:strVal val="ppt_h"/>
                                          </p:val>
                                        </p:tav>
                                        <p:tav tm="100000">
                                          <p:val>
                                            <p:strVal val="ppt_h"/>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2000" fill="hold"/>
                                        <p:tgtEl>
                                          <p:spTgt spid="27"/>
                                        </p:tgtEl>
                                        <p:attrNameLst>
                                          <p:attrName>ppt_w</p:attrName>
                                        </p:attrNameLst>
                                      </p:cBhvr>
                                      <p:tavLst>
                                        <p:tav tm="0">
                                          <p:val>
                                            <p:strVal val="#ppt_w*0.70"/>
                                          </p:val>
                                        </p:tav>
                                        <p:tav tm="100000">
                                          <p:val>
                                            <p:strVal val="#ppt_w"/>
                                          </p:val>
                                        </p:tav>
                                      </p:tavLst>
                                    </p:anim>
                                    <p:anim calcmode="lin" valueType="num">
                                      <p:cBhvr>
                                        <p:cTn id="14" dur="2000" fill="hold"/>
                                        <p:tgtEl>
                                          <p:spTgt spid="27"/>
                                        </p:tgtEl>
                                        <p:attrNameLst>
                                          <p:attrName>ppt_h</p:attrName>
                                        </p:attrNameLst>
                                      </p:cBhvr>
                                      <p:tavLst>
                                        <p:tav tm="0">
                                          <p:val>
                                            <p:strVal val="#ppt_h"/>
                                          </p:val>
                                        </p:tav>
                                        <p:tav tm="100000">
                                          <p:val>
                                            <p:strVal val="#ppt_h"/>
                                          </p:val>
                                        </p:tav>
                                      </p:tavLst>
                                    </p:anim>
                                    <p:animEffect transition="in" filter="fade">
                                      <p:cBhvr>
                                        <p:cTn id="1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6" y="531760"/>
            <a:ext cx="3772286" cy="5482384"/>
          </a:xfrm>
          <a:prstGeom prst="rect">
            <a:avLst/>
          </a:prstGeom>
          <a:noFill/>
          <a:ln>
            <a:solidFill>
              <a:srgbClr val="5E14CA"/>
            </a:solidFill>
          </a:ln>
        </p:spPr>
      </p:pic>
      <p:pic>
        <p:nvPicPr>
          <p:cNvPr id="27" name="Рисунок 26" descr="K:\skan\2011-05 (Тра)\сканирование0007.jpg"/>
          <p:cNvPicPr/>
          <p:nvPr/>
        </p:nvPicPr>
        <p:blipFill>
          <a:blip r:embed="rId4" cstate="print"/>
          <a:srcRect/>
          <a:stretch>
            <a:fillRect/>
          </a:stretch>
        </p:blipFill>
        <p:spPr bwMode="auto">
          <a:xfrm>
            <a:off x="3143654" y="357166"/>
            <a:ext cx="4071552" cy="6286544"/>
          </a:xfrm>
          <a:prstGeom prst="rect">
            <a:avLst/>
          </a:prstGeom>
          <a:noFill/>
          <a:ln w="9525">
            <a:noFill/>
            <a:miter lim="800000"/>
            <a:headEnd/>
            <a:tailEnd/>
          </a:ln>
        </p:spPr>
      </p:pic>
      <p:pic>
        <p:nvPicPr>
          <p:cNvPr id="28" name="Рисунок 27" descr="K:\skan\сканирование0001.jpg"/>
          <p:cNvPicPr/>
          <p:nvPr/>
        </p:nvPicPr>
        <p:blipFill>
          <a:blip r:embed="rId5" cstate="print"/>
          <a:srcRect/>
          <a:stretch>
            <a:fillRect/>
          </a:stretch>
        </p:blipFill>
        <p:spPr bwMode="auto">
          <a:xfrm>
            <a:off x="3286116" y="357166"/>
            <a:ext cx="4214842" cy="6143668"/>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7"/>
                                        </p:tgtEl>
                                        <p:attrNameLst>
                                          <p:attrName>ppt_w</p:attrName>
                                        </p:attrNameLst>
                                      </p:cBhvr>
                                      <p:tavLst>
                                        <p:tav tm="0">
                                          <p:val>
                                            <p:strVal val="ppt_w"/>
                                          </p:val>
                                        </p:tav>
                                        <p:tav tm="100000">
                                          <p:val>
                                            <p:strVal val="ppt_w*0.70"/>
                                          </p:val>
                                        </p:tav>
                                      </p:tavLst>
                                    </p:anim>
                                    <p:anim calcmode="lin" valueType="num">
                                      <p:cBhvr>
                                        <p:cTn id="7" dur="2000"/>
                                        <p:tgtEl>
                                          <p:spTgt spid="27"/>
                                        </p:tgtEl>
                                        <p:attrNameLst>
                                          <p:attrName>ppt_h</p:attrName>
                                        </p:attrNameLst>
                                      </p:cBhvr>
                                      <p:tavLst>
                                        <p:tav tm="0">
                                          <p:val>
                                            <p:strVal val="ppt_h"/>
                                          </p:val>
                                        </p:tav>
                                        <p:tav tm="100000">
                                          <p:val>
                                            <p:strVal val="ppt_h"/>
                                          </p:val>
                                        </p:tav>
                                      </p:tavLst>
                                    </p:anim>
                                    <p:animEffect transition="out" filter="fade">
                                      <p:cBhvr>
                                        <p:cTn id="8" dur="2000"/>
                                        <p:tgtEl>
                                          <p:spTgt spid="27"/>
                                        </p:tgtEl>
                                      </p:cBhvr>
                                    </p:animEffect>
                                    <p:set>
                                      <p:cBhvr>
                                        <p:cTn id="9" dur="1" fill="hold">
                                          <p:stCondLst>
                                            <p:cond delay="1999"/>
                                          </p:stCondLst>
                                        </p:cTn>
                                        <p:tgtEl>
                                          <p:spTgt spid="27"/>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2000" fill="hold"/>
                                        <p:tgtEl>
                                          <p:spTgt spid="28"/>
                                        </p:tgtEl>
                                        <p:attrNameLst>
                                          <p:attrName>ppt_w</p:attrName>
                                        </p:attrNameLst>
                                      </p:cBhvr>
                                      <p:tavLst>
                                        <p:tav tm="0">
                                          <p:val>
                                            <p:strVal val="#ppt_w*0.70"/>
                                          </p:val>
                                        </p:tav>
                                        <p:tav tm="100000">
                                          <p:val>
                                            <p:strVal val="#ppt_w"/>
                                          </p:val>
                                        </p:tav>
                                      </p:tavLst>
                                    </p:anim>
                                    <p:anim calcmode="lin" valueType="num">
                                      <p:cBhvr>
                                        <p:cTn id="14" dur="2000" fill="hold"/>
                                        <p:tgtEl>
                                          <p:spTgt spid="28"/>
                                        </p:tgtEl>
                                        <p:attrNameLst>
                                          <p:attrName>ppt_h</p:attrName>
                                        </p:attrNameLst>
                                      </p:cBhvr>
                                      <p:tavLst>
                                        <p:tav tm="0">
                                          <p:val>
                                            <p:strVal val="#ppt_h"/>
                                          </p:val>
                                        </p:tav>
                                        <p:tav tm="100000">
                                          <p:val>
                                            <p:strVal val="#ppt_h"/>
                                          </p:val>
                                        </p:tav>
                                      </p:tavLst>
                                    </p:anim>
                                    <p:animEffect transition="in" filter="fade">
                                      <p:cBhvr>
                                        <p:cTn id="1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6" y="531760"/>
            <a:ext cx="3772286" cy="5482384"/>
          </a:xfrm>
          <a:prstGeom prst="rect">
            <a:avLst/>
          </a:prstGeom>
          <a:noFill/>
          <a:ln>
            <a:solidFill>
              <a:srgbClr val="5E14CA"/>
            </a:solidFill>
          </a:ln>
        </p:spPr>
      </p:pic>
      <p:pic>
        <p:nvPicPr>
          <p:cNvPr id="28" name="Рисунок 27" descr="K:\skan\сканирование0001.jpg"/>
          <p:cNvPicPr/>
          <p:nvPr/>
        </p:nvPicPr>
        <p:blipFill>
          <a:blip r:embed="rId4" cstate="print"/>
          <a:srcRect/>
          <a:stretch>
            <a:fillRect/>
          </a:stretch>
        </p:blipFill>
        <p:spPr bwMode="auto">
          <a:xfrm>
            <a:off x="3286116" y="357166"/>
            <a:ext cx="4357718" cy="6215106"/>
          </a:xfrm>
          <a:prstGeom prst="rect">
            <a:avLst/>
          </a:prstGeom>
          <a:noFill/>
          <a:ln w="9525">
            <a:noFill/>
            <a:miter lim="800000"/>
            <a:headEnd/>
            <a:tailEnd/>
          </a:ln>
        </p:spPr>
      </p:pic>
      <p:pic>
        <p:nvPicPr>
          <p:cNvPr id="29" name="Рисунок 28" descr="K:\skan\сканирование0002.jpg"/>
          <p:cNvPicPr/>
          <p:nvPr/>
        </p:nvPicPr>
        <p:blipFill>
          <a:blip r:embed="rId5" cstate="print"/>
          <a:srcRect l="3571"/>
          <a:stretch>
            <a:fillRect/>
          </a:stretch>
        </p:blipFill>
        <p:spPr bwMode="auto">
          <a:xfrm>
            <a:off x="3643306" y="357166"/>
            <a:ext cx="4429156" cy="6215106"/>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8"/>
                                        </p:tgtEl>
                                        <p:attrNameLst>
                                          <p:attrName>ppt_w</p:attrName>
                                        </p:attrNameLst>
                                      </p:cBhvr>
                                      <p:tavLst>
                                        <p:tav tm="0">
                                          <p:val>
                                            <p:strVal val="ppt_w"/>
                                          </p:val>
                                        </p:tav>
                                        <p:tav tm="100000">
                                          <p:val>
                                            <p:strVal val="ppt_w*0.70"/>
                                          </p:val>
                                        </p:tav>
                                      </p:tavLst>
                                    </p:anim>
                                    <p:anim calcmode="lin" valueType="num">
                                      <p:cBhvr>
                                        <p:cTn id="7" dur="2000"/>
                                        <p:tgtEl>
                                          <p:spTgt spid="28"/>
                                        </p:tgtEl>
                                        <p:attrNameLst>
                                          <p:attrName>ppt_h</p:attrName>
                                        </p:attrNameLst>
                                      </p:cBhvr>
                                      <p:tavLst>
                                        <p:tav tm="0">
                                          <p:val>
                                            <p:strVal val="ppt_h"/>
                                          </p:val>
                                        </p:tav>
                                        <p:tav tm="100000">
                                          <p:val>
                                            <p:strVal val="ppt_h"/>
                                          </p:val>
                                        </p:tav>
                                      </p:tavLst>
                                    </p:anim>
                                    <p:animEffect transition="out" filter="fade">
                                      <p:cBhvr>
                                        <p:cTn id="8" dur="2000"/>
                                        <p:tgtEl>
                                          <p:spTgt spid="28"/>
                                        </p:tgtEl>
                                      </p:cBhvr>
                                    </p:animEffect>
                                    <p:set>
                                      <p:cBhvr>
                                        <p:cTn id="9" dur="1" fill="hold">
                                          <p:stCondLst>
                                            <p:cond delay="1999"/>
                                          </p:stCondLst>
                                        </p:cTn>
                                        <p:tgtEl>
                                          <p:spTgt spid="28"/>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strVal val="#ppt_w*0.70"/>
                                          </p:val>
                                        </p:tav>
                                        <p:tav tm="100000">
                                          <p:val>
                                            <p:strVal val="#ppt_w"/>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animEffect transition="in" filter="fade">
                                      <p:cBhvr>
                                        <p:cTn id="1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6" y="531760"/>
            <a:ext cx="3772286" cy="5482384"/>
          </a:xfrm>
          <a:prstGeom prst="rect">
            <a:avLst/>
          </a:prstGeom>
          <a:noFill/>
          <a:ln>
            <a:solidFill>
              <a:srgbClr val="5E14CA"/>
            </a:solidFill>
          </a:ln>
        </p:spPr>
      </p:pic>
      <p:pic>
        <p:nvPicPr>
          <p:cNvPr id="29" name="Рисунок 28" descr="K:\skan\сканирование0002.jpg"/>
          <p:cNvPicPr/>
          <p:nvPr/>
        </p:nvPicPr>
        <p:blipFill>
          <a:blip r:embed="rId4" cstate="print"/>
          <a:srcRect l="3571"/>
          <a:stretch>
            <a:fillRect/>
          </a:stretch>
        </p:blipFill>
        <p:spPr bwMode="auto">
          <a:xfrm>
            <a:off x="3643306" y="357166"/>
            <a:ext cx="4214842" cy="6143668"/>
          </a:xfrm>
          <a:prstGeom prst="rect">
            <a:avLst/>
          </a:prstGeom>
          <a:noFill/>
          <a:ln w="9525">
            <a:noFill/>
            <a:miter lim="800000"/>
            <a:headEnd/>
            <a:tailEnd/>
          </a:ln>
        </p:spPr>
      </p:pic>
      <p:pic>
        <p:nvPicPr>
          <p:cNvPr id="30" name="Рисунок 29" descr="K:\skan\сканирование0003.jpg"/>
          <p:cNvPicPr/>
          <p:nvPr/>
        </p:nvPicPr>
        <p:blipFill>
          <a:blip r:embed="rId5" cstate="print"/>
          <a:srcRect/>
          <a:stretch>
            <a:fillRect/>
          </a:stretch>
        </p:blipFill>
        <p:spPr bwMode="auto">
          <a:xfrm>
            <a:off x="4214810" y="357166"/>
            <a:ext cx="4214842" cy="6143668"/>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29"/>
                                        </p:tgtEl>
                                        <p:attrNameLst>
                                          <p:attrName>ppt_w</p:attrName>
                                        </p:attrNameLst>
                                      </p:cBhvr>
                                      <p:tavLst>
                                        <p:tav tm="0">
                                          <p:val>
                                            <p:strVal val="ppt_w"/>
                                          </p:val>
                                        </p:tav>
                                        <p:tav tm="100000">
                                          <p:val>
                                            <p:strVal val="ppt_w*0.70"/>
                                          </p:val>
                                        </p:tav>
                                      </p:tavLst>
                                    </p:anim>
                                    <p:anim calcmode="lin" valueType="num">
                                      <p:cBhvr>
                                        <p:cTn id="7" dur="2000"/>
                                        <p:tgtEl>
                                          <p:spTgt spid="29"/>
                                        </p:tgtEl>
                                        <p:attrNameLst>
                                          <p:attrName>ppt_h</p:attrName>
                                        </p:attrNameLst>
                                      </p:cBhvr>
                                      <p:tavLst>
                                        <p:tav tm="0">
                                          <p:val>
                                            <p:strVal val="ppt_h"/>
                                          </p:val>
                                        </p:tav>
                                        <p:tav tm="100000">
                                          <p:val>
                                            <p:strVal val="ppt_h"/>
                                          </p:val>
                                        </p:tav>
                                      </p:tavLst>
                                    </p:anim>
                                    <p:animEffect transition="out" filter="fade">
                                      <p:cBhvr>
                                        <p:cTn id="8" dur="2000"/>
                                        <p:tgtEl>
                                          <p:spTgt spid="29"/>
                                        </p:tgtEl>
                                      </p:cBhvr>
                                    </p:animEffect>
                                    <p:set>
                                      <p:cBhvr>
                                        <p:cTn id="9" dur="1" fill="hold">
                                          <p:stCondLst>
                                            <p:cond delay="1999"/>
                                          </p:stCondLst>
                                        </p:cTn>
                                        <p:tgtEl>
                                          <p:spTgt spid="29"/>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2000" fill="hold"/>
                                        <p:tgtEl>
                                          <p:spTgt spid="30"/>
                                        </p:tgtEl>
                                        <p:attrNameLst>
                                          <p:attrName>ppt_w</p:attrName>
                                        </p:attrNameLst>
                                      </p:cBhvr>
                                      <p:tavLst>
                                        <p:tav tm="0">
                                          <p:val>
                                            <p:strVal val="#ppt_w*0.70"/>
                                          </p:val>
                                        </p:tav>
                                        <p:tav tm="100000">
                                          <p:val>
                                            <p:strVal val="#ppt_w"/>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animEffect transition="in" filter="fade">
                                      <p:cBhvr>
                                        <p:cTn id="1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19" name="Picture 2" descr="C:\Documents and Settings\Вчитель\Мои документы\Мои рисунки\img056.jpg"/>
          <p:cNvPicPr>
            <a:picLocks noChangeAspect="1" noChangeArrowheads="1"/>
          </p:cNvPicPr>
          <p:nvPr/>
        </p:nvPicPr>
        <p:blipFill>
          <a:blip r:embed="rId3" cstate="print"/>
          <a:srcRect/>
          <a:stretch>
            <a:fillRect/>
          </a:stretch>
        </p:blipFill>
        <p:spPr bwMode="auto">
          <a:xfrm rot="9350979">
            <a:off x="956425" y="531759"/>
            <a:ext cx="3772286" cy="5482384"/>
          </a:xfrm>
          <a:prstGeom prst="rect">
            <a:avLst/>
          </a:prstGeom>
          <a:noFill/>
          <a:ln>
            <a:solidFill>
              <a:srgbClr val="5E14CA"/>
            </a:solidFill>
          </a:ln>
        </p:spPr>
      </p:pic>
      <p:pic>
        <p:nvPicPr>
          <p:cNvPr id="30" name="Рисунок 29" descr="K:\skan\сканирование0003.jpg"/>
          <p:cNvPicPr/>
          <p:nvPr/>
        </p:nvPicPr>
        <p:blipFill>
          <a:blip r:embed="rId4" cstate="print"/>
          <a:srcRect/>
          <a:stretch>
            <a:fillRect/>
          </a:stretch>
        </p:blipFill>
        <p:spPr bwMode="auto">
          <a:xfrm>
            <a:off x="3929058" y="285728"/>
            <a:ext cx="4286280" cy="5929354"/>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2000"/>
                                        <p:tgtEl>
                                          <p:spTgt spid="30"/>
                                        </p:tgtEl>
                                        <p:attrNameLst>
                                          <p:attrName>ppt_w</p:attrName>
                                        </p:attrNameLst>
                                      </p:cBhvr>
                                      <p:tavLst>
                                        <p:tav tm="0">
                                          <p:val>
                                            <p:strVal val="ppt_w"/>
                                          </p:val>
                                        </p:tav>
                                        <p:tav tm="100000">
                                          <p:val>
                                            <p:strVal val="ppt_w*0.70"/>
                                          </p:val>
                                        </p:tav>
                                      </p:tavLst>
                                    </p:anim>
                                    <p:anim calcmode="lin" valueType="num">
                                      <p:cBhvr>
                                        <p:cTn id="7" dur="2000"/>
                                        <p:tgtEl>
                                          <p:spTgt spid="30"/>
                                        </p:tgtEl>
                                        <p:attrNameLst>
                                          <p:attrName>ppt_h</p:attrName>
                                        </p:attrNameLst>
                                      </p:cBhvr>
                                      <p:tavLst>
                                        <p:tav tm="0">
                                          <p:val>
                                            <p:strVal val="ppt_h"/>
                                          </p:val>
                                        </p:tav>
                                        <p:tav tm="100000">
                                          <p:val>
                                            <p:strVal val="ppt_h"/>
                                          </p:val>
                                        </p:tav>
                                      </p:tavLst>
                                    </p:anim>
                                    <p:animEffect transition="out" filter="fade">
                                      <p:cBhvr>
                                        <p:cTn id="8" dur="2000"/>
                                        <p:tgtEl>
                                          <p:spTgt spid="30"/>
                                        </p:tgtEl>
                                      </p:cBhvr>
                                    </p:animEffect>
                                    <p:set>
                                      <p:cBhvr>
                                        <p:cTn id="9"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22" name="Рисунок 21" descr="K:\skan\2011-05 (Тра)\сканирование0010.jpg"/>
          <p:cNvPicPr/>
          <p:nvPr/>
        </p:nvPicPr>
        <p:blipFill>
          <a:blip r:embed="rId3" cstate="print"/>
          <a:srcRect/>
          <a:stretch>
            <a:fillRect/>
          </a:stretch>
        </p:blipFill>
        <p:spPr bwMode="auto">
          <a:xfrm>
            <a:off x="642910" y="357166"/>
            <a:ext cx="4000529" cy="5429288"/>
          </a:xfrm>
          <a:prstGeom prst="rect">
            <a:avLst/>
          </a:prstGeom>
          <a:noFill/>
          <a:ln w="9525">
            <a:noFill/>
            <a:miter lim="800000"/>
            <a:headEnd/>
            <a:tailEnd/>
          </a:ln>
        </p:spPr>
      </p:pic>
      <p:pic>
        <p:nvPicPr>
          <p:cNvPr id="23" name="Рисунок 22" descr="K:\skan\2011-05 (Тра)\сканирование0008.jpg"/>
          <p:cNvPicPr/>
          <p:nvPr/>
        </p:nvPicPr>
        <p:blipFill>
          <a:blip r:embed="rId4" cstate="print"/>
          <a:srcRect/>
          <a:stretch>
            <a:fillRect/>
          </a:stretch>
        </p:blipFill>
        <p:spPr bwMode="auto">
          <a:xfrm>
            <a:off x="4786314" y="928670"/>
            <a:ext cx="3857652" cy="5486420"/>
          </a:xfrm>
          <a:prstGeom prst="rect">
            <a:avLst/>
          </a:prstGeom>
          <a:noFill/>
          <a:ln w="9525">
            <a:solidFill>
              <a:srgbClr val="5E14CA"/>
            </a:solid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amond(out)">
                                      <p:cBhvr>
                                        <p:cTn id="1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олна 8"/>
          <p:cNvSpPr/>
          <p:nvPr/>
        </p:nvSpPr>
        <p:spPr>
          <a:xfrm rot="21362422">
            <a:off x="6176309" y="1377091"/>
            <a:ext cx="2678243" cy="103887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0" name="Волна 9"/>
          <p:cNvSpPr/>
          <p:nvPr/>
        </p:nvSpPr>
        <p:spPr>
          <a:xfrm>
            <a:off x="285720" y="1428736"/>
            <a:ext cx="2764440" cy="908335"/>
          </a:xfrm>
          <a:prstGeom prst="wave">
            <a:avLst>
              <a:gd name="adj1" fmla="val 12500"/>
              <a:gd name="adj2" fmla="val 42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uk-UA"/>
          </a:p>
        </p:txBody>
      </p:sp>
      <p:sp>
        <p:nvSpPr>
          <p:cNvPr id="11" name="Волна 10"/>
          <p:cNvSpPr/>
          <p:nvPr/>
        </p:nvSpPr>
        <p:spPr>
          <a:xfrm rot="19822124">
            <a:off x="5758318" y="288042"/>
            <a:ext cx="2437664" cy="931583"/>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2" name="Волна 11"/>
          <p:cNvSpPr/>
          <p:nvPr/>
        </p:nvSpPr>
        <p:spPr>
          <a:xfrm rot="1639194">
            <a:off x="764144" y="392100"/>
            <a:ext cx="2541013" cy="898877"/>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sp>
        <p:nvSpPr>
          <p:cNvPr id="13" name="Волна 12"/>
          <p:cNvSpPr/>
          <p:nvPr/>
        </p:nvSpPr>
        <p:spPr>
          <a:xfrm rot="19962482">
            <a:off x="202005" y="2794628"/>
            <a:ext cx="3086328" cy="1007333"/>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4" name="Волна 13"/>
          <p:cNvSpPr/>
          <p:nvPr/>
        </p:nvSpPr>
        <p:spPr>
          <a:xfrm rot="1441761">
            <a:off x="5802889" y="3004468"/>
            <a:ext cx="3057429" cy="1082328"/>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a:p>
        </p:txBody>
      </p:sp>
      <p:sp>
        <p:nvSpPr>
          <p:cNvPr id="15" name="Волна 14"/>
          <p:cNvSpPr/>
          <p:nvPr/>
        </p:nvSpPr>
        <p:spPr>
          <a:xfrm rot="2848373">
            <a:off x="5063921" y="3985267"/>
            <a:ext cx="3330509" cy="1054671"/>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6" name="Волна 15"/>
          <p:cNvSpPr/>
          <p:nvPr/>
        </p:nvSpPr>
        <p:spPr>
          <a:xfrm rot="18856942">
            <a:off x="863293" y="3863785"/>
            <a:ext cx="3082487" cy="1116862"/>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17" name="Волна 16"/>
          <p:cNvSpPr/>
          <p:nvPr/>
        </p:nvSpPr>
        <p:spPr>
          <a:xfrm rot="4381409">
            <a:off x="3857373" y="4509288"/>
            <a:ext cx="3039764" cy="1054671"/>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18" name="Волна 17"/>
          <p:cNvSpPr/>
          <p:nvPr/>
        </p:nvSpPr>
        <p:spPr>
          <a:xfrm rot="16997965">
            <a:off x="2254297" y="4530126"/>
            <a:ext cx="3035430" cy="1161942"/>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pic>
        <p:nvPicPr>
          <p:cNvPr id="20" name="Picture 2" descr="C:\Documents and Settings\Вчитель\Рабочий стол\форум 2\3.jpg"/>
          <p:cNvPicPr>
            <a:picLocks noChangeAspect="1" noChangeArrowheads="1"/>
          </p:cNvPicPr>
          <p:nvPr/>
        </p:nvPicPr>
        <p:blipFill>
          <a:blip r:embed="rId2"/>
          <a:srcRect l="4839" r="6452" b="26667"/>
          <a:stretch>
            <a:fillRect/>
          </a:stretch>
        </p:blipFill>
        <p:spPr bwMode="auto">
          <a:xfrm>
            <a:off x="2357422" y="142852"/>
            <a:ext cx="4297459" cy="3918674"/>
          </a:xfrm>
          <a:prstGeom prst="ellipse">
            <a:avLst/>
          </a:prstGeom>
          <a:ln>
            <a:noFill/>
          </a:ln>
          <a:effectLst>
            <a:softEdge rad="317500"/>
          </a:effectLst>
        </p:spPr>
      </p:pic>
      <p:sp>
        <p:nvSpPr>
          <p:cNvPr id="21" name="TextBox 20"/>
          <p:cNvSpPr txBox="1"/>
          <p:nvPr/>
        </p:nvSpPr>
        <p:spPr>
          <a:xfrm>
            <a:off x="1285852" y="142852"/>
            <a:ext cx="1143008" cy="369332"/>
          </a:xfrm>
          <a:prstGeom prst="rect">
            <a:avLst/>
          </a:prstGeom>
          <a:noFill/>
        </p:spPr>
        <p:txBody>
          <a:bodyPr wrap="square" rtlCol="0">
            <a:spAutoFit/>
          </a:bodyPr>
          <a:lstStyle/>
          <a:p>
            <a:endParaRPr lang="uk-UA" dirty="0"/>
          </a:p>
        </p:txBody>
      </p:sp>
      <p:pic>
        <p:nvPicPr>
          <p:cNvPr id="22" name="Рисунок 21" descr="K:\skan\2011-05 (Тра)\сканирование0009.jpg"/>
          <p:cNvPicPr/>
          <p:nvPr/>
        </p:nvPicPr>
        <p:blipFill>
          <a:blip r:embed="rId3" cstate="print"/>
          <a:srcRect/>
          <a:stretch>
            <a:fillRect/>
          </a:stretch>
        </p:blipFill>
        <p:spPr bwMode="auto">
          <a:xfrm>
            <a:off x="1643042" y="500042"/>
            <a:ext cx="4533920" cy="5929354"/>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2000" fill="hold"/>
                                        <p:tgtEl>
                                          <p:spTgt spid="22"/>
                                        </p:tgtEl>
                                        <p:attrNameLst>
                                          <p:attrName>ppt_w</p:attrName>
                                        </p:attrNameLst>
                                      </p:cBhvr>
                                      <p:tavLst>
                                        <p:tav tm="0">
                                          <p:val>
                                            <p:fltVal val="0"/>
                                          </p:val>
                                        </p:tav>
                                        <p:tav tm="100000">
                                          <p:val>
                                            <p:strVal val="#ppt_w"/>
                                          </p:val>
                                        </p:tav>
                                      </p:tavLst>
                                    </p:anim>
                                    <p:anim calcmode="lin" valueType="num">
                                      <p:cBhvr>
                                        <p:cTn id="8" dur="2000" fill="hold"/>
                                        <p:tgtEl>
                                          <p:spTgt spid="22"/>
                                        </p:tgtEl>
                                        <p:attrNameLst>
                                          <p:attrName>ppt_h</p:attrName>
                                        </p:attrNameLst>
                                      </p:cBhvr>
                                      <p:tavLst>
                                        <p:tav tm="0">
                                          <p:val>
                                            <p:fltVal val="0"/>
                                          </p:val>
                                        </p:tav>
                                        <p:tav tm="100000">
                                          <p:val>
                                            <p:strVal val="#ppt_h"/>
                                          </p:val>
                                        </p:tav>
                                      </p:tavLst>
                                    </p:anim>
                                    <p:anim calcmode="lin" valueType="num">
                                      <p:cBhvr>
                                        <p:cTn id="9" dur="2000" fill="hold"/>
                                        <p:tgtEl>
                                          <p:spTgt spid="22"/>
                                        </p:tgtEl>
                                        <p:attrNameLst>
                                          <p:attrName>style.rotation</p:attrName>
                                        </p:attrNameLst>
                                      </p:cBhvr>
                                      <p:tavLst>
                                        <p:tav tm="0">
                                          <p:val>
                                            <p:fltVal val="90"/>
                                          </p:val>
                                        </p:tav>
                                        <p:tav tm="100000">
                                          <p:val>
                                            <p:fltVal val="0"/>
                                          </p:val>
                                        </p:tav>
                                      </p:tavLst>
                                    </p:anim>
                                    <p:animEffect transition="in" filter="fade">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48129" name="Rectangle 1"/>
          <p:cNvSpPr>
            <a:spLocks noChangeArrowheads="1"/>
          </p:cNvSpPr>
          <p:nvPr/>
        </p:nvSpPr>
        <p:spPr bwMode="auto">
          <a:xfrm>
            <a:off x="2000232" y="1500174"/>
            <a:ext cx="5286380" cy="1200329"/>
          </a:xfrm>
          <a:prstGeom prst="rect">
            <a:avLst/>
          </a:prstGeom>
          <a:solidFill>
            <a:srgbClr val="FFCC99"/>
          </a:solidFill>
          <a:ln w="9525">
            <a:noFill/>
            <a:miter lim="800000"/>
            <a:headEnd/>
            <a:tailEnd/>
          </a:ln>
          <a:effectLst>
            <a:glow rad="228600">
              <a:schemeClr val="accent3">
                <a:satMod val="175000"/>
                <a:alpha val="40000"/>
              </a:schemeClr>
            </a:glow>
            <a:softEdge rad="317500"/>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1" i="1" u="none" strike="noStrike" cap="none" normalizeH="0" baseline="0" dirty="0" smtClean="0">
                <a:ln>
                  <a:noFill/>
                </a:ln>
                <a:solidFill>
                  <a:schemeClr val="accent1"/>
                </a:solidFill>
                <a:effectLst/>
                <a:latin typeface="Times New Roman" pitchFamily="18" charset="0"/>
                <a:ea typeface="Calibri" pitchFamily="34" charset="0"/>
                <a:cs typeface="Times New Roman" pitchFamily="18" charset="0"/>
              </a:rPr>
              <a:t>Освіта, яка не вчить жити успішно </a:t>
            </a:r>
          </a:p>
          <a:p>
            <a:pPr marL="0" marR="0" lvl="0" indent="0" defTabSz="914400" rtl="0" eaLnBrk="1" fontAlgn="base" latinLnBrk="0" hangingPunct="1">
              <a:lnSpc>
                <a:spcPct val="100000"/>
              </a:lnSpc>
              <a:spcBef>
                <a:spcPct val="0"/>
              </a:spcBef>
              <a:spcAft>
                <a:spcPct val="0"/>
              </a:spcAft>
              <a:buClrTx/>
              <a:buSzTx/>
              <a:buFontTx/>
              <a:buNone/>
              <a:tabLst/>
            </a:pPr>
            <a:r>
              <a:rPr lang="uk-UA" b="1" i="1" dirty="0" smtClean="0">
                <a:solidFill>
                  <a:schemeClr val="accent1"/>
                </a:solidFill>
                <a:latin typeface="Times New Roman" pitchFamily="18" charset="0"/>
                <a:ea typeface="Calibri" pitchFamily="34" charset="0"/>
                <a:cs typeface="Times New Roman" pitchFamily="18" charset="0"/>
              </a:rPr>
              <a:t>            </a:t>
            </a:r>
            <a:r>
              <a:rPr kumimoji="0" lang="uk-UA" b="1" i="1" u="none" strike="noStrike" cap="none" normalizeH="0" baseline="0" dirty="0" smtClean="0">
                <a:ln>
                  <a:noFill/>
                </a:ln>
                <a:solidFill>
                  <a:schemeClr val="accent1"/>
                </a:solidFill>
                <a:effectLst/>
                <a:latin typeface="Times New Roman" pitchFamily="18" charset="0"/>
                <a:ea typeface="Calibri" pitchFamily="34" charset="0"/>
                <a:cs typeface="Times New Roman" pitchFamily="18" charset="0"/>
              </a:rPr>
              <a:t>в сучасному світі,</a:t>
            </a:r>
            <a:endParaRPr kumimoji="0" lang="uk-UA" b="1" i="0" u="none" strike="noStrike" cap="none" normalizeH="0" baseline="0" dirty="0" smtClean="0">
              <a:ln>
                <a:noFill/>
              </a:ln>
              <a:solidFill>
                <a:schemeClr val="accent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chemeClr val="accent1"/>
                </a:solidFill>
                <a:effectLst/>
                <a:latin typeface="Times New Roman" pitchFamily="18" charset="0"/>
                <a:ea typeface="Calibri" pitchFamily="34" charset="0"/>
                <a:cs typeface="Times New Roman" pitchFamily="18" charset="0"/>
              </a:rPr>
              <a:t>            немає ніякої цінності.</a:t>
            </a:r>
            <a:endParaRPr kumimoji="0" lang="uk-UA" b="1" i="0" u="none" strike="noStrike" cap="none" normalizeH="0" baseline="0" dirty="0" smtClean="0">
              <a:ln>
                <a:noFill/>
              </a:ln>
              <a:solidFill>
                <a:schemeClr val="accent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uk-UA" b="1" i="1" u="none" strike="noStrike" cap="none" normalizeH="0" baseline="0" dirty="0" smtClean="0">
                <a:ln>
                  <a:noFill/>
                </a:ln>
                <a:solidFill>
                  <a:schemeClr val="accent1"/>
                </a:solidFill>
                <a:effectLst/>
                <a:latin typeface="Times New Roman" pitchFamily="18" charset="0"/>
                <a:ea typeface="Calibri" pitchFamily="34" charset="0"/>
                <a:cs typeface="Times New Roman" pitchFamily="18" charset="0"/>
              </a:rPr>
              <a:t>                                         Роберт </a:t>
            </a:r>
            <a:r>
              <a:rPr kumimoji="0" lang="uk-UA" b="1" i="1" u="none" strike="noStrike" cap="none" normalizeH="0" baseline="0" dirty="0" err="1" smtClean="0">
                <a:ln>
                  <a:noFill/>
                </a:ln>
                <a:solidFill>
                  <a:schemeClr val="accent1"/>
                </a:solidFill>
                <a:effectLst/>
                <a:latin typeface="Times New Roman" pitchFamily="18" charset="0"/>
                <a:ea typeface="Calibri" pitchFamily="34" charset="0"/>
                <a:cs typeface="Times New Roman" pitchFamily="18" charset="0"/>
              </a:rPr>
              <a:t>Кійосакі</a:t>
            </a:r>
            <a:endParaRPr kumimoji="0" lang="uk-UA" b="1" i="0" u="none" strike="noStrike" cap="none" normalizeH="0" baseline="0" dirty="0" smtClean="0">
              <a:ln>
                <a:noFill/>
              </a:ln>
              <a:solidFill>
                <a:schemeClr val="accent1"/>
              </a:solidFill>
              <a:effectLst/>
              <a:latin typeface="Times New Roman" pitchFamily="18" charset="0"/>
              <a:cs typeface="Times New Roman" pitchFamily="18" charset="0"/>
            </a:endParaRPr>
          </a:p>
        </p:txBody>
      </p:sp>
      <p:sp>
        <p:nvSpPr>
          <p:cNvPr id="17" name="WordArt 2"/>
          <p:cNvSpPr>
            <a:spLocks noChangeArrowheads="1" noChangeShapeType="1" noTextEdit="1"/>
          </p:cNvSpPr>
          <p:nvPr/>
        </p:nvSpPr>
        <p:spPr bwMode="auto">
          <a:xfrm>
            <a:off x="1142976" y="3143248"/>
            <a:ext cx="6929486" cy="1714512"/>
          </a:xfrm>
          <a:prstGeom prst="rect">
            <a:avLst/>
          </a:prstGeom>
        </p:spPr>
        <p:txBody>
          <a:bodyPr wrap="none" fromWordArt="1">
            <a:prstTxWarp prst="textFadeUp">
              <a:avLst>
                <a:gd name="adj" fmla="val 9991"/>
              </a:avLst>
            </a:prstTxWarp>
          </a:bodyPr>
          <a:lstStyle/>
          <a:p>
            <a:pPr algn="ctr" rtl="0"/>
            <a:r>
              <a:rPr lang="uk-UA" sz="2800" kern="10" spc="0" dirty="0" smtClean="0">
                <a:ln w="12700">
                  <a:solidFill>
                    <a:schemeClr val="accent5">
                      <a:lumMod val="50000"/>
                    </a:schemeClr>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Дякуємо за увагу !</a:t>
            </a:r>
            <a:endParaRPr lang="uk-UA" sz="2800" kern="10" spc="0" dirty="0">
              <a:ln w="12700">
                <a:solidFill>
                  <a:schemeClr val="accent5">
                    <a:lumMod val="50000"/>
                  </a:schemeClr>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2000" fill="hold"/>
                                        <p:tgtEl>
                                          <p:spTgt spid="48129"/>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7" presetClass="entr" presetSubtype="4"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2000" fill="hold"/>
                                        <p:tgtEl>
                                          <p:spTgt spid="17"/>
                                        </p:tgtEl>
                                        <p:attrNameLst>
                                          <p:attrName>ppt_x</p:attrName>
                                        </p:attrNameLst>
                                      </p:cBhvr>
                                      <p:tavLst>
                                        <p:tav tm="0">
                                          <p:val>
                                            <p:strVal val="#ppt_x"/>
                                          </p:val>
                                        </p:tav>
                                        <p:tav tm="100000">
                                          <p:val>
                                            <p:strVal val="#ppt_x"/>
                                          </p:val>
                                        </p:tav>
                                      </p:tavLst>
                                    </p:anim>
                                    <p:anim calcmode="lin" valueType="num">
                                      <p:cBhvr additive="base">
                                        <p:cTn id="11"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2" y="-892983"/>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2" y="-535781"/>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0"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0"/>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8433" name="Text Box 1"/>
          <p:cNvSpPr txBox="1">
            <a:spLocks noChangeArrowheads="1"/>
          </p:cNvSpPr>
          <p:nvPr/>
        </p:nvSpPr>
        <p:spPr bwMode="auto">
          <a:xfrm>
            <a:off x="714348" y="3071810"/>
            <a:ext cx="1090616" cy="1000132"/>
          </a:xfrm>
          <a:prstGeom prst="rect">
            <a:avLst/>
          </a:prstGeom>
          <a:gradFill rotWithShape="0">
            <a:gsLst>
              <a:gs pos="0">
                <a:srgbClr val="B2A1C7"/>
              </a:gs>
              <a:gs pos="50000">
                <a:srgbClr val="E5DFEC"/>
              </a:gs>
              <a:gs pos="100000">
                <a:srgbClr val="B2A1C7"/>
              </a:gs>
            </a:gsLst>
            <a:lin ang="189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rPr>
              <a:t>Мета </a:t>
            </a:r>
            <a:r>
              <a:rPr kumimoji="0" lang="uk-UA" sz="2400" b="0" i="0" u="none" strike="noStrike" cap="none" normalizeH="0" baseline="0" dirty="0" smtClean="0">
                <a:ln>
                  <a:noFill/>
                </a:ln>
                <a:solidFill>
                  <a:schemeClr val="tx1"/>
                </a:solidFill>
                <a:effectLst/>
                <a:latin typeface="Times New Roman" pitchFamily="18" charset="0"/>
              </a:rPr>
              <a:t> </a:t>
            </a:r>
            <a:endParaRPr kumimoji="0" lang="uk-UA" sz="2400" b="0" i="0" u="none" strike="noStrike" cap="none" normalizeH="0" baseline="0" dirty="0" smtClean="0">
              <a:ln>
                <a:noFill/>
              </a:ln>
              <a:solidFill>
                <a:schemeClr val="tx1"/>
              </a:solidFill>
              <a:effectLst/>
              <a:latin typeface="Arial" pitchFamily="34" charset="0"/>
            </a:endParaRPr>
          </a:p>
        </p:txBody>
      </p:sp>
      <p:sp>
        <p:nvSpPr>
          <p:cNvPr id="18434" name="AutoShape 2"/>
          <p:cNvSpPr>
            <a:spLocks noChangeArrowheads="1"/>
          </p:cNvSpPr>
          <p:nvPr/>
        </p:nvSpPr>
        <p:spPr bwMode="auto">
          <a:xfrm>
            <a:off x="1857356" y="3429000"/>
            <a:ext cx="771526" cy="685802"/>
          </a:xfrm>
          <a:prstGeom prst="rightArrow">
            <a:avLst>
              <a:gd name="adj1" fmla="val 50000"/>
              <a:gd name="adj2" fmla="val 39286"/>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uk-UA" dirty="0"/>
          </a:p>
        </p:txBody>
      </p:sp>
      <p:sp>
        <p:nvSpPr>
          <p:cNvPr id="18435" name="AutoShape 3"/>
          <p:cNvSpPr>
            <a:spLocks noChangeArrowheads="1"/>
          </p:cNvSpPr>
          <p:nvPr/>
        </p:nvSpPr>
        <p:spPr bwMode="auto">
          <a:xfrm rot="5400000">
            <a:off x="3248010" y="2466972"/>
            <a:ext cx="1638303" cy="2562227"/>
          </a:xfrm>
          <a:prstGeom prst="upArrowCallout">
            <a:avLst>
              <a:gd name="adj1" fmla="val 25000"/>
              <a:gd name="adj2" fmla="val 25000"/>
              <a:gd name="adj3" fmla="val 31365"/>
              <a:gd name="adj4" fmla="val 66667"/>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uk-UA" dirty="0"/>
          </a:p>
        </p:txBody>
      </p:sp>
      <p:sp>
        <p:nvSpPr>
          <p:cNvPr id="18436" name="Rectangle 4"/>
          <p:cNvSpPr>
            <a:spLocks noChangeArrowheads="1"/>
          </p:cNvSpPr>
          <p:nvPr/>
        </p:nvSpPr>
        <p:spPr bwMode="auto">
          <a:xfrm>
            <a:off x="3071802" y="3143248"/>
            <a:ext cx="1170513"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Завдання</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Принципи</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Умови</a:t>
            </a:r>
            <a:endParaRPr kumimoji="0" lang="uk-UA"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Функції </a:t>
            </a:r>
            <a:endParaRPr kumimoji="0" lang="uk-UA" sz="1600" b="0" i="0" u="none" strike="noStrike" cap="none" normalizeH="0" baseline="0" dirty="0" smtClean="0">
              <a:ln>
                <a:noFill/>
              </a:ln>
              <a:solidFill>
                <a:schemeClr val="tx1"/>
              </a:solidFill>
              <a:effectLst/>
              <a:latin typeface="Arial" pitchFamily="34" charset="0"/>
            </a:endParaRPr>
          </a:p>
        </p:txBody>
      </p:sp>
      <p:sp>
        <p:nvSpPr>
          <p:cNvPr id="18438" name="Text Box 6"/>
          <p:cNvSpPr txBox="1">
            <a:spLocks noChangeArrowheads="1"/>
          </p:cNvSpPr>
          <p:nvPr/>
        </p:nvSpPr>
        <p:spPr bwMode="auto">
          <a:xfrm>
            <a:off x="5429256" y="2071678"/>
            <a:ext cx="2928958" cy="2643206"/>
          </a:xfrm>
          <a:prstGeom prst="rect">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sng" strike="noStrike" cap="none" normalizeH="0" baseline="0" dirty="0" smtClean="0">
                <a:ln>
                  <a:noFill/>
                </a:ln>
                <a:solidFill>
                  <a:schemeClr val="tx1"/>
                </a:solidFill>
                <a:effectLst/>
                <a:latin typeface="Times New Roman" pitchFamily="18" charset="0"/>
              </a:rPr>
              <a:t>Тематична спрямованість:</a:t>
            </a:r>
          </a:p>
          <a:p>
            <a:pPr marL="180975" marR="0" lvl="1" indent="-180975"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Соціальна</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Екологічна</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Економічна</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Правова</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Культурологічна</a:t>
            </a:r>
          </a:p>
          <a:p>
            <a:pPr marL="0" marR="0" lvl="0" indent="0" algn="l" defTabSz="914400" rtl="0" eaLnBrk="1" fontAlgn="base" latinLnBrk="0" hangingPunct="1">
              <a:lnSpc>
                <a:spcPct val="100000"/>
              </a:lnSpc>
              <a:spcBef>
                <a:spcPct val="0"/>
              </a:spcBef>
              <a:spcAft>
                <a:spcPts val="1000"/>
              </a:spcAft>
              <a:buClrTx/>
              <a:buSzTx/>
              <a:buFont typeface="Wingdings" pitchFamily="2" charset="2"/>
              <a:buChar char="v"/>
              <a:tabLst/>
            </a:pPr>
            <a:r>
              <a:rPr kumimoji="0" lang="uk-UA" sz="1600" b="0" i="0" u="none" strike="noStrike" cap="none" normalizeH="0" baseline="0" dirty="0" smtClean="0">
                <a:ln>
                  <a:noFill/>
                </a:ln>
                <a:solidFill>
                  <a:schemeClr val="tx1"/>
                </a:solidFill>
                <a:effectLst/>
                <a:latin typeface="Times New Roman" pitchFamily="18" charset="0"/>
              </a:rPr>
              <a:t>Профорієнтаційна </a:t>
            </a:r>
            <a:endParaRPr kumimoji="0" lang="uk-UA" sz="1600" b="0" i="0" u="none" strike="noStrike" cap="none" normalizeH="0" baseline="0" dirty="0" smtClean="0">
              <a:ln>
                <a:noFill/>
              </a:ln>
              <a:solidFill>
                <a:schemeClr val="tx1"/>
              </a:solidFill>
              <a:effectLst/>
              <a:latin typeface="Arial" pitchFamily="34" charset="0"/>
            </a:endParaRPr>
          </a:p>
        </p:txBody>
      </p:sp>
      <p:sp>
        <p:nvSpPr>
          <p:cNvPr id="18439" name="AutoShape 7"/>
          <p:cNvSpPr>
            <a:spLocks/>
          </p:cNvSpPr>
          <p:nvPr/>
        </p:nvSpPr>
        <p:spPr bwMode="auto">
          <a:xfrm rot="5400000">
            <a:off x="4291012" y="1709724"/>
            <a:ext cx="419100" cy="6858048"/>
          </a:xfrm>
          <a:prstGeom prst="rightBrace">
            <a:avLst>
              <a:gd name="adj1" fmla="val 118182"/>
              <a:gd name="adj2" fmla="val 50000"/>
            </a:avLst>
          </a:prstGeom>
          <a:ln>
            <a:headEnd/>
            <a:tailEnd/>
          </a:ln>
        </p:spPr>
        <p:style>
          <a:lnRef idx="3">
            <a:schemeClr val="accent4"/>
          </a:lnRef>
          <a:fillRef idx="0">
            <a:schemeClr val="accent4"/>
          </a:fillRef>
          <a:effectRef idx="2">
            <a:schemeClr val="accent4"/>
          </a:effectRef>
          <a:fontRef idx="minor">
            <a:schemeClr val="tx1"/>
          </a:fontRef>
        </p:style>
        <p:txBody>
          <a:bodyPr vert="horz" wrap="square" lIns="91440" tIns="45720" rIns="91440" bIns="45720" numCol="1" anchor="t" anchorCtr="0" compatLnSpc="1">
            <a:prstTxWarp prst="textNoShape">
              <a:avLst/>
            </a:prstTxWarp>
          </a:bodyPr>
          <a:lstStyle/>
          <a:p>
            <a:endParaRPr lang="uk-UA" dirty="0"/>
          </a:p>
        </p:txBody>
      </p:sp>
      <p:sp>
        <p:nvSpPr>
          <p:cNvPr id="19" name="TextBox 18"/>
          <p:cNvSpPr txBox="1"/>
          <p:nvPr/>
        </p:nvSpPr>
        <p:spPr>
          <a:xfrm>
            <a:off x="1214414" y="1500174"/>
            <a:ext cx="1357322" cy="369332"/>
          </a:xfrm>
          <a:prstGeom prst="rect">
            <a:avLst/>
          </a:prstGeom>
          <a:noFill/>
        </p:spPr>
        <p:txBody>
          <a:bodyPr wrap="square" rtlCol="0">
            <a:spAutoFit/>
          </a:bodyPr>
          <a:lstStyle/>
          <a:p>
            <a:r>
              <a:rPr lang="uk-UA" b="1" dirty="0" smtClean="0">
                <a:solidFill>
                  <a:srgbClr val="0060A8"/>
                </a:solidFill>
                <a:latin typeface="Times New Roman" pitchFamily="18" charset="0"/>
                <a:cs typeface="Times New Roman" pitchFamily="18" charset="0"/>
              </a:rPr>
              <a:t>Модуль 1</a:t>
            </a:r>
            <a:endParaRPr lang="uk-UA" b="1" dirty="0">
              <a:solidFill>
                <a:srgbClr val="0060A8"/>
              </a:solidFill>
              <a:latin typeface="Times New Roman" pitchFamily="18" charset="0"/>
              <a:cs typeface="Times New Roman" pitchFamily="18" charset="0"/>
            </a:endParaRPr>
          </a:p>
        </p:txBody>
      </p:sp>
      <p:sp>
        <p:nvSpPr>
          <p:cNvPr id="18440" name="WordArt 8"/>
          <p:cNvSpPr>
            <a:spLocks noChangeArrowheads="1" noChangeShapeType="1" noTextEdit="1"/>
          </p:cNvSpPr>
          <p:nvPr/>
        </p:nvSpPr>
        <p:spPr bwMode="auto">
          <a:xfrm>
            <a:off x="1285852" y="5500702"/>
            <a:ext cx="6786610" cy="1071570"/>
          </a:xfrm>
          <a:prstGeom prst="rect">
            <a:avLst/>
          </a:prstGeom>
        </p:spPr>
        <p:txBody>
          <a:bodyPr wrap="none" fromWordArt="1">
            <a:prstTxWarp prst="textFadeUp">
              <a:avLst>
                <a:gd name="adj" fmla="val 9991"/>
              </a:avLst>
            </a:prstTxWarp>
          </a:bodyPr>
          <a:lstStyle/>
          <a:p>
            <a:pPr algn="ctr" rtl="0"/>
            <a:r>
              <a:rPr lang="uk-UA" sz="2000" kern="10" spc="0" dirty="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традиційні та інноваційні технології</a:t>
            </a:r>
          </a:p>
          <a:p>
            <a:pPr algn="ctr" rtl="0"/>
            <a:endParaRPr lang="uk-UA" sz="2000" kern="10" spc="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blinds(horizontal)">
                                      <p:cBhvr>
                                        <p:cTn id="7" dur="2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1071538" y="1071546"/>
            <a:ext cx="7000924" cy="369332"/>
          </a:xfrm>
          <a:prstGeom prst="rect">
            <a:avLst/>
          </a:prstGeom>
          <a:noFill/>
        </p:spPr>
        <p:txBody>
          <a:bodyPr wrap="square" rtlCol="0">
            <a:spAutoFit/>
          </a:bodyPr>
          <a:lstStyle/>
          <a:p>
            <a:endParaRPr lang="uk-UA" dirty="0"/>
          </a:p>
        </p:txBody>
      </p:sp>
      <p:sp>
        <p:nvSpPr>
          <p:cNvPr id="17" name="TextBox 16"/>
          <p:cNvSpPr txBox="1"/>
          <p:nvPr/>
        </p:nvSpPr>
        <p:spPr>
          <a:xfrm>
            <a:off x="1071538" y="1285860"/>
            <a:ext cx="2214578"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2</a:t>
            </a:r>
            <a:endParaRPr lang="uk-UA" b="1" dirty="0">
              <a:latin typeface="Times New Roman" pitchFamily="18" charset="0"/>
              <a:cs typeface="Times New Roman" pitchFamily="18" charset="0"/>
            </a:endParaRPr>
          </a:p>
        </p:txBody>
      </p:sp>
      <p:sp>
        <p:nvSpPr>
          <p:cNvPr id="19" name="TextBox 3"/>
          <p:cNvSpPr txBox="1"/>
          <p:nvPr/>
        </p:nvSpPr>
        <p:spPr>
          <a:xfrm>
            <a:off x="714348" y="2071678"/>
            <a:ext cx="2714644" cy="203132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pitchFamily="2" charset="2"/>
              <a:buChar char="§"/>
            </a:pPr>
            <a:r>
              <a:rPr lang="uk-UA" b="1" dirty="0" smtClean="0">
                <a:solidFill>
                  <a:srgbClr val="9900CC"/>
                </a:solidFill>
                <a:latin typeface="Times New Roman" pitchFamily="18" charset="0"/>
                <a:cs typeface="Times New Roman" pitchFamily="18" charset="0"/>
              </a:rPr>
              <a:t>Дослідницькі;</a:t>
            </a:r>
          </a:p>
          <a:p>
            <a:pPr>
              <a:buFont typeface="Wingdings" pitchFamily="2" charset="2"/>
              <a:buChar char="§"/>
            </a:pPr>
            <a:r>
              <a:rPr lang="uk-UA" b="1" dirty="0" smtClean="0">
                <a:solidFill>
                  <a:srgbClr val="9900CC"/>
                </a:solidFill>
                <a:latin typeface="Times New Roman" pitchFamily="18" charset="0"/>
                <a:cs typeface="Times New Roman" pitchFamily="18" charset="0"/>
              </a:rPr>
              <a:t>Творчі;</a:t>
            </a:r>
          </a:p>
          <a:p>
            <a:pPr>
              <a:buFont typeface="Wingdings" pitchFamily="2" charset="2"/>
              <a:buChar char="§"/>
            </a:pPr>
            <a:r>
              <a:rPr lang="uk-UA" b="1" dirty="0" smtClean="0">
                <a:solidFill>
                  <a:srgbClr val="9900CC"/>
                </a:solidFill>
                <a:latin typeface="Times New Roman" pitchFamily="18" charset="0"/>
                <a:cs typeface="Times New Roman" pitchFamily="18" charset="0"/>
              </a:rPr>
              <a:t>Ігрові;</a:t>
            </a:r>
          </a:p>
          <a:p>
            <a:pPr>
              <a:buFont typeface="Wingdings" pitchFamily="2" charset="2"/>
              <a:buChar char="§"/>
            </a:pPr>
            <a:r>
              <a:rPr lang="uk-UA" b="1" dirty="0" smtClean="0">
                <a:solidFill>
                  <a:srgbClr val="9900CC"/>
                </a:solidFill>
                <a:latin typeface="Times New Roman" pitchFamily="18" charset="0"/>
                <a:cs typeface="Times New Roman" pitchFamily="18" charset="0"/>
              </a:rPr>
              <a:t>Практично  орієнтовні;</a:t>
            </a:r>
          </a:p>
          <a:p>
            <a:pPr>
              <a:buFont typeface="Wingdings" pitchFamily="2" charset="2"/>
              <a:buChar char="§"/>
            </a:pPr>
            <a:r>
              <a:rPr lang="uk-UA" b="1" dirty="0" smtClean="0">
                <a:solidFill>
                  <a:srgbClr val="9900CC"/>
                </a:solidFill>
                <a:latin typeface="Times New Roman" pitchFamily="18" charset="0"/>
                <a:cs typeface="Times New Roman" pitchFamily="18" charset="0"/>
              </a:rPr>
              <a:t>Навчально-телекомунікаційні</a:t>
            </a:r>
            <a:endParaRPr lang="uk-UA" b="1" dirty="0">
              <a:solidFill>
                <a:srgbClr val="9900CC"/>
              </a:solidFill>
              <a:latin typeface="Times New Roman" pitchFamily="18" charset="0"/>
              <a:cs typeface="Times New Roman" pitchFamily="18" charset="0"/>
            </a:endParaRPr>
          </a:p>
        </p:txBody>
      </p:sp>
      <p:sp>
        <p:nvSpPr>
          <p:cNvPr id="21" name="TextBox 8"/>
          <p:cNvSpPr txBox="1"/>
          <p:nvPr/>
        </p:nvSpPr>
        <p:spPr>
          <a:xfrm>
            <a:off x="4857752" y="1928802"/>
            <a:ext cx="4000528" cy="286232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ru-R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buFont typeface="Wingdings" pitchFamily="2" charset="2"/>
              <a:buChar char="§"/>
            </a:pPr>
            <a:r>
              <a:rPr lang="uk-UA" b="1" dirty="0" smtClean="0">
                <a:solidFill>
                  <a:srgbClr val="C00000"/>
                </a:solidFill>
              </a:rPr>
              <a:t>Якісний результат;</a:t>
            </a:r>
          </a:p>
          <a:p>
            <a:pPr>
              <a:buFont typeface="Wingdings" pitchFamily="2" charset="2"/>
              <a:buChar char="§"/>
            </a:pPr>
            <a:r>
              <a:rPr lang="uk-UA" b="1" dirty="0" smtClean="0">
                <a:solidFill>
                  <a:srgbClr val="C00000"/>
                </a:solidFill>
              </a:rPr>
              <a:t>Систематична корекція в ході роботи проектів;</a:t>
            </a:r>
          </a:p>
          <a:p>
            <a:pPr>
              <a:buFont typeface="Wingdings" pitchFamily="2" charset="2"/>
              <a:buChar char="§"/>
            </a:pPr>
            <a:r>
              <a:rPr lang="uk-UA" b="1" dirty="0" smtClean="0">
                <a:solidFill>
                  <a:srgbClr val="C00000"/>
                </a:solidFill>
              </a:rPr>
              <a:t>Чітке вироблення структури;</a:t>
            </a:r>
          </a:p>
          <a:p>
            <a:pPr>
              <a:buFont typeface="Wingdings" pitchFamily="2" charset="2"/>
              <a:buChar char="§"/>
            </a:pPr>
            <a:r>
              <a:rPr lang="uk-UA" b="1" dirty="0" smtClean="0">
                <a:solidFill>
                  <a:srgbClr val="C00000"/>
                </a:solidFill>
              </a:rPr>
              <a:t>Актуальність розгляду проблеми;</a:t>
            </a:r>
          </a:p>
          <a:p>
            <a:pPr>
              <a:buFont typeface="Wingdings" pitchFamily="2" charset="2"/>
              <a:buChar char="§"/>
            </a:pPr>
            <a:r>
              <a:rPr lang="uk-UA" b="1" dirty="0" smtClean="0">
                <a:solidFill>
                  <a:srgbClr val="C00000"/>
                </a:solidFill>
              </a:rPr>
              <a:t>Соціальна значущість;</a:t>
            </a:r>
          </a:p>
          <a:p>
            <a:pPr>
              <a:buFont typeface="Wingdings" pitchFamily="2" charset="2"/>
              <a:buChar char="§"/>
            </a:pPr>
            <a:r>
              <a:rPr lang="uk-UA" b="1" dirty="0" smtClean="0">
                <a:solidFill>
                  <a:srgbClr val="C00000"/>
                </a:solidFill>
              </a:rPr>
              <a:t>Продуктивність всіх модулів;</a:t>
            </a:r>
          </a:p>
          <a:p>
            <a:pPr>
              <a:buFont typeface="Wingdings" pitchFamily="2" charset="2"/>
              <a:buChar char="§"/>
            </a:pPr>
            <a:r>
              <a:rPr lang="uk-UA" b="1" dirty="0" smtClean="0">
                <a:solidFill>
                  <a:srgbClr val="C00000"/>
                </a:solidFill>
              </a:rPr>
              <a:t> Результативність з практичним використанням.</a:t>
            </a:r>
            <a:endParaRPr lang="uk-UA" b="1" dirty="0">
              <a:solidFill>
                <a:srgbClr val="C00000"/>
              </a:solidFill>
            </a:endParaRPr>
          </a:p>
        </p:txBody>
      </p:sp>
      <p:sp>
        <p:nvSpPr>
          <p:cNvPr id="19457" name="AutoShape 1"/>
          <p:cNvSpPr>
            <a:spLocks noChangeArrowheads="1"/>
          </p:cNvSpPr>
          <p:nvPr/>
        </p:nvSpPr>
        <p:spPr bwMode="auto">
          <a:xfrm>
            <a:off x="3714744" y="2786058"/>
            <a:ext cx="928694" cy="642942"/>
          </a:xfrm>
          <a:prstGeom prst="rightArrow">
            <a:avLst>
              <a:gd name="adj1" fmla="val 50000"/>
              <a:gd name="adj2" fmla="val 41870"/>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uk-UA" dirty="0"/>
          </a:p>
        </p:txBody>
      </p:sp>
      <p:sp>
        <p:nvSpPr>
          <p:cNvPr id="19458" name="AutoShape 2"/>
          <p:cNvSpPr>
            <a:spLocks/>
          </p:cNvSpPr>
          <p:nvPr/>
        </p:nvSpPr>
        <p:spPr bwMode="auto">
          <a:xfrm rot="5400000">
            <a:off x="1678761" y="3107529"/>
            <a:ext cx="642942" cy="2714644"/>
          </a:xfrm>
          <a:prstGeom prst="rightBrace">
            <a:avLst>
              <a:gd name="adj1" fmla="val 55198"/>
              <a:gd name="adj2" fmla="val 50000"/>
            </a:avLst>
          </a:prstGeom>
          <a:ln>
            <a:headEnd/>
            <a:tailEn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uk-UA" dirty="0"/>
          </a:p>
        </p:txBody>
      </p:sp>
      <p:sp>
        <p:nvSpPr>
          <p:cNvPr id="23" name="TextBox 22"/>
          <p:cNvSpPr txBox="1"/>
          <p:nvPr/>
        </p:nvSpPr>
        <p:spPr>
          <a:xfrm>
            <a:off x="1285852" y="4786322"/>
            <a:ext cx="1285884" cy="369332"/>
          </a:xfrm>
          <a:prstGeom prst="rect">
            <a:avLst/>
          </a:prstGeom>
          <a:noFill/>
        </p:spPr>
        <p:txBody>
          <a:bodyPr wrap="square" rtlCol="0">
            <a:spAutoFit/>
          </a:bodyPr>
          <a:lstStyle/>
          <a:p>
            <a:r>
              <a:rPr lang="uk-UA" dirty="0" smtClean="0"/>
              <a:t>змішані</a:t>
            </a:r>
            <a:endParaRPr lang="uk-UA" dirty="0"/>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plus(in)">
                                      <p:cBhvr>
                                        <p:cTn id="7" dur="1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750064" y="-250053"/>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0"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4" y="-428623"/>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357166"/>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500438"/>
            <a:ext cx="6643734" cy="369332"/>
          </a:xfrm>
          <a:prstGeom prst="rect">
            <a:avLst/>
          </a:prstGeom>
          <a:noFill/>
        </p:spPr>
        <p:txBody>
          <a:bodyPr wrap="square" rtlCol="0">
            <a:spAutoFit/>
          </a:bodyPr>
          <a:lstStyle/>
          <a:p>
            <a:endParaRPr lang="uk-UA" dirty="0"/>
          </a:p>
        </p:txBody>
      </p:sp>
      <p:graphicFrame>
        <p:nvGraphicFramePr>
          <p:cNvPr id="13" name="Таблица 12"/>
          <p:cNvGraphicFramePr>
            <a:graphicFrameLocks noGrp="1"/>
          </p:cNvGraphicFramePr>
          <p:nvPr/>
        </p:nvGraphicFramePr>
        <p:xfrm>
          <a:off x="1357290" y="1428736"/>
          <a:ext cx="6096000" cy="503428"/>
        </p:xfrm>
        <a:graphic>
          <a:graphicData uri="http://schemas.openxmlformats.org/drawingml/2006/table">
            <a:tbl>
              <a:tblPr/>
              <a:tblGrid>
                <a:gridCol w="3047691"/>
                <a:gridCol w="3048309"/>
              </a:tblGrid>
              <a:tr h="490501">
                <a:tc>
                  <a:txBody>
                    <a:bodyPr/>
                    <a:lstStyle/>
                    <a:p>
                      <a:pPr marL="342900" lvl="0" indent="-342900">
                        <a:lnSpc>
                          <a:spcPct val="115000"/>
                        </a:lnSpc>
                        <a:spcBef>
                          <a:spcPts val="100"/>
                        </a:spcBef>
                        <a:spcAft>
                          <a:spcPts val="0"/>
                        </a:spcAft>
                        <a:buFont typeface="Wingdings"/>
                        <a:buChar char=""/>
                      </a:pPr>
                      <a:r>
                        <a:rPr lang="uk-UA" sz="1400" b="1" dirty="0">
                          <a:latin typeface="Times New Roman"/>
                          <a:ea typeface="Calibri"/>
                          <a:cs typeface="Times New Roman"/>
                        </a:rPr>
                        <a:t>планування;</a:t>
                      </a:r>
                      <a:endParaRPr lang="uk-UA" sz="1100" dirty="0">
                        <a:latin typeface="Calibri"/>
                        <a:ea typeface="Calibri"/>
                        <a:cs typeface="Times New Roman"/>
                      </a:endParaRPr>
                    </a:p>
                    <a:p>
                      <a:pPr marL="342900" lvl="0" indent="-342900">
                        <a:lnSpc>
                          <a:spcPct val="115000"/>
                        </a:lnSpc>
                        <a:spcBef>
                          <a:spcPts val="100"/>
                        </a:spcBef>
                        <a:spcAft>
                          <a:spcPts val="0"/>
                        </a:spcAft>
                        <a:buFont typeface="Wingdings"/>
                        <a:buChar char=""/>
                      </a:pPr>
                      <a:r>
                        <a:rPr lang="uk-UA" sz="1400" b="1" dirty="0">
                          <a:latin typeface="Times New Roman"/>
                          <a:ea typeface="Calibri"/>
                          <a:cs typeface="Times New Roman"/>
                        </a:rPr>
                        <a:t>організація;</a:t>
                      </a:r>
                      <a:endParaRPr lang="uk-UA" sz="1100" dirty="0">
                        <a:latin typeface="Calibri"/>
                        <a:ea typeface="Calibri"/>
                        <a:cs typeface="Times New Roman"/>
                      </a:endParaRPr>
                    </a:p>
                  </a:txBody>
                  <a:tcPr marL="66819" marR="66819" marT="0" marB="0">
                    <a:lnL>
                      <a:noFill/>
                    </a:lnL>
                    <a:lnR>
                      <a:noFill/>
                    </a:lnR>
                    <a:lnT>
                      <a:noFill/>
                    </a:lnT>
                    <a:lnB>
                      <a:noFill/>
                    </a:lnB>
                  </a:tcPr>
                </a:tc>
                <a:tc>
                  <a:txBody>
                    <a:bodyPr/>
                    <a:lstStyle/>
                    <a:p>
                      <a:pPr marL="342900" lvl="0" indent="-342900">
                        <a:lnSpc>
                          <a:spcPct val="115000"/>
                        </a:lnSpc>
                        <a:spcBef>
                          <a:spcPts val="100"/>
                        </a:spcBef>
                        <a:spcAft>
                          <a:spcPts val="0"/>
                        </a:spcAft>
                        <a:buFont typeface="Wingdings"/>
                        <a:buChar char=""/>
                      </a:pPr>
                      <a:r>
                        <a:rPr lang="uk-UA" sz="1400" b="1" dirty="0">
                          <a:latin typeface="Times New Roman"/>
                          <a:ea typeface="Calibri"/>
                          <a:cs typeface="Times New Roman"/>
                        </a:rPr>
                        <a:t>регулювання;</a:t>
                      </a:r>
                      <a:endParaRPr lang="uk-UA" sz="1100" dirty="0">
                        <a:latin typeface="Calibri"/>
                        <a:ea typeface="Calibri"/>
                        <a:cs typeface="Times New Roman"/>
                      </a:endParaRPr>
                    </a:p>
                    <a:p>
                      <a:pPr marL="342900" lvl="0" indent="-342900">
                        <a:lnSpc>
                          <a:spcPct val="115000"/>
                        </a:lnSpc>
                        <a:spcBef>
                          <a:spcPts val="100"/>
                        </a:spcBef>
                        <a:spcAft>
                          <a:spcPts val="0"/>
                        </a:spcAft>
                        <a:buFont typeface="Wingdings"/>
                        <a:buChar char=""/>
                      </a:pPr>
                      <a:r>
                        <a:rPr lang="uk-UA" sz="1400" b="1" dirty="0">
                          <a:latin typeface="Times New Roman"/>
                          <a:ea typeface="Calibri"/>
                          <a:cs typeface="Times New Roman"/>
                        </a:rPr>
                        <a:t>контроль.</a:t>
                      </a:r>
                      <a:endParaRPr lang="uk-UA" sz="1100" dirty="0">
                        <a:latin typeface="Calibri"/>
                        <a:ea typeface="Calibri"/>
                        <a:cs typeface="Times New Roman"/>
                      </a:endParaRPr>
                    </a:p>
                  </a:txBody>
                  <a:tcPr marL="66819" marR="66819" marT="0" marB="0">
                    <a:lnL>
                      <a:noFill/>
                    </a:lnL>
                    <a:lnR>
                      <a:noFill/>
                    </a:lnR>
                    <a:lnT>
                      <a:noFill/>
                    </a:lnT>
                    <a:lnB>
                      <a:noFill/>
                    </a:lnB>
                  </a:tcPr>
                </a:tc>
              </a:tr>
            </a:tbl>
          </a:graphicData>
        </a:graphic>
      </p:graphicFrame>
      <p:sp>
        <p:nvSpPr>
          <p:cNvPr id="17" name="TextBox 16"/>
          <p:cNvSpPr txBox="1"/>
          <p:nvPr/>
        </p:nvSpPr>
        <p:spPr>
          <a:xfrm>
            <a:off x="2714612" y="857232"/>
            <a:ext cx="3500462" cy="369332"/>
          </a:xfrm>
          <a:prstGeom prst="rect">
            <a:avLst/>
          </a:prstGeom>
          <a:solidFill>
            <a:schemeClr val="accent5">
              <a:lumMod val="75000"/>
            </a:schemeClr>
          </a:solidFill>
        </p:spPr>
        <p:txBody>
          <a:bodyPr wrap="square" rtlCol="0">
            <a:spAutoFit/>
          </a:bodyPr>
          <a:lstStyle/>
          <a:p>
            <a:r>
              <a:rPr lang="uk-UA" dirty="0" smtClean="0"/>
              <a:t>Управлінська діяльність</a:t>
            </a:r>
            <a:endParaRPr lang="uk-UA" dirty="0"/>
          </a:p>
        </p:txBody>
      </p:sp>
      <p:sp>
        <p:nvSpPr>
          <p:cNvPr id="18" name="TextBox 17"/>
          <p:cNvSpPr txBox="1"/>
          <p:nvPr/>
        </p:nvSpPr>
        <p:spPr>
          <a:xfrm>
            <a:off x="1071538" y="571480"/>
            <a:ext cx="1285884"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3</a:t>
            </a:r>
            <a:endParaRPr lang="uk-UA" b="1" dirty="0">
              <a:latin typeface="Times New Roman" pitchFamily="18" charset="0"/>
              <a:cs typeface="Times New Roman" pitchFamily="18" charset="0"/>
            </a:endParaRPr>
          </a:p>
        </p:txBody>
      </p:sp>
      <p:sp>
        <p:nvSpPr>
          <p:cNvPr id="19" name="TextBox 18"/>
          <p:cNvSpPr txBox="1"/>
          <p:nvPr/>
        </p:nvSpPr>
        <p:spPr>
          <a:xfrm>
            <a:off x="928662" y="2571744"/>
            <a:ext cx="7643866" cy="369332"/>
          </a:xfrm>
          <a:prstGeom prst="rect">
            <a:avLst/>
          </a:prstGeom>
          <a:solidFill>
            <a:srgbClr val="CCCCFF"/>
          </a:solidFill>
        </p:spPr>
        <p:txBody>
          <a:bodyPr wrap="square" rtlCol="0">
            <a:spAutoFit/>
          </a:bodyPr>
          <a:lstStyle/>
          <a:p>
            <a:r>
              <a:rPr lang="uk-UA" b="1" dirty="0" smtClean="0"/>
              <a:t>Напрямки науково-методичних досліджень у виховному просторі</a:t>
            </a:r>
            <a:endParaRPr lang="uk-UA" dirty="0"/>
          </a:p>
        </p:txBody>
      </p:sp>
      <p:sp>
        <p:nvSpPr>
          <p:cNvPr id="20" name="TextBox 19"/>
          <p:cNvSpPr txBox="1"/>
          <p:nvPr/>
        </p:nvSpPr>
        <p:spPr>
          <a:xfrm>
            <a:off x="2357422" y="3214686"/>
            <a:ext cx="4500594" cy="369332"/>
          </a:xfrm>
          <a:prstGeom prst="rect">
            <a:avLst/>
          </a:prstGeom>
          <a:solidFill>
            <a:srgbClr val="FFCC99"/>
          </a:solidFill>
        </p:spPr>
        <p:txBody>
          <a:bodyPr wrap="square" rtlCol="0">
            <a:spAutoFit/>
          </a:bodyPr>
          <a:lstStyle/>
          <a:p>
            <a:r>
              <a:rPr lang="uk-UA" b="1" i="1" dirty="0" smtClean="0"/>
              <a:t>Панорама освітніх технологій</a:t>
            </a:r>
            <a:endParaRPr lang="uk-UA" dirty="0"/>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dirty="0"/>
          </a:p>
        </p:txBody>
      </p:sp>
      <p:graphicFrame>
        <p:nvGraphicFramePr>
          <p:cNvPr id="23" name="Схема 22"/>
          <p:cNvGraphicFramePr/>
          <p:nvPr/>
        </p:nvGraphicFramePr>
        <p:xfrm>
          <a:off x="428596" y="3786190"/>
          <a:ext cx="8501122" cy="2928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Двойная стрелка вверх/вниз 23"/>
          <p:cNvSpPr/>
          <p:nvPr/>
        </p:nvSpPr>
        <p:spPr>
          <a:xfrm rot="20612814">
            <a:off x="3575421" y="1958209"/>
            <a:ext cx="290283" cy="5715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6" name="Выгнутая вверх стрелка 25"/>
          <p:cNvSpPr/>
          <p:nvPr/>
        </p:nvSpPr>
        <p:spPr>
          <a:xfrm rot="12848073">
            <a:off x="2786624" y="3732638"/>
            <a:ext cx="1274178" cy="6252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28" name="Выгнутая вниз стрелка 27"/>
          <p:cNvSpPr/>
          <p:nvPr/>
        </p:nvSpPr>
        <p:spPr>
          <a:xfrm rot="20137849">
            <a:off x="4381330" y="2892622"/>
            <a:ext cx="567749" cy="2372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childTnLst>
                          </p:cTn>
                        </p:par>
                        <p:par>
                          <p:cTn id="8" fill="hold">
                            <p:stCondLst>
                              <p:cond delay="1000"/>
                            </p:stCondLst>
                            <p:childTnLst>
                              <p:par>
                                <p:cTn id="9" presetID="24"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to="" calcmode="lin" valueType="num">
                                      <p:cBhvr>
                                        <p:cTn id="11" dur="1" fill="hold"/>
                                        <p:tgtEl>
                                          <p:spTgt spid="20"/>
                                        </p:tgtEl>
                                        <p:attrNameLst>
                                          <p:attrName/>
                                        </p:attrNameLst>
                                      </p:cBhvr>
                                    </p:anim>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1000"/>
                                        <p:tgtEl>
                                          <p:spTgt spid="17"/>
                                        </p:tgtEl>
                                      </p:cBhvr>
                                    </p:animEffect>
                                  </p:childTnLst>
                                </p:cTn>
                              </p:par>
                            </p:childTnLst>
                          </p:cTn>
                        </p:par>
                        <p:par>
                          <p:cTn id="16" fill="hold">
                            <p:stCondLst>
                              <p:cond delay="2000"/>
                            </p:stCondLst>
                            <p:childTnLst>
                              <p:par>
                                <p:cTn id="17" presetID="35" presetClass="emph" presetSubtype="0" fill="hold" grpId="0" nodeType="afterEffect">
                                  <p:stCondLst>
                                    <p:cond delay="0"/>
                                  </p:stCondLst>
                                  <p:childTnLst>
                                    <p:anim calcmode="discrete" valueType="str">
                                      <p:cBhvr>
                                        <p:cTn id="18" dur="2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Капля 11"/>
          <p:cNvSpPr/>
          <p:nvPr/>
        </p:nvSpPr>
        <p:spPr>
          <a:xfrm rot="16200000">
            <a:off x="892985" y="-892982"/>
            <a:ext cx="6858001" cy="8643965"/>
          </a:xfrm>
          <a:prstGeom prst="teardrop">
            <a:avLst/>
          </a:prstGeom>
          <a:solidFill>
            <a:srgbClr val="FEF4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Капля 10"/>
          <p:cNvSpPr/>
          <p:nvPr/>
        </p:nvSpPr>
        <p:spPr>
          <a:xfrm rot="16200000">
            <a:off x="535783" y="-535782"/>
            <a:ext cx="6429396" cy="7500959"/>
          </a:xfrm>
          <a:prstGeom prst="teardrop">
            <a:avLst/>
          </a:prstGeom>
          <a:solidFill>
            <a:schemeClr val="accent5">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Капля 9"/>
          <p:cNvSpPr/>
          <p:nvPr/>
        </p:nvSpPr>
        <p:spPr>
          <a:xfrm rot="16200000">
            <a:off x="571501" y="-571499"/>
            <a:ext cx="5429264" cy="6572263"/>
          </a:xfrm>
          <a:prstGeom prst="teardrop">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апля 8"/>
          <p:cNvSpPr/>
          <p:nvPr/>
        </p:nvSpPr>
        <p:spPr>
          <a:xfrm rot="16200000">
            <a:off x="428625" y="-428624"/>
            <a:ext cx="4143380" cy="5000627"/>
          </a:xfrm>
          <a:prstGeom prst="teardrop">
            <a:avLst/>
          </a:prstGeom>
          <a:solidFill>
            <a:schemeClr val="accent6">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Капля 7"/>
          <p:cNvSpPr/>
          <p:nvPr/>
        </p:nvSpPr>
        <p:spPr>
          <a:xfrm rot="16200000">
            <a:off x="482175" y="-267891"/>
            <a:ext cx="3000396" cy="3536181"/>
          </a:xfrm>
          <a:prstGeom prst="teardrop">
            <a:avLst/>
          </a:prstGeom>
          <a:solidFill>
            <a:schemeClr val="accent5">
              <a:lumMod val="20000"/>
              <a:lumOff val="80000"/>
            </a:schemeClr>
          </a:solidFill>
          <a:ln>
            <a:noFill/>
          </a:ln>
          <a:effectLst>
            <a:outerShdw blurRad="57150" dist="38100" dir="5400000" algn="ctr" rotWithShape="0">
              <a:schemeClr val="accent2">
                <a:shade val="9000"/>
                <a:satMod val="105000"/>
                <a:alpha val="48000"/>
              </a:schemeClr>
            </a:outerShdw>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4" name="Волна 13"/>
          <p:cNvSpPr/>
          <p:nvPr/>
        </p:nvSpPr>
        <p:spPr>
          <a:xfrm>
            <a:off x="0" y="142852"/>
            <a:ext cx="9144000" cy="1428760"/>
          </a:xfrm>
          <a:prstGeom prst="wave">
            <a:avLst/>
          </a:prstGeom>
          <a:solidFill>
            <a:srgbClr val="954EC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Волна 14"/>
          <p:cNvSpPr/>
          <p:nvPr/>
        </p:nvSpPr>
        <p:spPr>
          <a:xfrm flipV="1">
            <a:off x="0" y="285728"/>
            <a:ext cx="9144000" cy="1071546"/>
          </a:xfrm>
          <a:prstGeom prst="wave">
            <a:avLst>
              <a:gd name="adj1" fmla="val 20000"/>
              <a:gd name="adj2" fmla="val 0"/>
            </a:avLst>
          </a:prstGeom>
          <a:solidFill>
            <a:srgbClr val="FFCA9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Волна 15"/>
          <p:cNvSpPr/>
          <p:nvPr/>
        </p:nvSpPr>
        <p:spPr>
          <a:xfrm>
            <a:off x="0" y="428604"/>
            <a:ext cx="9144000" cy="963181"/>
          </a:xfrm>
          <a:prstGeom prst="wave">
            <a:avLst>
              <a:gd name="adj1" fmla="val 20000"/>
              <a:gd name="adj2" fmla="val -130"/>
            </a:avLst>
          </a:prstGeom>
          <a:solidFill>
            <a:srgbClr val="FFFF99"/>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1285852" y="3357562"/>
            <a:ext cx="6643734" cy="369332"/>
          </a:xfrm>
          <a:prstGeom prst="rect">
            <a:avLst/>
          </a:prstGeom>
          <a:noFill/>
        </p:spPr>
        <p:txBody>
          <a:bodyPr wrap="square" rtlCol="0">
            <a:spAutoFit/>
          </a:bodyPr>
          <a:lstStyle/>
          <a:p>
            <a:endParaRPr lang="uk-UA" dirty="0"/>
          </a:p>
        </p:txBody>
      </p:sp>
      <p:sp>
        <p:nvSpPr>
          <p:cNvPr id="13" name="TextBox 12"/>
          <p:cNvSpPr txBox="1"/>
          <p:nvPr/>
        </p:nvSpPr>
        <p:spPr>
          <a:xfrm>
            <a:off x="1000100" y="785794"/>
            <a:ext cx="1357322" cy="369332"/>
          </a:xfrm>
          <a:prstGeom prst="rect">
            <a:avLst/>
          </a:prstGeom>
          <a:noFill/>
        </p:spPr>
        <p:txBody>
          <a:bodyPr wrap="square" rtlCol="0">
            <a:spAutoFit/>
          </a:bodyPr>
          <a:lstStyle/>
          <a:p>
            <a:r>
              <a:rPr lang="uk-UA" b="1" dirty="0" smtClean="0">
                <a:latin typeface="Times New Roman" pitchFamily="18" charset="0"/>
                <a:cs typeface="Times New Roman" pitchFamily="18" charset="0"/>
              </a:rPr>
              <a:t>Модуль 4</a:t>
            </a:r>
            <a:r>
              <a:rPr lang="uk-UA" dirty="0" smtClean="0"/>
              <a:t> </a:t>
            </a:r>
            <a:endParaRPr lang="uk-UA" dirty="0"/>
          </a:p>
        </p:txBody>
      </p:sp>
      <p:graphicFrame>
        <p:nvGraphicFramePr>
          <p:cNvPr id="21505" name="Object 1"/>
          <p:cNvGraphicFramePr>
            <a:graphicFrameLocks noChangeAspect="1"/>
          </p:cNvGraphicFramePr>
          <p:nvPr/>
        </p:nvGraphicFramePr>
        <p:xfrm>
          <a:off x="1071538" y="1428736"/>
          <a:ext cx="6542087" cy="4537075"/>
        </p:xfrm>
        <a:graphic>
          <a:graphicData uri="http://schemas.openxmlformats.org/presentationml/2006/ole">
            <p:oleObj spid="_x0000_s21512" name="Шаблон с поддержкой макросов" r:id="rId3" imgW="10586892" imgH="7227933" progId="Word.DocumentMacroEnabled.12">
              <p:embed/>
            </p:oleObj>
          </a:graphicData>
        </a:graphic>
      </p:graphicFrame>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blinds(horizontal)">
                                      <p:cBhvr>
                                        <p:cTn id="7" dur="10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58111-B345-4E08-910D-657F67836F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486</TotalTime>
  <Words>2073</Words>
  <Application>Microsoft Office PowerPoint</Application>
  <PresentationFormat>Экран (4:3)</PresentationFormat>
  <Paragraphs>289</Paragraphs>
  <Slides>57</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57</vt:i4>
      </vt:variant>
    </vt:vector>
  </HeadingPairs>
  <TitlesOfParts>
    <vt:vector size="59" baseType="lpstr">
      <vt:lpstr>Поток</vt:lpstr>
      <vt:lpstr>Шаблон с поддержкой макросов</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Схема отримання коштів макропроекту “Твори Добро”</vt:lpstr>
      <vt:lpstr>Схема розподілення коштів </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Летнее настроение</dc:title>
  <dc:subject/>
  <dc:creator>Вчитель</dc:creator>
  <cp:keywords/>
  <dc:description/>
  <cp:lastModifiedBy>Учень</cp:lastModifiedBy>
  <cp:revision>79</cp:revision>
  <dcterms:created xsi:type="dcterms:W3CDTF">2011-09-13T12:15:30Z</dcterms:created>
  <dcterms:modified xsi:type="dcterms:W3CDTF">2012-01-23T08:37:56Z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TC030008255</vt:lpwstr>
  </property>
</Properties>
</file>