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7" r:id="rId10"/>
    <p:sldId id="268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1/26/2012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1/26/2012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1/26/2012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1/26/2012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1/26/2012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1/26/2012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1/26/2012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1/26/2012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1/26/2012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1/26/2012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1/26/2012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1/26/2012</a:t>
            </a:fld>
            <a:endParaRPr lang="en-US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3.jpeg"/><Relationship Id="rId5" Type="http://schemas.openxmlformats.org/officeDocument/2006/relationships/image" Target="../media/image32.jpeg"/><Relationship Id="rId4" Type="http://schemas.openxmlformats.org/officeDocument/2006/relationships/image" Target="../media/image3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малюнки водорості\зелені водорослі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1295400"/>
            <a:ext cx="4267200" cy="293962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reflection blurRad="12700" stA="38000" endPos="28000" dist="5000" dir="5400000" sy="-100000" algn="bl" rotWithShape="0"/>
          </a:effec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65500" dist="38100" dir="5400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dirty="0" smtClean="0"/>
              <a:t>ВОДОРОСТІ       </a:t>
            </a:r>
            <a:r>
              <a:rPr lang="uk-UA" dirty="0" err="1" smtClean="0"/>
              <a:t>під.Литвинюк</a:t>
            </a:r>
            <a:r>
              <a:rPr lang="uk-UA" dirty="0" smtClean="0"/>
              <a:t> Г.І.  </a:t>
            </a:r>
            <a:endParaRPr lang="uk-UA" dirty="0"/>
          </a:p>
        </p:txBody>
      </p:sp>
      <p:sp>
        <p:nvSpPr>
          <p:cNvPr id="6" name="TextBox 5"/>
          <p:cNvSpPr txBox="1"/>
          <p:nvPr/>
        </p:nvSpPr>
        <p:spPr>
          <a:xfrm>
            <a:off x="990600" y="838200"/>
            <a:ext cx="4671472" cy="369332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uk-UA" dirty="0" smtClean="0"/>
              <a:t>Тернопільська ЗОШ І-ІІІ ст.№21       </a:t>
            </a:r>
            <a:endParaRPr lang="uk-UA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glow rad="139700">
              <a:schemeClr val="accent2">
                <a:satMod val="175000"/>
                <a:alpha val="40000"/>
              </a:schemeClr>
            </a:glow>
            <a:outerShdw blurRad="65500" dist="38100" dir="5400000" rotWithShape="0">
              <a:srgbClr val="000000">
                <a:alpha val="40000"/>
              </a:srgbClr>
            </a:outerShdw>
            <a:softEdge rad="127000"/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МЕДИЦИНА</a:t>
            </a:r>
            <a:endParaRPr lang="uk-UA" dirty="0"/>
          </a:p>
        </p:txBody>
      </p:sp>
      <p:pic>
        <p:nvPicPr>
          <p:cNvPr id="1026" name="Picture 2" descr="E:\малюнки водорості\медицина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596497">
            <a:off x="576644" y="792003"/>
            <a:ext cx="1860515" cy="155527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glow rad="228600">
              <a:schemeClr val="accent4">
                <a:satMod val="175000"/>
                <a:alpha val="40000"/>
              </a:schemeClr>
            </a:glow>
            <a:reflection blurRad="12700" stA="33000" endPos="28000" dist="5000" dir="5400000" sy="-100000" algn="bl" rotWithShape="0"/>
            <a:softEdge rad="3175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027" name="Picture 3" descr="E:\малюнки водорості\медицина\images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394799">
            <a:off x="2949250" y="882684"/>
            <a:ext cx="1676400" cy="134745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glow rad="228600">
              <a:schemeClr val="accent2">
                <a:satMod val="175000"/>
                <a:alpha val="40000"/>
              </a:schemeClr>
            </a:glow>
            <a:reflection blurRad="12700" stA="33000" endPos="28000" dist="5000" dir="5400000" sy="-100000" algn="bl" rotWithShape="0"/>
            <a:softEdge rad="3175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028" name="Picture 4" descr="E:\малюнки водорості\медицина\images (3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9200" y="762000"/>
            <a:ext cx="1752600" cy="1143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glow rad="228600">
              <a:schemeClr val="accent4">
                <a:satMod val="175000"/>
                <a:alpha val="40000"/>
              </a:schemeClr>
            </a:glow>
            <a:reflection blurRad="12700" stA="33000" endPos="28000" dist="5000" dir="5400000" sy="-100000" algn="bl" rotWithShape="0"/>
            <a:softEdge rad="3175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029" name="Picture 5" descr="E:\малюнки водорості\медицина\images (4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90800" y="2743200"/>
            <a:ext cx="2286000" cy="18288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glow rad="228600">
              <a:schemeClr val="accent4">
                <a:satMod val="175000"/>
                <a:alpha val="40000"/>
              </a:schemeClr>
            </a:glow>
            <a:reflection blurRad="12700" stA="33000" endPos="28000" dist="5000" dir="5400000" sy="-100000" algn="bl" rotWithShape="0"/>
            <a:softEdge rad="3175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030" name="Picture 6" descr="E:\малюнки водорості\медицина\images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530032" y="2336000"/>
            <a:ext cx="2070984" cy="156495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glow rad="228600">
              <a:schemeClr val="accent2">
                <a:satMod val="175000"/>
                <a:alpha val="40000"/>
              </a:schemeClr>
            </a:glow>
            <a:reflection blurRad="12700" stA="33000" endPos="28000" dist="5000" dir="5400000" sy="-100000" algn="bl" rotWithShape="0"/>
            <a:softEdge rad="3175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  <a:ln>
            <a:noFill/>
          </a:ln>
        </p:spPr>
        <p:txBody>
          <a:bodyPr/>
          <a:lstStyle/>
          <a:p>
            <a:r>
              <a:rPr lang="uk-UA" dirty="0" smtClean="0"/>
              <a:t>ВОДОРОСТІ</a:t>
            </a:r>
            <a:endParaRPr lang="uk-UA" dirty="0"/>
          </a:p>
        </p:txBody>
      </p:sp>
      <p:pic>
        <p:nvPicPr>
          <p:cNvPr id="1026" name="Picture 2" descr="E:\малюнки водорості\зелені водорослі\1250006293_1812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838200"/>
            <a:ext cx="6781799" cy="3809999"/>
          </a:xfrm>
          <a:prstGeom prst="ellipse">
            <a:avLst/>
          </a:prstGeom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12500"/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dirty="0" smtClean="0"/>
              <a:t>  </a:t>
            </a:r>
            <a:r>
              <a:rPr lang="uk-UA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ОДНОКЛІТИННІ</a:t>
            </a:r>
            <a:r>
              <a:rPr lang="uk-UA" dirty="0" smtClean="0"/>
              <a:t>       </a:t>
            </a:r>
            <a:r>
              <a:rPr lang="uk-UA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ЗЕЛЕНІ</a:t>
            </a:r>
            <a:r>
              <a:rPr lang="uk-UA" dirty="0" smtClean="0"/>
              <a:t>           </a:t>
            </a:r>
            <a:r>
              <a:rPr lang="uk-UA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ВОДОРОСТІ</a:t>
            </a:r>
            <a:r>
              <a:rPr lang="uk-UA" dirty="0" smtClean="0"/>
              <a:t> </a:t>
            </a:r>
            <a:endParaRPr lang="uk-UA" dirty="0"/>
          </a:p>
        </p:txBody>
      </p:sp>
      <p:pic>
        <p:nvPicPr>
          <p:cNvPr id="1026" name="Picture 2" descr="E:\скановане\img1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990600"/>
            <a:ext cx="3352800" cy="30480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6"/>
            </a:solidFill>
            <a:miter lim="800000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7" name="Picture 3" descr="E:\скановане\img10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1219200"/>
            <a:ext cx="3962400" cy="32004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6"/>
            </a:solidFill>
            <a:miter lim="800000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ЗЕЛЕНІ  ВОДОРОСТІ</a:t>
            </a:r>
            <a:endParaRPr lang="uk-UA" dirty="0"/>
          </a:p>
        </p:txBody>
      </p:sp>
      <p:pic>
        <p:nvPicPr>
          <p:cNvPr id="3075" name="Picture 3" descr="E:\малюнки водорості\зелені водорослі\колоніальні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762000"/>
            <a:ext cx="1600200" cy="18288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glow rad="139700">
              <a:schemeClr val="accent4">
                <a:satMod val="175000"/>
                <a:alpha val="40000"/>
              </a:schemeClr>
            </a:glow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077" name="Picture 5" descr="E:\малюнки водорості\зелені водорослі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1" y="990600"/>
            <a:ext cx="2514600" cy="27432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glow rad="139700">
              <a:schemeClr val="accent4">
                <a:satMod val="175000"/>
                <a:alpha val="40000"/>
              </a:schemeClr>
            </a:glow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078" name="Picture 6" descr="E:\малюнки водорості\зелені водорослі\одноклітинні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05250" y="762001"/>
            <a:ext cx="1962150" cy="190499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glow rad="139700">
              <a:schemeClr val="accent4">
                <a:satMod val="175000"/>
                <a:alpha val="40000"/>
              </a:schemeClr>
            </a:glow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079" name="Picture 7" descr="E:\малюнки водорості\зелені водорослі\засвоює нітроген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19600" y="2895600"/>
            <a:ext cx="2362200" cy="17526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БУРІ    ВОДОРОСТІ </a:t>
            </a:r>
            <a:endParaRPr lang="uk-UA" dirty="0"/>
          </a:p>
        </p:txBody>
      </p:sp>
      <p:pic>
        <p:nvPicPr>
          <p:cNvPr id="4098" name="Picture 2" descr="E:\малюнки водорості\бурі водорості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990600"/>
            <a:ext cx="1504950" cy="14573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reflection blurRad="12700" stA="38000" endPos="28000" dist="5000" dir="5400000" sy="-100000" algn="bl" rotWithShape="0"/>
          </a:effectLst>
        </p:spPr>
      </p:pic>
      <p:pic>
        <p:nvPicPr>
          <p:cNvPr id="4099" name="Picture 3" descr="E:\малюнки водорості\бурі водорості\images (2)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1800" y="1219200"/>
            <a:ext cx="3048000" cy="3123075"/>
          </a:xfrm>
          <a:prstGeom prst="rect">
            <a:avLst/>
          </a:prstGeo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softEdge rad="112500"/>
          </a:effectLst>
        </p:spPr>
      </p:pic>
      <p:pic>
        <p:nvPicPr>
          <p:cNvPr id="4100" name="Picture 4" descr="E:\малюнки водорості\бурі водорості\images (2)гк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24600" y="1219200"/>
            <a:ext cx="2062163" cy="2057400"/>
          </a:xfrm>
          <a:prstGeom prst="rect">
            <a:avLst/>
          </a:prstGeo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softEdge rad="112500"/>
          </a:effectLst>
        </p:spPr>
      </p:pic>
      <p:pic>
        <p:nvPicPr>
          <p:cNvPr id="4101" name="Picture 5" descr="E:\малюнки водорості\бурі водорості\єктокарпус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2000" y="2819400"/>
            <a:ext cx="1828800" cy="1600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4648200"/>
            <a:ext cx="8183880" cy="1051560"/>
          </a:xfrm>
          <a:effectLst>
            <a:glow rad="228600">
              <a:schemeClr val="accent5">
                <a:satMod val="175000"/>
                <a:alpha val="40000"/>
              </a:schemeClr>
            </a:glow>
            <a:outerShdw blurRad="65500" dist="38100" dir="5400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ДІАТОМОВІ ВОДОРОСТІ</a:t>
            </a:r>
            <a:endParaRPr lang="uk-UA" dirty="0"/>
          </a:p>
        </p:txBody>
      </p:sp>
      <p:pic>
        <p:nvPicPr>
          <p:cNvPr id="5122" name="Picture 2" descr="E:\малюнки водорості\діатомові\45748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2895600"/>
            <a:ext cx="2667000" cy="1600200"/>
          </a:xfrm>
          <a:prstGeom prst="ellipse">
            <a:avLst/>
          </a:prstGeom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softEdge rad="112500"/>
          </a:effectLst>
        </p:spPr>
      </p:pic>
      <p:pic>
        <p:nvPicPr>
          <p:cNvPr id="5123" name="Picture 3" descr="E:\малюнки водорості\діатомові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609600"/>
            <a:ext cx="2024743" cy="1752600"/>
          </a:xfrm>
          <a:prstGeom prst="ellipse">
            <a:avLst/>
          </a:prstGeom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12500"/>
          </a:effectLst>
        </p:spPr>
      </p:pic>
      <p:pic>
        <p:nvPicPr>
          <p:cNvPr id="5124" name="Picture 4" descr="E:\малюнки водорості\діатомові\images (3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3800" y="838200"/>
            <a:ext cx="2209800" cy="1752600"/>
          </a:xfrm>
          <a:prstGeom prst="ellipse">
            <a:avLst/>
          </a:prstGeom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softEdge rad="112500"/>
          </a:effectLst>
        </p:spPr>
      </p:pic>
      <p:pic>
        <p:nvPicPr>
          <p:cNvPr id="5125" name="Picture 5" descr="E:\малюнки водорості\діатомові\images 87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77000" y="1905000"/>
            <a:ext cx="1905000" cy="2060299"/>
          </a:xfrm>
          <a:prstGeom prst="ellipse">
            <a:avLst/>
          </a:prstGeo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softEdge rad="112500"/>
          </a:effectLst>
        </p:spPr>
      </p:pic>
      <p:pic>
        <p:nvPicPr>
          <p:cNvPr id="5126" name="Picture 6" descr="E:\малюнки водорості\діатомові\images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14400" y="2667000"/>
            <a:ext cx="2514599" cy="1752600"/>
          </a:xfrm>
          <a:prstGeom prst="ellipse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softEdge rad="112500"/>
          </a:effec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4648200"/>
            <a:ext cx="8183880" cy="1051560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ЧЕРВОНІ ВОДОРОСТІ</a:t>
            </a:r>
            <a:endParaRPr lang="uk-UA" dirty="0"/>
          </a:p>
        </p:txBody>
      </p:sp>
      <p:pic>
        <p:nvPicPr>
          <p:cNvPr id="6146" name="Picture 2" descr="E:\малюнки водорості\червоні ворості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573658" flipV="1">
            <a:off x="1069602" y="859822"/>
            <a:ext cx="2709862" cy="3200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147" name="Picture 3" descr="E:\малюнки водорості\червоні ворості\images (4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600" y="762000"/>
            <a:ext cx="3076575" cy="172288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148" name="Picture 4" descr="E:\малюнки водорості\червоні ворості\images (2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0" y="2895600"/>
            <a:ext cx="1924050" cy="13525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glow rad="228600">
              <a:schemeClr val="accent4">
                <a:satMod val="175000"/>
                <a:alpha val="40000"/>
              </a:schemeClr>
            </a:glow>
            <a:outerShdw blurRad="65500" dist="38100" dir="5400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ЗНАЧЕННЯ ВОДОРОСТЕЙ</a:t>
            </a:r>
            <a:endParaRPr lang="uk-UA" dirty="0"/>
          </a:p>
        </p:txBody>
      </p:sp>
      <p:pic>
        <p:nvPicPr>
          <p:cNvPr id="7170" name="Picture 2" descr="E:\малюнки водорості\їжа водоростів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928498">
            <a:off x="867048" y="980234"/>
            <a:ext cx="3279509" cy="188226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171" name="Picture 3" descr="E:\малюнки водорості\їжа водоростів\images (4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82431">
            <a:off x="6162777" y="666393"/>
            <a:ext cx="2209800" cy="257651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172" name="Picture 4" descr="E:\малюнки водорості\їжа водоростів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2800" y="3124200"/>
            <a:ext cx="2514600" cy="159543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glow rad="139700">
              <a:schemeClr val="accent4">
                <a:satMod val="175000"/>
                <a:alpha val="40000"/>
              </a:schemeClr>
            </a:glow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50" name="Picture 2" descr="E:\малюнки водорості\зелені водорослі\66732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19600" y="914401"/>
            <a:ext cx="1323975" cy="16764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ВОДОРОСТІ  АКВАРІУМУ</a:t>
            </a:r>
            <a:endParaRPr lang="uk-UA" dirty="0"/>
          </a:p>
        </p:txBody>
      </p:sp>
      <p:pic>
        <p:nvPicPr>
          <p:cNvPr id="8194" name="Picture 2" descr="E:\малюнки водорості\акваріум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143000"/>
            <a:ext cx="3425177" cy="2438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195" name="Picture 3" descr="E:\малюнки водорості\акваріум\images (5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5800" y="685800"/>
            <a:ext cx="2667000" cy="17049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196" name="Picture 4" descr="E:\малюнки водорості\акваріум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76800" y="2743200"/>
            <a:ext cx="3334378" cy="16581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ПАЛИВО МАЙБУТНЬОГО</a:t>
            </a:r>
            <a:endParaRPr lang="uk-UA" dirty="0"/>
          </a:p>
        </p:txBody>
      </p:sp>
      <p:pic>
        <p:nvPicPr>
          <p:cNvPr id="1026" name="Picture 2" descr="E:\малюнки водорості\зелені водорослі\водорості топлив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1600200"/>
            <a:ext cx="5181600" cy="27908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123</TotalTime>
  <Words>31</Words>
  <PresentationFormat>Экран (4:3)</PresentationFormat>
  <Paragraphs>12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Аспект</vt:lpstr>
      <vt:lpstr>ВОДОРОСТІ       під.Литвинюк Г.І.  </vt:lpstr>
      <vt:lpstr>  ОДНОКЛІТИННІ       ЗЕЛЕНІ           ВОДОРОСТІ </vt:lpstr>
      <vt:lpstr>ЗЕЛЕНІ  ВОДОРОСТІ</vt:lpstr>
      <vt:lpstr>БУРІ    ВОДОРОСТІ </vt:lpstr>
      <vt:lpstr>ДІАТОМОВІ ВОДОРОСТІ</vt:lpstr>
      <vt:lpstr>ЧЕРВОНІ ВОДОРОСТІ</vt:lpstr>
      <vt:lpstr>ЗНАЧЕННЯ ВОДОРОСТЕЙ</vt:lpstr>
      <vt:lpstr>ВОДОРОСТІ  АКВАРІУМУ</vt:lpstr>
      <vt:lpstr>ПАЛИВО МАЙБУТНЬОГО</vt:lpstr>
      <vt:lpstr>МЕДИЦИНА</vt:lpstr>
      <vt:lpstr>ВОДОРОСТІ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Галя</dc:creator>
  <cp:lastModifiedBy>Школа21</cp:lastModifiedBy>
  <cp:revision>32</cp:revision>
  <dcterms:created xsi:type="dcterms:W3CDTF">2012-01-22T14:41:51Z</dcterms:created>
  <dcterms:modified xsi:type="dcterms:W3CDTF">2012-01-26T11:30:39Z</dcterms:modified>
</cp:coreProperties>
</file>