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малюнки водорості\крохмаль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05000"/>
            <a:ext cx="5791200" cy="3333750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3175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 w="57150"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КРОХМАЛЬ</a:t>
            </a:r>
            <a:endParaRPr lang="uk-UA" dirty="0">
              <a:solidFill>
                <a:srgbClr val="7030A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6248400"/>
            <a:ext cx="3219151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dirty="0" smtClean="0"/>
              <a:t>Підготувала:</a:t>
            </a:r>
            <a:r>
              <a:rPr lang="uk-UA" dirty="0" err="1" smtClean="0"/>
              <a:t>Литвинюк</a:t>
            </a:r>
            <a:r>
              <a:rPr lang="uk-UA" dirty="0" smtClean="0"/>
              <a:t> Г.І.</a:t>
            </a:r>
          </a:p>
          <a:p>
            <a:r>
              <a:rPr lang="uk-UA" dirty="0" err="1" smtClean="0"/>
              <a:t>Вч.біології</a:t>
            </a:r>
            <a:r>
              <a:rPr lang="uk-UA" dirty="0" smtClean="0"/>
              <a:t>,хімії ТЗОШ №21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innerShdw blurRad="114300">
              <a:prstClr val="black"/>
            </a:inn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БІОЛОГІЧНА ОСОБЛИВІСТЬ КРОХМАЛЮ</a:t>
            </a:r>
            <a:endParaRPr lang="uk-UA" dirty="0"/>
          </a:p>
        </p:txBody>
      </p:sp>
      <p:pic>
        <p:nvPicPr>
          <p:cNvPr id="2050" name="Picture 2" descr="E:\малюнки водорості\крохмаль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819400"/>
            <a:ext cx="2667000" cy="2590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2051" name="Picture 3" descr="E:\малюнки водорості\крохмаль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352800"/>
            <a:ext cx="2133600" cy="24384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2052" name="Picture 4" descr="E:\малюнки водорості\крохмаль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1676400"/>
            <a:ext cx="2438400" cy="2590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БІОЛОГІЧНА ОСОБЛИВІСТЬ  </a:t>
            </a:r>
            <a:r>
              <a:rPr lang="uk-UA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КРОХМАЛЮ</a:t>
            </a:r>
            <a:endParaRPr lang="uk-UA" dirty="0">
              <a:ln>
                <a:solidFill>
                  <a:srgbClr val="7030A0"/>
                </a:solidFill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E:\малюнки водорості\крохмаль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030506">
            <a:off x="670034" y="1981215"/>
            <a:ext cx="2514600" cy="1895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E:\малюнки водорості\крохмаль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447800"/>
            <a:ext cx="2719388" cy="1371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E:\малюнки водорості\крохмаль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3200400"/>
            <a:ext cx="3124200" cy="281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prstDash val="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ЗНАЧЕННЯ КРОХМАЛЮ У ПОБУТІ</a:t>
            </a:r>
            <a:endParaRPr lang="uk-UA" dirty="0"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 descr="E:\малюнки водорості\крохмаль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514600"/>
            <a:ext cx="2209800" cy="2133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E:\малюнки водорості\крохмаль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828800"/>
            <a:ext cx="2133600" cy="23098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6" name="Picture 4" descr="E:\малюнки водорості\крохмаль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755448"/>
            <a:ext cx="2819400" cy="22831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ПРОДУКТ  ХАРЧУВАННЯ ЛЮДИНИ</a:t>
            </a:r>
            <a:endParaRPr lang="uk-UA" dirty="0"/>
          </a:p>
        </p:txBody>
      </p:sp>
      <p:pic>
        <p:nvPicPr>
          <p:cNvPr id="4098" name="Picture 2" descr="E:\малюнки водорості\крохмаль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2362200" cy="1657350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9" name="Picture 3" descr="E:\малюнки водорості\крохмаль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600200"/>
            <a:ext cx="3657600" cy="2143125"/>
          </a:xfrm>
          <a:prstGeom prst="roundRect">
            <a:avLst>
              <a:gd name="adj" fmla="val 16667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100" name="Picture 4" descr="E:\малюнки водорості\крохмаль\images (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3657600"/>
            <a:ext cx="2209800" cy="22336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254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ВУГЛЕВОД</a:t>
            </a:r>
            <a:r>
              <a:rPr lang="uk-UA" dirty="0" smtClean="0"/>
              <a:t> 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ЇЖІ</a:t>
            </a:r>
            <a:r>
              <a:rPr lang="uk-UA" dirty="0" smtClean="0"/>
              <a:t> 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ysDash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ЛЮДИНИ</a:t>
            </a:r>
            <a:endParaRPr lang="uk-UA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ysDash"/>
              </a:ln>
            </a:endParaRPr>
          </a:p>
        </p:txBody>
      </p:sp>
      <p:pic>
        <p:nvPicPr>
          <p:cNvPr id="5122" name="Picture 2" descr="E:\малюнки водорості\крохмаль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60921">
            <a:off x="930581" y="1634392"/>
            <a:ext cx="2743200" cy="2590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3" name="Picture 3" descr="E:\малюнки водорості\крохмаль\images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64721">
            <a:off x="5600419" y="1928869"/>
            <a:ext cx="2590800" cy="27045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</TotalTime>
  <Words>24</Words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КРОХМАЛЬ</vt:lpstr>
      <vt:lpstr>БІОЛОГІЧНА ОСОБЛИВІСТЬ КРОХМАЛЮ</vt:lpstr>
      <vt:lpstr>БІОЛОГІЧНА ОСОБЛИВІСТЬ  КРОХМАЛЮ</vt:lpstr>
      <vt:lpstr>ЗНАЧЕННЯ КРОХМАЛЮ У ПОБУТІ</vt:lpstr>
      <vt:lpstr>ПРОДУКТ  ХАРЧУВАННЯ ЛЮДИНИ</vt:lpstr>
      <vt:lpstr>ВУГЛЕВОД  ЇЖІ  ЛЮДИНИ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Галя</dc:creator>
  <cp:lastModifiedBy>Школа21</cp:lastModifiedBy>
  <cp:revision>14</cp:revision>
  <dcterms:created xsi:type="dcterms:W3CDTF">2012-01-24T19:48:18Z</dcterms:created>
  <dcterms:modified xsi:type="dcterms:W3CDTF">2012-01-24T21:15:06Z</dcterms:modified>
</cp:coreProperties>
</file>