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034496-EA13-4BC7-9FE7-0A6D46657AB4}" type="datetimeFigureOut">
              <a:rPr lang="ru-RU" smtClean="0"/>
              <a:t>28.02.2013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7337C6-D129-4CF3-B9D3-B7C97464E0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6027626" cy="1000132"/>
          </a:xfrm>
        </p:spPr>
        <p:txBody>
          <a:bodyPr/>
          <a:lstStyle/>
          <a:p>
            <a:r>
              <a:rPr lang="uk-UA" dirty="0" smtClean="0"/>
              <a:t>Дитяча творчість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</a:t>
            </a:r>
            <a:endParaRPr lang="ru-RU" dirty="0"/>
          </a:p>
        </p:txBody>
      </p:sp>
      <p:pic>
        <p:nvPicPr>
          <p:cNvPr id="1026" name="Picture 2" descr="D:\атестація\З ноутбука\малюнки\Зображення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437527">
            <a:off x="892664" y="1032362"/>
            <a:ext cx="3429024" cy="4572031"/>
          </a:xfrm>
          <a:prstGeom prst="rect">
            <a:avLst/>
          </a:prstGeom>
          <a:noFill/>
        </p:spPr>
      </p:pic>
      <p:pic>
        <p:nvPicPr>
          <p:cNvPr id="1027" name="Picture 3" descr="D:\атестація\З ноутбука\малюнки\Зображення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13485">
            <a:off x="5061858" y="2317984"/>
            <a:ext cx="3116125" cy="4154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тестація\З ноутбука\малюнки\Зображення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657600" cy="4876800"/>
          </a:xfrm>
          <a:prstGeom prst="rect">
            <a:avLst/>
          </a:prstGeom>
          <a:noFill/>
        </p:spPr>
      </p:pic>
      <p:pic>
        <p:nvPicPr>
          <p:cNvPr id="2051" name="Picture 3" descr="D:\атестація\З ноутбука\малюнки\Зображення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6576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атестація\З ноутбука\малюнки\Зображення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157991" y="175594"/>
            <a:ext cx="4947082" cy="6596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3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Дитяча творчість </vt:lpstr>
      <vt:lpstr>Слайд 2</vt:lpstr>
      <vt:lpstr>Слайд 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Дитяча творчість </dc:title>
  <dc:creator>User</dc:creator>
  <cp:lastModifiedBy>User</cp:lastModifiedBy>
  <cp:revision>1</cp:revision>
  <dcterms:created xsi:type="dcterms:W3CDTF">2013-02-28T03:39:00Z</dcterms:created>
  <dcterms:modified xsi:type="dcterms:W3CDTF">2013-02-28T03:43:34Z</dcterms:modified>
</cp:coreProperties>
</file>