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84" r:id="rId2"/>
    <p:sldId id="263" r:id="rId3"/>
    <p:sldId id="267" r:id="rId4"/>
    <p:sldId id="268" r:id="rId5"/>
    <p:sldId id="269" r:id="rId6"/>
    <p:sldId id="270" r:id="rId7"/>
    <p:sldId id="271" r:id="rId8"/>
    <p:sldId id="272" r:id="rId9"/>
    <p:sldId id="273" r:id="rId10"/>
    <p:sldId id="274" r:id="rId11"/>
    <p:sldId id="275" r:id="rId12"/>
    <p:sldId id="276" r:id="rId13"/>
    <p:sldId id="277" r:id="rId14"/>
    <p:sldId id="278" r:id="rId15"/>
    <p:sldId id="279" r:id="rId16"/>
    <p:sldId id="280" r:id="rId17"/>
    <p:sldId id="281" r:id="rId18"/>
    <p:sldId id="282" r:id="rId19"/>
    <p:sldId id="285" r:id="rId2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Равнобедренный треугольник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25C49845-1B2A-4D0E-8E3E-5162A816EFEC}" type="datetimeFigureOut">
              <a:rPr lang="ru-RU" smtClean="0"/>
              <a:pPr/>
              <a:t>19.01.2012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B02C3103-D12B-4C31-9F22-68AC2378E5C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heel spokes="2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49845-1B2A-4D0E-8E3E-5162A816EFEC}" type="datetimeFigureOut">
              <a:rPr lang="ru-RU" smtClean="0"/>
              <a:pPr/>
              <a:t>19.01.2012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C3103-D12B-4C31-9F22-68AC2378E5C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heel spokes="2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49845-1B2A-4D0E-8E3E-5162A816EFEC}" type="datetimeFigureOut">
              <a:rPr lang="ru-RU" smtClean="0"/>
              <a:pPr/>
              <a:t>19.01.2012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C3103-D12B-4C31-9F22-68AC2378E5C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heel spokes="2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25C49845-1B2A-4D0E-8E3E-5162A816EFEC}" type="datetimeFigureOut">
              <a:rPr lang="ru-RU" smtClean="0"/>
              <a:pPr/>
              <a:t>19.01.2012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C3103-D12B-4C31-9F22-68AC2378E5C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heel spokes="2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ый треугольник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Равнобедренный треугольник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25C49845-1B2A-4D0E-8E3E-5162A816EFEC}" type="datetimeFigureOut">
              <a:rPr lang="ru-RU" smtClean="0"/>
              <a:pPr/>
              <a:t>19.01.2012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B02C3103-D12B-4C31-9F22-68AC2378E5C8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wheel spokes="2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25C49845-1B2A-4D0E-8E3E-5162A816EFEC}" type="datetimeFigureOut">
              <a:rPr lang="ru-RU" smtClean="0"/>
              <a:pPr/>
              <a:t>19.01.2012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B02C3103-D12B-4C31-9F22-68AC2378E5C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heel spokes="2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25C49845-1B2A-4D0E-8E3E-5162A816EFEC}" type="datetimeFigureOut">
              <a:rPr lang="ru-RU" smtClean="0"/>
              <a:pPr/>
              <a:t>19.01.2012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B02C3103-D12B-4C31-9F22-68AC2378E5C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wheel spokes="2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49845-1B2A-4D0E-8E3E-5162A816EFEC}" type="datetimeFigureOut">
              <a:rPr lang="ru-RU" smtClean="0"/>
              <a:pPr/>
              <a:t>19.01.2012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C3103-D12B-4C31-9F22-68AC2378E5C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heel spokes="2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25C49845-1B2A-4D0E-8E3E-5162A816EFEC}" type="datetimeFigureOut">
              <a:rPr lang="ru-RU" smtClean="0"/>
              <a:pPr/>
              <a:t>19.01.2012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B02C3103-D12B-4C31-9F22-68AC2378E5C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heel spokes="2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25C49845-1B2A-4D0E-8E3E-5162A816EFEC}" type="datetimeFigureOut">
              <a:rPr lang="ru-RU" smtClean="0"/>
              <a:pPr/>
              <a:t>19.01.2012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B02C3103-D12B-4C31-9F22-68AC2378E5C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wheel spokes="2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25C49845-1B2A-4D0E-8E3E-5162A816EFEC}" type="datetimeFigureOut">
              <a:rPr lang="ru-RU" smtClean="0"/>
              <a:pPr/>
              <a:t>19.01.2012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B02C3103-D12B-4C31-9F22-68AC2378E5C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wheel spokes="2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ый треугольник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25C49845-1B2A-4D0E-8E3E-5162A816EFEC}" type="datetimeFigureOut">
              <a:rPr lang="ru-RU" smtClean="0"/>
              <a:pPr/>
              <a:t>19.01.2012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B02C3103-D12B-4C31-9F22-68AC2378E5C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>
    <p:wheel spokes="2"/>
  </p:transition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8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4917049" flipH="1">
            <a:off x="4236416" y="-2522432"/>
            <a:ext cx="810815" cy="7962741"/>
          </a:xfrm>
        </p:spPr>
        <p:txBody>
          <a:bodyPr>
            <a:no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uk-UA" sz="3600" b="1" cap="none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Значення творчості Григорія Сковороди</a:t>
            </a:r>
            <a:endParaRPr lang="ru-RU" sz="3600" b="1" cap="none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5" name="Содержимое 4" descr="74018596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21878" y="1571612"/>
            <a:ext cx="9122122" cy="4929174"/>
          </a:xfrm>
          <a:prstGeom prst="ellipseRibbon">
            <a:avLst/>
          </a:prstGeom>
        </p:spPr>
      </p:pic>
    </p:spTree>
  </p:cSld>
  <p:clrMapOvr>
    <a:masterClrMapping/>
  </p:clrMapOvr>
  <p:transition>
    <p:wheel spokes="2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714356"/>
            <a:ext cx="6400816" cy="5500726"/>
          </a:xfrm>
        </p:spPr>
        <p:txBody>
          <a:bodyPr>
            <a:normAutofit fontScale="77500" lnSpcReduction="20000"/>
          </a:bodyPr>
          <a:lstStyle/>
          <a:p>
            <a:r>
              <a:rPr lang="ru-RU" dirty="0" err="1" smtClean="0"/>
              <a:t>Найвідоміші</a:t>
            </a:r>
            <a:r>
              <a:rPr lang="ru-RU" dirty="0" smtClean="0"/>
              <a:t> твори </a:t>
            </a:r>
            <a:r>
              <a:rPr lang="ru-RU" dirty="0" err="1" smtClean="0"/>
              <a:t>Григорія</a:t>
            </a:r>
            <a:r>
              <a:rPr lang="ru-RU" dirty="0" smtClean="0"/>
              <a:t> Сковороди –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збірки</a:t>
            </a:r>
            <a:r>
              <a:rPr lang="ru-RU" dirty="0" smtClean="0"/>
              <a:t> "Сад </a:t>
            </a:r>
            <a:r>
              <a:rPr lang="ru-RU" dirty="0" err="1" smtClean="0"/>
              <a:t>божественних</a:t>
            </a:r>
            <a:r>
              <a:rPr lang="ru-RU" dirty="0" smtClean="0"/>
              <a:t> </a:t>
            </a:r>
            <a:r>
              <a:rPr lang="ru-RU" dirty="0" err="1" smtClean="0"/>
              <a:t>пісень</a:t>
            </a:r>
            <a:r>
              <a:rPr lang="ru-RU" dirty="0" smtClean="0"/>
              <a:t>", "Байки </a:t>
            </a:r>
            <a:r>
              <a:rPr lang="ru-RU" dirty="0" err="1" smtClean="0"/>
              <a:t>Х</a:t>
            </a:r>
            <a:r>
              <a:rPr lang="ru-RU" dirty="0" err="1" smtClean="0"/>
              <a:t>арківські</a:t>
            </a:r>
            <a:r>
              <a:rPr lang="ru-RU" dirty="0" smtClean="0"/>
              <a:t>»</a:t>
            </a:r>
            <a:r>
              <a:rPr lang="ru-RU" dirty="0" smtClean="0"/>
              <a:t>;</a:t>
            </a:r>
            <a:r>
              <a:rPr lang="ru-RU" dirty="0" smtClean="0"/>
              <a:t> </a:t>
            </a:r>
            <a:r>
              <a:rPr lang="ru-RU" dirty="0" err="1" smtClean="0"/>
              <a:t>філософські</a:t>
            </a:r>
            <a:r>
              <a:rPr lang="ru-RU" dirty="0" smtClean="0"/>
              <a:t> твори</a:t>
            </a:r>
            <a:r>
              <a:rPr lang="ru-RU" dirty="0" smtClean="0"/>
              <a:t> "</a:t>
            </a:r>
            <a:r>
              <a:rPr lang="ru-RU" dirty="0" err="1" smtClean="0"/>
              <a:t>Вступні</a:t>
            </a:r>
            <a:r>
              <a:rPr lang="ru-RU" dirty="0" smtClean="0"/>
              <a:t> </a:t>
            </a:r>
            <a:r>
              <a:rPr lang="ru-RU" dirty="0" err="1" smtClean="0"/>
              <a:t>двері</a:t>
            </a:r>
            <a:r>
              <a:rPr lang="ru-RU" dirty="0" smtClean="0"/>
              <a:t> до </a:t>
            </a:r>
            <a:r>
              <a:rPr lang="ru-RU" dirty="0" err="1" smtClean="0"/>
              <a:t>християнської</a:t>
            </a:r>
            <a:r>
              <a:rPr lang="ru-RU" dirty="0" smtClean="0"/>
              <a:t> </a:t>
            </a:r>
            <a:r>
              <a:rPr lang="ru-RU" dirty="0" err="1" smtClean="0"/>
              <a:t>добронравності</a:t>
            </a:r>
            <a:r>
              <a:rPr lang="ru-RU" dirty="0" smtClean="0"/>
              <a:t>", "</a:t>
            </a:r>
            <a:r>
              <a:rPr lang="ru-RU" dirty="0" err="1" smtClean="0"/>
              <a:t>Наркіс</a:t>
            </a:r>
            <a:r>
              <a:rPr lang="ru-RU" dirty="0" smtClean="0"/>
              <a:t>. </a:t>
            </a:r>
            <a:r>
              <a:rPr lang="ru-RU" dirty="0" err="1" smtClean="0"/>
              <a:t>Розмова</a:t>
            </a:r>
            <a:r>
              <a:rPr lang="ru-RU" dirty="0" smtClean="0"/>
              <a:t> про те: </a:t>
            </a:r>
            <a:r>
              <a:rPr lang="ru-RU" dirty="0" err="1" smtClean="0"/>
              <a:t>пізнай</a:t>
            </a:r>
            <a:r>
              <a:rPr lang="ru-RU" dirty="0" smtClean="0"/>
              <a:t> себе", "</a:t>
            </a:r>
            <a:r>
              <a:rPr lang="ru-RU" dirty="0" err="1" smtClean="0"/>
              <a:t>Симфонія</a:t>
            </a:r>
            <a:r>
              <a:rPr lang="ru-RU" dirty="0" smtClean="0"/>
              <a:t>, названа книга </a:t>
            </a:r>
            <a:r>
              <a:rPr lang="ru-RU" dirty="0" err="1" smtClean="0"/>
              <a:t>Асхань</a:t>
            </a:r>
            <a:r>
              <a:rPr lang="ru-RU" dirty="0" smtClean="0"/>
              <a:t> </a:t>
            </a:r>
            <a:r>
              <a:rPr lang="ru-RU" dirty="0" smtClean="0"/>
              <a:t>про </a:t>
            </a:r>
            <a:r>
              <a:rPr lang="ru-RU" dirty="0" err="1" smtClean="0"/>
              <a:t>пізнання</a:t>
            </a:r>
            <a:r>
              <a:rPr lang="ru-RU" dirty="0" smtClean="0"/>
              <a:t> самого себе", "</a:t>
            </a:r>
            <a:r>
              <a:rPr lang="ru-RU" dirty="0" err="1" smtClean="0"/>
              <a:t>Розмова</a:t>
            </a:r>
            <a:r>
              <a:rPr lang="ru-RU" dirty="0" smtClean="0"/>
              <a:t> </a:t>
            </a:r>
            <a:r>
              <a:rPr lang="ru-RU" dirty="0" err="1" smtClean="0"/>
              <a:t>п'яти</a:t>
            </a:r>
            <a:r>
              <a:rPr lang="ru-RU" dirty="0" smtClean="0"/>
              <a:t> </a:t>
            </a:r>
            <a:r>
              <a:rPr lang="ru-RU" dirty="0" err="1" smtClean="0"/>
              <a:t>подорожніх</a:t>
            </a:r>
            <a:r>
              <a:rPr lang="ru-RU" dirty="0" smtClean="0"/>
              <a:t> про </a:t>
            </a:r>
            <a:r>
              <a:rPr lang="ru-RU" dirty="0" err="1" smtClean="0"/>
              <a:t>істинне</a:t>
            </a:r>
            <a:r>
              <a:rPr lang="ru-RU" dirty="0" smtClean="0"/>
              <a:t> </a:t>
            </a:r>
            <a:r>
              <a:rPr lang="ru-RU" dirty="0" err="1" smtClean="0"/>
              <a:t>щастя</a:t>
            </a:r>
            <a:r>
              <a:rPr lang="ru-RU" dirty="0" smtClean="0"/>
              <a:t> в </a:t>
            </a:r>
            <a:r>
              <a:rPr lang="ru-RU" dirty="0" err="1" smtClean="0"/>
              <a:t>житті</a:t>
            </a:r>
            <a:r>
              <a:rPr lang="ru-RU" dirty="0" smtClean="0"/>
              <a:t> (</a:t>
            </a:r>
            <a:r>
              <a:rPr lang="ru-RU" dirty="0" err="1" smtClean="0"/>
              <a:t>товариська</a:t>
            </a:r>
            <a:r>
              <a:rPr lang="ru-RU" dirty="0" smtClean="0"/>
              <a:t> </a:t>
            </a:r>
            <a:r>
              <a:rPr lang="ru-RU" dirty="0" err="1" smtClean="0"/>
              <a:t>розмова</a:t>
            </a:r>
            <a:r>
              <a:rPr lang="ru-RU" dirty="0" smtClean="0"/>
              <a:t> про </a:t>
            </a:r>
            <a:r>
              <a:rPr lang="ru-RU" dirty="0" err="1" smtClean="0"/>
              <a:t>душевний</a:t>
            </a:r>
            <a:r>
              <a:rPr lang="ru-RU" dirty="0" smtClean="0"/>
              <a:t> мир)", "</a:t>
            </a:r>
            <a:r>
              <a:rPr lang="ru-RU" dirty="0" err="1" smtClean="0"/>
              <a:t>Розмова</a:t>
            </a:r>
            <a:r>
              <a:rPr lang="ru-RU" dirty="0" smtClean="0"/>
              <a:t>, названа </a:t>
            </a:r>
            <a:r>
              <a:rPr lang="ru-RU" dirty="0" err="1" smtClean="0"/>
              <a:t>Алфавіт</a:t>
            </a:r>
            <a:r>
              <a:rPr lang="ru-RU" dirty="0" smtClean="0"/>
              <a:t>,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Буквар</a:t>
            </a:r>
            <a:r>
              <a:rPr lang="ru-RU" dirty="0" smtClean="0"/>
              <a:t> </a:t>
            </a:r>
            <a:r>
              <a:rPr lang="ru-RU" dirty="0" err="1" smtClean="0"/>
              <a:t>світ</a:t>
            </a:r>
            <a:r>
              <a:rPr lang="ru-RU" dirty="0" err="1" smtClean="0"/>
              <a:t>у</a:t>
            </a:r>
            <a:r>
              <a:rPr lang="ru-RU" dirty="0" smtClean="0"/>
              <a:t>", "Книжечка про </a:t>
            </a:r>
            <a:r>
              <a:rPr lang="ru-RU" dirty="0" err="1" smtClean="0"/>
              <a:t>читання</a:t>
            </a:r>
            <a:r>
              <a:rPr lang="ru-RU" dirty="0" smtClean="0"/>
              <a:t> Святого Письма, названа </a:t>
            </a:r>
            <a:r>
              <a:rPr lang="ru-RU" dirty="0" err="1" smtClean="0"/>
              <a:t>Жінка</a:t>
            </a:r>
            <a:r>
              <a:rPr lang="ru-RU" dirty="0" smtClean="0"/>
              <a:t> </a:t>
            </a:r>
            <a:r>
              <a:rPr lang="ru-RU" dirty="0" err="1" smtClean="0"/>
              <a:t>Лотова</a:t>
            </a:r>
            <a:r>
              <a:rPr lang="ru-RU" dirty="0" smtClean="0"/>
              <a:t>", "</a:t>
            </a:r>
            <a:r>
              <a:rPr lang="ru-RU" dirty="0" err="1" smtClean="0"/>
              <a:t>Боротьба</a:t>
            </a:r>
            <a:r>
              <a:rPr lang="ru-RU" dirty="0" smtClean="0"/>
              <a:t> </a:t>
            </a:r>
            <a:r>
              <a:rPr lang="ru-RU" dirty="0" err="1" smtClean="0"/>
              <a:t>архістратига</a:t>
            </a:r>
            <a:r>
              <a:rPr lang="ru-RU" dirty="0" smtClean="0"/>
              <a:t> </a:t>
            </a:r>
            <a:r>
              <a:rPr lang="ru-RU" dirty="0" err="1" smtClean="0"/>
              <a:t>Михаїла</a:t>
            </a:r>
            <a:r>
              <a:rPr lang="ru-RU" dirty="0" smtClean="0"/>
              <a:t> </a:t>
            </a:r>
            <a:r>
              <a:rPr lang="ru-RU" dirty="0" err="1" smtClean="0"/>
              <a:t>зі</a:t>
            </a:r>
            <a:r>
              <a:rPr lang="ru-RU" dirty="0" smtClean="0"/>
              <a:t> Сатаною про </a:t>
            </a:r>
            <a:r>
              <a:rPr lang="ru-RU" dirty="0" err="1" smtClean="0"/>
              <a:t>це</a:t>
            </a:r>
            <a:r>
              <a:rPr lang="ru-RU" dirty="0" smtClean="0"/>
              <a:t>: легко бути </a:t>
            </a:r>
            <a:r>
              <a:rPr lang="ru-RU" dirty="0" err="1" smtClean="0"/>
              <a:t>добрим</a:t>
            </a:r>
            <a:r>
              <a:rPr lang="ru-RU" dirty="0" smtClean="0"/>
              <a:t>", "</a:t>
            </a:r>
            <a:r>
              <a:rPr lang="ru-RU" dirty="0" err="1" smtClean="0"/>
              <a:t>Суперечка</a:t>
            </a:r>
            <a:r>
              <a:rPr lang="ru-RU" dirty="0" smtClean="0"/>
              <a:t> </a:t>
            </a:r>
            <a:r>
              <a:rPr lang="ru-RU" dirty="0" err="1" smtClean="0"/>
              <a:t>Біса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Варсавою</a:t>
            </a:r>
            <a:r>
              <a:rPr lang="ru-RU" dirty="0" smtClean="0"/>
              <a:t>", "</a:t>
            </a:r>
            <a:r>
              <a:rPr lang="ru-RU" dirty="0" err="1" smtClean="0"/>
              <a:t>Вдячний</a:t>
            </a:r>
            <a:r>
              <a:rPr lang="ru-RU" dirty="0" smtClean="0"/>
              <a:t> </a:t>
            </a:r>
            <a:r>
              <a:rPr lang="ru-RU" dirty="0" err="1" smtClean="0"/>
              <a:t>Еродій</a:t>
            </a:r>
            <a:r>
              <a:rPr lang="ru-RU" dirty="0" smtClean="0"/>
              <a:t>", "Убогий </a:t>
            </a:r>
            <a:r>
              <a:rPr lang="ru-RU" dirty="0" err="1" smtClean="0"/>
              <a:t>Жайворонок</a:t>
            </a:r>
            <a:r>
              <a:rPr lang="ru-RU" dirty="0" smtClean="0"/>
              <a:t>", "</a:t>
            </a:r>
            <a:r>
              <a:rPr lang="ru-RU" dirty="0" err="1" smtClean="0"/>
              <a:t>Діалог</a:t>
            </a:r>
            <a:r>
              <a:rPr lang="ru-RU" dirty="0" smtClean="0"/>
              <a:t>. </a:t>
            </a:r>
            <a:r>
              <a:rPr lang="ru-RU" dirty="0" err="1" smtClean="0"/>
              <a:t>Назва</a:t>
            </a:r>
            <a:r>
              <a:rPr lang="ru-RU" dirty="0" smtClean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 — Потоп </a:t>
            </a:r>
            <a:r>
              <a:rPr lang="ru-RU" dirty="0" err="1" smtClean="0"/>
              <a:t>зміїний</a:t>
            </a:r>
            <a:r>
              <a:rPr lang="ru-RU" dirty="0" smtClean="0"/>
              <a:t>".</a:t>
            </a:r>
            <a:endParaRPr lang="ru-RU" dirty="0"/>
          </a:p>
        </p:txBody>
      </p:sp>
      <p:pic>
        <p:nvPicPr>
          <p:cNvPr id="4" name="Рисунок 3" descr="skovorod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286512" y="1238192"/>
            <a:ext cx="2714644" cy="3619525"/>
          </a:xfrm>
          <a:prstGeom prst="rect">
            <a:avLst/>
          </a:prstGeom>
        </p:spPr>
      </p:pic>
    </p:spTree>
  </p:cSld>
  <p:clrMapOvr>
    <a:masterClrMapping/>
  </p:clrMapOvr>
  <p:transition>
    <p:wheel spokes="2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3108" y="0"/>
            <a:ext cx="4429156" cy="928670"/>
          </a:xfrm>
        </p:spPr>
        <p:txBody>
          <a:bodyPr>
            <a:normAutofit/>
          </a:bodyPr>
          <a:lstStyle/>
          <a:p>
            <a:r>
              <a:rPr lang="uk-UA" sz="2000" dirty="0" smtClean="0"/>
              <a:t>Зміст збірки </a:t>
            </a:r>
            <a:r>
              <a:rPr lang="uk-UA" sz="2000" dirty="0" smtClean="0"/>
              <a:t> </a:t>
            </a:r>
            <a:r>
              <a:rPr lang="uk-UA" sz="2000" dirty="0" err="1" smtClean="0"/>
              <a:t>“</a:t>
            </a:r>
            <a:r>
              <a:rPr lang="uk-UA" sz="2000" dirty="0" err="1" smtClean="0"/>
              <a:t>Байки</a:t>
            </a:r>
            <a:r>
              <a:rPr lang="uk-UA" sz="2000" dirty="0" smtClean="0"/>
              <a:t> Харківські </a:t>
            </a:r>
            <a:r>
              <a:rPr lang="uk-UA" sz="2000" dirty="0" smtClean="0"/>
              <a:t>”</a:t>
            </a:r>
            <a:endParaRPr lang="ru-RU" sz="2000" dirty="0"/>
          </a:p>
        </p:txBody>
      </p:sp>
      <p:pic>
        <p:nvPicPr>
          <p:cNvPr id="5" name="Содержимое 4" descr="580040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rcRect l="8489" t="6301" r="10915" b="8012"/>
          <a:stretch>
            <a:fillRect/>
          </a:stretch>
        </p:blipFill>
        <p:spPr>
          <a:xfrm>
            <a:off x="500034" y="857232"/>
            <a:ext cx="8215338" cy="5819197"/>
          </a:xfrm>
        </p:spPr>
      </p:pic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214810" y="1643050"/>
            <a:ext cx="4038600" cy="4525963"/>
          </a:xfrm>
        </p:spPr>
        <p:txBody>
          <a:bodyPr>
            <a:normAutofit fontScale="70000" lnSpcReduction="20000"/>
          </a:bodyPr>
          <a:lstStyle/>
          <a:p>
            <a:pPr lvl="0"/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«Собака та 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</a:rPr>
              <a:t>Кобила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»</a:t>
            </a:r>
          </a:p>
          <a:p>
            <a:pPr lvl="0"/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«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</a:rPr>
              <a:t>Нетопир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</a:rPr>
              <a:t>і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</a:rPr>
              <a:t>двоє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</a:rPr>
              <a:t>пташат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- 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</a:rPr>
              <a:t>Горленя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та Голубок»</a:t>
            </a:r>
          </a:p>
          <a:p>
            <a:pPr lvl="0"/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«Верблюд 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</a:rPr>
              <a:t>і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Олень»</a:t>
            </a:r>
          </a:p>
          <a:p>
            <a:pPr lvl="0"/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«Зозуля та 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</a:rPr>
              <a:t>дрізд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»</a:t>
            </a:r>
          </a:p>
          <a:p>
            <a:pPr lvl="0"/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«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</a:rPr>
              <a:t>Гній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та 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</a:rPr>
              <a:t>Діамант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»</a:t>
            </a:r>
          </a:p>
          <a:p>
            <a:pPr lvl="0"/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«Собака 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</a:rPr>
              <a:t>і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Вовк»</a:t>
            </a:r>
          </a:p>
          <a:p>
            <a:pPr lvl="0"/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«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</a:rPr>
              <a:t>Кріт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</a:rPr>
              <a:t>і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</a:rPr>
              <a:t>Лінкс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»</a:t>
            </a:r>
          </a:p>
          <a:p>
            <a:pPr lvl="0"/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«Лев та 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</a:rPr>
              <a:t>Мавпи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» </a:t>
            </a:r>
          </a:p>
          <a:p>
            <a:pPr lvl="0"/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«Щука 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</a:rPr>
              <a:t>і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Рак»</a:t>
            </a:r>
          </a:p>
          <a:p>
            <a:pPr lvl="0"/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«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</a:rPr>
              <a:t>Бджола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та Шершень»</a:t>
            </a:r>
          </a:p>
          <a:p>
            <a:pPr lvl="0"/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«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</a:rPr>
              <a:t>Олениця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та Кабан»</a:t>
            </a:r>
          </a:p>
          <a:p>
            <a:pPr lvl="0"/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«Баба та Гончар»</a:t>
            </a:r>
          </a:p>
          <a:p>
            <a:pPr lvl="0"/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«Соловей, 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</a:rPr>
              <a:t>Жайворонок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</a:p>
          <a:p>
            <a:pPr lvl="0"/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та 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</a:rPr>
              <a:t>Дрізд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».</a:t>
            </a:r>
          </a:p>
          <a:p>
            <a:endParaRPr lang="ru-RU" dirty="0" smtClean="0">
              <a:solidFill>
                <a:schemeClr val="accent1">
                  <a:lumMod val="75000"/>
                </a:schemeClr>
              </a:solidFill>
            </a:endParaRPr>
          </a:p>
          <a:p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1000100" y="1285860"/>
            <a:ext cx="4572000" cy="5078313"/>
          </a:xfrm>
          <a:prstGeom prst="rect">
            <a:avLst/>
          </a:prstGeom>
        </p:spPr>
        <p:txBody>
          <a:bodyPr>
            <a:spAutoFit/>
          </a:bodyPr>
          <a:lstStyle/>
          <a:p>
            <a:pPr lvl="0"/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«Пси»</a:t>
            </a:r>
          </a:p>
          <a:p>
            <a:pPr lvl="0"/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«Ворон 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</a:rPr>
              <a:t>і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Чиж»</a:t>
            </a:r>
          </a:p>
          <a:p>
            <a:pPr lvl="0"/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« 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</a:rPr>
              <a:t>Жайворонки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»</a:t>
            </a:r>
          </a:p>
          <a:p>
            <a:pPr lvl="0"/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«Голова 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</a:rPr>
              <a:t>і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Тулуб»</a:t>
            </a:r>
          </a:p>
          <a:p>
            <a:pPr lvl="0"/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«Чиж  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</a:rPr>
              <a:t>і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</a:rPr>
              <a:t>Щиглик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» </a:t>
            </a:r>
          </a:p>
          <a:p>
            <a:pPr lvl="0"/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« 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</a:rPr>
              <a:t>Годинникові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колеса»</a:t>
            </a:r>
          </a:p>
          <a:p>
            <a:pPr lvl="0"/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«Орел 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</a:rPr>
              <a:t>і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Сорока»</a:t>
            </a:r>
          </a:p>
          <a:p>
            <a:pPr lvl="0"/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«Голова 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</a:rPr>
              <a:t>і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Тулуб»</a:t>
            </a:r>
          </a:p>
          <a:p>
            <a:pPr lvl="0"/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«Мурашка 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</a:rPr>
              <a:t>і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</a:rPr>
              <a:t>Свиня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»</a:t>
            </a:r>
          </a:p>
          <a:p>
            <a:pPr lvl="0"/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«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</a:rPr>
              <a:t>Дві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курки»</a:t>
            </a:r>
          </a:p>
          <a:p>
            <a:pPr lvl="0"/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«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</a:rPr>
              <a:t>Вітер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</a:rPr>
              <a:t>і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</a:rPr>
              <a:t>Філософ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»</a:t>
            </a:r>
          </a:p>
          <a:p>
            <a:pPr lvl="0"/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«Оселка 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</a:rPr>
              <a:t>і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</a:rPr>
              <a:t>Ніж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» </a:t>
            </a:r>
          </a:p>
          <a:p>
            <a:pPr lvl="0"/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«Орел 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</a:rPr>
              <a:t>і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Черепаха»</a:t>
            </a:r>
          </a:p>
          <a:p>
            <a:pPr lvl="0"/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«Сова 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</a:rPr>
              <a:t>і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</a:rPr>
              <a:t>Дрізд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»</a:t>
            </a:r>
          </a:p>
          <a:p>
            <a:pPr lvl="0"/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«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</a:rPr>
              <a:t>Змія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</a:rPr>
              <a:t>і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</a:rPr>
              <a:t>Буфон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» </a:t>
            </a:r>
          </a:p>
          <a:p>
            <a:pPr lvl="0"/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«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</a:rPr>
              <a:t>Жаби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» </a:t>
            </a:r>
          </a:p>
          <a:p>
            <a:pPr lvl="0"/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«Два 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</a:rPr>
              <a:t>коштовні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</a:rPr>
              <a:t>камені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–</a:t>
            </a:r>
          </a:p>
          <a:p>
            <a:pPr lvl="0"/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</a:rPr>
              <a:t>Діамант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</a:rPr>
              <a:t>і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Смарагд».</a:t>
            </a:r>
          </a:p>
        </p:txBody>
      </p:sp>
    </p:spTree>
  </p:cSld>
  <p:clrMapOvr>
    <a:masterClrMapping/>
  </p:clrMapOvr>
  <p:transition>
    <p:wheel spokes="2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Рисунок 13" descr="1297543791_sippanont_samchai_06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" y="214290"/>
            <a:ext cx="9143999" cy="6095999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lumMod val="75000"/>
              </a:schemeClr>
            </a:solidFill>
          </a:ln>
        </p:spPr>
      </p:pic>
      <p:sp>
        <p:nvSpPr>
          <p:cNvPr id="16" name="Двойная волна 15"/>
          <p:cNvSpPr/>
          <p:nvPr/>
        </p:nvSpPr>
        <p:spPr>
          <a:xfrm>
            <a:off x="214282" y="3571876"/>
            <a:ext cx="8643998" cy="1914532"/>
          </a:xfrm>
          <a:prstGeom prst="doubleWave">
            <a:avLst/>
          </a:prstGeom>
          <a:solidFill>
            <a:schemeClr val="bg1">
              <a:lumMod val="85000"/>
              <a:lumOff val="15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 smtClean="0"/>
              <a:t>Але </a:t>
            </a:r>
            <a:r>
              <a:rPr lang="ru-RU" dirty="0" err="1" smtClean="0"/>
              <a:t>Григорій</a:t>
            </a:r>
            <a:r>
              <a:rPr lang="ru-RU" dirty="0" smtClean="0"/>
              <a:t> Сковорода — не </a:t>
            </a:r>
            <a:r>
              <a:rPr lang="ru-RU" dirty="0" err="1" smtClean="0"/>
              <a:t>лише</a:t>
            </a:r>
            <a:r>
              <a:rPr lang="ru-RU" dirty="0" smtClean="0"/>
              <a:t> </a:t>
            </a:r>
            <a:r>
              <a:rPr lang="ru-RU" dirty="0" err="1" smtClean="0"/>
              <a:t>талановитий</a:t>
            </a:r>
            <a:r>
              <a:rPr lang="ru-RU" dirty="0" smtClean="0"/>
              <a:t> </a:t>
            </a:r>
            <a:r>
              <a:rPr lang="ru-RU" dirty="0" err="1" smtClean="0"/>
              <a:t>поет-лірик</a:t>
            </a:r>
            <a:r>
              <a:rPr lang="ru-RU" dirty="0" smtClean="0"/>
              <a:t>, а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видатний</a:t>
            </a:r>
            <a:r>
              <a:rPr lang="ru-RU" dirty="0" smtClean="0"/>
              <a:t> </a:t>
            </a:r>
            <a:r>
              <a:rPr lang="ru-RU" dirty="0" err="1" smtClean="0"/>
              <a:t>байкар</a:t>
            </a:r>
            <a:r>
              <a:rPr lang="ru-RU" dirty="0" smtClean="0"/>
              <a:t>. </a:t>
            </a:r>
            <a:r>
              <a:rPr lang="ru-RU" dirty="0" err="1" smtClean="0"/>
              <a:t>Він</a:t>
            </a:r>
            <a:r>
              <a:rPr lang="ru-RU" dirty="0" smtClean="0"/>
              <a:t> створив ЗО </a:t>
            </a:r>
            <a:r>
              <a:rPr lang="ru-RU" dirty="0" err="1" smtClean="0"/>
              <a:t>прозових</a:t>
            </a:r>
            <a:r>
              <a:rPr lang="ru-RU" dirty="0" smtClean="0"/>
              <a:t> </a:t>
            </a:r>
            <a:r>
              <a:rPr lang="ru-RU" dirty="0" err="1" smtClean="0"/>
              <a:t>байок</a:t>
            </a:r>
            <a:r>
              <a:rPr lang="ru-RU" dirty="0" smtClean="0"/>
              <a:t>, </a:t>
            </a:r>
            <a:r>
              <a:rPr lang="ru-RU" dirty="0" err="1" smtClean="0"/>
              <a:t>оцінених</a:t>
            </a:r>
            <a:r>
              <a:rPr lang="ru-RU" dirty="0" smtClean="0"/>
              <a:t> </a:t>
            </a:r>
            <a:r>
              <a:rPr lang="ru-RU" dirty="0" err="1" smtClean="0"/>
              <a:t>Іваном</a:t>
            </a:r>
            <a:r>
              <a:rPr lang="ru-RU" dirty="0" smtClean="0"/>
              <a:t> Франком як у «десять </a:t>
            </a:r>
            <a:r>
              <a:rPr lang="ru-RU" dirty="0" err="1" smtClean="0"/>
              <a:t>разів</a:t>
            </a:r>
            <a:r>
              <a:rPr lang="ru-RU" dirty="0" smtClean="0"/>
              <a:t> </a:t>
            </a:r>
            <a:r>
              <a:rPr lang="ru-RU" dirty="0" err="1" smtClean="0"/>
              <a:t>глибші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краще</a:t>
            </a:r>
            <a:r>
              <a:rPr lang="ru-RU" dirty="0" smtClean="0"/>
              <a:t> </a:t>
            </a:r>
            <a:r>
              <a:rPr lang="ru-RU" dirty="0" err="1" smtClean="0"/>
              <a:t>розказані</a:t>
            </a:r>
            <a:r>
              <a:rPr lang="ru-RU" dirty="0" smtClean="0"/>
              <a:t>, </a:t>
            </a:r>
            <a:r>
              <a:rPr lang="ru-RU" dirty="0" err="1" smtClean="0"/>
              <a:t>ніж</a:t>
            </a:r>
            <a:r>
              <a:rPr lang="ru-RU" dirty="0" smtClean="0"/>
              <a:t> </a:t>
            </a:r>
            <a:r>
              <a:rPr lang="ru-RU" dirty="0" err="1" smtClean="0"/>
              <a:t>Саадієві</a:t>
            </a:r>
            <a:r>
              <a:rPr lang="ru-RU" dirty="0" smtClean="0"/>
              <a:t> (</a:t>
            </a:r>
            <a:r>
              <a:rPr lang="ru-RU" dirty="0" err="1" smtClean="0"/>
              <a:t>Сааді</a:t>
            </a:r>
            <a:r>
              <a:rPr lang="ru-RU" dirty="0" smtClean="0"/>
              <a:t> — великий </a:t>
            </a:r>
            <a:r>
              <a:rPr lang="ru-RU" dirty="0" err="1" smtClean="0"/>
              <a:t>перський</a:t>
            </a:r>
            <a:r>
              <a:rPr lang="ru-RU" dirty="0" smtClean="0"/>
              <a:t> поет), </a:t>
            </a:r>
            <a:r>
              <a:rPr lang="ru-RU" dirty="0" err="1" smtClean="0"/>
              <a:t>написані</a:t>
            </a:r>
            <a:r>
              <a:rPr lang="ru-RU" dirty="0" smtClean="0"/>
              <a:t> гарною, </a:t>
            </a:r>
            <a:r>
              <a:rPr lang="ru-RU" dirty="0" err="1" smtClean="0"/>
              <a:t>подекуди</a:t>
            </a:r>
            <a:r>
              <a:rPr lang="ru-RU" dirty="0" smtClean="0"/>
              <a:t> </a:t>
            </a:r>
            <a:r>
              <a:rPr lang="ru-RU" dirty="0" err="1" smtClean="0"/>
              <a:t>граціозною</a:t>
            </a:r>
            <a:r>
              <a:rPr lang="ru-RU" dirty="0" smtClean="0"/>
              <a:t> </a:t>
            </a:r>
            <a:r>
              <a:rPr lang="ru-RU" dirty="0" err="1" smtClean="0"/>
              <a:t>мовою</a:t>
            </a:r>
            <a:r>
              <a:rPr lang="ru-RU" dirty="0" smtClean="0"/>
              <a:t>». </a:t>
            </a:r>
            <a:r>
              <a:rPr lang="ru-RU" dirty="0" err="1" smtClean="0"/>
              <a:t>Відтворити</a:t>
            </a:r>
            <a:r>
              <a:rPr lang="ru-RU" dirty="0" smtClean="0"/>
              <a:t> </a:t>
            </a:r>
            <a:r>
              <a:rPr lang="ru-RU" dirty="0" err="1" smtClean="0"/>
              <a:t>істину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висловити</a:t>
            </a:r>
            <a:r>
              <a:rPr lang="ru-RU" dirty="0" smtClean="0"/>
              <a:t> </a:t>
            </a:r>
            <a:r>
              <a:rPr lang="ru-RU" dirty="0" err="1" smtClean="0"/>
              <a:t>критичне</a:t>
            </a:r>
            <a:r>
              <a:rPr lang="ru-RU" dirty="0" smtClean="0"/>
              <a:t> </a:t>
            </a:r>
            <a:r>
              <a:rPr lang="ru-RU" dirty="0" err="1" smtClean="0"/>
              <a:t>ставлення</a:t>
            </a:r>
            <a:r>
              <a:rPr lang="ru-RU" dirty="0" smtClean="0"/>
              <a:t> до </a:t>
            </a:r>
            <a:r>
              <a:rPr lang="ru-RU" dirty="0" err="1" smtClean="0"/>
              <a:t>суспільних</a:t>
            </a:r>
            <a:r>
              <a:rPr lang="ru-RU" dirty="0" smtClean="0"/>
              <a:t> </a:t>
            </a:r>
            <a:r>
              <a:rPr lang="ru-RU" dirty="0" err="1" smtClean="0"/>
              <a:t>явищ</a:t>
            </a:r>
            <a:r>
              <a:rPr lang="ru-RU" dirty="0" smtClean="0"/>
              <a:t> — </a:t>
            </a:r>
            <a:r>
              <a:rPr lang="ru-RU" dirty="0" err="1" smtClean="0"/>
              <a:t>таке</a:t>
            </a:r>
            <a:r>
              <a:rPr lang="ru-RU" dirty="0" smtClean="0"/>
              <a:t>, на думку </a:t>
            </a:r>
            <a:r>
              <a:rPr lang="ru-RU" dirty="0" smtClean="0"/>
              <a:t>Сковороди, </a:t>
            </a:r>
            <a:r>
              <a:rPr lang="ru-RU" dirty="0" err="1" smtClean="0"/>
              <a:t>завдання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призначення</a:t>
            </a:r>
            <a:r>
              <a:rPr lang="ru-RU" dirty="0" smtClean="0"/>
              <a:t> байки. </a:t>
            </a:r>
            <a:endParaRPr lang="ru-RU" dirty="0"/>
          </a:p>
        </p:txBody>
      </p:sp>
    </p:spTree>
  </p:cSld>
  <p:clrMapOvr>
    <a:masterClrMapping/>
  </p:clrMapOvr>
  <p:transition>
    <p:wheel spokes="2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кругленный прямоугольник 8"/>
          <p:cNvSpPr/>
          <p:nvPr/>
        </p:nvSpPr>
        <p:spPr>
          <a:xfrm>
            <a:off x="2928926" y="285728"/>
            <a:ext cx="5786478" cy="5929354"/>
          </a:xfrm>
          <a:prstGeom prst="round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 </a:t>
            </a:r>
            <a:r>
              <a:rPr lang="ru-RU" dirty="0" err="1" smtClean="0"/>
              <a:t>Значна</a:t>
            </a:r>
            <a:r>
              <a:rPr lang="ru-RU" dirty="0" smtClean="0"/>
              <a:t> </a:t>
            </a:r>
            <a:r>
              <a:rPr lang="ru-RU" dirty="0" err="1" smtClean="0"/>
              <a:t>частина</a:t>
            </a:r>
            <a:r>
              <a:rPr lang="ru-RU" dirty="0" smtClean="0"/>
              <a:t> </a:t>
            </a:r>
            <a:r>
              <a:rPr lang="ru-RU" dirty="0" err="1" smtClean="0"/>
              <a:t>байок</a:t>
            </a:r>
            <a:r>
              <a:rPr lang="ru-RU" dirty="0" smtClean="0"/>
              <a:t> </a:t>
            </a:r>
            <a:r>
              <a:rPr lang="ru-RU" dirty="0" err="1" smtClean="0"/>
              <a:t>присвячена</a:t>
            </a:r>
            <a:r>
              <a:rPr lang="ru-RU" dirty="0" smtClean="0"/>
              <a:t> </a:t>
            </a:r>
            <a:r>
              <a:rPr lang="ru-RU" dirty="0" err="1" smtClean="0"/>
              <a:t>темі</a:t>
            </a:r>
            <a:r>
              <a:rPr lang="ru-RU" dirty="0" smtClean="0"/>
              <a:t> «</a:t>
            </a:r>
            <a:r>
              <a:rPr lang="ru-RU" dirty="0" err="1" smtClean="0"/>
              <a:t>сродної</a:t>
            </a:r>
            <a:r>
              <a:rPr lang="ru-RU" dirty="0" smtClean="0"/>
              <a:t> </a:t>
            </a:r>
            <a:r>
              <a:rPr lang="ru-RU" dirty="0" err="1" smtClean="0"/>
              <a:t>праці</a:t>
            </a:r>
            <a:r>
              <a:rPr lang="ru-RU" dirty="0" smtClean="0"/>
              <a:t>». </a:t>
            </a:r>
            <a:r>
              <a:rPr lang="ru-RU" dirty="0" err="1" smtClean="0"/>
              <a:t>Кожна</a:t>
            </a:r>
            <a:r>
              <a:rPr lang="ru-RU" dirty="0" smtClean="0"/>
              <a:t> </a:t>
            </a:r>
            <a:r>
              <a:rPr lang="ru-RU" dirty="0" err="1" smtClean="0"/>
              <a:t>людина</a:t>
            </a:r>
            <a:r>
              <a:rPr lang="ru-RU" dirty="0" smtClean="0"/>
              <a:t>, на думку Сковороди, </a:t>
            </a:r>
            <a:r>
              <a:rPr lang="ru-RU" dirty="0" err="1" smtClean="0"/>
              <a:t>наділена</a:t>
            </a:r>
            <a:r>
              <a:rPr lang="ru-RU" dirty="0" smtClean="0"/>
              <a:t> </a:t>
            </a:r>
            <a:r>
              <a:rPr lang="ru-RU" dirty="0" err="1" smtClean="0"/>
              <a:t>певним</a:t>
            </a:r>
            <a:r>
              <a:rPr lang="ru-RU" dirty="0" smtClean="0"/>
              <a:t> даром. Треба </a:t>
            </a:r>
            <a:r>
              <a:rPr lang="ru-RU" dirty="0" err="1" smtClean="0"/>
              <a:t>вчитись</a:t>
            </a:r>
            <a:r>
              <a:rPr lang="ru-RU" dirty="0" smtClean="0"/>
              <a:t> </a:t>
            </a:r>
            <a:r>
              <a:rPr lang="ru-RU" dirty="0" err="1" smtClean="0"/>
              <a:t>розпізнати</a:t>
            </a:r>
            <a:r>
              <a:rPr lang="ru-RU" dirty="0" smtClean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. </a:t>
            </a:r>
            <a:r>
              <a:rPr lang="ru-RU" dirty="0" err="1" smtClean="0"/>
              <a:t>Дехто</a:t>
            </a:r>
            <a:r>
              <a:rPr lang="ru-RU" dirty="0" smtClean="0"/>
              <a:t>, </a:t>
            </a:r>
            <a:r>
              <a:rPr lang="ru-RU" dirty="0" err="1" smtClean="0"/>
              <a:t>знехтувавши</a:t>
            </a:r>
            <a:r>
              <a:rPr lang="ru-RU" dirty="0" smtClean="0"/>
              <a:t> </a:t>
            </a:r>
            <a:r>
              <a:rPr lang="ru-RU" dirty="0" err="1" smtClean="0"/>
              <a:t>природними</a:t>
            </a:r>
            <a:r>
              <a:rPr lang="ru-RU" dirty="0" smtClean="0"/>
              <a:t> задатками, </a:t>
            </a:r>
            <a:r>
              <a:rPr lang="ru-RU" dirty="0" err="1" smtClean="0"/>
              <a:t>вибирає</a:t>
            </a:r>
            <a:r>
              <a:rPr lang="ru-RU" dirty="0" smtClean="0"/>
              <a:t> для себе </a:t>
            </a:r>
            <a:r>
              <a:rPr lang="ru-RU" dirty="0" err="1" smtClean="0"/>
              <a:t>прибутковий</a:t>
            </a:r>
            <a:r>
              <a:rPr lang="ru-RU" dirty="0" smtClean="0"/>
              <a:t> </a:t>
            </a:r>
            <a:r>
              <a:rPr lang="ru-RU" dirty="0" err="1" smtClean="0"/>
              <a:t>фах</a:t>
            </a:r>
            <a:r>
              <a:rPr lang="ru-RU" dirty="0" smtClean="0"/>
              <a:t>, </a:t>
            </a:r>
            <a:r>
              <a:rPr lang="ru-RU" dirty="0" err="1" smtClean="0"/>
              <a:t>але</a:t>
            </a:r>
            <a:r>
              <a:rPr lang="ru-RU" dirty="0" smtClean="0"/>
              <a:t> </a:t>
            </a:r>
            <a:r>
              <a:rPr lang="ru-RU" dirty="0" err="1" smtClean="0"/>
              <a:t>цим</a:t>
            </a:r>
            <a:r>
              <a:rPr lang="ru-RU" dirty="0" smtClean="0"/>
              <a:t> шкодить </a:t>
            </a:r>
            <a:r>
              <a:rPr lang="ru-RU" dirty="0" err="1" smtClean="0"/>
              <a:t>собі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суспільству</a:t>
            </a:r>
            <a:r>
              <a:rPr lang="ru-RU" dirty="0" smtClean="0"/>
              <a:t>. «Не </a:t>
            </a:r>
            <a:r>
              <a:rPr lang="ru-RU" dirty="0" err="1" smtClean="0"/>
              <a:t>змагай</a:t>
            </a:r>
            <a:r>
              <a:rPr lang="ru-RU" dirty="0" smtClean="0"/>
              <a:t> до того, </a:t>
            </a:r>
            <a:r>
              <a:rPr lang="ru-RU" dirty="0" err="1" smtClean="0"/>
              <a:t>що</a:t>
            </a:r>
            <a:r>
              <a:rPr lang="ru-RU" dirty="0" smtClean="0"/>
              <a:t> не дано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природи</a:t>
            </a:r>
            <a:r>
              <a:rPr lang="ru-RU" dirty="0" smtClean="0"/>
              <a:t>»,— </a:t>
            </a:r>
            <a:r>
              <a:rPr lang="ru-RU" dirty="0" err="1" smtClean="0"/>
              <a:t>повчав</a:t>
            </a:r>
            <a:r>
              <a:rPr lang="ru-RU" dirty="0" smtClean="0"/>
              <a:t> </a:t>
            </a:r>
            <a:r>
              <a:rPr lang="ru-RU" dirty="0" err="1" smtClean="0"/>
              <a:t>він</a:t>
            </a:r>
            <a:r>
              <a:rPr lang="ru-RU" dirty="0" smtClean="0"/>
              <a:t>. </a:t>
            </a:r>
            <a:r>
              <a:rPr lang="ru-RU" dirty="0" err="1" smtClean="0"/>
              <a:t>Саме</a:t>
            </a:r>
            <a:r>
              <a:rPr lang="ru-RU" dirty="0" smtClean="0"/>
              <a:t> </a:t>
            </a:r>
            <a:r>
              <a:rPr lang="ru-RU" dirty="0" err="1" smtClean="0"/>
              <a:t>ця</a:t>
            </a:r>
            <a:r>
              <a:rPr lang="ru-RU" dirty="0" smtClean="0"/>
              <a:t> думка </a:t>
            </a:r>
            <a:r>
              <a:rPr lang="ru-RU" dirty="0" err="1" smtClean="0"/>
              <a:t>покладена</a:t>
            </a:r>
            <a:r>
              <a:rPr lang="ru-RU" dirty="0" smtClean="0"/>
              <a:t> в основу байки «</a:t>
            </a:r>
            <a:r>
              <a:rPr lang="ru-RU" dirty="0" err="1" smtClean="0"/>
              <a:t>Бджола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Шершень». </a:t>
            </a:r>
            <a:r>
              <a:rPr lang="ru-RU" dirty="0" err="1" smtClean="0"/>
              <a:t>Бджоли</a:t>
            </a:r>
            <a:r>
              <a:rPr lang="ru-RU" dirty="0" smtClean="0"/>
              <a:t> </a:t>
            </a:r>
            <a:r>
              <a:rPr lang="ru-RU" dirty="0" err="1" smtClean="0"/>
              <a:t>збирають</a:t>
            </a:r>
            <a:r>
              <a:rPr lang="ru-RU" dirty="0" smtClean="0"/>
              <a:t> мед, тому </a:t>
            </a:r>
            <a:r>
              <a:rPr lang="ru-RU" dirty="0" err="1" smtClean="0"/>
              <a:t>що</a:t>
            </a:r>
            <a:r>
              <a:rPr lang="ru-RU" dirty="0" smtClean="0"/>
              <a:t> «для </a:t>
            </a:r>
            <a:r>
              <a:rPr lang="ru-RU" dirty="0" err="1" smtClean="0"/>
              <a:t>цього</a:t>
            </a:r>
            <a:r>
              <a:rPr lang="ru-RU" dirty="0" smtClean="0"/>
              <a:t> </a:t>
            </a:r>
            <a:r>
              <a:rPr lang="ru-RU" dirty="0" err="1" smtClean="0"/>
              <a:t>народжені</a:t>
            </a:r>
            <a:r>
              <a:rPr lang="ru-RU" dirty="0" smtClean="0"/>
              <a:t>», </a:t>
            </a:r>
            <a:r>
              <a:rPr lang="ru-RU" dirty="0" err="1" smtClean="0"/>
              <a:t>для</a:t>
            </a:r>
            <a:r>
              <a:rPr lang="ru-RU" dirty="0" smtClean="0"/>
              <a:t> них сам </a:t>
            </a:r>
            <a:r>
              <a:rPr lang="ru-RU" dirty="0" err="1" smtClean="0"/>
              <a:t>процес</a:t>
            </a:r>
            <a:r>
              <a:rPr lang="ru-RU" dirty="0" smtClean="0"/>
              <a:t> </a:t>
            </a:r>
            <a:r>
              <a:rPr lang="ru-RU" dirty="0" err="1" smtClean="0"/>
              <a:t>збирання</a:t>
            </a:r>
            <a:r>
              <a:rPr lang="ru-RU" dirty="0" smtClean="0"/>
              <a:t> меду «</a:t>
            </a:r>
            <a:r>
              <a:rPr lang="ru-RU" dirty="0" err="1" smtClean="0"/>
              <a:t>незрівнянно</a:t>
            </a:r>
            <a:r>
              <a:rPr lang="ru-RU" dirty="0" smtClean="0"/>
              <a:t> </a:t>
            </a:r>
            <a:r>
              <a:rPr lang="ru-RU" dirty="0" err="1" smtClean="0"/>
              <a:t>більша</a:t>
            </a:r>
            <a:r>
              <a:rPr lang="ru-RU" dirty="0" smtClean="0"/>
              <a:t> </a:t>
            </a:r>
            <a:r>
              <a:rPr lang="ru-RU" dirty="0" err="1" smtClean="0"/>
              <a:t>радість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споживання</a:t>
            </a:r>
            <a:r>
              <a:rPr lang="ru-RU" dirty="0" smtClean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».</a:t>
            </a:r>
            <a:endParaRPr lang="ru-RU" dirty="0"/>
          </a:p>
        </p:txBody>
      </p:sp>
    </p:spTree>
  </p:cSld>
  <p:clrMapOvr>
    <a:masterClrMapping/>
  </p:clrMapOvr>
  <p:transition>
    <p:wheel spokes="2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571480"/>
            <a:ext cx="8229600" cy="5214974"/>
          </a:xfrm>
        </p:spPr>
        <p:txBody>
          <a:bodyPr>
            <a:normAutofit fontScale="77500" lnSpcReduction="20000"/>
          </a:bodyPr>
          <a:lstStyle/>
          <a:p>
            <a:r>
              <a:rPr lang="ru-RU" dirty="0" err="1" smtClean="0"/>
              <a:t>Прозираючи</a:t>
            </a:r>
            <a:r>
              <a:rPr lang="ru-RU" dirty="0" smtClean="0"/>
              <a:t> думкою в </a:t>
            </a:r>
            <a:r>
              <a:rPr lang="ru-RU" dirty="0" err="1" smtClean="0"/>
              <a:t>майбутнє</a:t>
            </a:r>
            <a:r>
              <a:rPr lang="en-US" dirty="0" smtClean="0"/>
              <a:t> </a:t>
            </a:r>
            <a:r>
              <a:rPr lang="ru-RU" dirty="0" smtClean="0"/>
              <a:t>, Сковорода </a:t>
            </a:r>
            <a:r>
              <a:rPr lang="ru-RU" dirty="0" err="1" smtClean="0"/>
              <a:t>замислювався</a:t>
            </a:r>
            <a:r>
              <a:rPr lang="ru-RU" dirty="0" smtClean="0"/>
              <a:t>, </a:t>
            </a:r>
            <a:r>
              <a:rPr lang="ru-RU" dirty="0" err="1" smtClean="0"/>
              <a:t>якою</a:t>
            </a:r>
            <a:r>
              <a:rPr lang="ru-RU" dirty="0" smtClean="0"/>
              <a:t> буде </a:t>
            </a:r>
            <a:r>
              <a:rPr lang="ru-RU" dirty="0" err="1" smtClean="0"/>
              <a:t>людина</a:t>
            </a:r>
            <a:r>
              <a:rPr lang="ru-RU" dirty="0" smtClean="0"/>
              <a:t> </a:t>
            </a:r>
            <a:r>
              <a:rPr lang="ru-RU" dirty="0" err="1" smtClean="0"/>
              <a:t>прийдешнього</a:t>
            </a:r>
            <a:r>
              <a:rPr lang="ru-RU" dirty="0" smtClean="0"/>
              <a:t> </a:t>
            </a:r>
            <a:r>
              <a:rPr lang="ru-RU" dirty="0" err="1" smtClean="0"/>
              <a:t>суспільства</a:t>
            </a:r>
            <a:r>
              <a:rPr lang="ru-RU" dirty="0" smtClean="0"/>
              <a:t>. </a:t>
            </a:r>
            <a:r>
              <a:rPr lang="ru-RU" dirty="0" err="1" smtClean="0"/>
              <a:t>Йому</a:t>
            </a:r>
            <a:r>
              <a:rPr lang="ru-RU" dirty="0" smtClean="0"/>
              <a:t> </a:t>
            </a:r>
            <a:r>
              <a:rPr lang="ru-RU" dirty="0" err="1" smtClean="0"/>
              <a:t>мріялось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людина</a:t>
            </a:r>
            <a:r>
              <a:rPr lang="ru-RU" dirty="0" smtClean="0"/>
              <a:t> </a:t>
            </a:r>
            <a:r>
              <a:rPr lang="ru-RU" dirty="0" smtClean="0"/>
              <a:t>стане</a:t>
            </a:r>
            <a:r>
              <a:rPr lang="ru-RU" dirty="0" smtClean="0"/>
              <a:t> </a:t>
            </a:r>
            <a:r>
              <a:rPr lang="ru-RU" dirty="0" smtClean="0"/>
              <a:t>в </a:t>
            </a:r>
            <a:r>
              <a:rPr lang="ru-RU" dirty="0" err="1" smtClean="0"/>
              <a:t>майбутньому</a:t>
            </a:r>
            <a:r>
              <a:rPr lang="ru-RU" dirty="0" smtClean="0"/>
              <a:t> </a:t>
            </a:r>
            <a:r>
              <a:rPr lang="ru-RU" dirty="0" err="1" smtClean="0"/>
              <a:t>досконалою</a:t>
            </a:r>
            <a:r>
              <a:rPr lang="ru-RU" dirty="0" smtClean="0"/>
              <a:t> – </a:t>
            </a:r>
            <a:r>
              <a:rPr lang="ru-RU" dirty="0" err="1" smtClean="0"/>
              <a:t>розумною</a:t>
            </a:r>
            <a:r>
              <a:rPr lang="ru-RU" dirty="0" smtClean="0"/>
              <a:t>, доброю, порядною, справедливою, </a:t>
            </a:r>
            <a:r>
              <a:rPr lang="ru-RU" dirty="0" err="1" smtClean="0"/>
              <a:t>тоді</a:t>
            </a:r>
            <a:r>
              <a:rPr lang="ru-RU" dirty="0" smtClean="0"/>
              <a:t> </a:t>
            </a:r>
            <a:r>
              <a:rPr lang="ru-RU" dirty="0" err="1" smtClean="0"/>
              <a:t>виникало</a:t>
            </a:r>
            <a:r>
              <a:rPr lang="ru-RU" dirty="0" smtClean="0"/>
              <a:t> </a:t>
            </a:r>
            <a:r>
              <a:rPr lang="ru-RU" dirty="0" err="1" smtClean="0"/>
              <a:t>запитання</a:t>
            </a:r>
            <a:r>
              <a:rPr lang="ru-RU" dirty="0" smtClean="0"/>
              <a:t>: 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                         </a:t>
            </a:r>
            <a:r>
              <a:rPr lang="ru-RU" sz="3400" b="1" dirty="0" smtClean="0"/>
              <a:t>як </a:t>
            </a:r>
            <a:r>
              <a:rPr lang="ru-RU" sz="3400" b="1" dirty="0" smtClean="0"/>
              <a:t>же </a:t>
            </a:r>
            <a:r>
              <a:rPr lang="ru-RU" sz="3400" b="1" dirty="0" err="1" smtClean="0"/>
              <a:t>досягти</a:t>
            </a:r>
            <a:r>
              <a:rPr lang="ru-RU" sz="3400" b="1" dirty="0" smtClean="0"/>
              <a:t> </a:t>
            </a:r>
            <a:r>
              <a:rPr lang="ru-RU" sz="3400" b="1" dirty="0" err="1" smtClean="0"/>
              <a:t>такої</a:t>
            </a:r>
            <a:r>
              <a:rPr lang="ru-RU" sz="3400" b="1" dirty="0" smtClean="0"/>
              <a:t> </a:t>
            </a:r>
            <a:r>
              <a:rPr lang="ru-RU" sz="3400" b="1" dirty="0" err="1" smtClean="0"/>
              <a:t>досконалості</a:t>
            </a:r>
            <a:r>
              <a:rPr lang="ru-RU" sz="3400" b="1" dirty="0" smtClean="0"/>
              <a:t>?</a:t>
            </a:r>
          </a:p>
          <a:p>
            <a:endParaRPr lang="ru-RU" dirty="0" smtClean="0"/>
          </a:p>
          <a:p>
            <a:r>
              <a:rPr lang="ru-RU" b="1" dirty="0" err="1" smtClean="0"/>
              <a:t>Поширенням</a:t>
            </a:r>
            <a:r>
              <a:rPr lang="ru-RU" b="1" dirty="0" smtClean="0"/>
              <a:t> </a:t>
            </a:r>
            <a:r>
              <a:rPr lang="ru-RU" b="1" dirty="0" err="1" smtClean="0"/>
              <a:t>знань</a:t>
            </a:r>
            <a:r>
              <a:rPr lang="ru-RU" b="1" dirty="0" smtClean="0"/>
              <a:t> </a:t>
            </a:r>
            <a:r>
              <a:rPr lang="ru-RU" dirty="0" err="1" smtClean="0"/>
              <a:t>насамперед</a:t>
            </a:r>
            <a:r>
              <a:rPr lang="ru-RU" dirty="0" smtClean="0"/>
              <a:t>. У </a:t>
            </a:r>
            <a:r>
              <a:rPr lang="ru-RU" dirty="0" err="1" smtClean="0"/>
              <a:t>філософських</a:t>
            </a:r>
            <a:r>
              <a:rPr lang="ru-RU" dirty="0" smtClean="0"/>
              <a:t> листах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працях</a:t>
            </a:r>
            <a:r>
              <a:rPr lang="ru-RU" dirty="0" smtClean="0"/>
              <a:t> Сковорода </a:t>
            </a:r>
            <a:r>
              <a:rPr lang="ru-RU" dirty="0" err="1" smtClean="0"/>
              <a:t>утверджував</a:t>
            </a:r>
            <a:r>
              <a:rPr lang="ru-RU" dirty="0" smtClean="0"/>
              <a:t> культ </a:t>
            </a:r>
            <a:r>
              <a:rPr lang="ru-RU" dirty="0" err="1" smtClean="0"/>
              <a:t>розуму</a:t>
            </a:r>
            <a:r>
              <a:rPr lang="ru-RU" dirty="0" smtClean="0"/>
              <a:t>, </a:t>
            </a:r>
            <a:r>
              <a:rPr lang="ru-RU" dirty="0" smtClean="0"/>
              <a:t>без </a:t>
            </a:r>
            <a:r>
              <a:rPr lang="ru-RU" dirty="0" err="1" smtClean="0"/>
              <a:t>якого</a:t>
            </a:r>
            <a:r>
              <a:rPr lang="ru-RU" dirty="0" smtClean="0"/>
              <a:t> наше </a:t>
            </a:r>
            <a:r>
              <a:rPr lang="ru-RU" dirty="0" err="1" smtClean="0"/>
              <a:t>життя</a:t>
            </a:r>
            <a:r>
              <a:rPr lang="ru-RU" dirty="0" smtClean="0"/>
              <a:t>  не </a:t>
            </a:r>
            <a:r>
              <a:rPr lang="ru-RU" dirty="0" err="1" smtClean="0"/>
              <a:t>має</a:t>
            </a:r>
            <a:r>
              <a:rPr lang="ru-RU" dirty="0" smtClean="0"/>
              <a:t> </a:t>
            </a:r>
            <a:r>
              <a:rPr lang="ru-RU" dirty="0" err="1" smtClean="0"/>
              <a:t>жодного</a:t>
            </a:r>
            <a:r>
              <a:rPr lang="ru-RU" dirty="0" smtClean="0"/>
              <a:t> </a:t>
            </a:r>
            <a:r>
              <a:rPr lang="ru-RU" dirty="0" err="1" smtClean="0"/>
              <a:t>сенсу</a:t>
            </a:r>
            <a:r>
              <a:rPr lang="ru-RU" dirty="0" smtClean="0"/>
              <a:t>. </a:t>
            </a:r>
            <a:r>
              <a:rPr lang="ru-RU" dirty="0" err="1" smtClean="0"/>
              <a:t>Також</a:t>
            </a:r>
            <a:r>
              <a:rPr lang="ru-RU" dirty="0" smtClean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 твори </a:t>
            </a:r>
            <a:r>
              <a:rPr lang="ru-RU" dirty="0" err="1" smtClean="0"/>
              <a:t>допомагають</a:t>
            </a:r>
            <a:r>
              <a:rPr lang="ru-RU" dirty="0" smtClean="0"/>
              <a:t> нам </a:t>
            </a:r>
            <a:r>
              <a:rPr lang="ru-RU" dirty="0" err="1" smtClean="0"/>
              <a:t>збагнути</a:t>
            </a:r>
            <a:r>
              <a:rPr lang="ru-RU" dirty="0" smtClean="0"/>
              <a:t> шляхи </a:t>
            </a:r>
            <a:r>
              <a:rPr lang="ru-RU" dirty="0" smtClean="0"/>
              <a:t> </a:t>
            </a:r>
            <a:r>
              <a:rPr lang="ru-RU" dirty="0" err="1" smtClean="0"/>
              <a:t>досягнення</a:t>
            </a:r>
            <a:r>
              <a:rPr lang="ru-RU" dirty="0" smtClean="0"/>
              <a:t> </a:t>
            </a:r>
            <a:r>
              <a:rPr lang="ru-RU" dirty="0" err="1" smtClean="0"/>
              <a:t>знань</a:t>
            </a:r>
            <a:r>
              <a:rPr lang="ru-RU" dirty="0" smtClean="0"/>
              <a:t>. </a:t>
            </a:r>
            <a:r>
              <a:rPr lang="ru-RU" dirty="0" smtClean="0"/>
              <a:t>Одним </a:t>
            </a:r>
            <a:r>
              <a:rPr lang="ru-RU" dirty="0" err="1" smtClean="0"/>
              <a:t>із</a:t>
            </a:r>
            <a:r>
              <a:rPr lang="ru-RU" dirty="0" smtClean="0"/>
              <a:t> </a:t>
            </a:r>
            <a:r>
              <a:rPr lang="ru-RU" dirty="0" err="1" smtClean="0"/>
              <a:t>свідчень</a:t>
            </a:r>
            <a:r>
              <a:rPr lang="ru-RU" dirty="0" smtClean="0"/>
              <a:t> </a:t>
            </a:r>
            <a:r>
              <a:rPr lang="ru-RU" dirty="0" err="1" smtClean="0"/>
              <a:t>глибини</a:t>
            </a:r>
            <a:r>
              <a:rPr lang="ru-RU" dirty="0" smtClean="0"/>
              <a:t> </a:t>
            </a:r>
            <a:r>
              <a:rPr lang="ru-RU" dirty="0" err="1" smtClean="0"/>
              <a:t>творів</a:t>
            </a:r>
            <a:r>
              <a:rPr lang="ru-RU" dirty="0" smtClean="0"/>
              <a:t> Сковороди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їх</a:t>
            </a:r>
            <a:r>
              <a:rPr lang="ru-RU" dirty="0" smtClean="0"/>
              <a:t> </a:t>
            </a:r>
            <a:r>
              <a:rPr lang="ru-RU" dirty="0" err="1" smtClean="0"/>
              <a:t>афористичність</a:t>
            </a:r>
            <a:r>
              <a:rPr lang="ru-RU" dirty="0" smtClean="0"/>
              <a:t>. Не одна </a:t>
            </a:r>
            <a:r>
              <a:rPr lang="ru-RU" dirty="0" err="1" smtClean="0"/>
              <a:t>крилата</a:t>
            </a:r>
            <a:r>
              <a:rPr lang="ru-RU" dirty="0" smtClean="0"/>
              <a:t> фраза </a:t>
            </a:r>
            <a:r>
              <a:rPr lang="ru-RU" dirty="0" err="1" smtClean="0"/>
              <a:t>пішла</a:t>
            </a:r>
            <a:r>
              <a:rPr lang="ru-RU" dirty="0" smtClean="0"/>
              <a:t> </a:t>
            </a:r>
            <a:r>
              <a:rPr lang="ru-RU" dirty="0" err="1" smtClean="0"/>
              <a:t>мандрувати</a:t>
            </a:r>
            <a:r>
              <a:rPr lang="ru-RU" dirty="0" smtClean="0"/>
              <a:t> по </a:t>
            </a:r>
            <a:r>
              <a:rPr lang="ru-RU" dirty="0" err="1" smtClean="0"/>
              <a:t>світу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писань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  <p:transition>
    <p:wheel spokes="2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4290"/>
            <a:ext cx="7115196" cy="1452236"/>
          </a:xfrm>
        </p:spPr>
        <p:txBody>
          <a:bodyPr>
            <a:normAutofit/>
          </a:bodyPr>
          <a:lstStyle/>
          <a:p>
            <a:r>
              <a:rPr lang="uk-UA" sz="2400" dirty="0" smtClean="0"/>
              <a:t>Афоризми   Сковороди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 err="1" smtClean="0"/>
              <a:t>Сліпі</a:t>
            </a:r>
            <a:r>
              <a:rPr lang="ru-RU" dirty="0" smtClean="0"/>
              <a:t> </a:t>
            </a:r>
            <a:r>
              <a:rPr lang="ru-RU" dirty="0" err="1" smtClean="0"/>
              <a:t>очі</a:t>
            </a:r>
            <a:r>
              <a:rPr lang="ru-RU" dirty="0" smtClean="0"/>
              <a:t>, коли </a:t>
            </a:r>
            <a:r>
              <a:rPr lang="ru-RU" dirty="0" err="1" smtClean="0"/>
              <a:t>затулені</a:t>
            </a:r>
            <a:r>
              <a:rPr lang="ru-RU" dirty="0" smtClean="0"/>
              <a:t> </a:t>
            </a:r>
            <a:r>
              <a:rPr lang="ru-RU" dirty="0" err="1" smtClean="0"/>
              <a:t>зіниці</a:t>
            </a:r>
            <a:r>
              <a:rPr lang="ru-RU" dirty="0" smtClean="0"/>
              <a:t>. </a:t>
            </a:r>
          </a:p>
          <a:p>
            <a:r>
              <a:rPr lang="ru-RU" dirty="0" smtClean="0"/>
              <a:t>Як </a:t>
            </a:r>
            <a:r>
              <a:rPr lang="ru-RU" dirty="0" err="1" smtClean="0"/>
              <a:t>ліки</a:t>
            </a:r>
            <a:r>
              <a:rPr lang="ru-RU" dirty="0" smtClean="0"/>
              <a:t> не </a:t>
            </a:r>
            <a:r>
              <a:rPr lang="ru-RU" dirty="0" err="1" smtClean="0"/>
              <a:t>завжди</a:t>
            </a:r>
            <a:r>
              <a:rPr lang="ru-RU" dirty="0" smtClean="0"/>
              <a:t> </a:t>
            </a:r>
            <a:r>
              <a:rPr lang="ru-RU" dirty="0" err="1" smtClean="0"/>
              <a:t>приємні</a:t>
            </a:r>
            <a:r>
              <a:rPr lang="ru-RU" dirty="0" smtClean="0"/>
              <a:t>, так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істина</a:t>
            </a:r>
            <a:r>
              <a:rPr lang="ru-RU" dirty="0" smtClean="0"/>
              <a:t> </a:t>
            </a:r>
            <a:r>
              <a:rPr lang="ru-RU" dirty="0" err="1" smtClean="0"/>
              <a:t>буває</a:t>
            </a:r>
            <a:r>
              <a:rPr lang="ru-RU" dirty="0" smtClean="0"/>
              <a:t> </a:t>
            </a:r>
            <a:r>
              <a:rPr lang="ru-RU" dirty="0" err="1" smtClean="0"/>
              <a:t>сувора</a:t>
            </a:r>
            <a:r>
              <a:rPr lang="ru-RU" dirty="0" smtClean="0"/>
              <a:t>. </a:t>
            </a:r>
          </a:p>
          <a:p>
            <a:r>
              <a:rPr lang="ru-RU" dirty="0" smtClean="0"/>
              <a:t>Все </a:t>
            </a:r>
            <a:r>
              <a:rPr lang="ru-RU" dirty="0" err="1" smtClean="0"/>
              <a:t>минає</a:t>
            </a:r>
            <a:r>
              <a:rPr lang="ru-RU" dirty="0" smtClean="0"/>
              <a:t>, </a:t>
            </a:r>
            <a:r>
              <a:rPr lang="ru-RU" dirty="0" err="1" smtClean="0"/>
              <a:t>але</a:t>
            </a:r>
            <a:r>
              <a:rPr lang="ru-RU" dirty="0" smtClean="0"/>
              <a:t> </a:t>
            </a:r>
            <a:r>
              <a:rPr lang="ru-RU" dirty="0" err="1" smtClean="0"/>
              <a:t>любов</a:t>
            </a:r>
            <a:r>
              <a:rPr lang="ru-RU" dirty="0" smtClean="0"/>
              <a:t> </a:t>
            </a:r>
            <a:r>
              <a:rPr lang="ru-RU" dirty="0" err="1" smtClean="0"/>
              <a:t>після</a:t>
            </a:r>
            <a:r>
              <a:rPr lang="ru-RU" dirty="0" smtClean="0"/>
              <a:t> </a:t>
            </a:r>
            <a:r>
              <a:rPr lang="ru-RU" dirty="0" err="1" smtClean="0"/>
              <a:t>всього</a:t>
            </a:r>
            <a:r>
              <a:rPr lang="ru-RU" dirty="0" smtClean="0"/>
              <a:t> </a:t>
            </a:r>
            <a:r>
              <a:rPr lang="ru-RU" dirty="0" err="1" smtClean="0"/>
              <a:t>зостається</a:t>
            </a:r>
            <a:r>
              <a:rPr lang="ru-RU" dirty="0" smtClean="0"/>
              <a:t>. </a:t>
            </a:r>
          </a:p>
          <a:p>
            <a:r>
              <a:rPr lang="ru-RU" dirty="0" smtClean="0"/>
              <a:t>Кому душа </a:t>
            </a:r>
            <a:r>
              <a:rPr lang="ru-RU" dirty="0" err="1" smtClean="0"/>
              <a:t>болить</a:t>
            </a:r>
            <a:r>
              <a:rPr lang="ru-RU" dirty="0" smtClean="0"/>
              <a:t>, тому весь </a:t>
            </a:r>
            <a:r>
              <a:rPr lang="ru-RU" dirty="0" err="1" smtClean="0"/>
              <a:t>світ</a:t>
            </a:r>
            <a:r>
              <a:rPr lang="ru-RU" dirty="0" smtClean="0"/>
              <a:t> плаче. </a:t>
            </a:r>
          </a:p>
          <a:p>
            <a:r>
              <a:rPr lang="ru-RU" dirty="0" err="1" smtClean="0"/>
              <a:t>Тоді</a:t>
            </a:r>
            <a:r>
              <a:rPr lang="ru-RU" dirty="0" smtClean="0"/>
              <a:t> </a:t>
            </a:r>
            <a:r>
              <a:rPr lang="ru-RU" dirty="0" err="1" smtClean="0"/>
              <a:t>лише</a:t>
            </a:r>
            <a:r>
              <a:rPr lang="ru-RU" dirty="0" smtClean="0"/>
              <a:t> </a:t>
            </a:r>
            <a:r>
              <a:rPr lang="ru-RU" dirty="0" err="1" smtClean="0"/>
              <a:t>пізнається</a:t>
            </a:r>
            <a:r>
              <a:rPr lang="ru-RU" dirty="0" smtClean="0"/>
              <a:t> </a:t>
            </a:r>
            <a:r>
              <a:rPr lang="ru-RU" dirty="0" err="1" smtClean="0"/>
              <a:t>цінність</a:t>
            </a:r>
            <a:r>
              <a:rPr lang="ru-RU" dirty="0" smtClean="0"/>
              <a:t> часу, коли </a:t>
            </a:r>
            <a:r>
              <a:rPr lang="ru-RU" dirty="0" err="1" smtClean="0"/>
              <a:t>він</a:t>
            </a:r>
            <a:r>
              <a:rPr lang="ru-RU" dirty="0" smtClean="0"/>
              <a:t> </a:t>
            </a:r>
            <a:r>
              <a:rPr lang="ru-RU" dirty="0" err="1" smtClean="0"/>
              <a:t>втрачений</a:t>
            </a:r>
            <a:r>
              <a:rPr lang="ru-RU" dirty="0" smtClean="0"/>
              <a:t>. </a:t>
            </a:r>
          </a:p>
          <a:p>
            <a:r>
              <a:rPr lang="ru-RU" dirty="0" err="1" smtClean="0"/>
              <a:t>Ти</a:t>
            </a:r>
            <a:r>
              <a:rPr lang="ru-RU" dirty="0" smtClean="0"/>
              <a:t> </a:t>
            </a:r>
            <a:r>
              <a:rPr lang="ru-RU" dirty="0" err="1" smtClean="0"/>
              <a:t>робиш</a:t>
            </a:r>
            <a:r>
              <a:rPr lang="ru-RU" dirty="0" smtClean="0"/>
              <a:t> </a:t>
            </a:r>
            <a:r>
              <a:rPr lang="ru-RU" dirty="0" err="1" smtClean="0"/>
              <a:t>найкращу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для тебе </a:t>
            </a:r>
            <a:r>
              <a:rPr lang="ru-RU" dirty="0" err="1" smtClean="0"/>
              <a:t>рятівну</a:t>
            </a:r>
            <a:r>
              <a:rPr lang="ru-RU" dirty="0" smtClean="0"/>
              <a:t> справу, коли твердо </a:t>
            </a:r>
            <a:r>
              <a:rPr lang="ru-RU" dirty="0" err="1" smtClean="0"/>
              <a:t>ступаєш</a:t>
            </a:r>
            <a:r>
              <a:rPr lang="ru-RU" dirty="0" smtClean="0"/>
              <a:t> по шляху доброго </a:t>
            </a:r>
            <a:r>
              <a:rPr lang="ru-RU" dirty="0" err="1" smtClean="0"/>
              <a:t>глузду</a:t>
            </a:r>
            <a:r>
              <a:rPr lang="ru-RU" dirty="0" smtClean="0"/>
              <a:t>. </a:t>
            </a:r>
          </a:p>
          <a:p>
            <a:r>
              <a:rPr lang="ru-RU" dirty="0" smtClean="0"/>
              <a:t>Як </a:t>
            </a:r>
            <a:r>
              <a:rPr lang="ru-RU" dirty="0" err="1" smtClean="0"/>
              <a:t>нерозумно</a:t>
            </a:r>
            <a:r>
              <a:rPr lang="ru-RU" dirty="0" smtClean="0"/>
              <a:t> </a:t>
            </a:r>
            <a:r>
              <a:rPr lang="ru-RU" dirty="0" err="1" smtClean="0"/>
              <a:t>випрошувати</a:t>
            </a:r>
            <a:r>
              <a:rPr lang="ru-RU" dirty="0" smtClean="0"/>
              <a:t> те, </a:t>
            </a:r>
            <a:r>
              <a:rPr lang="ru-RU" dirty="0" err="1" smtClean="0"/>
              <a:t>чого</a:t>
            </a:r>
            <a:r>
              <a:rPr lang="ru-RU" dirty="0" smtClean="0"/>
              <a:t> </a:t>
            </a:r>
            <a:r>
              <a:rPr lang="ru-RU" dirty="0" err="1" smtClean="0"/>
              <a:t>можеш</a:t>
            </a:r>
            <a:r>
              <a:rPr lang="ru-RU" dirty="0" smtClean="0"/>
              <a:t> сам </a:t>
            </a:r>
            <a:r>
              <a:rPr lang="ru-RU" dirty="0" err="1" smtClean="0"/>
              <a:t>досягти</a:t>
            </a:r>
            <a:r>
              <a:rPr lang="ru-RU" dirty="0" smtClean="0"/>
              <a:t>! </a:t>
            </a:r>
          </a:p>
          <a:p>
            <a:r>
              <a:rPr lang="ru-RU" dirty="0" smtClean="0"/>
              <a:t>Коли </a:t>
            </a:r>
            <a:r>
              <a:rPr lang="ru-RU" dirty="0" err="1" smtClean="0"/>
              <a:t>ти</a:t>
            </a:r>
            <a:r>
              <a:rPr lang="ru-RU" dirty="0" smtClean="0"/>
              <a:t> твердо </a:t>
            </a:r>
            <a:r>
              <a:rPr lang="ru-RU" dirty="0" err="1" smtClean="0"/>
              <a:t>йдеш</a:t>
            </a:r>
            <a:r>
              <a:rPr lang="ru-RU" dirty="0" smtClean="0"/>
              <a:t> шляхом, </a:t>
            </a:r>
            <a:r>
              <a:rPr lang="ru-RU" dirty="0" err="1" smtClean="0"/>
              <a:t>яким</a:t>
            </a:r>
            <a:r>
              <a:rPr lang="ru-RU" dirty="0" smtClean="0"/>
              <a:t> почав </a:t>
            </a:r>
            <a:r>
              <a:rPr lang="ru-RU" dirty="0" err="1" smtClean="0"/>
              <a:t>іти</a:t>
            </a:r>
            <a:r>
              <a:rPr lang="ru-RU" dirty="0" smtClean="0"/>
              <a:t>, то, на мою думку, </a:t>
            </a:r>
            <a:r>
              <a:rPr lang="ru-RU" dirty="0" err="1" smtClean="0"/>
              <a:t>ти</a:t>
            </a:r>
            <a:r>
              <a:rPr lang="ru-RU" dirty="0" smtClean="0"/>
              <a:t> </a:t>
            </a:r>
            <a:r>
              <a:rPr lang="ru-RU" dirty="0" err="1" smtClean="0"/>
              <a:t>щасливий</a:t>
            </a:r>
            <a:r>
              <a:rPr lang="ru-RU" dirty="0" smtClean="0"/>
              <a:t>. </a:t>
            </a:r>
          </a:p>
          <a:p>
            <a:r>
              <a:rPr lang="ru-RU" dirty="0" smtClean="0"/>
              <a:t>Коли не </a:t>
            </a:r>
            <a:r>
              <a:rPr lang="ru-RU" dirty="0" err="1" smtClean="0"/>
              <a:t>зможу</a:t>
            </a:r>
            <a:r>
              <a:rPr lang="ru-RU" dirty="0" smtClean="0"/>
              <a:t> </a:t>
            </a:r>
            <a:r>
              <a:rPr lang="ru-RU" dirty="0" err="1" smtClean="0"/>
              <a:t>нічим</a:t>
            </a:r>
            <a:r>
              <a:rPr lang="ru-RU" dirty="0" smtClean="0"/>
              <a:t> </a:t>
            </a:r>
            <a:r>
              <a:rPr lang="ru-RU" dirty="0" err="1" smtClean="0"/>
              <a:t>любій</a:t>
            </a:r>
            <a:r>
              <a:rPr lang="ru-RU" dirty="0" smtClean="0"/>
              <a:t> </a:t>
            </a:r>
            <a:r>
              <a:rPr lang="ru-RU" dirty="0" err="1" smtClean="0"/>
              <a:t>вітчизні</a:t>
            </a:r>
            <a:r>
              <a:rPr lang="ru-RU" dirty="0" smtClean="0"/>
              <a:t> </a:t>
            </a:r>
            <a:r>
              <a:rPr lang="ru-RU" dirty="0" err="1" smtClean="0"/>
              <a:t>прислужитись</a:t>
            </a:r>
            <a:r>
              <a:rPr lang="ru-RU" dirty="0" smtClean="0"/>
              <a:t>, в </a:t>
            </a:r>
            <a:r>
              <a:rPr lang="ru-RU" dirty="0" err="1" smtClean="0"/>
              <a:t>усякому</a:t>
            </a:r>
            <a:r>
              <a:rPr lang="ru-RU" dirty="0" smtClean="0"/>
              <a:t> </a:t>
            </a:r>
            <a:r>
              <a:rPr lang="ru-RU" dirty="0" err="1" smtClean="0"/>
              <a:t>разі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усієї</a:t>
            </a:r>
            <a:r>
              <a:rPr lang="ru-RU" dirty="0" smtClean="0"/>
              <a:t> </a:t>
            </a:r>
            <a:r>
              <a:rPr lang="ru-RU" dirty="0" err="1" smtClean="0"/>
              <a:t>сили</a:t>
            </a:r>
            <a:r>
              <a:rPr lang="ru-RU" dirty="0" smtClean="0"/>
              <a:t> </a:t>
            </a:r>
            <a:r>
              <a:rPr lang="ru-RU" dirty="0" err="1" smtClean="0"/>
              <a:t>намагатимуся</a:t>
            </a:r>
            <a:r>
              <a:rPr lang="ru-RU" dirty="0" smtClean="0"/>
              <a:t> </a:t>
            </a:r>
            <a:r>
              <a:rPr lang="ru-RU" dirty="0" err="1" smtClean="0"/>
              <a:t>ніколи</a:t>
            </a:r>
            <a:r>
              <a:rPr lang="ru-RU" dirty="0" smtClean="0"/>
              <a:t> </a:t>
            </a:r>
            <a:r>
              <a:rPr lang="ru-RU" dirty="0" err="1" smtClean="0"/>
              <a:t>ні</a:t>
            </a:r>
            <a:r>
              <a:rPr lang="ru-RU" dirty="0" smtClean="0"/>
              <a:t> </a:t>
            </a:r>
            <a:r>
              <a:rPr lang="ru-RU" dirty="0" err="1" smtClean="0"/>
              <a:t>в</a:t>
            </a:r>
            <a:r>
              <a:rPr lang="ru-RU" dirty="0" smtClean="0"/>
              <a:t> </a:t>
            </a:r>
            <a:r>
              <a:rPr lang="ru-RU" dirty="0" err="1" smtClean="0"/>
              <a:t>чому</a:t>
            </a:r>
            <a:r>
              <a:rPr lang="ru-RU" dirty="0" smtClean="0"/>
              <a:t> не </a:t>
            </a:r>
            <a:r>
              <a:rPr lang="ru-RU" dirty="0" err="1" smtClean="0"/>
              <a:t>шкодити</a:t>
            </a:r>
            <a:r>
              <a:rPr lang="ru-RU" dirty="0" smtClean="0"/>
              <a:t>. </a:t>
            </a:r>
          </a:p>
        </p:txBody>
      </p:sp>
    </p:spTree>
  </p:cSld>
  <p:clrMapOvr>
    <a:masterClrMapping/>
  </p:clrMapOvr>
  <p:transition>
    <p:wheel spokes="2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85786" y="785794"/>
            <a:ext cx="6858048" cy="5214942"/>
          </a:xfrm>
        </p:spPr>
        <p:txBody>
          <a:bodyPr>
            <a:normAutofit fontScale="77500" lnSpcReduction="20000"/>
          </a:bodyPr>
          <a:lstStyle/>
          <a:p>
            <a:r>
              <a:rPr lang="ru-RU" dirty="0" err="1" smtClean="0"/>
              <a:t>Хто</a:t>
            </a:r>
            <a:r>
              <a:rPr lang="ru-RU" dirty="0" smtClean="0"/>
              <a:t> </a:t>
            </a:r>
            <a:r>
              <a:rPr lang="ru-RU" dirty="0" err="1" smtClean="0"/>
              <a:t>думає</a:t>
            </a:r>
            <a:r>
              <a:rPr lang="ru-RU" dirty="0" smtClean="0"/>
              <a:t> про науку, той любить </a:t>
            </a:r>
            <a:r>
              <a:rPr lang="ru-RU" dirty="0" err="1" smtClean="0"/>
              <a:t>її</a:t>
            </a:r>
            <a:r>
              <a:rPr lang="ru-RU" dirty="0" smtClean="0"/>
              <a:t>, а </a:t>
            </a:r>
            <a:r>
              <a:rPr lang="ru-RU" dirty="0" err="1" smtClean="0"/>
              <a:t>хто</a:t>
            </a:r>
            <a:r>
              <a:rPr lang="ru-RU" dirty="0" smtClean="0"/>
              <a:t> </a:t>
            </a:r>
            <a:r>
              <a:rPr lang="ru-RU" dirty="0" err="1" smtClean="0"/>
              <a:t>її</a:t>
            </a:r>
            <a:r>
              <a:rPr lang="ru-RU" dirty="0" smtClean="0"/>
              <a:t> любить, той </a:t>
            </a:r>
            <a:r>
              <a:rPr lang="ru-RU" dirty="0" err="1" smtClean="0"/>
              <a:t>ніколи</a:t>
            </a:r>
            <a:r>
              <a:rPr lang="ru-RU" dirty="0" smtClean="0"/>
              <a:t> не </a:t>
            </a:r>
            <a:r>
              <a:rPr lang="ru-RU" dirty="0" err="1" smtClean="0"/>
              <a:t>перестае</a:t>
            </a:r>
            <a:r>
              <a:rPr lang="ru-RU" dirty="0" smtClean="0"/>
              <a:t> </a:t>
            </a:r>
            <a:r>
              <a:rPr lang="ru-RU" dirty="0" err="1" smtClean="0"/>
              <a:t>вчитися</a:t>
            </a:r>
            <a:r>
              <a:rPr lang="ru-RU" dirty="0" smtClean="0"/>
              <a:t>, </a:t>
            </a:r>
            <a:r>
              <a:rPr lang="ru-RU" dirty="0" err="1" smtClean="0"/>
              <a:t>хоча</a:t>
            </a:r>
            <a:r>
              <a:rPr lang="ru-RU" dirty="0" smtClean="0"/>
              <a:t> б </a:t>
            </a:r>
            <a:r>
              <a:rPr lang="ru-RU" dirty="0" err="1" smtClean="0"/>
              <a:t>зовні</a:t>
            </a:r>
            <a:r>
              <a:rPr lang="ru-RU" dirty="0" smtClean="0"/>
              <a:t> </a:t>
            </a:r>
            <a:r>
              <a:rPr lang="ru-RU" dirty="0" err="1" smtClean="0"/>
              <a:t>він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здавався</a:t>
            </a:r>
            <a:r>
              <a:rPr lang="ru-RU" dirty="0" smtClean="0"/>
              <a:t> </a:t>
            </a:r>
            <a:r>
              <a:rPr lang="ru-RU" dirty="0" err="1" smtClean="0"/>
              <a:t>бездіяльним</a:t>
            </a:r>
            <a:r>
              <a:rPr lang="ru-RU" dirty="0" smtClean="0"/>
              <a:t>. </a:t>
            </a:r>
          </a:p>
          <a:p>
            <a:r>
              <a:rPr lang="ru-RU" dirty="0" err="1" smtClean="0"/>
              <a:t>Ні</a:t>
            </a:r>
            <a:r>
              <a:rPr lang="ru-RU" dirty="0" smtClean="0"/>
              <a:t> про </a:t>
            </a:r>
            <a:r>
              <a:rPr lang="ru-RU" dirty="0" err="1" smtClean="0"/>
              <a:t>що</a:t>
            </a:r>
            <a:r>
              <a:rPr lang="ru-RU" dirty="0" smtClean="0"/>
              <a:t> не </a:t>
            </a:r>
            <a:r>
              <a:rPr lang="ru-RU" dirty="0" err="1" smtClean="0"/>
              <a:t>турбуватись</a:t>
            </a:r>
            <a:r>
              <a:rPr lang="ru-RU" dirty="0" smtClean="0"/>
              <a:t>, </a:t>
            </a:r>
            <a:r>
              <a:rPr lang="ru-RU" dirty="0" err="1" smtClean="0"/>
              <a:t>ні</a:t>
            </a:r>
            <a:r>
              <a:rPr lang="ru-RU" dirty="0" smtClean="0"/>
              <a:t> за </a:t>
            </a:r>
            <a:r>
              <a:rPr lang="ru-RU" dirty="0" err="1" smtClean="0"/>
              <a:t>чим</a:t>
            </a:r>
            <a:r>
              <a:rPr lang="ru-RU" dirty="0" smtClean="0"/>
              <a:t> не </a:t>
            </a:r>
            <a:r>
              <a:rPr lang="ru-RU" dirty="0" err="1" smtClean="0"/>
              <a:t>шкодувати</a:t>
            </a:r>
            <a:r>
              <a:rPr lang="ru-RU" dirty="0" smtClean="0"/>
              <a:t> </a:t>
            </a:r>
            <a:r>
              <a:rPr lang="ru-RU" dirty="0" smtClean="0"/>
              <a:t>- значить, не </a:t>
            </a:r>
            <a:r>
              <a:rPr lang="ru-RU" dirty="0" err="1" smtClean="0"/>
              <a:t>жити</a:t>
            </a:r>
            <a:r>
              <a:rPr lang="ru-RU" dirty="0" smtClean="0"/>
              <a:t>, а бути мертвим, </a:t>
            </a:r>
            <a:r>
              <a:rPr lang="ru-RU" dirty="0" err="1" smtClean="0"/>
              <a:t>адже</a:t>
            </a:r>
            <a:r>
              <a:rPr lang="ru-RU" dirty="0" smtClean="0"/>
              <a:t> </a:t>
            </a:r>
            <a:r>
              <a:rPr lang="ru-RU" dirty="0" err="1" smtClean="0"/>
              <a:t>турбота</a:t>
            </a:r>
            <a:r>
              <a:rPr lang="ru-RU" dirty="0" smtClean="0"/>
              <a:t> - </a:t>
            </a:r>
            <a:r>
              <a:rPr lang="ru-RU" dirty="0" err="1" smtClean="0"/>
              <a:t>рух</a:t>
            </a:r>
            <a:r>
              <a:rPr lang="ru-RU" dirty="0" smtClean="0"/>
              <a:t> </a:t>
            </a:r>
            <a:r>
              <a:rPr lang="ru-RU" dirty="0" err="1" smtClean="0"/>
              <a:t>душі</a:t>
            </a:r>
            <a:r>
              <a:rPr lang="ru-RU" dirty="0" smtClean="0"/>
              <a:t>, а </a:t>
            </a:r>
            <a:r>
              <a:rPr lang="ru-RU" dirty="0" err="1" smtClean="0"/>
              <a:t>життя</a:t>
            </a:r>
            <a:r>
              <a:rPr lang="ru-RU" dirty="0" smtClean="0"/>
              <a:t> - се </a:t>
            </a:r>
            <a:r>
              <a:rPr lang="ru-RU" dirty="0" err="1" smtClean="0"/>
              <a:t>рух</a:t>
            </a:r>
            <a:r>
              <a:rPr lang="ru-RU" dirty="0" smtClean="0"/>
              <a:t>. </a:t>
            </a:r>
          </a:p>
          <a:p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може</a:t>
            </a:r>
            <a:r>
              <a:rPr lang="ru-RU" dirty="0" smtClean="0"/>
              <a:t> бути </a:t>
            </a:r>
            <a:r>
              <a:rPr lang="ru-RU" dirty="0" err="1" smtClean="0"/>
              <a:t>солодше</a:t>
            </a:r>
            <a:r>
              <a:rPr lang="ru-RU" dirty="0" smtClean="0"/>
              <a:t> за те, коли любить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прагне</a:t>
            </a:r>
            <a:r>
              <a:rPr lang="ru-RU" dirty="0" smtClean="0"/>
              <a:t> до тебе добра душа? </a:t>
            </a:r>
          </a:p>
          <a:p>
            <a:r>
              <a:rPr lang="ru-RU" dirty="0" err="1" smtClean="0"/>
              <a:t>Надмір</a:t>
            </a:r>
            <a:r>
              <a:rPr lang="ru-RU" dirty="0" smtClean="0"/>
              <a:t> </a:t>
            </a:r>
            <a:r>
              <a:rPr lang="ru-RU" dirty="0" err="1" smtClean="0"/>
              <a:t>породжує</a:t>
            </a:r>
            <a:r>
              <a:rPr lang="ru-RU" dirty="0" smtClean="0"/>
              <a:t> </a:t>
            </a:r>
            <a:r>
              <a:rPr lang="ru-RU" dirty="0" err="1" smtClean="0"/>
              <a:t>пересит</a:t>
            </a:r>
            <a:r>
              <a:rPr lang="ru-RU" dirty="0" smtClean="0"/>
              <a:t>, </a:t>
            </a:r>
            <a:r>
              <a:rPr lang="ru-RU" dirty="0" err="1" smtClean="0"/>
              <a:t>пересит</a:t>
            </a:r>
            <a:r>
              <a:rPr lang="ru-RU" dirty="0" smtClean="0"/>
              <a:t> - </a:t>
            </a:r>
            <a:r>
              <a:rPr lang="ru-RU" dirty="0" err="1" smtClean="0"/>
              <a:t>нудьгу</a:t>
            </a:r>
            <a:r>
              <a:rPr lang="ru-RU" dirty="0" smtClean="0"/>
              <a:t>, </a:t>
            </a:r>
            <a:r>
              <a:rPr lang="ru-RU" dirty="0" err="1" smtClean="0"/>
              <a:t>нудьга</a:t>
            </a:r>
            <a:r>
              <a:rPr lang="ru-RU" dirty="0" smtClean="0"/>
              <a:t> ж - </a:t>
            </a:r>
            <a:r>
              <a:rPr lang="ru-RU" dirty="0" err="1" smtClean="0"/>
              <a:t>душевну</a:t>
            </a:r>
            <a:r>
              <a:rPr lang="ru-RU" dirty="0" smtClean="0"/>
              <a:t> </a:t>
            </a:r>
            <a:r>
              <a:rPr lang="ru-RU" dirty="0" err="1" smtClean="0"/>
              <a:t>тугу</a:t>
            </a:r>
            <a:r>
              <a:rPr lang="ru-RU" dirty="0" smtClean="0"/>
              <a:t>, а </a:t>
            </a:r>
            <a:r>
              <a:rPr lang="ru-RU" dirty="0" err="1" smtClean="0"/>
              <a:t>хто</a:t>
            </a:r>
            <a:r>
              <a:rPr lang="ru-RU" dirty="0" smtClean="0"/>
              <a:t> </a:t>
            </a:r>
            <a:r>
              <a:rPr lang="ru-RU" dirty="0" err="1" smtClean="0"/>
              <a:t>хворіє</a:t>
            </a:r>
            <a:r>
              <a:rPr lang="ru-RU" dirty="0" smtClean="0"/>
              <a:t> на се, того не </a:t>
            </a:r>
            <a:r>
              <a:rPr lang="ru-RU" dirty="0" err="1" smtClean="0"/>
              <a:t>назвеш</a:t>
            </a:r>
            <a:r>
              <a:rPr lang="ru-RU" dirty="0" smtClean="0"/>
              <a:t> </a:t>
            </a:r>
            <a:r>
              <a:rPr lang="ru-RU" dirty="0" err="1" smtClean="0"/>
              <a:t>здоровим</a:t>
            </a:r>
            <a:r>
              <a:rPr lang="ru-RU" dirty="0" smtClean="0"/>
              <a:t>. </a:t>
            </a:r>
          </a:p>
          <a:p>
            <a:r>
              <a:rPr lang="ru-RU" dirty="0" err="1" smtClean="0"/>
              <a:t>Любов</a:t>
            </a:r>
            <a:r>
              <a:rPr lang="ru-RU" dirty="0" smtClean="0"/>
              <a:t> </a:t>
            </a:r>
            <a:r>
              <a:rPr lang="ru-RU" dirty="0" err="1" smtClean="0"/>
              <a:t>виникає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любові</a:t>
            </a:r>
            <a:r>
              <a:rPr lang="ru-RU" dirty="0" smtClean="0"/>
              <a:t>; коли хочу, </a:t>
            </a:r>
            <a:r>
              <a:rPr lang="ru-RU" dirty="0" err="1" smtClean="0"/>
              <a:t>щоб</a:t>
            </a:r>
            <a:r>
              <a:rPr lang="ru-RU" dirty="0" smtClean="0"/>
              <a:t> мене любили, я сам перший люблю. </a:t>
            </a:r>
          </a:p>
          <a:p>
            <a:r>
              <a:rPr lang="ru-RU" dirty="0" err="1" smtClean="0"/>
              <a:t>Хіба</a:t>
            </a:r>
            <a:r>
              <a:rPr lang="ru-RU" dirty="0" smtClean="0"/>
              <a:t> </a:t>
            </a:r>
            <a:r>
              <a:rPr lang="ru-RU" dirty="0" err="1" smtClean="0"/>
              <a:t>розумно</a:t>
            </a:r>
            <a:r>
              <a:rPr lang="ru-RU" dirty="0" smtClean="0"/>
              <a:t> чинить той, </a:t>
            </a:r>
            <a:r>
              <a:rPr lang="ru-RU" dirty="0" err="1" smtClean="0"/>
              <a:t>хто</a:t>
            </a:r>
            <a:r>
              <a:rPr lang="ru-RU" dirty="0" smtClean="0"/>
              <a:t>, </a:t>
            </a:r>
            <a:r>
              <a:rPr lang="ru-RU" dirty="0" err="1" smtClean="0"/>
              <a:t>починаючи</a:t>
            </a:r>
            <a:r>
              <a:rPr lang="ru-RU" dirty="0" smtClean="0"/>
              <a:t> </a:t>
            </a:r>
            <a:r>
              <a:rPr lang="ru-RU" dirty="0" err="1" smtClean="0"/>
              <a:t>довгий</a:t>
            </a:r>
            <a:r>
              <a:rPr lang="ru-RU" dirty="0" smtClean="0"/>
              <a:t> шлях, в </a:t>
            </a:r>
            <a:r>
              <a:rPr lang="ru-RU" dirty="0" err="1" smtClean="0"/>
              <a:t>ході</a:t>
            </a:r>
            <a:r>
              <a:rPr lang="ru-RU" dirty="0" smtClean="0"/>
              <a:t> не </a:t>
            </a:r>
            <a:r>
              <a:rPr lang="ru-RU" dirty="0" err="1" smtClean="0"/>
              <a:t>дотримує</a:t>
            </a:r>
            <a:r>
              <a:rPr lang="ru-RU" dirty="0" smtClean="0"/>
              <a:t> </a:t>
            </a:r>
            <a:r>
              <a:rPr lang="ru-RU" dirty="0" err="1" smtClean="0"/>
              <a:t>міри</a:t>
            </a:r>
            <a:r>
              <a:rPr lang="ru-RU" dirty="0" smtClean="0"/>
              <a:t>? </a:t>
            </a:r>
          </a:p>
          <a:p>
            <a:endParaRPr lang="ru-RU" dirty="0"/>
          </a:p>
        </p:txBody>
      </p:sp>
    </p:spTree>
  </p:cSld>
  <p:clrMapOvr>
    <a:masterClrMapping/>
  </p:clrMapOvr>
  <p:transition>
    <p:wheel spokes="2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883328"/>
          </a:xfrm>
        </p:spPr>
        <p:txBody>
          <a:bodyPr>
            <a:normAutofit fontScale="70000" lnSpcReduction="20000"/>
          </a:bodyPr>
          <a:lstStyle/>
          <a:p>
            <a:r>
              <a:rPr lang="ru-RU" dirty="0" smtClean="0"/>
              <a:t> </a:t>
            </a:r>
            <a:r>
              <a:rPr lang="ru-RU" dirty="0" err="1" smtClean="0"/>
              <a:t>Наступний</a:t>
            </a:r>
            <a:r>
              <a:rPr lang="ru-RU" dirty="0" smtClean="0"/>
              <a:t>, весело </a:t>
            </a:r>
            <a:r>
              <a:rPr lang="ru-RU" dirty="0" err="1" smtClean="0"/>
              <a:t>освітлений</a:t>
            </a:r>
            <a:r>
              <a:rPr lang="ru-RU" dirty="0" smtClean="0"/>
              <a:t> </a:t>
            </a:r>
            <a:r>
              <a:rPr lang="ru-RU" dirty="0" smtClean="0"/>
              <a:t>день, </a:t>
            </a:r>
            <a:r>
              <a:rPr lang="ru-RU" dirty="0" smtClean="0"/>
              <a:t>- </a:t>
            </a:r>
            <a:r>
              <a:rPr lang="ru-RU" dirty="0" err="1" smtClean="0"/>
              <a:t>плід</a:t>
            </a:r>
            <a:r>
              <a:rPr lang="ru-RU" dirty="0" smtClean="0"/>
              <a:t> </a:t>
            </a:r>
            <a:r>
              <a:rPr lang="ru-RU" dirty="0" err="1" smtClean="0"/>
              <a:t>учорашнього</a:t>
            </a:r>
            <a:r>
              <a:rPr lang="ru-RU" dirty="0" smtClean="0"/>
              <a:t>, так само як добра </a:t>
            </a:r>
            <a:r>
              <a:rPr lang="ru-RU" dirty="0" err="1" smtClean="0"/>
              <a:t>старість</a:t>
            </a:r>
            <a:r>
              <a:rPr lang="ru-RU" dirty="0" smtClean="0"/>
              <a:t> - </a:t>
            </a:r>
            <a:r>
              <a:rPr lang="ru-RU" dirty="0" err="1" smtClean="0"/>
              <a:t>нагорода</a:t>
            </a:r>
            <a:r>
              <a:rPr lang="ru-RU" dirty="0" smtClean="0"/>
              <a:t> </a:t>
            </a:r>
            <a:r>
              <a:rPr lang="ru-RU" dirty="0" err="1" smtClean="0"/>
              <a:t>гарної</a:t>
            </a:r>
            <a:r>
              <a:rPr lang="ru-RU" dirty="0" smtClean="0"/>
              <a:t> </a:t>
            </a:r>
            <a:r>
              <a:rPr lang="ru-RU" dirty="0" err="1" smtClean="0"/>
              <a:t>юності</a:t>
            </a:r>
            <a:r>
              <a:rPr lang="ru-RU" dirty="0" smtClean="0"/>
              <a:t>. </a:t>
            </a:r>
          </a:p>
          <a:p>
            <a:r>
              <a:rPr lang="ru-RU" dirty="0" smtClean="0"/>
              <a:t>Солодке </a:t>
            </a:r>
            <a:r>
              <a:rPr lang="ru-RU" dirty="0" err="1" smtClean="0"/>
              <a:t>пізнає</a:t>
            </a:r>
            <a:r>
              <a:rPr lang="ru-RU" dirty="0" smtClean="0"/>
              <a:t> </a:t>
            </a:r>
            <a:r>
              <a:rPr lang="ru-RU" dirty="0" err="1" smtClean="0"/>
              <a:t>пізніше</a:t>
            </a:r>
            <a:r>
              <a:rPr lang="ru-RU" dirty="0" smtClean="0"/>
              <a:t> той, </a:t>
            </a:r>
            <a:r>
              <a:rPr lang="ru-RU" dirty="0" err="1" smtClean="0"/>
              <a:t>хто</a:t>
            </a:r>
            <a:r>
              <a:rPr lang="ru-RU" dirty="0" smtClean="0"/>
              <a:t> </a:t>
            </a:r>
            <a:r>
              <a:rPr lang="ru-RU" dirty="0" err="1" smtClean="0"/>
              <a:t>може</a:t>
            </a:r>
            <a:r>
              <a:rPr lang="ru-RU" dirty="0" smtClean="0"/>
              <a:t> </a:t>
            </a:r>
            <a:r>
              <a:rPr lang="ru-RU" dirty="0" err="1" smtClean="0"/>
              <a:t>проковтнути</a:t>
            </a:r>
            <a:r>
              <a:rPr lang="ru-RU" dirty="0" smtClean="0"/>
              <a:t> </a:t>
            </a:r>
            <a:r>
              <a:rPr lang="ru-RU" dirty="0" err="1" smtClean="0"/>
              <a:t>неприємне</a:t>
            </a:r>
            <a:r>
              <a:rPr lang="ru-RU" dirty="0" smtClean="0"/>
              <a:t>. </a:t>
            </a:r>
          </a:p>
          <a:p>
            <a:r>
              <a:rPr lang="ru-RU" dirty="0" smtClean="0"/>
              <a:t>Не любить </a:t>
            </a:r>
            <a:r>
              <a:rPr lang="ru-RU" dirty="0" err="1" smtClean="0"/>
              <a:t>серце</a:t>
            </a:r>
            <a:r>
              <a:rPr lang="ru-RU" dirty="0" smtClean="0"/>
              <a:t>, не </a:t>
            </a:r>
            <a:r>
              <a:rPr lang="ru-RU" dirty="0" err="1" smtClean="0"/>
              <a:t>бачачи</a:t>
            </a:r>
            <a:r>
              <a:rPr lang="ru-RU" dirty="0" smtClean="0"/>
              <a:t> </a:t>
            </a:r>
            <a:r>
              <a:rPr lang="ru-RU" dirty="0" err="1" smtClean="0"/>
              <a:t>краси</a:t>
            </a:r>
            <a:r>
              <a:rPr lang="ru-RU" dirty="0" smtClean="0"/>
              <a:t>. </a:t>
            </a:r>
          </a:p>
          <a:p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вподобав</a:t>
            </a:r>
            <a:r>
              <a:rPr lang="ru-RU" dirty="0" smtClean="0"/>
              <a:t>, на те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перетворився</a:t>
            </a:r>
            <a:r>
              <a:rPr lang="ru-RU" dirty="0" smtClean="0"/>
              <a:t>. </a:t>
            </a:r>
          </a:p>
          <a:p>
            <a:r>
              <a:rPr lang="ru-RU" dirty="0" smtClean="0"/>
              <a:t>Не за </a:t>
            </a:r>
            <a:r>
              <a:rPr lang="ru-RU" dirty="0" err="1" smtClean="0"/>
              <a:t>обличчя</a:t>
            </a:r>
            <a:r>
              <a:rPr lang="ru-RU" dirty="0" smtClean="0"/>
              <a:t> </a:t>
            </a:r>
            <a:r>
              <a:rPr lang="ru-RU" dirty="0" err="1" smtClean="0"/>
              <a:t>судіть</a:t>
            </a:r>
            <a:r>
              <a:rPr lang="ru-RU" dirty="0" smtClean="0"/>
              <a:t>, а за </a:t>
            </a:r>
            <a:r>
              <a:rPr lang="ru-RU" dirty="0" err="1" smtClean="0"/>
              <a:t>серце</a:t>
            </a:r>
            <a:r>
              <a:rPr lang="ru-RU" dirty="0" smtClean="0"/>
              <a:t>. </a:t>
            </a:r>
          </a:p>
          <a:p>
            <a:r>
              <a:rPr lang="ru-RU" dirty="0" err="1" smtClean="0"/>
              <a:t>Кожен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той, </a:t>
            </a:r>
            <a:r>
              <a:rPr lang="ru-RU" dirty="0" err="1" smtClean="0"/>
              <a:t>чиє</a:t>
            </a:r>
            <a:r>
              <a:rPr lang="ru-RU" dirty="0" smtClean="0"/>
              <a:t> </a:t>
            </a:r>
            <a:r>
              <a:rPr lang="ru-RU" dirty="0" err="1" smtClean="0"/>
              <a:t>серце</a:t>
            </a:r>
            <a:r>
              <a:rPr lang="ru-RU" dirty="0" smtClean="0"/>
              <a:t> в </a:t>
            </a:r>
            <a:r>
              <a:rPr lang="ru-RU" dirty="0" err="1" smtClean="0"/>
              <a:t>нім</a:t>
            </a:r>
            <a:r>
              <a:rPr lang="ru-RU" dirty="0" smtClean="0"/>
              <a:t>: </a:t>
            </a:r>
            <a:r>
              <a:rPr lang="ru-RU" dirty="0" err="1" smtClean="0"/>
              <a:t>вовче</a:t>
            </a:r>
            <a:r>
              <a:rPr lang="ru-RU" dirty="0" smtClean="0"/>
              <a:t> </a:t>
            </a:r>
            <a:r>
              <a:rPr lang="ru-RU" dirty="0" err="1" smtClean="0"/>
              <a:t>серце</a:t>
            </a:r>
            <a:r>
              <a:rPr lang="ru-RU" dirty="0" smtClean="0"/>
              <a:t> - </a:t>
            </a:r>
            <a:r>
              <a:rPr lang="ru-RU" dirty="0" err="1" smtClean="0"/>
              <a:t>справдешній</a:t>
            </a:r>
            <a:r>
              <a:rPr lang="ru-RU" dirty="0" smtClean="0"/>
              <a:t> </a:t>
            </a:r>
            <a:r>
              <a:rPr lang="ru-RU" dirty="0" err="1" smtClean="0"/>
              <a:t>вовк</a:t>
            </a:r>
            <a:r>
              <a:rPr lang="ru-RU" dirty="0" smtClean="0"/>
              <a:t>, </a:t>
            </a:r>
            <a:r>
              <a:rPr lang="ru-RU" dirty="0" err="1" smtClean="0"/>
              <a:t>хоч</a:t>
            </a:r>
            <a:r>
              <a:rPr lang="ru-RU" dirty="0" smtClean="0"/>
              <a:t> </a:t>
            </a:r>
            <a:r>
              <a:rPr lang="ru-RU" dirty="0" err="1" smtClean="0"/>
              <a:t>обличчя</a:t>
            </a:r>
            <a:r>
              <a:rPr lang="ru-RU" dirty="0" smtClean="0"/>
              <a:t> </a:t>
            </a:r>
            <a:r>
              <a:rPr lang="ru-RU" dirty="0" err="1" smtClean="0"/>
              <a:t>людське</a:t>
            </a:r>
            <a:r>
              <a:rPr lang="ru-RU" dirty="0" smtClean="0"/>
              <a:t>; </a:t>
            </a:r>
            <a:r>
              <a:rPr lang="ru-RU" dirty="0" err="1" smtClean="0"/>
              <a:t>серце</a:t>
            </a:r>
            <a:r>
              <a:rPr lang="ru-RU" dirty="0" smtClean="0"/>
              <a:t> </a:t>
            </a:r>
            <a:r>
              <a:rPr lang="ru-RU" dirty="0" err="1" smtClean="0"/>
              <a:t>боброве</a:t>
            </a:r>
            <a:r>
              <a:rPr lang="ru-RU" dirty="0" smtClean="0"/>
              <a:t> - бобер, </a:t>
            </a:r>
            <a:r>
              <a:rPr lang="ru-RU" dirty="0" err="1" smtClean="0"/>
              <a:t>хоча</a:t>
            </a:r>
            <a:r>
              <a:rPr lang="ru-RU" dirty="0" smtClean="0"/>
              <a:t> </a:t>
            </a:r>
            <a:r>
              <a:rPr lang="ru-RU" dirty="0" err="1" smtClean="0"/>
              <a:t>вигляд</a:t>
            </a:r>
            <a:r>
              <a:rPr lang="ru-RU" dirty="0" smtClean="0"/>
              <a:t> </a:t>
            </a:r>
            <a:r>
              <a:rPr lang="ru-RU" dirty="0" err="1" smtClean="0"/>
              <a:t>вовчий</a:t>
            </a:r>
            <a:r>
              <a:rPr lang="ru-RU" dirty="0" smtClean="0"/>
              <a:t>; </a:t>
            </a:r>
            <a:r>
              <a:rPr lang="ru-RU" dirty="0" err="1" smtClean="0"/>
              <a:t>серце</a:t>
            </a:r>
            <a:r>
              <a:rPr lang="ru-RU" dirty="0" smtClean="0"/>
              <a:t> </a:t>
            </a:r>
            <a:r>
              <a:rPr lang="ru-RU" dirty="0" err="1" smtClean="0"/>
              <a:t>вепрове</a:t>
            </a:r>
            <a:r>
              <a:rPr lang="ru-RU" dirty="0" smtClean="0"/>
              <a:t> - </a:t>
            </a:r>
            <a:r>
              <a:rPr lang="ru-RU" dirty="0" err="1" smtClean="0"/>
              <a:t>вепр</a:t>
            </a:r>
            <a:r>
              <a:rPr lang="ru-RU" dirty="0" smtClean="0"/>
              <a:t>, </a:t>
            </a:r>
            <a:r>
              <a:rPr lang="ru-RU" dirty="0" err="1" smtClean="0"/>
              <a:t>хоч</a:t>
            </a:r>
            <a:r>
              <a:rPr lang="ru-RU" dirty="0" smtClean="0"/>
              <a:t> </a:t>
            </a:r>
            <a:r>
              <a:rPr lang="ru-RU" dirty="0" err="1" smtClean="0"/>
              <a:t>подоба</a:t>
            </a:r>
            <a:r>
              <a:rPr lang="ru-RU" dirty="0" smtClean="0"/>
              <a:t> бобра. </a:t>
            </a:r>
          </a:p>
          <a:p>
            <a:r>
              <a:rPr lang="ru-RU" dirty="0" err="1" smtClean="0"/>
              <a:t>Чи</a:t>
            </a:r>
            <a:r>
              <a:rPr lang="ru-RU" dirty="0" smtClean="0"/>
              <a:t> </a:t>
            </a:r>
            <a:r>
              <a:rPr lang="ru-RU" dirty="0" err="1" smtClean="0"/>
              <a:t>може</a:t>
            </a:r>
            <a:r>
              <a:rPr lang="ru-RU" dirty="0" smtClean="0"/>
              <a:t> </a:t>
            </a:r>
            <a:r>
              <a:rPr lang="ru-RU" dirty="0" err="1" smtClean="0"/>
              <a:t>людина</a:t>
            </a:r>
            <a:r>
              <a:rPr lang="ru-RU" dirty="0" smtClean="0"/>
              <a:t>, </a:t>
            </a:r>
            <a:r>
              <a:rPr lang="ru-RU" dirty="0" err="1" smtClean="0"/>
              <a:t>сліпа</a:t>
            </a:r>
            <a:r>
              <a:rPr lang="ru-RU" dirty="0" smtClean="0"/>
              <a:t> у себе </a:t>
            </a:r>
            <a:r>
              <a:rPr lang="ru-RU" dirty="0" err="1" smtClean="0"/>
              <a:t>вдома</a:t>
            </a:r>
            <a:r>
              <a:rPr lang="ru-RU" dirty="0" smtClean="0"/>
              <a:t>, стати </a:t>
            </a:r>
            <a:r>
              <a:rPr lang="ru-RU" dirty="0" err="1" smtClean="0"/>
              <a:t>зрячою</a:t>
            </a:r>
            <a:r>
              <a:rPr lang="ru-RU" dirty="0" smtClean="0"/>
              <a:t> на </a:t>
            </a:r>
            <a:r>
              <a:rPr lang="ru-RU" dirty="0" err="1" smtClean="0"/>
              <a:t>базарі</a:t>
            </a:r>
            <a:r>
              <a:rPr lang="ru-RU" dirty="0" smtClean="0"/>
              <a:t>? </a:t>
            </a:r>
          </a:p>
          <a:p>
            <a:r>
              <a:rPr lang="ru-RU" dirty="0" err="1" smtClean="0"/>
              <a:t>Пізнаєш</a:t>
            </a:r>
            <a:r>
              <a:rPr lang="ru-RU" dirty="0" smtClean="0"/>
              <a:t> </a:t>
            </a:r>
            <a:r>
              <a:rPr lang="ru-RU" dirty="0" err="1" smtClean="0"/>
              <a:t>істину</a:t>
            </a:r>
            <a:r>
              <a:rPr lang="ru-RU" dirty="0" smtClean="0"/>
              <a:t> - </a:t>
            </a:r>
            <a:r>
              <a:rPr lang="ru-RU" dirty="0" err="1" smtClean="0"/>
              <a:t>ввійде</a:t>
            </a:r>
            <a:r>
              <a:rPr lang="ru-RU" dirty="0" smtClean="0"/>
              <a:t> </a:t>
            </a:r>
            <a:r>
              <a:rPr lang="ru-RU" dirty="0" err="1" smtClean="0"/>
              <a:t>тоді</a:t>
            </a:r>
            <a:r>
              <a:rPr lang="ru-RU" dirty="0" smtClean="0"/>
              <a:t> у кров твою </a:t>
            </a:r>
            <a:r>
              <a:rPr lang="ru-RU" dirty="0" err="1" smtClean="0"/>
              <a:t>сонце</a:t>
            </a:r>
            <a:r>
              <a:rPr lang="ru-RU" dirty="0" smtClean="0"/>
              <a:t>. </a:t>
            </a:r>
          </a:p>
          <a:p>
            <a:r>
              <a:rPr lang="ru-RU" dirty="0" err="1" smtClean="0"/>
              <a:t>Хіба</a:t>
            </a:r>
            <a:r>
              <a:rPr lang="ru-RU" dirty="0" smtClean="0"/>
              <a:t> </a:t>
            </a:r>
            <a:r>
              <a:rPr lang="ru-RU" dirty="0" err="1" smtClean="0"/>
              <a:t>може</a:t>
            </a:r>
            <a:r>
              <a:rPr lang="ru-RU" dirty="0" smtClean="0"/>
              <a:t> </a:t>
            </a:r>
            <a:r>
              <a:rPr lang="ru-RU" dirty="0" err="1" smtClean="0"/>
              <a:t>говорити</a:t>
            </a:r>
            <a:r>
              <a:rPr lang="ru-RU" dirty="0" smtClean="0"/>
              <a:t> про </a:t>
            </a:r>
            <a:r>
              <a:rPr lang="ru-RU" dirty="0" err="1" smtClean="0"/>
              <a:t>біле</a:t>
            </a:r>
            <a:r>
              <a:rPr lang="ru-RU" dirty="0" smtClean="0"/>
              <a:t> той, </a:t>
            </a:r>
            <a:r>
              <a:rPr lang="ru-RU" dirty="0" err="1" smtClean="0"/>
              <a:t>котрому</a:t>
            </a:r>
            <a:r>
              <a:rPr lang="ru-RU" dirty="0" smtClean="0"/>
              <a:t> </a:t>
            </a:r>
            <a:r>
              <a:rPr lang="ru-RU" dirty="0" err="1" smtClean="0"/>
              <a:t>невідоме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таке</a:t>
            </a:r>
            <a:r>
              <a:rPr lang="ru-RU" dirty="0" smtClean="0"/>
              <a:t> </a:t>
            </a:r>
            <a:r>
              <a:rPr lang="ru-RU" dirty="0" err="1" smtClean="0"/>
              <a:t>чорне</a:t>
            </a:r>
            <a:r>
              <a:rPr lang="ru-RU" dirty="0" smtClean="0"/>
              <a:t>? </a:t>
            </a:r>
          </a:p>
          <a:p>
            <a:r>
              <a:rPr lang="ru-RU" dirty="0" err="1" smtClean="0"/>
              <a:t>Світло</a:t>
            </a:r>
            <a:r>
              <a:rPr lang="ru-RU" dirty="0" smtClean="0"/>
              <a:t> </a:t>
            </a:r>
            <a:r>
              <a:rPr lang="ru-RU" dirty="0" err="1" smtClean="0"/>
              <a:t>відкриває</a:t>
            </a:r>
            <a:r>
              <a:rPr lang="ru-RU" dirty="0" smtClean="0"/>
              <a:t> нам те, про </a:t>
            </a:r>
            <a:r>
              <a:rPr lang="ru-RU" dirty="0" err="1" smtClean="0"/>
              <a:t>що</a:t>
            </a:r>
            <a:r>
              <a:rPr lang="ru-RU" dirty="0" smtClean="0"/>
              <a:t> ми у </a:t>
            </a:r>
            <a:r>
              <a:rPr lang="ru-RU" dirty="0" err="1" smtClean="0"/>
              <a:t>темряві</a:t>
            </a:r>
            <a:r>
              <a:rPr lang="ru-RU" dirty="0" smtClean="0"/>
              <a:t> </a:t>
            </a:r>
            <a:r>
              <a:rPr lang="ru-RU" dirty="0" err="1" smtClean="0"/>
              <a:t>лише</a:t>
            </a:r>
            <a:r>
              <a:rPr lang="ru-RU" dirty="0" smtClean="0"/>
              <a:t> </a:t>
            </a:r>
            <a:r>
              <a:rPr lang="ru-RU" dirty="0" err="1" smtClean="0"/>
              <a:t>здогадувалися</a:t>
            </a:r>
            <a:r>
              <a:rPr lang="ru-RU" dirty="0" smtClean="0"/>
              <a:t>. </a:t>
            </a:r>
          </a:p>
          <a:p>
            <a:r>
              <a:rPr lang="ru-RU" dirty="0" smtClean="0"/>
              <a:t>Не </a:t>
            </a:r>
            <a:r>
              <a:rPr lang="ru-RU" dirty="0" err="1" smtClean="0"/>
              <a:t>може</a:t>
            </a:r>
            <a:r>
              <a:rPr lang="ru-RU" dirty="0" smtClean="0"/>
              <a:t> </a:t>
            </a:r>
            <a:r>
              <a:rPr lang="ru-RU" dirty="0" err="1" smtClean="0"/>
              <a:t>не</a:t>
            </a:r>
            <a:r>
              <a:rPr lang="ru-RU" dirty="0" smtClean="0"/>
              <a:t> </a:t>
            </a:r>
            <a:r>
              <a:rPr lang="ru-RU" dirty="0" err="1" smtClean="0"/>
              <a:t>блудити</a:t>
            </a:r>
            <a:r>
              <a:rPr lang="ru-RU" dirty="0" smtClean="0"/>
              <a:t> нога твоя, коли блудить </a:t>
            </a:r>
            <a:r>
              <a:rPr lang="ru-RU" dirty="0" err="1" smtClean="0"/>
              <a:t>серце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  <p:transition>
    <p:wheel spokes="2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Блок-схема: память с посл. доступом 4"/>
          <p:cNvSpPr/>
          <p:nvPr/>
        </p:nvSpPr>
        <p:spPr>
          <a:xfrm>
            <a:off x="0" y="0"/>
            <a:ext cx="8858312" cy="6715172"/>
          </a:xfrm>
          <a:prstGeom prst="flowChartMagneticTape">
            <a:avLst/>
          </a:prstGeom>
          <a:solidFill>
            <a:schemeClr val="accent1">
              <a:lumMod val="50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err="1" smtClean="0"/>
              <a:t>Григорій</a:t>
            </a:r>
            <a:r>
              <a:rPr lang="ru-RU" dirty="0" smtClean="0"/>
              <a:t> Сковорода </a:t>
            </a:r>
            <a:r>
              <a:rPr lang="ru-RU" dirty="0" err="1" smtClean="0"/>
              <a:t>змінив</a:t>
            </a:r>
            <a:r>
              <a:rPr lang="ru-RU" dirty="0" smtClean="0"/>
              <a:t> </a:t>
            </a:r>
            <a:r>
              <a:rPr lang="ru-RU" dirty="0" err="1" smtClean="0"/>
              <a:t>основи</a:t>
            </a:r>
            <a:r>
              <a:rPr lang="ru-RU" dirty="0" smtClean="0"/>
              <a:t> </a:t>
            </a:r>
            <a:r>
              <a:rPr lang="ru-RU" dirty="0" err="1" smtClean="0"/>
              <a:t>багатьох</a:t>
            </a:r>
            <a:r>
              <a:rPr lang="ru-RU" dirty="0" smtClean="0"/>
              <a:t> наук в </a:t>
            </a:r>
            <a:r>
              <a:rPr lang="ru-RU" dirty="0" err="1" smtClean="0"/>
              <a:t>Україні</a:t>
            </a:r>
            <a:r>
              <a:rPr lang="ru-RU" dirty="0" smtClean="0"/>
              <a:t>.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просвітницька</a:t>
            </a:r>
            <a:r>
              <a:rPr lang="ru-RU" dirty="0" smtClean="0"/>
              <a:t> </a:t>
            </a:r>
            <a:r>
              <a:rPr lang="ru-RU" dirty="0" err="1" smtClean="0"/>
              <a:t>діяльність</a:t>
            </a:r>
            <a:r>
              <a:rPr lang="ru-RU" dirty="0" smtClean="0"/>
              <a:t> </a:t>
            </a:r>
            <a:r>
              <a:rPr lang="ru-RU" dirty="0" err="1" smtClean="0"/>
              <a:t>сприяла</a:t>
            </a:r>
            <a:r>
              <a:rPr lang="ru-RU" dirty="0" smtClean="0"/>
              <a:t> </a:t>
            </a:r>
            <a:r>
              <a:rPr lang="ru-RU" dirty="0" err="1" smtClean="0"/>
              <a:t>відкриттю</a:t>
            </a:r>
            <a:r>
              <a:rPr lang="ru-RU" dirty="0" smtClean="0"/>
              <a:t> </a:t>
            </a:r>
            <a:r>
              <a:rPr lang="ru-RU" dirty="0" err="1" smtClean="0"/>
              <a:t>першого</a:t>
            </a:r>
            <a:r>
              <a:rPr lang="ru-RU" dirty="0" smtClean="0"/>
              <a:t> </a:t>
            </a:r>
            <a:r>
              <a:rPr lang="ru-RU" dirty="0" smtClean="0"/>
              <a:t>в</a:t>
            </a:r>
            <a:r>
              <a:rPr lang="ru-RU" dirty="0" smtClean="0"/>
              <a:t> </a:t>
            </a:r>
            <a:r>
              <a:rPr lang="ru-RU" dirty="0" err="1" smtClean="0"/>
              <a:t>Україні</a:t>
            </a:r>
            <a:r>
              <a:rPr lang="ru-RU" dirty="0" smtClean="0"/>
              <a:t> </a:t>
            </a:r>
            <a:r>
              <a:rPr lang="ru-RU" dirty="0" err="1" smtClean="0"/>
              <a:t>університету</a:t>
            </a:r>
            <a:r>
              <a:rPr lang="ru-RU" dirty="0" smtClean="0"/>
              <a:t> (</a:t>
            </a:r>
            <a:r>
              <a:rPr lang="ru-RU" dirty="0" err="1" smtClean="0"/>
              <a:t>в</a:t>
            </a:r>
            <a:r>
              <a:rPr lang="ru-RU" dirty="0" smtClean="0"/>
              <a:t> </a:t>
            </a:r>
            <a:r>
              <a:rPr lang="ru-RU" dirty="0" err="1" smtClean="0"/>
              <a:t>Харкові</a:t>
            </a:r>
            <a:r>
              <a:rPr lang="ru-RU" dirty="0" smtClean="0"/>
              <a:t>). </a:t>
            </a:r>
            <a:r>
              <a:rPr lang="ru-RU" dirty="0" smtClean="0"/>
              <a:t>У </a:t>
            </a:r>
            <a:r>
              <a:rPr lang="ru-RU" dirty="0" err="1" smtClean="0"/>
              <a:t>своїх</a:t>
            </a:r>
            <a:r>
              <a:rPr lang="ru-RU" dirty="0" smtClean="0"/>
              <a:t> </a:t>
            </a:r>
            <a:r>
              <a:rPr lang="ru-RU" dirty="0" err="1" smtClean="0"/>
              <a:t>творах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наче</a:t>
            </a:r>
            <a:r>
              <a:rPr lang="ru-RU" dirty="0" smtClean="0"/>
              <a:t> </a:t>
            </a:r>
            <a:r>
              <a:rPr lang="ru-RU" dirty="0" err="1" smtClean="0"/>
              <a:t>підсумували</a:t>
            </a:r>
            <a:r>
              <a:rPr lang="ru-RU" dirty="0" smtClean="0"/>
              <a:t> </a:t>
            </a:r>
            <a:r>
              <a:rPr lang="ru-RU" dirty="0" err="1" smtClean="0"/>
              <a:t>найвищі</a:t>
            </a:r>
            <a:r>
              <a:rPr lang="ru-RU" dirty="0" smtClean="0"/>
              <a:t> </a:t>
            </a:r>
            <a:r>
              <a:rPr lang="ru-RU" dirty="0" err="1" smtClean="0"/>
              <a:t>здобутки</a:t>
            </a:r>
            <a:r>
              <a:rPr lang="ru-RU" dirty="0" smtClean="0"/>
              <a:t> </a:t>
            </a:r>
            <a:r>
              <a:rPr lang="ru-RU" dirty="0" err="1" smtClean="0"/>
              <a:t>давньої</a:t>
            </a:r>
            <a:r>
              <a:rPr lang="ru-RU" dirty="0" smtClean="0"/>
              <a:t> </a:t>
            </a:r>
            <a:r>
              <a:rPr lang="ru-RU" dirty="0" err="1" smtClean="0"/>
              <a:t>української</a:t>
            </a:r>
            <a:r>
              <a:rPr lang="ru-RU" dirty="0" smtClean="0"/>
              <a:t> </a:t>
            </a:r>
            <a:r>
              <a:rPr lang="ru-RU" dirty="0" err="1" smtClean="0"/>
              <a:t>літератури</a:t>
            </a:r>
            <a:r>
              <a:rPr lang="ru-RU" dirty="0" smtClean="0"/>
              <a:t>, Сковорода </a:t>
            </a:r>
            <a:r>
              <a:rPr lang="ru-RU" dirty="0" err="1" smtClean="0"/>
              <a:t>оспівував</a:t>
            </a:r>
            <a:r>
              <a:rPr lang="ru-RU" dirty="0" smtClean="0"/>
              <a:t> красу </a:t>
            </a:r>
            <a:r>
              <a:rPr lang="ru-RU" dirty="0" err="1" smtClean="0"/>
              <a:t>природи</a:t>
            </a:r>
            <a:r>
              <a:rPr lang="ru-RU" dirty="0" smtClean="0"/>
              <a:t> </a:t>
            </a:r>
            <a:r>
              <a:rPr lang="ru-RU" dirty="0" err="1" smtClean="0"/>
              <a:t>України</a:t>
            </a:r>
            <a:r>
              <a:rPr lang="ru-RU" dirty="0" smtClean="0"/>
              <a:t>, </a:t>
            </a:r>
            <a:r>
              <a:rPr lang="ru-RU" dirty="0" err="1" smtClean="0"/>
              <a:t>її</a:t>
            </a:r>
            <a:r>
              <a:rPr lang="ru-RU" dirty="0" smtClean="0"/>
              <a:t> </a:t>
            </a:r>
            <a:r>
              <a:rPr lang="ru-RU" dirty="0" err="1" smtClean="0"/>
              <a:t>працьовитих</a:t>
            </a:r>
            <a:r>
              <a:rPr lang="ru-RU" dirty="0" smtClean="0"/>
              <a:t> людей, </a:t>
            </a:r>
            <a:r>
              <a:rPr lang="ru-RU" dirty="0" err="1" smtClean="0"/>
              <a:t>їх</a:t>
            </a:r>
            <a:r>
              <a:rPr lang="ru-RU" dirty="0" smtClean="0"/>
              <a:t> </a:t>
            </a:r>
            <a:r>
              <a:rPr lang="ru-RU" dirty="0" err="1" smtClean="0"/>
              <a:t>прагнення</a:t>
            </a:r>
            <a:r>
              <a:rPr lang="ru-RU" dirty="0" smtClean="0"/>
              <a:t> до </a:t>
            </a:r>
            <a:r>
              <a:rPr lang="ru-RU" dirty="0" err="1" smtClean="0"/>
              <a:t>волі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щастя</a:t>
            </a:r>
            <a:r>
              <a:rPr lang="ru-RU" dirty="0" smtClean="0"/>
              <a:t>, </a:t>
            </a:r>
            <a:r>
              <a:rPr lang="ru-RU" dirty="0" err="1" smtClean="0"/>
              <a:t>висміяв</a:t>
            </a:r>
            <a:r>
              <a:rPr lang="ru-RU" dirty="0" smtClean="0"/>
              <a:t> </a:t>
            </a:r>
            <a:r>
              <a:rPr lang="ru-RU" dirty="0" err="1" smtClean="0"/>
              <a:t>панівну</a:t>
            </a:r>
            <a:r>
              <a:rPr lang="ru-RU" dirty="0" smtClean="0"/>
              <a:t> </a:t>
            </a:r>
            <a:r>
              <a:rPr lang="ru-RU" dirty="0" err="1" smtClean="0"/>
              <a:t>верхівку</a:t>
            </a:r>
            <a:r>
              <a:rPr lang="ru-RU" dirty="0" smtClean="0"/>
              <a:t> за </a:t>
            </a:r>
            <a:r>
              <a:rPr lang="ru-RU" dirty="0" err="1" smtClean="0"/>
              <a:t>її</a:t>
            </a:r>
            <a:r>
              <a:rPr lang="ru-RU" dirty="0" smtClean="0"/>
              <a:t> паразитизм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знущання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народу, проголосив </a:t>
            </a:r>
            <a:r>
              <a:rPr lang="ru-RU" dirty="0" err="1" smtClean="0"/>
              <a:t>людину</a:t>
            </a:r>
            <a:r>
              <a:rPr lang="ru-RU" dirty="0" smtClean="0"/>
              <a:t> та </a:t>
            </a:r>
            <a:r>
              <a:rPr lang="ru-RU" dirty="0" err="1" smtClean="0"/>
              <a:t>її</a:t>
            </a:r>
            <a:r>
              <a:rPr lang="ru-RU" dirty="0" smtClean="0"/>
              <a:t> волю </a:t>
            </a:r>
            <a:r>
              <a:rPr lang="ru-RU" dirty="0" smtClean="0"/>
              <a:t> </a:t>
            </a:r>
            <a:r>
              <a:rPr lang="ru-RU" dirty="0" err="1" smtClean="0"/>
              <a:t>найвищою</a:t>
            </a:r>
            <a:r>
              <a:rPr lang="ru-RU" dirty="0" smtClean="0"/>
              <a:t> </a:t>
            </a:r>
            <a:r>
              <a:rPr lang="ru-RU" dirty="0" err="1" smtClean="0"/>
              <a:t>цінністю</a:t>
            </a:r>
            <a:r>
              <a:rPr lang="ru-RU" dirty="0" smtClean="0"/>
              <a:t> . Сковорода </a:t>
            </a:r>
            <a:r>
              <a:rPr lang="ru-RU" dirty="0" err="1" smtClean="0"/>
              <a:t>розвинув</a:t>
            </a:r>
            <a:r>
              <a:rPr lang="ru-RU" dirty="0" smtClean="0"/>
              <a:t> </a:t>
            </a:r>
            <a:r>
              <a:rPr lang="ru-RU" dirty="0" err="1" smtClean="0"/>
              <a:t>ідею</a:t>
            </a:r>
            <a:r>
              <a:rPr lang="ru-RU" dirty="0" smtClean="0"/>
              <a:t> </a:t>
            </a:r>
            <a:r>
              <a:rPr lang="ru-RU" dirty="0" err="1" smtClean="0"/>
              <a:t>гуманізму</a:t>
            </a:r>
            <a:r>
              <a:rPr lang="ru-RU" dirty="0" smtClean="0"/>
              <a:t>, </a:t>
            </a:r>
            <a:r>
              <a:rPr lang="ru-RU" dirty="0" err="1" smtClean="0"/>
              <a:t>вніс</a:t>
            </a:r>
            <a:r>
              <a:rPr lang="ru-RU" dirty="0" smtClean="0"/>
              <a:t>  </a:t>
            </a:r>
            <a:r>
              <a:rPr lang="ru-RU" dirty="0" smtClean="0"/>
              <a:t>у </a:t>
            </a:r>
            <a:r>
              <a:rPr lang="ru-RU" dirty="0" smtClean="0"/>
              <a:t>нашу </a:t>
            </a:r>
            <a:r>
              <a:rPr lang="ru-RU" dirty="0" err="1" smtClean="0"/>
              <a:t>літературу</a:t>
            </a:r>
            <a:r>
              <a:rPr lang="ru-RU" dirty="0" smtClean="0"/>
              <a:t> </a:t>
            </a:r>
            <a:r>
              <a:rPr lang="ru-RU" dirty="0" err="1" smtClean="0"/>
              <a:t>нові</a:t>
            </a:r>
            <a:r>
              <a:rPr lang="ru-RU" dirty="0" smtClean="0"/>
              <a:t> теми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образи</a:t>
            </a:r>
            <a:r>
              <a:rPr lang="ru-RU" dirty="0" smtClean="0"/>
              <a:t>. </a:t>
            </a:r>
            <a:r>
              <a:rPr lang="ru-RU" dirty="0" err="1" smtClean="0"/>
              <a:t>Його</a:t>
            </a:r>
            <a:r>
              <a:rPr lang="ru-RU" dirty="0" smtClean="0"/>
              <a:t> сатира </a:t>
            </a:r>
            <a:r>
              <a:rPr lang="ru-RU" dirty="0" err="1" smtClean="0"/>
              <a:t>підготувала</a:t>
            </a:r>
            <a:r>
              <a:rPr lang="ru-RU" dirty="0" smtClean="0"/>
              <a:t> </a:t>
            </a:r>
            <a:r>
              <a:rPr lang="ru-RU" dirty="0" err="1" smtClean="0"/>
              <a:t>ґрунт</a:t>
            </a:r>
            <a:r>
              <a:rPr lang="ru-RU" dirty="0" smtClean="0"/>
              <a:t> для </a:t>
            </a:r>
            <a:r>
              <a:rPr lang="ru-RU" dirty="0" err="1" smtClean="0"/>
              <a:t>появи</a:t>
            </a:r>
            <a:r>
              <a:rPr lang="ru-RU" dirty="0" smtClean="0"/>
              <a:t> </a:t>
            </a:r>
            <a:r>
              <a:rPr lang="ru-RU" dirty="0" err="1" smtClean="0"/>
              <a:t>політичної</a:t>
            </a:r>
            <a:r>
              <a:rPr lang="ru-RU" dirty="0" smtClean="0"/>
              <a:t> </a:t>
            </a:r>
            <a:r>
              <a:rPr lang="ru-RU" dirty="0" err="1" smtClean="0"/>
              <a:t>сатири</a:t>
            </a:r>
            <a:r>
              <a:rPr lang="ru-RU" dirty="0" smtClean="0"/>
              <a:t> </a:t>
            </a:r>
            <a:r>
              <a:rPr lang="ru-RU" dirty="0" err="1" smtClean="0"/>
              <a:t>Шевченка</a:t>
            </a:r>
            <a:r>
              <a:rPr lang="ru-RU" dirty="0" smtClean="0"/>
              <a:t>. Сковорода – перший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українських</a:t>
            </a:r>
            <a:r>
              <a:rPr lang="ru-RU" dirty="0" smtClean="0"/>
              <a:t> </a:t>
            </a:r>
            <a:r>
              <a:rPr lang="ru-RU" dirty="0" err="1" smtClean="0"/>
              <a:t>письменників</a:t>
            </a:r>
            <a:r>
              <a:rPr lang="ru-RU" dirty="0" smtClean="0"/>
              <a:t> по-новому </a:t>
            </a:r>
            <a:r>
              <a:rPr lang="ru-RU" dirty="0" err="1" smtClean="0"/>
              <a:t>поставився</a:t>
            </a:r>
            <a:r>
              <a:rPr lang="ru-RU" dirty="0" smtClean="0"/>
              <a:t> до </a:t>
            </a:r>
            <a:r>
              <a:rPr lang="ru-RU" dirty="0" err="1" smtClean="0"/>
              <a:t>народної</a:t>
            </a:r>
            <a:r>
              <a:rPr lang="ru-RU" dirty="0" smtClean="0"/>
              <a:t> </a:t>
            </a:r>
            <a:r>
              <a:rPr lang="ru-RU" dirty="0" err="1" smtClean="0"/>
              <a:t>творчості</a:t>
            </a:r>
            <a:r>
              <a:rPr lang="ru-RU" dirty="0" smtClean="0"/>
              <a:t>, </a:t>
            </a:r>
            <a:r>
              <a:rPr lang="ru-RU" dirty="0" err="1" smtClean="0"/>
              <a:t>розірвавши</a:t>
            </a:r>
            <a:r>
              <a:rPr lang="ru-RU" dirty="0" smtClean="0"/>
              <a:t> </a:t>
            </a:r>
            <a:r>
              <a:rPr lang="ru-RU" dirty="0" err="1" smtClean="0"/>
              <a:t>ланцюг</a:t>
            </a:r>
            <a:r>
              <a:rPr lang="ru-RU" dirty="0" smtClean="0"/>
              <a:t> </a:t>
            </a:r>
            <a:r>
              <a:rPr lang="ru-RU" dirty="0" err="1" smtClean="0"/>
              <a:t>заборон</a:t>
            </a:r>
            <a:r>
              <a:rPr lang="ru-RU" dirty="0" smtClean="0"/>
              <a:t>, </a:t>
            </a:r>
            <a:r>
              <a:rPr lang="ru-RU" dirty="0" err="1" smtClean="0"/>
              <a:t>який</a:t>
            </a:r>
            <a:r>
              <a:rPr lang="ru-RU" dirty="0" smtClean="0"/>
              <a:t> </a:t>
            </a:r>
            <a:r>
              <a:rPr lang="ru-RU" dirty="0" err="1" smtClean="0"/>
              <a:t>сковував</a:t>
            </a:r>
            <a:r>
              <a:rPr lang="ru-RU" dirty="0" smtClean="0"/>
              <a:t> </a:t>
            </a:r>
            <a:r>
              <a:rPr lang="ru-RU" dirty="0" err="1" smtClean="0"/>
              <a:t>митців</a:t>
            </a:r>
            <a:r>
              <a:rPr lang="ru-RU" dirty="0" smtClean="0"/>
              <a:t>. Народна </a:t>
            </a:r>
            <a:r>
              <a:rPr lang="ru-RU" dirty="0" err="1" smtClean="0"/>
              <a:t>мудрість</a:t>
            </a:r>
            <a:r>
              <a:rPr lang="ru-RU" dirty="0" smtClean="0"/>
              <a:t> стала основою в </a:t>
            </a:r>
            <a:r>
              <a:rPr lang="ru-RU" dirty="0" err="1" smtClean="0"/>
              <a:t>трактуванні</a:t>
            </a:r>
            <a:r>
              <a:rPr lang="ru-RU" dirty="0" smtClean="0"/>
              <a:t> </a:t>
            </a:r>
            <a:r>
              <a:rPr lang="ru-RU" dirty="0" err="1" smtClean="0"/>
              <a:t>письменником-філософом</a:t>
            </a:r>
            <a:r>
              <a:rPr lang="ru-RU" dirty="0" smtClean="0"/>
              <a:t> </a:t>
            </a:r>
            <a:r>
              <a:rPr lang="ru-RU" dirty="0" err="1" smtClean="0"/>
              <a:t>багатьох</a:t>
            </a:r>
            <a:r>
              <a:rPr lang="ru-RU" dirty="0" smtClean="0"/>
              <a:t> </a:t>
            </a:r>
            <a:r>
              <a:rPr lang="ru-RU" dirty="0" err="1" smtClean="0"/>
              <a:t>процесів</a:t>
            </a:r>
            <a:r>
              <a:rPr lang="ru-RU" dirty="0" smtClean="0"/>
              <a:t> </a:t>
            </a:r>
            <a:r>
              <a:rPr lang="ru-RU" dirty="0" err="1" smtClean="0"/>
              <a:t>суспільного</a:t>
            </a:r>
            <a:r>
              <a:rPr lang="ru-RU" dirty="0" smtClean="0"/>
              <a:t> </a:t>
            </a:r>
            <a:r>
              <a:rPr lang="ru-RU" dirty="0" err="1" smtClean="0"/>
              <a:t>життя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  <p:transition>
    <p:wheel spokes="2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428604"/>
            <a:ext cx="8229600" cy="785794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/>
              <a:t>Над </a:t>
            </a:r>
            <a:r>
              <a:rPr lang="uk-UA" dirty="0" smtClean="0"/>
              <a:t>презентацією працювала </a:t>
            </a:r>
            <a:br>
              <a:rPr lang="uk-UA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4429156"/>
          </a:xfrm>
        </p:spPr>
        <p:txBody>
          <a:bodyPr>
            <a:normAutofit fontScale="85000" lnSpcReduction="20000"/>
          </a:bodyPr>
          <a:lstStyle/>
          <a:p>
            <a:pPr algn="ctr">
              <a:lnSpc>
                <a:spcPct val="200000"/>
              </a:lnSpc>
              <a:buNone/>
            </a:pPr>
            <a:r>
              <a:rPr lang="uk-UA" sz="4800" b="1" i="1" dirty="0" smtClean="0">
                <a:solidFill>
                  <a:srgbClr val="00B050"/>
                </a:solidFill>
              </a:rPr>
              <a:t>Іванюк Таня</a:t>
            </a:r>
            <a:r>
              <a:rPr lang="uk-UA" dirty="0" smtClean="0"/>
              <a:t>,</a:t>
            </a:r>
          </a:p>
          <a:p>
            <a:pPr algn="ctr">
              <a:lnSpc>
                <a:spcPct val="200000"/>
              </a:lnSpc>
              <a:buNone/>
            </a:pPr>
            <a:r>
              <a:rPr lang="uk-UA" dirty="0" smtClean="0"/>
              <a:t> учениця </a:t>
            </a:r>
            <a:r>
              <a:rPr lang="uk-UA" b="1" i="1" dirty="0" smtClean="0">
                <a:solidFill>
                  <a:srgbClr val="00B050"/>
                </a:solidFill>
              </a:rPr>
              <a:t>9-А</a:t>
            </a:r>
            <a:r>
              <a:rPr lang="uk-UA" dirty="0" smtClean="0"/>
              <a:t> класу </a:t>
            </a:r>
          </a:p>
          <a:p>
            <a:pPr algn="ctr">
              <a:lnSpc>
                <a:spcPct val="200000"/>
              </a:lnSpc>
              <a:buNone/>
            </a:pPr>
            <a:r>
              <a:rPr lang="uk-UA" dirty="0" err="1" smtClean="0"/>
              <a:t>Шумської</a:t>
            </a:r>
            <a:r>
              <a:rPr lang="uk-UA" dirty="0" smtClean="0"/>
              <a:t> ЗОШ І-ІІІ ст. №2.</a:t>
            </a:r>
          </a:p>
          <a:p>
            <a:pPr algn="ctr">
              <a:lnSpc>
                <a:spcPct val="200000"/>
              </a:lnSpc>
              <a:buNone/>
            </a:pPr>
            <a:r>
              <a:rPr lang="uk-UA" dirty="0" smtClean="0"/>
              <a:t>Грудень, 2011р.</a:t>
            </a:r>
            <a:endParaRPr lang="uk-UA" dirty="0" smtClean="0"/>
          </a:p>
          <a:p>
            <a:pPr algn="ctr">
              <a:lnSpc>
                <a:spcPct val="200000"/>
              </a:lnSpc>
              <a:buNone/>
            </a:pPr>
            <a:r>
              <a:rPr lang="uk-UA" b="1" dirty="0" smtClean="0">
                <a:solidFill>
                  <a:srgbClr val="00B050"/>
                </a:solidFill>
              </a:rPr>
              <a:t>ДЯКУЮ ЗА УВАГУ!</a:t>
            </a:r>
            <a:endParaRPr lang="ru-RU" b="1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ransition>
    <p:wheel spokes="2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0042"/>
            <a:ext cx="4114800" cy="1166484"/>
          </a:xfrm>
        </p:spPr>
        <p:txBody>
          <a:bodyPr>
            <a:normAutofit fontScale="90000"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uk-UA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Григорій Сковорода</a:t>
            </a:r>
            <a:endParaRPr lang="ru-RU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857364"/>
            <a:ext cx="5429288" cy="4143404"/>
          </a:xfrm>
        </p:spPr>
        <p:txBody>
          <a:bodyPr>
            <a:normAutofit fontScale="62500" lnSpcReduction="20000"/>
          </a:bodyPr>
          <a:lstStyle/>
          <a:p>
            <a:pPr algn="just"/>
            <a:r>
              <a:rPr lang="ru-RU" dirty="0" err="1" smtClean="0"/>
              <a:t>Григорій</a:t>
            </a:r>
            <a:r>
              <a:rPr lang="ru-RU" dirty="0" smtClean="0"/>
              <a:t> Савич Сковорода </a:t>
            </a:r>
            <a:r>
              <a:rPr lang="ru-RU" dirty="0" err="1" smtClean="0"/>
              <a:t>народився</a:t>
            </a:r>
            <a:r>
              <a:rPr lang="ru-RU" dirty="0" smtClean="0"/>
              <a:t> 3 </a:t>
            </a:r>
            <a:r>
              <a:rPr lang="ru-RU" dirty="0" err="1" smtClean="0"/>
              <a:t>грудня</a:t>
            </a:r>
            <a:r>
              <a:rPr lang="ru-RU" dirty="0" smtClean="0"/>
              <a:t> 1722 року на </a:t>
            </a:r>
            <a:r>
              <a:rPr lang="ru-RU" dirty="0" err="1" smtClean="0"/>
              <a:t>Полтавщині</a:t>
            </a:r>
            <a:r>
              <a:rPr lang="ru-RU" dirty="0" smtClean="0"/>
              <a:t> в </a:t>
            </a:r>
            <a:r>
              <a:rPr lang="ru-RU" dirty="0" err="1" smtClean="0"/>
              <a:t>родині</a:t>
            </a:r>
            <a:r>
              <a:rPr lang="ru-RU" dirty="0" smtClean="0"/>
              <a:t> малоземельного </a:t>
            </a:r>
            <a:r>
              <a:rPr lang="ru-RU" dirty="0" err="1" smtClean="0"/>
              <a:t>козака</a:t>
            </a:r>
            <a:r>
              <a:rPr lang="ru-RU" dirty="0" smtClean="0"/>
              <a:t>. </a:t>
            </a:r>
            <a:r>
              <a:rPr lang="ru-RU" dirty="0" err="1" smtClean="0"/>
              <a:t>Закінчив</a:t>
            </a:r>
            <a:r>
              <a:rPr lang="ru-RU" dirty="0" smtClean="0"/>
              <a:t> (</a:t>
            </a:r>
            <a:r>
              <a:rPr lang="ru-RU" dirty="0" err="1" smtClean="0"/>
              <a:t>хоч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перервами</a:t>
            </a:r>
            <a:r>
              <a:rPr lang="ru-RU" dirty="0" smtClean="0"/>
              <a:t>) </a:t>
            </a:r>
            <a:r>
              <a:rPr lang="ru-RU" dirty="0" err="1" smtClean="0"/>
              <a:t>Києво-Могилянську</a:t>
            </a:r>
            <a:r>
              <a:rPr lang="ru-RU" dirty="0" smtClean="0"/>
              <a:t> </a:t>
            </a:r>
            <a:r>
              <a:rPr lang="uk-UA" dirty="0" err="1" smtClean="0"/>
              <a:t>а</a:t>
            </a:r>
            <a:r>
              <a:rPr lang="ru-RU" dirty="0" err="1" smtClean="0"/>
              <a:t>кадемію</a:t>
            </a:r>
            <a:r>
              <a:rPr lang="ru-RU" dirty="0" smtClean="0"/>
              <a:t>. </a:t>
            </a:r>
            <a:r>
              <a:rPr lang="ru-RU" dirty="0" err="1" smtClean="0"/>
              <a:t>Співав</a:t>
            </a:r>
            <a:r>
              <a:rPr lang="ru-RU" dirty="0" smtClean="0"/>
              <a:t> </a:t>
            </a:r>
            <a:r>
              <a:rPr lang="ru-RU" dirty="0" smtClean="0"/>
              <a:t>у </a:t>
            </a:r>
            <a:r>
              <a:rPr lang="ru-RU" dirty="0" err="1" smtClean="0"/>
              <a:t>придворній</a:t>
            </a:r>
            <a:r>
              <a:rPr lang="ru-RU" dirty="0" smtClean="0"/>
              <a:t> </a:t>
            </a:r>
            <a:r>
              <a:rPr lang="ru-RU" dirty="0" err="1" smtClean="0"/>
              <a:t>капелі</a:t>
            </a:r>
            <a:r>
              <a:rPr lang="ru-RU" dirty="0" smtClean="0"/>
              <a:t> в </a:t>
            </a:r>
            <a:r>
              <a:rPr lang="ru-RU" dirty="0" err="1" smtClean="0"/>
              <a:t>Петербурзі</a:t>
            </a:r>
            <a:r>
              <a:rPr lang="ru-RU" dirty="0" smtClean="0"/>
              <a:t>. </a:t>
            </a:r>
            <a:r>
              <a:rPr lang="ru-RU" dirty="0" smtClean="0"/>
              <a:t>У </a:t>
            </a:r>
            <a:r>
              <a:rPr lang="ru-RU" dirty="0" err="1" smtClean="0"/>
              <a:t>складі</a:t>
            </a:r>
            <a:r>
              <a:rPr lang="ru-RU" dirty="0" smtClean="0"/>
              <a:t> </a:t>
            </a:r>
            <a:r>
              <a:rPr lang="ru-RU" dirty="0" err="1" smtClean="0"/>
              <a:t>посольської</a:t>
            </a:r>
            <a:r>
              <a:rPr lang="ru-RU" dirty="0" smtClean="0"/>
              <a:t> </a:t>
            </a:r>
            <a:r>
              <a:rPr lang="ru-RU" dirty="0" err="1" smtClean="0"/>
              <a:t>місії</a:t>
            </a:r>
            <a:r>
              <a:rPr lang="ru-RU" dirty="0" smtClean="0"/>
              <a:t> </a:t>
            </a:r>
            <a:r>
              <a:rPr lang="ru-RU" dirty="0" err="1" smtClean="0"/>
              <a:t>був</a:t>
            </a:r>
            <a:r>
              <a:rPr lang="ru-RU" dirty="0" smtClean="0"/>
              <a:t> </a:t>
            </a:r>
            <a:r>
              <a:rPr lang="ru-RU" dirty="0" err="1" smtClean="0"/>
              <a:t>декілька</a:t>
            </a:r>
            <a:r>
              <a:rPr lang="ru-RU" dirty="0" smtClean="0"/>
              <a:t> </a:t>
            </a:r>
            <a:r>
              <a:rPr lang="ru-RU" dirty="0" err="1" smtClean="0"/>
              <a:t>років</a:t>
            </a:r>
            <a:r>
              <a:rPr lang="ru-RU" dirty="0" smtClean="0"/>
              <a:t> в </a:t>
            </a:r>
            <a:r>
              <a:rPr lang="ru-RU" dirty="0" err="1" smtClean="0"/>
              <a:t>Угорщині</a:t>
            </a:r>
            <a:r>
              <a:rPr lang="ru-RU" dirty="0" smtClean="0"/>
              <a:t>, </a:t>
            </a:r>
            <a:r>
              <a:rPr lang="ru-RU" dirty="0" err="1" smtClean="0"/>
              <a:t>відвідував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інші</a:t>
            </a:r>
            <a:r>
              <a:rPr lang="ru-RU" dirty="0" smtClean="0"/>
              <a:t> </a:t>
            </a:r>
            <a:r>
              <a:rPr lang="ru-RU" dirty="0" err="1" smtClean="0"/>
              <a:t>європейські</a:t>
            </a:r>
            <a:r>
              <a:rPr lang="ru-RU" dirty="0" smtClean="0"/>
              <a:t> </a:t>
            </a:r>
            <a:r>
              <a:rPr lang="ru-RU" dirty="0" err="1" smtClean="0"/>
              <a:t>країни</a:t>
            </a:r>
            <a:r>
              <a:rPr lang="ru-RU" dirty="0" smtClean="0"/>
              <a:t>. </a:t>
            </a:r>
            <a:r>
              <a:rPr lang="ru-RU" dirty="0" err="1" smtClean="0"/>
              <a:t>Після</a:t>
            </a:r>
            <a:r>
              <a:rPr lang="ru-RU" dirty="0" smtClean="0"/>
              <a:t> </a:t>
            </a:r>
            <a:r>
              <a:rPr lang="ru-RU" dirty="0" err="1" smtClean="0"/>
              <a:t>повернення</a:t>
            </a:r>
            <a:r>
              <a:rPr lang="ru-RU" dirty="0" smtClean="0"/>
              <a:t> </a:t>
            </a:r>
            <a:r>
              <a:rPr lang="ru-RU" dirty="0" err="1" smtClean="0"/>
              <a:t>намагався</a:t>
            </a:r>
            <a:r>
              <a:rPr lang="ru-RU" dirty="0" smtClean="0"/>
              <a:t> </a:t>
            </a:r>
            <a:r>
              <a:rPr lang="ru-RU" dirty="0" err="1" smtClean="0"/>
              <a:t>працювати</a:t>
            </a:r>
            <a:r>
              <a:rPr lang="ru-RU" dirty="0" smtClean="0"/>
              <a:t> </a:t>
            </a:r>
            <a:r>
              <a:rPr lang="ru-RU" dirty="0" err="1" smtClean="0"/>
              <a:t>викладачем</a:t>
            </a:r>
            <a:r>
              <a:rPr lang="ru-RU" dirty="0" smtClean="0"/>
              <a:t> – </a:t>
            </a:r>
            <a:r>
              <a:rPr lang="ru-RU" dirty="0" err="1" smtClean="0"/>
              <a:t>спочатку</a:t>
            </a:r>
            <a:r>
              <a:rPr lang="ru-RU" dirty="0" smtClean="0"/>
              <a:t> в </a:t>
            </a:r>
            <a:r>
              <a:rPr lang="ru-RU" dirty="0" err="1" smtClean="0"/>
              <a:t>Переяславській</a:t>
            </a:r>
            <a:r>
              <a:rPr lang="ru-RU" dirty="0" smtClean="0"/>
              <a:t> </a:t>
            </a:r>
            <a:r>
              <a:rPr lang="ru-RU" dirty="0" err="1" smtClean="0"/>
              <a:t>семінарії</a:t>
            </a:r>
            <a:r>
              <a:rPr lang="ru-RU" dirty="0" smtClean="0"/>
              <a:t> (</a:t>
            </a:r>
            <a:r>
              <a:rPr lang="ru-RU" dirty="0" err="1" smtClean="0"/>
              <a:t>викладав</a:t>
            </a:r>
            <a:r>
              <a:rPr lang="ru-RU" dirty="0" smtClean="0"/>
              <a:t> </a:t>
            </a:r>
            <a:r>
              <a:rPr lang="ru-RU" dirty="0" err="1" smtClean="0"/>
              <a:t>поетику</a:t>
            </a:r>
            <a:r>
              <a:rPr lang="ru-RU" dirty="0" smtClean="0"/>
              <a:t>), а </a:t>
            </a:r>
            <a:r>
              <a:rPr lang="ru-RU" dirty="0" err="1" smtClean="0"/>
              <a:t>пізніше</a:t>
            </a:r>
            <a:r>
              <a:rPr lang="ru-RU" dirty="0" smtClean="0"/>
              <a:t> в </a:t>
            </a:r>
            <a:r>
              <a:rPr lang="ru-RU" dirty="0" err="1" smtClean="0"/>
              <a:t>Харківському</a:t>
            </a:r>
            <a:r>
              <a:rPr lang="ru-RU" dirty="0" smtClean="0"/>
              <a:t> </a:t>
            </a:r>
            <a:r>
              <a:rPr lang="ru-RU" dirty="0" err="1" smtClean="0"/>
              <a:t>колегіумі</a:t>
            </a:r>
            <a:r>
              <a:rPr lang="ru-RU" dirty="0" smtClean="0"/>
              <a:t> (читав курс </a:t>
            </a:r>
            <a:r>
              <a:rPr lang="ru-RU" dirty="0" err="1" smtClean="0"/>
              <a:t>лекцій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етики</a:t>
            </a:r>
            <a:r>
              <a:rPr lang="ru-RU" dirty="0" smtClean="0"/>
              <a:t>). </a:t>
            </a:r>
            <a:r>
              <a:rPr lang="ru-RU" dirty="0" err="1" smtClean="0"/>
              <a:t>Проте</a:t>
            </a:r>
            <a:r>
              <a:rPr lang="ru-RU" dirty="0" smtClean="0"/>
              <a:t> </a:t>
            </a:r>
            <a:r>
              <a:rPr lang="ru-RU" dirty="0" err="1" smtClean="0"/>
              <a:t>ці</a:t>
            </a:r>
            <a:r>
              <a:rPr lang="ru-RU" dirty="0" smtClean="0"/>
              <a:t> </a:t>
            </a:r>
            <a:r>
              <a:rPr lang="ru-RU" dirty="0" err="1" smtClean="0"/>
              <a:t>спроби</a:t>
            </a:r>
            <a:r>
              <a:rPr lang="ru-RU" dirty="0" smtClean="0"/>
              <a:t> </a:t>
            </a:r>
            <a:r>
              <a:rPr lang="ru-RU" dirty="0" err="1" smtClean="0"/>
              <a:t>виявились</a:t>
            </a:r>
            <a:r>
              <a:rPr lang="ru-RU" dirty="0" smtClean="0"/>
              <a:t> </a:t>
            </a:r>
            <a:r>
              <a:rPr lang="ru-RU" dirty="0" err="1" smtClean="0"/>
              <a:t>невдалими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Григорій</a:t>
            </a:r>
            <a:r>
              <a:rPr lang="ru-RU" dirty="0" smtClean="0"/>
              <a:t> </a:t>
            </a:r>
            <a:r>
              <a:rPr lang="ru-RU" dirty="0" err="1" smtClean="0"/>
              <a:t>обирає</a:t>
            </a:r>
            <a:r>
              <a:rPr lang="ru-RU" dirty="0" smtClean="0"/>
              <a:t> для себе </a:t>
            </a:r>
            <a:r>
              <a:rPr lang="ru-RU" dirty="0" err="1" smtClean="0"/>
              <a:t>інший</a:t>
            </a:r>
            <a:r>
              <a:rPr lang="ru-RU" dirty="0" smtClean="0"/>
              <a:t> шлях, шлях </a:t>
            </a:r>
            <a:r>
              <a:rPr lang="ru-RU" dirty="0" err="1" smtClean="0"/>
              <a:t>мандрівного</a:t>
            </a:r>
            <a:r>
              <a:rPr lang="ru-RU" dirty="0" smtClean="0"/>
              <a:t> </a:t>
            </a:r>
            <a:r>
              <a:rPr lang="ru-RU" dirty="0" err="1" smtClean="0"/>
              <a:t>філософа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4" name="Рисунок 3" descr="portret_tvorchestv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929322" y="1000108"/>
            <a:ext cx="3071834" cy="4725899"/>
          </a:xfrm>
          <a:prstGeom prst="rect">
            <a:avLst/>
          </a:prstGeom>
        </p:spPr>
      </p:pic>
    </p:spTree>
  </p:cSld>
  <p:clrMapOvr>
    <a:masterClrMapping/>
  </p:clrMapOvr>
  <p:transition>
    <p:wheel spokes="2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poetry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572100" y="3798072"/>
            <a:ext cx="3571900" cy="3059928"/>
          </a:xfrm>
          <a:prstGeom prst="ellipse">
            <a:avLst/>
          </a:prstGeom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42852"/>
            <a:ext cx="6715172" cy="6215106"/>
          </a:xfrm>
        </p:spPr>
        <p:txBody>
          <a:bodyPr>
            <a:normAutofit fontScale="55000" lnSpcReduction="20000"/>
          </a:bodyPr>
          <a:lstStyle/>
          <a:p>
            <a:pPr algn="just"/>
            <a:r>
              <a:rPr lang="ru-RU" dirty="0" err="1" smtClean="0"/>
              <a:t>Вихований</a:t>
            </a:r>
            <a:r>
              <a:rPr lang="ru-RU" dirty="0" smtClean="0"/>
              <a:t> у трудовому </a:t>
            </a:r>
            <a:r>
              <a:rPr lang="ru-RU" dirty="0" err="1" smtClean="0"/>
              <a:t>житті</a:t>
            </a:r>
            <a:r>
              <a:rPr lang="ru-RU" dirty="0" smtClean="0"/>
              <a:t> </a:t>
            </a:r>
            <a:r>
              <a:rPr lang="ru-RU" dirty="0" err="1" smtClean="0"/>
              <a:t>ще</a:t>
            </a:r>
            <a:r>
              <a:rPr lang="ru-RU" dirty="0" smtClean="0"/>
              <a:t> не </a:t>
            </a:r>
            <a:r>
              <a:rPr lang="ru-RU" dirty="0" err="1" smtClean="0"/>
              <a:t>покріпаченої</a:t>
            </a:r>
            <a:r>
              <a:rPr lang="ru-RU" dirty="0" smtClean="0"/>
              <a:t> </a:t>
            </a:r>
            <a:endParaRPr lang="ru-RU" dirty="0" smtClean="0"/>
          </a:p>
          <a:p>
            <a:pPr algn="just">
              <a:buNone/>
            </a:pPr>
            <a:r>
              <a:rPr lang="ru-RU" dirty="0" smtClean="0"/>
              <a:t>      </a:t>
            </a:r>
            <a:r>
              <a:rPr lang="ru-RU" dirty="0" err="1" smtClean="0"/>
              <a:t>козацької</a:t>
            </a:r>
            <a:r>
              <a:rPr lang="ru-RU" dirty="0" smtClean="0"/>
              <a:t> </a:t>
            </a:r>
            <a:r>
              <a:rPr lang="ru-RU" dirty="0" err="1" smtClean="0"/>
              <a:t>родини</a:t>
            </a:r>
            <a:r>
              <a:rPr lang="ru-RU" dirty="0" smtClean="0"/>
              <a:t>, </a:t>
            </a:r>
            <a:r>
              <a:rPr lang="ru-RU" dirty="0" err="1" smtClean="0"/>
              <a:t>він</a:t>
            </a:r>
            <a:r>
              <a:rPr lang="ru-RU" dirty="0" smtClean="0"/>
              <a:t> </a:t>
            </a:r>
            <a:r>
              <a:rPr lang="ru-RU" dirty="0" err="1" smtClean="0"/>
              <a:t>сприймає</a:t>
            </a:r>
            <a:r>
              <a:rPr lang="ru-RU" dirty="0" smtClean="0"/>
              <a:t> все,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руйнує</a:t>
            </a:r>
            <a:r>
              <a:rPr lang="ru-RU" dirty="0" smtClean="0"/>
              <a:t>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endParaRPr lang="ru-RU" dirty="0" smtClean="0"/>
          </a:p>
          <a:p>
            <a:pPr algn="just">
              <a:buNone/>
            </a:pPr>
            <a:r>
              <a:rPr lang="ru-RU" dirty="0" smtClean="0"/>
              <a:t>      </a:t>
            </a:r>
            <a:r>
              <a:rPr lang="ru-RU" dirty="0" err="1" smtClean="0"/>
              <a:t>життя</a:t>
            </a:r>
            <a:r>
              <a:rPr lang="ru-RU" dirty="0" smtClean="0"/>
              <a:t>, як </a:t>
            </a:r>
            <a:r>
              <a:rPr lang="ru-RU" dirty="0" err="1" smtClean="0"/>
              <a:t>ворожий</a:t>
            </a:r>
            <a:r>
              <a:rPr lang="ru-RU" dirty="0" smtClean="0"/>
              <a:t>, не </a:t>
            </a:r>
            <a:r>
              <a:rPr lang="ru-RU" dirty="0" err="1" smtClean="0"/>
              <a:t>відповідний</a:t>
            </a:r>
            <a:r>
              <a:rPr lang="ru-RU" dirty="0" smtClean="0"/>
              <a:t> </a:t>
            </a:r>
            <a:r>
              <a:rPr lang="ru-RU" dirty="0" err="1" smtClean="0"/>
              <a:t>людині</a:t>
            </a:r>
            <a:r>
              <a:rPr lang="ru-RU" dirty="0" smtClean="0"/>
              <a:t>, </a:t>
            </a:r>
            <a:r>
              <a:rPr lang="ru-RU" dirty="0" err="1" smtClean="0"/>
              <a:t>її</a:t>
            </a:r>
            <a:r>
              <a:rPr lang="ru-RU" dirty="0" smtClean="0"/>
              <a:t> </a:t>
            </a:r>
            <a:r>
              <a:rPr lang="ru-RU" dirty="0" err="1" smtClean="0"/>
              <a:t>справжній</a:t>
            </a:r>
            <a:endParaRPr lang="ru-RU" dirty="0" smtClean="0"/>
          </a:p>
          <a:p>
            <a:pPr algn="just">
              <a:buNone/>
            </a:pPr>
            <a:r>
              <a:rPr lang="ru-RU" dirty="0" smtClean="0"/>
              <a:t>      </a:t>
            </a:r>
            <a:r>
              <a:rPr lang="ru-RU" dirty="0" err="1" smtClean="0"/>
              <a:t>природі</a:t>
            </a:r>
            <a:r>
              <a:rPr lang="ru-RU" dirty="0" smtClean="0"/>
              <a:t> </a:t>
            </a:r>
            <a:r>
              <a:rPr lang="ru-RU" dirty="0" err="1" smtClean="0"/>
              <a:t>світ</a:t>
            </a:r>
            <a:r>
              <a:rPr lang="ru-RU" dirty="0" smtClean="0"/>
              <a:t>, </a:t>
            </a:r>
            <a:r>
              <a:rPr lang="ru-RU" dirty="0" err="1" smtClean="0"/>
              <a:t>світ</a:t>
            </a:r>
            <a:r>
              <a:rPr lang="ru-RU" dirty="0" smtClean="0"/>
              <a:t> морального </a:t>
            </a:r>
            <a:r>
              <a:rPr lang="ru-RU" dirty="0" err="1" smtClean="0"/>
              <a:t>розтління</a:t>
            </a:r>
            <a:r>
              <a:rPr lang="ru-RU" dirty="0" smtClean="0"/>
              <a:t>, </a:t>
            </a:r>
            <a:r>
              <a:rPr lang="ru-RU" dirty="0" err="1" smtClean="0"/>
              <a:t>влади</a:t>
            </a:r>
            <a:r>
              <a:rPr lang="ru-RU" dirty="0" smtClean="0"/>
              <a:t> речей</a:t>
            </a:r>
            <a:r>
              <a:rPr lang="ru-RU" dirty="0" smtClean="0"/>
              <a:t>,</a:t>
            </a:r>
          </a:p>
          <a:p>
            <a:pPr algn="just">
              <a:buNone/>
            </a:pPr>
            <a:r>
              <a:rPr lang="ru-RU" dirty="0" smtClean="0"/>
              <a:t>      </a:t>
            </a:r>
            <a:r>
              <a:rPr lang="ru-RU" dirty="0" err="1" smtClean="0"/>
              <a:t>розпусти</a:t>
            </a:r>
            <a:r>
              <a:rPr lang="ru-RU" dirty="0" smtClean="0"/>
              <a:t>, </a:t>
            </a:r>
            <a:r>
              <a:rPr lang="ru-RU" dirty="0" err="1" smtClean="0"/>
              <a:t>зажерливості</a:t>
            </a:r>
            <a:r>
              <a:rPr lang="ru-RU" dirty="0" smtClean="0"/>
              <a:t>, </a:t>
            </a:r>
            <a:r>
              <a:rPr lang="ru-RU" dirty="0" err="1" smtClean="0"/>
              <a:t>духовної</a:t>
            </a:r>
            <a:r>
              <a:rPr lang="ru-RU" dirty="0" smtClean="0"/>
              <a:t> </a:t>
            </a:r>
            <a:r>
              <a:rPr lang="ru-RU" dirty="0" err="1" smtClean="0"/>
              <a:t>спустошеності</a:t>
            </a:r>
            <a:r>
              <a:rPr lang="ru-RU" dirty="0" smtClean="0"/>
              <a:t>.</a:t>
            </a:r>
          </a:p>
          <a:p>
            <a:pPr algn="just">
              <a:buNone/>
            </a:pPr>
            <a:r>
              <a:rPr lang="ru-RU" dirty="0" smtClean="0"/>
              <a:t>      </a:t>
            </a:r>
            <a:r>
              <a:rPr lang="ru-RU" dirty="0" err="1" smtClean="0"/>
              <a:t>Саме</a:t>
            </a:r>
            <a:r>
              <a:rPr lang="ru-RU" dirty="0" smtClean="0"/>
              <a:t> про </a:t>
            </a:r>
            <a:r>
              <a:rPr lang="ru-RU" dirty="0" err="1" smtClean="0"/>
              <a:t>цей</a:t>
            </a:r>
            <a:r>
              <a:rPr lang="ru-RU" dirty="0" smtClean="0"/>
              <a:t> </a:t>
            </a:r>
            <a:r>
              <a:rPr lang="ru-RU" dirty="0" err="1" smtClean="0"/>
              <a:t>світ</a:t>
            </a:r>
            <a:r>
              <a:rPr lang="ru-RU" dirty="0" smtClean="0"/>
              <a:t> </a:t>
            </a:r>
            <a:r>
              <a:rPr lang="ru-RU" dirty="0" err="1" smtClean="0"/>
              <a:t>соціального</a:t>
            </a:r>
            <a:r>
              <a:rPr lang="ru-RU" dirty="0" smtClean="0"/>
              <a:t> зла </a:t>
            </a:r>
            <a:r>
              <a:rPr lang="ru-RU" dirty="0" err="1" smtClean="0"/>
              <a:t>він</a:t>
            </a:r>
            <a:r>
              <a:rPr lang="ru-RU" dirty="0" smtClean="0"/>
              <a:t> писав: «... </a:t>
            </a:r>
            <a:r>
              <a:rPr lang="ru-RU" dirty="0" err="1" smtClean="0"/>
              <a:t>Мыр</a:t>
            </a:r>
            <a:r>
              <a:rPr lang="ru-RU" dirty="0" smtClean="0"/>
              <a:t> </a:t>
            </a:r>
            <a:endParaRPr lang="ru-RU" dirty="0" smtClean="0"/>
          </a:p>
          <a:p>
            <a:pPr algn="just">
              <a:buNone/>
            </a:pPr>
            <a:r>
              <a:rPr lang="ru-RU" dirty="0" smtClean="0"/>
              <a:t>      же </a:t>
            </a:r>
            <a:r>
              <a:rPr lang="ru-RU" dirty="0" smtClean="0"/>
              <a:t>есть море потопляющихся, страна моровою </a:t>
            </a:r>
            <a:r>
              <a:rPr lang="ru-RU" dirty="0" smtClean="0"/>
              <a:t>язвою</a:t>
            </a:r>
          </a:p>
          <a:p>
            <a:pPr algn="just">
              <a:buNone/>
            </a:pPr>
            <a:r>
              <a:rPr lang="ru-RU" dirty="0" smtClean="0"/>
              <a:t>      </a:t>
            </a:r>
            <a:r>
              <a:rPr lang="ru-RU" dirty="0" smtClean="0"/>
              <a:t>прокаженных, ограда лютых львов, острог </a:t>
            </a:r>
            <a:r>
              <a:rPr lang="ru-RU" dirty="0" err="1" smtClean="0"/>
              <a:t>плЂненных</a:t>
            </a:r>
            <a:r>
              <a:rPr lang="ru-RU" dirty="0" smtClean="0"/>
              <a:t>,</a:t>
            </a:r>
          </a:p>
          <a:p>
            <a:pPr algn="just">
              <a:buNone/>
            </a:pPr>
            <a:r>
              <a:rPr lang="ru-RU" dirty="0" smtClean="0"/>
              <a:t>      </a:t>
            </a:r>
            <a:r>
              <a:rPr lang="ru-RU" dirty="0" smtClean="0"/>
              <a:t>торжище блудников, улица </a:t>
            </a:r>
            <a:r>
              <a:rPr lang="ru-RU" dirty="0" err="1" smtClean="0"/>
              <a:t>сластолюбная</a:t>
            </a:r>
            <a:r>
              <a:rPr lang="ru-RU" dirty="0" smtClean="0"/>
              <a:t>, пещь</a:t>
            </a:r>
            <a:r>
              <a:rPr lang="ru-RU" dirty="0" smtClean="0"/>
              <a:t>,</a:t>
            </a:r>
          </a:p>
          <a:p>
            <a:pPr algn="just">
              <a:buNone/>
            </a:pPr>
            <a:r>
              <a:rPr lang="ru-RU" dirty="0" smtClean="0"/>
              <a:t>      </a:t>
            </a:r>
            <a:r>
              <a:rPr lang="ru-RU" dirty="0" smtClean="0"/>
              <a:t>распаляющая похоти, пир </a:t>
            </a:r>
            <a:r>
              <a:rPr lang="ru-RU" dirty="0" err="1" smtClean="0"/>
              <a:t>бЂснующихся</a:t>
            </a:r>
            <a:r>
              <a:rPr lang="ru-RU" dirty="0" smtClean="0"/>
              <a:t>, лик и </a:t>
            </a:r>
            <a:endParaRPr lang="ru-RU" dirty="0" smtClean="0"/>
          </a:p>
          <a:p>
            <a:pPr algn="just">
              <a:buNone/>
            </a:pPr>
            <a:r>
              <a:rPr lang="ru-RU" dirty="0" smtClean="0"/>
              <a:t>      </a:t>
            </a:r>
            <a:r>
              <a:rPr lang="ru-RU" dirty="0" err="1" smtClean="0"/>
              <a:t>коровод</a:t>
            </a:r>
            <a:r>
              <a:rPr lang="ru-RU" dirty="0" smtClean="0"/>
              <a:t> </a:t>
            </a:r>
            <a:r>
              <a:rPr lang="ru-RU" dirty="0" err="1" smtClean="0"/>
              <a:t>пяно-сумозбродных</a:t>
            </a:r>
            <a:r>
              <a:rPr lang="ru-RU" dirty="0" smtClean="0"/>
              <a:t>, и не </a:t>
            </a:r>
            <a:r>
              <a:rPr lang="ru-RU" dirty="0" err="1" smtClean="0"/>
              <a:t>истрезвлятся</a:t>
            </a:r>
            <a:r>
              <a:rPr lang="ru-RU" dirty="0" smtClean="0"/>
              <a:t>, </a:t>
            </a:r>
            <a:endParaRPr lang="ru-RU" dirty="0" smtClean="0"/>
          </a:p>
          <a:p>
            <a:pPr algn="just">
              <a:buNone/>
            </a:pPr>
            <a:r>
              <a:rPr lang="ru-RU" dirty="0" smtClean="0"/>
              <a:t>      </a:t>
            </a:r>
            <a:r>
              <a:rPr lang="ru-RU" dirty="0" err="1" smtClean="0"/>
              <a:t>дондеже</a:t>
            </a:r>
            <a:r>
              <a:rPr lang="ru-RU" dirty="0" smtClean="0"/>
              <a:t> </a:t>
            </a:r>
            <a:r>
              <a:rPr lang="ru-RU" dirty="0" smtClean="0"/>
              <a:t>изнурятся, кратко сказать, </a:t>
            </a:r>
            <a:r>
              <a:rPr lang="ru-RU" dirty="0" err="1" smtClean="0"/>
              <a:t>слЂпцы</a:t>
            </a:r>
            <a:r>
              <a:rPr lang="ru-RU" dirty="0" smtClean="0"/>
              <a:t> за </a:t>
            </a:r>
            <a:endParaRPr lang="ru-RU" dirty="0" smtClean="0"/>
          </a:p>
          <a:p>
            <a:pPr algn="just">
              <a:buNone/>
            </a:pPr>
            <a:r>
              <a:rPr lang="ru-RU" dirty="0" smtClean="0"/>
              <a:t>      </a:t>
            </a:r>
            <a:r>
              <a:rPr lang="ru-RU" dirty="0" err="1" smtClean="0"/>
              <a:t>слЂпцем</a:t>
            </a:r>
            <a:r>
              <a:rPr lang="ru-RU" dirty="0" smtClean="0"/>
              <a:t> </a:t>
            </a:r>
            <a:r>
              <a:rPr lang="ru-RU" dirty="0" smtClean="0"/>
              <a:t>в бездну </a:t>
            </a:r>
            <a:r>
              <a:rPr lang="ru-RU" dirty="0" err="1" smtClean="0"/>
              <a:t>грядуще</a:t>
            </a:r>
            <a:r>
              <a:rPr lang="ru-RU" dirty="0" smtClean="0"/>
              <a:t>» .</a:t>
            </a:r>
            <a:r>
              <a:rPr lang="ru-RU" dirty="0" err="1" smtClean="0"/>
              <a:t>Світ</a:t>
            </a:r>
            <a:r>
              <a:rPr lang="ru-RU" dirty="0" smtClean="0"/>
              <a:t> як морально </a:t>
            </a:r>
            <a:endParaRPr lang="ru-RU" dirty="0" smtClean="0"/>
          </a:p>
          <a:p>
            <a:pPr algn="just">
              <a:buNone/>
            </a:pPr>
            <a:r>
              <a:rPr lang="ru-RU" dirty="0" smtClean="0"/>
              <a:t>      </a:t>
            </a:r>
            <a:r>
              <a:rPr lang="ru-RU" dirty="0" err="1" smtClean="0"/>
              <a:t>неприйнятна</a:t>
            </a:r>
            <a:r>
              <a:rPr lang="ru-RU" dirty="0" smtClean="0"/>
              <a:t>, </a:t>
            </a:r>
            <a:r>
              <a:rPr lang="ru-RU" dirty="0" err="1" smtClean="0"/>
              <a:t>згубна</a:t>
            </a:r>
            <a:r>
              <a:rPr lang="ru-RU" dirty="0" smtClean="0"/>
              <a:t> для </a:t>
            </a:r>
            <a:r>
              <a:rPr lang="ru-RU" dirty="0" err="1" smtClean="0"/>
              <a:t>людини</a:t>
            </a:r>
            <a:r>
              <a:rPr lang="ru-RU" dirty="0" smtClean="0"/>
              <a:t> </a:t>
            </a:r>
            <a:r>
              <a:rPr lang="ru-RU" dirty="0" err="1" smtClean="0"/>
              <a:t>дійсність</a:t>
            </a:r>
            <a:r>
              <a:rPr lang="ru-RU" dirty="0" smtClean="0"/>
              <a:t> </a:t>
            </a:r>
            <a:r>
              <a:rPr lang="ru-RU" dirty="0" err="1" smtClean="0"/>
              <a:t>набуває</a:t>
            </a:r>
            <a:r>
              <a:rPr lang="ru-RU" dirty="0" smtClean="0"/>
              <a:t> у </a:t>
            </a:r>
            <a:endParaRPr lang="ru-RU" dirty="0" smtClean="0"/>
          </a:p>
          <a:p>
            <a:pPr algn="just">
              <a:buNone/>
            </a:pPr>
            <a:r>
              <a:rPr lang="ru-RU" dirty="0" smtClean="0"/>
              <a:t>      Сковороди </a:t>
            </a:r>
            <a:r>
              <a:rPr lang="ru-RU" dirty="0" err="1" smtClean="0"/>
              <a:t>філософського</a:t>
            </a:r>
            <a:r>
              <a:rPr lang="ru-RU" dirty="0" smtClean="0"/>
              <a:t> </a:t>
            </a:r>
            <a:r>
              <a:rPr lang="ru-RU" dirty="0" err="1" smtClean="0"/>
              <a:t>значення</a:t>
            </a:r>
            <a:r>
              <a:rPr lang="ru-RU" dirty="0" smtClean="0"/>
              <a:t>. На </a:t>
            </a:r>
            <a:r>
              <a:rPr lang="ru-RU" dirty="0" err="1" smtClean="0"/>
              <a:t>відміну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      Канта</a:t>
            </a:r>
            <a:r>
              <a:rPr lang="ru-RU" dirty="0" smtClean="0"/>
              <a:t>, у </a:t>
            </a:r>
            <a:r>
              <a:rPr lang="ru-RU" dirty="0" err="1" smtClean="0"/>
              <a:t>якого</a:t>
            </a:r>
            <a:r>
              <a:rPr lang="ru-RU" dirty="0" smtClean="0"/>
              <a:t> </a:t>
            </a:r>
            <a:r>
              <a:rPr lang="ru-RU" dirty="0" err="1" smtClean="0"/>
              <a:t>світ</a:t>
            </a:r>
            <a:r>
              <a:rPr lang="ru-RU" dirty="0" smtClean="0"/>
              <a:t> </a:t>
            </a:r>
            <a:r>
              <a:rPr lang="ru-RU" dirty="0" err="1" smtClean="0"/>
              <a:t>теж</a:t>
            </a:r>
            <a:r>
              <a:rPr lang="ru-RU" dirty="0" smtClean="0"/>
              <a:t> «</a:t>
            </a:r>
            <a:r>
              <a:rPr lang="ru-RU" dirty="0" err="1" smtClean="0"/>
              <a:t>лежить</a:t>
            </a:r>
            <a:r>
              <a:rPr lang="ru-RU" dirty="0" smtClean="0"/>
              <a:t> </a:t>
            </a:r>
            <a:r>
              <a:rPr lang="ru-RU" dirty="0" err="1" smtClean="0"/>
              <a:t>у</a:t>
            </a:r>
            <a:r>
              <a:rPr lang="ru-RU" dirty="0" smtClean="0"/>
              <a:t> </a:t>
            </a:r>
            <a:r>
              <a:rPr lang="ru-RU" dirty="0" err="1" smtClean="0"/>
              <a:t>злі</a:t>
            </a:r>
            <a:r>
              <a:rPr lang="ru-RU" dirty="0" smtClean="0"/>
              <a:t>», </a:t>
            </a:r>
            <a:r>
              <a:rPr lang="ru-RU" dirty="0" err="1" smtClean="0"/>
              <a:t>Григорій</a:t>
            </a:r>
            <a:r>
              <a:rPr lang="ru-RU" dirty="0" smtClean="0"/>
              <a:t> 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      Сковорода </a:t>
            </a:r>
            <a:r>
              <a:rPr lang="ru-RU" dirty="0" err="1" smtClean="0"/>
              <a:t>джерелом</a:t>
            </a:r>
            <a:r>
              <a:rPr lang="ru-RU" dirty="0" smtClean="0"/>
              <a:t> </a:t>
            </a:r>
            <a:r>
              <a:rPr lang="ru-RU" dirty="0" err="1" smtClean="0"/>
              <a:t>цього</a:t>
            </a:r>
            <a:r>
              <a:rPr lang="ru-RU" dirty="0" smtClean="0"/>
              <a:t> зла </a:t>
            </a:r>
            <a:r>
              <a:rPr lang="ru-RU" dirty="0" smtClean="0"/>
              <a:t> </a:t>
            </a:r>
            <a:r>
              <a:rPr lang="ru-RU" dirty="0" err="1" smtClean="0"/>
              <a:t>вважає</a:t>
            </a:r>
            <a:r>
              <a:rPr lang="ru-RU" dirty="0" smtClean="0"/>
              <a:t>  не</a:t>
            </a:r>
          </a:p>
          <a:p>
            <a:pPr>
              <a:buNone/>
            </a:pPr>
            <a:r>
              <a:rPr lang="ru-RU" dirty="0" smtClean="0"/>
              <a:t> </a:t>
            </a:r>
            <a:r>
              <a:rPr lang="ru-RU" dirty="0" smtClean="0"/>
              <a:t>    </a:t>
            </a:r>
            <a:r>
              <a:rPr lang="ru-RU" dirty="0" smtClean="0"/>
              <a:t> </a:t>
            </a:r>
            <a:r>
              <a:rPr lang="ru-RU" dirty="0" smtClean="0"/>
              <a:t>природу </a:t>
            </a:r>
            <a:r>
              <a:rPr lang="ru-RU" dirty="0" smtClean="0"/>
              <a:t> </a:t>
            </a:r>
            <a:r>
              <a:rPr lang="ru-RU" dirty="0" err="1" smtClean="0"/>
              <a:t>людини</a:t>
            </a:r>
            <a:r>
              <a:rPr lang="ru-RU" dirty="0" smtClean="0"/>
              <a:t>, а, </a:t>
            </a:r>
            <a:r>
              <a:rPr lang="ru-RU" dirty="0" err="1" smtClean="0"/>
              <a:t>навпаки</a:t>
            </a:r>
            <a:r>
              <a:rPr lang="ru-RU" dirty="0" smtClean="0"/>
              <a:t>, </a:t>
            </a:r>
            <a:r>
              <a:rPr lang="ru-RU" dirty="0" err="1" smtClean="0"/>
              <a:t>невідповідність</a:t>
            </a:r>
            <a:r>
              <a:rPr lang="ru-RU" dirty="0" smtClean="0"/>
              <a:t> </a:t>
            </a:r>
          </a:p>
          <a:p>
            <a:pPr>
              <a:buNone/>
            </a:pPr>
            <a:r>
              <a:rPr lang="ru-RU" dirty="0" smtClean="0"/>
              <a:t> </a:t>
            </a:r>
            <a:r>
              <a:rPr lang="ru-RU" dirty="0" smtClean="0"/>
              <a:t>     </a:t>
            </a:r>
            <a:r>
              <a:rPr lang="ru-RU" dirty="0" err="1" smtClean="0"/>
              <a:t>природі</a:t>
            </a:r>
            <a:r>
              <a:rPr lang="ru-RU" dirty="0" smtClean="0"/>
              <a:t>, </a:t>
            </a:r>
            <a:r>
              <a:rPr lang="ru-RU" dirty="0" err="1" smtClean="0"/>
              <a:t>прагненню</a:t>
            </a:r>
            <a:r>
              <a:rPr lang="ru-RU" dirty="0" smtClean="0"/>
              <a:t> </a:t>
            </a:r>
            <a:r>
              <a:rPr lang="ru-RU" dirty="0" smtClean="0"/>
              <a:t> до </a:t>
            </a:r>
            <a:r>
              <a:rPr lang="ru-RU" dirty="0" err="1" smtClean="0"/>
              <a:t>справжнього</a:t>
            </a:r>
            <a:r>
              <a:rPr lang="ru-RU" dirty="0" smtClean="0"/>
              <a:t> </a:t>
            </a:r>
            <a:r>
              <a:rPr lang="ru-RU" dirty="0" err="1" smtClean="0"/>
              <a:t>щастя</a:t>
            </a:r>
            <a:r>
              <a:rPr lang="ru-RU" dirty="0" smtClean="0"/>
              <a:t>. 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 </a:t>
            </a:r>
            <a:r>
              <a:rPr lang="ru-RU" dirty="0" smtClean="0"/>
              <a:t>     </a:t>
            </a:r>
            <a:r>
              <a:rPr lang="ru-RU" dirty="0" err="1" smtClean="0"/>
              <a:t>Світ</a:t>
            </a:r>
            <a:r>
              <a:rPr lang="ru-RU" dirty="0" smtClean="0"/>
              <a:t> </a:t>
            </a:r>
            <a:r>
              <a:rPr lang="ru-RU" dirty="0" smtClean="0"/>
              <a:t>зла </a:t>
            </a:r>
            <a:r>
              <a:rPr lang="ru-RU" dirty="0" smtClean="0"/>
              <a:t> —  </a:t>
            </a:r>
            <a:r>
              <a:rPr lang="ru-RU" dirty="0" err="1" smtClean="0"/>
              <a:t>це</a:t>
            </a:r>
            <a:r>
              <a:rPr lang="ru-RU" dirty="0" smtClean="0"/>
              <a:t>   </a:t>
            </a:r>
            <a:r>
              <a:rPr lang="ru-RU" dirty="0" err="1" smtClean="0"/>
              <a:t>певний</a:t>
            </a:r>
            <a:r>
              <a:rPr lang="ru-RU" dirty="0" smtClean="0"/>
              <a:t>  </a:t>
            </a:r>
            <a:r>
              <a:rPr lang="ru-RU" dirty="0" err="1" smtClean="0"/>
              <a:t>спосіб</a:t>
            </a:r>
            <a:r>
              <a:rPr lang="ru-RU" dirty="0" smtClean="0"/>
              <a:t>   </a:t>
            </a:r>
            <a:r>
              <a:rPr lang="ru-RU" dirty="0" err="1" smtClean="0"/>
              <a:t>життя</a:t>
            </a:r>
            <a:r>
              <a:rPr lang="ru-RU" dirty="0" smtClean="0"/>
              <a:t>, </a:t>
            </a:r>
            <a:r>
              <a:rPr lang="ru-RU" dirty="0" smtClean="0"/>
              <a:t>  </a:t>
            </a:r>
            <a:r>
              <a:rPr lang="ru-RU" dirty="0" err="1" smtClean="0"/>
              <a:t>який</a:t>
            </a:r>
            <a:r>
              <a:rPr lang="ru-RU" dirty="0" smtClean="0"/>
              <a:t> </a:t>
            </a:r>
          </a:p>
          <a:p>
            <a:pPr>
              <a:buNone/>
            </a:pPr>
            <a:r>
              <a:rPr lang="ru-RU" dirty="0" smtClean="0"/>
              <a:t> </a:t>
            </a:r>
            <a:r>
              <a:rPr lang="ru-RU" dirty="0" smtClean="0"/>
              <a:t>     </a:t>
            </a:r>
            <a:r>
              <a:rPr lang="ru-RU" dirty="0" err="1" smtClean="0"/>
              <a:t>підлягає</a:t>
            </a:r>
            <a:r>
              <a:rPr lang="ru-RU" dirty="0" smtClean="0"/>
              <a:t> </a:t>
            </a:r>
            <a:r>
              <a:rPr lang="ru-RU" dirty="0" smtClean="0"/>
              <a:t>моральному </a:t>
            </a:r>
            <a:r>
              <a:rPr lang="ru-RU" dirty="0" err="1" smtClean="0"/>
              <a:t>засудженню</a:t>
            </a:r>
            <a:r>
              <a:rPr lang="ru-RU" dirty="0" smtClean="0"/>
              <a:t>.</a:t>
            </a:r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ransition>
    <p:wheel spokes="2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785794"/>
            <a:ext cx="4071966" cy="5572164"/>
          </a:xfrm>
        </p:spPr>
        <p:txBody>
          <a:bodyPr>
            <a:normAutofit fontScale="77500" lnSpcReduction="20000"/>
          </a:bodyPr>
          <a:lstStyle/>
          <a:p>
            <a:r>
              <a:rPr lang="ru-RU" dirty="0" err="1" smtClean="0"/>
              <a:t>Найважливішим</a:t>
            </a:r>
            <a:r>
              <a:rPr lang="ru-RU" dirty="0" smtClean="0"/>
              <a:t> </a:t>
            </a:r>
            <a:r>
              <a:rPr lang="ru-RU" dirty="0" err="1" smtClean="0"/>
              <a:t>джерелом</a:t>
            </a:r>
            <a:r>
              <a:rPr lang="ru-RU" dirty="0" smtClean="0"/>
              <a:t> </a:t>
            </a:r>
            <a:r>
              <a:rPr lang="ru-RU" dirty="0" err="1" smtClean="0"/>
              <a:t>соціального</a:t>
            </a:r>
            <a:r>
              <a:rPr lang="ru-RU" dirty="0" smtClean="0"/>
              <a:t> зла Сковорода </a:t>
            </a:r>
            <a:r>
              <a:rPr lang="ru-RU" dirty="0" err="1" smtClean="0"/>
              <a:t>вважав</a:t>
            </a:r>
            <a:r>
              <a:rPr lang="ru-RU" dirty="0" smtClean="0"/>
              <a:t> дух наживи</a:t>
            </a:r>
            <a:r>
              <a:rPr lang="en-US" dirty="0" smtClean="0"/>
              <a:t>.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       </a:t>
            </a:r>
            <a:r>
              <a:rPr lang="ru-RU" dirty="0" err="1" smtClean="0"/>
              <a:t>Світ</a:t>
            </a:r>
            <a:r>
              <a:rPr lang="ru-RU" dirty="0" smtClean="0"/>
              <a:t> зла у Сковороди </a:t>
            </a:r>
            <a:r>
              <a:rPr lang="ru-RU" dirty="0" err="1" smtClean="0"/>
              <a:t>досить</a:t>
            </a:r>
            <a:r>
              <a:rPr lang="ru-RU" dirty="0" smtClean="0"/>
              <a:t> </a:t>
            </a:r>
            <a:r>
              <a:rPr lang="ru-RU" dirty="0" err="1" smtClean="0"/>
              <a:t>конкретизований</a:t>
            </a:r>
            <a:r>
              <a:rPr lang="ru-RU" dirty="0" smtClean="0"/>
              <a:t>; </a:t>
            </a:r>
            <a:r>
              <a:rPr lang="ru-RU" dirty="0" err="1" smtClean="0"/>
              <a:t>носії</a:t>
            </a:r>
            <a:r>
              <a:rPr lang="ru-RU" dirty="0" smtClean="0"/>
              <a:t> </a:t>
            </a:r>
            <a:r>
              <a:rPr lang="ru-RU" dirty="0" err="1" smtClean="0"/>
              <a:t>соціального</a:t>
            </a:r>
            <a:r>
              <a:rPr lang="ru-RU" dirty="0" smtClean="0"/>
              <a:t> зла —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глитаї</a:t>
            </a:r>
            <a:r>
              <a:rPr lang="ru-RU" dirty="0" smtClean="0"/>
              <a:t>, </a:t>
            </a:r>
            <a:r>
              <a:rPr lang="ru-RU" dirty="0" err="1" smtClean="0"/>
              <a:t>здирники</a:t>
            </a:r>
            <a:r>
              <a:rPr lang="ru-RU" dirty="0" smtClean="0"/>
              <a:t>, панство, царизм. </a:t>
            </a:r>
            <a:r>
              <a:rPr lang="ru-RU" dirty="0" err="1" smtClean="0"/>
              <a:t>Саме</a:t>
            </a:r>
            <a:r>
              <a:rPr lang="ru-RU" dirty="0" smtClean="0"/>
              <a:t> </a:t>
            </a:r>
            <a:r>
              <a:rPr lang="ru-RU" dirty="0" err="1" smtClean="0"/>
              <a:t>цей</a:t>
            </a:r>
            <a:r>
              <a:rPr lang="ru-RU" dirty="0" smtClean="0"/>
              <a:t> </a:t>
            </a:r>
            <a:r>
              <a:rPr lang="ru-RU" dirty="0" err="1" smtClean="0"/>
              <a:t>світ</a:t>
            </a:r>
            <a:r>
              <a:rPr lang="ru-RU" dirty="0" smtClean="0"/>
              <a:t> </a:t>
            </a:r>
            <a:r>
              <a:rPr lang="ru-RU" dirty="0" err="1" smtClean="0"/>
              <a:t>мав</a:t>
            </a:r>
            <a:r>
              <a:rPr lang="ru-RU" dirty="0" smtClean="0"/>
              <a:t> на </a:t>
            </a:r>
            <a:r>
              <a:rPr lang="ru-RU" dirty="0" err="1" smtClean="0"/>
              <a:t>увазі</a:t>
            </a:r>
            <a:r>
              <a:rPr lang="ru-RU" dirty="0" smtClean="0"/>
              <a:t> </a:t>
            </a:r>
            <a:r>
              <a:rPr lang="ru-RU" dirty="0" err="1" smtClean="0"/>
              <a:t>український</a:t>
            </a:r>
            <a:r>
              <a:rPr lang="ru-RU" dirty="0" smtClean="0"/>
              <a:t> </a:t>
            </a:r>
            <a:r>
              <a:rPr lang="ru-RU" dirty="0" err="1" smtClean="0"/>
              <a:t>просвітитель</a:t>
            </a:r>
            <a:r>
              <a:rPr lang="ru-RU" dirty="0" smtClean="0"/>
              <a:t>, коли казав: 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      </a:t>
            </a:r>
            <a:r>
              <a:rPr lang="ru-RU" dirty="0" smtClean="0"/>
              <a:t>« </a:t>
            </a:r>
            <a:r>
              <a:rPr lang="ru-RU" dirty="0" err="1" smtClean="0"/>
              <a:t>Світ</a:t>
            </a:r>
            <a:r>
              <a:rPr lang="ru-RU" dirty="0" smtClean="0"/>
              <a:t> ловив мене та не </a:t>
            </a:r>
            <a:r>
              <a:rPr lang="ru-RU" dirty="0" err="1" smtClean="0"/>
              <a:t>спіймав</a:t>
            </a:r>
            <a:r>
              <a:rPr lang="ru-RU" dirty="0" smtClean="0"/>
              <a:t> »</a:t>
            </a:r>
          </a:p>
        </p:txBody>
      </p:sp>
      <p:pic>
        <p:nvPicPr>
          <p:cNvPr id="4" name="Рисунок 3" descr="1312814035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714876" y="1357298"/>
            <a:ext cx="3810000" cy="4292600"/>
          </a:xfrm>
          <a:prstGeom prst="teardrop">
            <a:avLst/>
          </a:prstGeom>
        </p:spPr>
      </p:pic>
    </p:spTree>
  </p:cSld>
  <p:clrMapOvr>
    <a:masterClrMapping/>
  </p:clrMapOvr>
  <p:transition>
    <p:wheel spokes="2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428604"/>
            <a:ext cx="4643438" cy="5929354"/>
          </a:xfrm>
        </p:spPr>
        <p:txBody>
          <a:bodyPr>
            <a:normAutofit fontScale="92500" lnSpcReduction="10000"/>
          </a:bodyPr>
          <a:lstStyle/>
          <a:p>
            <a:r>
              <a:rPr lang="ru-RU" dirty="0" err="1" smtClean="0"/>
              <a:t>Сковородинську</a:t>
            </a:r>
            <a:r>
              <a:rPr lang="ru-RU" dirty="0" smtClean="0"/>
              <a:t> </a:t>
            </a:r>
            <a:r>
              <a:rPr lang="ru-RU" dirty="0" err="1" smtClean="0"/>
              <a:t>ідею</a:t>
            </a:r>
            <a:r>
              <a:rPr lang="ru-RU" dirty="0" smtClean="0"/>
              <a:t> «</a:t>
            </a:r>
            <a:r>
              <a:rPr lang="ru-RU" dirty="0" err="1" smtClean="0"/>
              <a:t>втечі</a:t>
            </a:r>
            <a:r>
              <a:rPr lang="ru-RU" dirty="0" smtClean="0"/>
              <a:t>»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світу</a:t>
            </a:r>
            <a:r>
              <a:rPr lang="ru-RU" dirty="0" smtClean="0"/>
              <a:t> аж </a:t>
            </a:r>
            <a:r>
              <a:rPr lang="ru-RU" dirty="0" err="1" smtClean="0"/>
              <a:t>ніяк</a:t>
            </a:r>
            <a:r>
              <a:rPr lang="ru-RU" dirty="0" smtClean="0"/>
              <a:t> не </a:t>
            </a:r>
            <a:r>
              <a:rPr lang="ru-RU" dirty="0" err="1" smtClean="0"/>
              <a:t>слід</a:t>
            </a:r>
            <a:r>
              <a:rPr lang="ru-RU" dirty="0" smtClean="0"/>
              <a:t> </a:t>
            </a:r>
            <a:r>
              <a:rPr lang="ru-RU" dirty="0" err="1" smtClean="0"/>
              <a:t>розуміти</a:t>
            </a:r>
            <a:r>
              <a:rPr lang="ru-RU" dirty="0" smtClean="0"/>
              <a:t>, як </a:t>
            </a:r>
            <a:r>
              <a:rPr lang="ru-RU" dirty="0" err="1" smtClean="0"/>
              <a:t>проповідь</a:t>
            </a:r>
            <a:r>
              <a:rPr lang="ru-RU" dirty="0" smtClean="0"/>
              <a:t> </a:t>
            </a:r>
            <a:r>
              <a:rPr lang="ru-RU" dirty="0" err="1" smtClean="0"/>
              <a:t>бездіяльності</a:t>
            </a:r>
            <a:r>
              <a:rPr lang="ru-RU" dirty="0" smtClean="0"/>
              <a:t>, </a:t>
            </a:r>
            <a:r>
              <a:rPr lang="ru-RU" dirty="0" err="1" smtClean="0"/>
              <a:t>як</a:t>
            </a:r>
            <a:r>
              <a:rPr lang="ru-RU" dirty="0" smtClean="0"/>
              <a:t> </a:t>
            </a:r>
            <a:r>
              <a:rPr lang="ru-RU" dirty="0" err="1" smtClean="0"/>
              <a:t>втечу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боротьби</a:t>
            </a:r>
            <a:r>
              <a:rPr lang="ru-RU" dirty="0" smtClean="0"/>
              <a:t> </a:t>
            </a:r>
            <a:r>
              <a:rPr lang="ru-RU" dirty="0" err="1" smtClean="0"/>
              <a:t>зі</a:t>
            </a:r>
            <a:r>
              <a:rPr lang="ru-RU" dirty="0" smtClean="0"/>
              <a:t> злом. </a:t>
            </a:r>
            <a:r>
              <a:rPr lang="ru-RU" dirty="0" err="1" smtClean="0"/>
              <a:t>Більше</a:t>
            </a:r>
            <a:r>
              <a:rPr lang="ru-RU" dirty="0" smtClean="0"/>
              <a:t> того, у </a:t>
            </a:r>
            <a:r>
              <a:rPr lang="ru-RU" dirty="0" err="1" smtClean="0"/>
              <a:t>своїх</a:t>
            </a:r>
            <a:r>
              <a:rPr lang="ru-RU" dirty="0" smtClean="0"/>
              <a:t> </a:t>
            </a:r>
            <a:r>
              <a:rPr lang="ru-RU" dirty="0" err="1" smtClean="0"/>
              <a:t>повчаннях</a:t>
            </a:r>
            <a:r>
              <a:rPr lang="ru-RU" dirty="0" smtClean="0"/>
              <a:t> </a:t>
            </a:r>
            <a:r>
              <a:rPr lang="ru-RU" dirty="0" err="1" smtClean="0"/>
              <a:t>він</a:t>
            </a:r>
            <a:r>
              <a:rPr lang="ru-RU" dirty="0" smtClean="0"/>
              <a:t> писав: «</a:t>
            </a:r>
            <a:r>
              <a:rPr lang="ru-RU" dirty="0" err="1" smtClean="0"/>
              <a:t>Ні</a:t>
            </a:r>
            <a:r>
              <a:rPr lang="ru-RU" dirty="0" smtClean="0"/>
              <a:t> про </a:t>
            </a:r>
            <a:r>
              <a:rPr lang="ru-RU" dirty="0" err="1" smtClean="0"/>
              <a:t>що</a:t>
            </a:r>
            <a:r>
              <a:rPr lang="ru-RU" dirty="0" smtClean="0"/>
              <a:t> не </a:t>
            </a:r>
            <a:r>
              <a:rPr lang="ru-RU" dirty="0" err="1" smtClean="0"/>
              <a:t>турбуватися</a:t>
            </a:r>
            <a:r>
              <a:rPr lang="ru-RU" dirty="0" smtClean="0"/>
              <a:t>, </a:t>
            </a:r>
            <a:r>
              <a:rPr lang="ru-RU" dirty="0" err="1" smtClean="0"/>
              <a:t>ні</a:t>
            </a:r>
            <a:r>
              <a:rPr lang="ru-RU" dirty="0" smtClean="0"/>
              <a:t> за </a:t>
            </a:r>
            <a:r>
              <a:rPr lang="ru-RU" dirty="0" err="1" smtClean="0"/>
              <a:t>що</a:t>
            </a:r>
            <a:r>
              <a:rPr lang="ru-RU" dirty="0" smtClean="0"/>
              <a:t> не </a:t>
            </a:r>
            <a:r>
              <a:rPr lang="ru-RU" dirty="0" err="1" smtClean="0"/>
              <a:t>переживати</a:t>
            </a:r>
            <a:r>
              <a:rPr lang="ru-RU" dirty="0" smtClean="0"/>
              <a:t> — значить не </a:t>
            </a:r>
            <a:r>
              <a:rPr lang="ru-RU" dirty="0" err="1" smtClean="0"/>
              <a:t>жити</a:t>
            </a:r>
            <a:r>
              <a:rPr lang="ru-RU" dirty="0" smtClean="0"/>
              <a:t>, а бути мертвим, </a:t>
            </a:r>
            <a:r>
              <a:rPr lang="ru-RU" dirty="0" err="1" smtClean="0"/>
              <a:t>адже</a:t>
            </a:r>
            <a:r>
              <a:rPr lang="ru-RU" dirty="0" smtClean="0"/>
              <a:t> </a:t>
            </a:r>
            <a:r>
              <a:rPr lang="ru-RU" dirty="0" err="1" smtClean="0"/>
              <a:t>турбота</a:t>
            </a:r>
            <a:r>
              <a:rPr lang="ru-RU" dirty="0" smtClean="0"/>
              <a:t>— </a:t>
            </a:r>
            <a:r>
              <a:rPr lang="ru-RU" dirty="0" err="1" smtClean="0"/>
              <a:t>рух</a:t>
            </a:r>
            <a:r>
              <a:rPr lang="ru-RU" dirty="0" smtClean="0"/>
              <a:t> </a:t>
            </a:r>
            <a:r>
              <a:rPr lang="ru-RU" dirty="0" err="1" smtClean="0"/>
              <a:t>душі</a:t>
            </a:r>
            <a:r>
              <a:rPr lang="ru-RU" dirty="0" smtClean="0"/>
              <a:t>, а </a:t>
            </a:r>
            <a:r>
              <a:rPr lang="ru-RU" dirty="0" err="1" smtClean="0"/>
              <a:t>життя</a:t>
            </a:r>
            <a:r>
              <a:rPr lang="ru-RU" dirty="0" smtClean="0"/>
              <a:t> —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рух</a:t>
            </a:r>
            <a:r>
              <a:rPr lang="ru-RU" dirty="0" smtClean="0"/>
              <a:t>». </a:t>
            </a:r>
            <a:endParaRPr lang="ru-RU" dirty="0"/>
          </a:p>
        </p:txBody>
      </p:sp>
      <p:pic>
        <p:nvPicPr>
          <p:cNvPr id="4" name="Рисунок 3" descr="scovorod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072066" y="796306"/>
            <a:ext cx="3714776" cy="4844068"/>
          </a:xfrm>
          <a:prstGeom prst="verticalScroll">
            <a:avLst/>
          </a:prstGeom>
        </p:spPr>
      </p:pic>
    </p:spTree>
  </p:cSld>
  <p:clrMapOvr>
    <a:masterClrMapping/>
  </p:clrMapOvr>
  <p:transition>
    <p:wheel spokes="2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500042"/>
            <a:ext cx="5786478" cy="3357586"/>
          </a:xfrm>
        </p:spPr>
        <p:txBody>
          <a:bodyPr>
            <a:normAutofit fontScale="77500" lnSpcReduction="20000"/>
          </a:bodyPr>
          <a:lstStyle/>
          <a:p>
            <a:r>
              <a:rPr lang="ru-RU" dirty="0" smtClean="0"/>
              <a:t>В одному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віршів</a:t>
            </a:r>
            <a:r>
              <a:rPr lang="ru-RU" dirty="0" smtClean="0"/>
              <a:t> Сковороди </a:t>
            </a:r>
            <a:r>
              <a:rPr lang="ru-RU" dirty="0" err="1" smtClean="0"/>
              <a:t>ця</a:t>
            </a:r>
            <a:r>
              <a:rPr lang="ru-RU" dirty="0" smtClean="0"/>
              <a:t> думка </a:t>
            </a:r>
            <a:r>
              <a:rPr lang="ru-RU" dirty="0" err="1" smtClean="0"/>
              <a:t>виражена</a:t>
            </a:r>
            <a:r>
              <a:rPr lang="ru-RU" dirty="0" smtClean="0"/>
              <a:t> </a:t>
            </a:r>
            <a:r>
              <a:rPr lang="ru-RU" dirty="0" err="1" smtClean="0"/>
              <a:t>ще</a:t>
            </a:r>
            <a:r>
              <a:rPr lang="ru-RU" dirty="0" smtClean="0"/>
              <a:t> </a:t>
            </a:r>
            <a:r>
              <a:rPr lang="ru-RU" dirty="0" err="1" smtClean="0"/>
              <a:t>кристальніше</a:t>
            </a:r>
            <a:r>
              <a:rPr lang="ru-RU" dirty="0" smtClean="0"/>
              <a:t>: «</a:t>
            </a:r>
            <a:r>
              <a:rPr lang="ru-RU" dirty="0" err="1" smtClean="0"/>
              <a:t>Пам’ятай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наше </a:t>
            </a:r>
            <a:r>
              <a:rPr lang="ru-RU" dirty="0" err="1" smtClean="0"/>
              <a:t>життя</a:t>
            </a:r>
            <a:r>
              <a:rPr lang="ru-RU" dirty="0" smtClean="0"/>
              <a:t> —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безперервна</a:t>
            </a:r>
            <a:r>
              <a:rPr lang="ru-RU" dirty="0" smtClean="0"/>
              <a:t> </a:t>
            </a:r>
            <a:r>
              <a:rPr lang="ru-RU" dirty="0" err="1" smtClean="0"/>
              <a:t>боротьба</a:t>
            </a:r>
            <a:r>
              <a:rPr lang="ru-RU" dirty="0" smtClean="0"/>
              <a:t>» </a:t>
            </a:r>
            <a:r>
              <a:rPr lang="ru-RU" dirty="0" err="1" smtClean="0"/>
              <a:t>і</a:t>
            </a:r>
            <a:r>
              <a:rPr lang="ru-RU" dirty="0" smtClean="0"/>
              <a:t> «перший ворог..., —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ти</a:t>
            </a:r>
            <a:r>
              <a:rPr lang="ru-RU" dirty="0" smtClean="0"/>
              <a:t>, </a:t>
            </a:r>
            <a:r>
              <a:rPr lang="ru-RU" dirty="0" err="1" smtClean="0"/>
              <a:t>нарум’янена</a:t>
            </a:r>
            <a:r>
              <a:rPr lang="ru-RU" dirty="0" smtClean="0"/>
              <a:t> </a:t>
            </a:r>
            <a:r>
              <a:rPr lang="ru-RU" dirty="0" err="1" smtClean="0"/>
              <a:t>мавпо</a:t>
            </a:r>
            <a:r>
              <a:rPr lang="ru-RU" dirty="0" smtClean="0"/>
              <a:t>, </a:t>
            </a:r>
            <a:r>
              <a:rPr lang="ru-RU" dirty="0" err="1" smtClean="0"/>
              <a:t>ти</a:t>
            </a:r>
            <a:r>
              <a:rPr lang="ru-RU" dirty="0" smtClean="0"/>
              <a:t>, </a:t>
            </a:r>
            <a:r>
              <a:rPr lang="ru-RU" dirty="0" err="1" smtClean="0"/>
              <a:t>світе</a:t>
            </a:r>
            <a:r>
              <a:rPr lang="ru-RU" dirty="0" smtClean="0"/>
              <a:t>». </a:t>
            </a:r>
            <a:r>
              <a:rPr lang="ru-RU" dirty="0" err="1" smtClean="0"/>
              <a:t>Незалежність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світу</a:t>
            </a:r>
            <a:r>
              <a:rPr lang="ru-RU" dirty="0" smtClean="0"/>
              <a:t> зла, </a:t>
            </a:r>
            <a:r>
              <a:rPr lang="ru-RU" dirty="0" err="1" smtClean="0"/>
              <a:t>відмову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smtClean="0"/>
              <a:t> </a:t>
            </a:r>
            <a:r>
              <a:rPr lang="ru-RU" dirty="0" err="1" smtClean="0"/>
              <a:t>його</a:t>
            </a:r>
            <a:r>
              <a:rPr lang="en-US" dirty="0" smtClean="0"/>
              <a:t> </a:t>
            </a:r>
            <a:r>
              <a:rPr lang="ru-RU" dirty="0" smtClean="0"/>
              <a:t> </a:t>
            </a:r>
            <a:r>
              <a:rPr lang="ru-RU" dirty="0" err="1" smtClean="0"/>
              <a:t>спокус</a:t>
            </a:r>
            <a:r>
              <a:rPr lang="ru-RU" dirty="0" smtClean="0"/>
              <a:t> </a:t>
            </a:r>
            <a:r>
              <a:rPr lang="uk-UA" dirty="0" smtClean="0"/>
              <a:t>, н</a:t>
            </a:r>
            <a:r>
              <a:rPr lang="ru-RU" dirty="0" smtClean="0"/>
              <a:t>а </a:t>
            </a:r>
            <a:r>
              <a:rPr lang="ru-RU" dirty="0" smtClean="0"/>
              <a:t>думку </a:t>
            </a:r>
            <a:r>
              <a:rPr lang="ru-RU" dirty="0" err="1" smtClean="0"/>
              <a:t>філософа</a:t>
            </a:r>
            <a:r>
              <a:rPr lang="ru-RU" dirty="0" smtClean="0"/>
              <a:t>, треба </a:t>
            </a:r>
            <a:r>
              <a:rPr lang="ru-RU" dirty="0" err="1" smtClean="0"/>
              <a:t>виборювати</a:t>
            </a:r>
            <a:r>
              <a:rPr lang="ru-RU" dirty="0" smtClean="0"/>
              <a:t>, </a:t>
            </a:r>
            <a:r>
              <a:rPr lang="ru-RU" dirty="0" err="1" smtClean="0"/>
              <a:t>досягати</a:t>
            </a:r>
            <a:r>
              <a:rPr lang="ru-RU" dirty="0" smtClean="0"/>
              <a:t> через </a:t>
            </a:r>
            <a:r>
              <a:rPr lang="ru-RU" dirty="0" err="1" smtClean="0"/>
              <a:t>боротьбу</a:t>
            </a:r>
            <a:r>
              <a:rPr lang="ru-RU" dirty="0" smtClean="0"/>
              <a:t> </a:t>
            </a:r>
            <a:r>
              <a:rPr lang="ru-RU" dirty="0" err="1" smtClean="0"/>
              <a:t>зі</a:t>
            </a:r>
            <a:r>
              <a:rPr lang="ru-RU" dirty="0" smtClean="0"/>
              <a:t> злом.</a:t>
            </a:r>
          </a:p>
          <a:p>
            <a:endParaRPr lang="ru-RU" dirty="0"/>
          </a:p>
        </p:txBody>
      </p:sp>
      <p:pic>
        <p:nvPicPr>
          <p:cNvPr id="4" name="Рисунок 3" descr="Поэзия_и_проза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857620" y="3500438"/>
            <a:ext cx="5080000" cy="3175000"/>
          </a:xfrm>
          <a:prstGeom prst="foldedCorner">
            <a:avLst/>
          </a:prstGeom>
        </p:spPr>
      </p:pic>
    </p:spTree>
  </p:cSld>
  <p:clrMapOvr>
    <a:masterClrMapping/>
  </p:clrMapOvr>
  <p:transition>
    <p:wheel spokes="2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500042"/>
            <a:ext cx="8229600" cy="5572164"/>
          </a:xfrm>
        </p:spPr>
        <p:txBody>
          <a:bodyPr>
            <a:normAutofit fontScale="77500" lnSpcReduction="20000"/>
          </a:bodyPr>
          <a:lstStyle/>
          <a:p>
            <a:r>
              <a:rPr lang="ru-RU" dirty="0" err="1" smtClean="0"/>
              <a:t>Григорій</a:t>
            </a:r>
            <a:r>
              <a:rPr lang="ru-RU" dirty="0" smtClean="0"/>
              <a:t> Сковорода </a:t>
            </a:r>
            <a:r>
              <a:rPr lang="ru-RU" dirty="0" err="1" smtClean="0"/>
              <a:t>залишив</a:t>
            </a:r>
            <a:r>
              <a:rPr lang="ru-RU" dirty="0" smtClean="0"/>
              <a:t> нам </a:t>
            </a:r>
            <a:r>
              <a:rPr lang="ru-RU" dirty="0" err="1" smtClean="0"/>
              <a:t>різноманітну</a:t>
            </a:r>
            <a:r>
              <a:rPr lang="ru-RU" dirty="0" smtClean="0"/>
              <a:t> </a:t>
            </a:r>
            <a:r>
              <a:rPr lang="ru-RU" dirty="0" err="1" smtClean="0"/>
              <a:t>творчу</a:t>
            </a:r>
            <a:r>
              <a:rPr lang="ru-RU" dirty="0" smtClean="0"/>
              <a:t> </a:t>
            </a:r>
            <a:r>
              <a:rPr lang="ru-RU" dirty="0" err="1" smtClean="0"/>
              <a:t>спадщину</a:t>
            </a:r>
            <a:r>
              <a:rPr lang="ru-RU" dirty="0" smtClean="0"/>
              <a:t>.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ліричні</a:t>
            </a:r>
            <a:r>
              <a:rPr lang="ru-RU" dirty="0" smtClean="0"/>
              <a:t> </a:t>
            </a:r>
            <a:r>
              <a:rPr lang="ru-RU" dirty="0" err="1" smtClean="0"/>
              <a:t>вірші</a:t>
            </a:r>
            <a:r>
              <a:rPr lang="ru-RU" dirty="0" smtClean="0"/>
              <a:t>, </a:t>
            </a:r>
            <a:r>
              <a:rPr lang="ru-RU" dirty="0" err="1" smtClean="0"/>
              <a:t>частина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яких</a:t>
            </a:r>
            <a:r>
              <a:rPr lang="ru-RU" dirty="0" smtClean="0"/>
              <a:t> стали </a:t>
            </a:r>
            <a:r>
              <a:rPr lang="ru-RU" dirty="0" err="1" smtClean="0"/>
              <a:t>народними</a:t>
            </a:r>
            <a:r>
              <a:rPr lang="ru-RU" dirty="0" smtClean="0"/>
              <a:t> </a:t>
            </a:r>
            <a:r>
              <a:rPr lang="ru-RU" dirty="0" err="1" smtClean="0"/>
              <a:t>піснями</a:t>
            </a:r>
            <a:r>
              <a:rPr lang="ru-RU" dirty="0" smtClean="0"/>
              <a:t>,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гострі</a:t>
            </a:r>
            <a:r>
              <a:rPr lang="ru-RU" dirty="0" smtClean="0"/>
              <a:t> </a:t>
            </a:r>
            <a:r>
              <a:rPr lang="ru-RU" dirty="0" err="1" smtClean="0"/>
              <a:t>викривальні</a:t>
            </a:r>
            <a:r>
              <a:rPr lang="ru-RU" dirty="0" smtClean="0"/>
              <a:t> </a:t>
            </a:r>
            <a:r>
              <a:rPr lang="ru-RU" dirty="0" err="1" smtClean="0"/>
              <a:t>вірші</a:t>
            </a:r>
            <a:r>
              <a:rPr lang="ru-RU" dirty="0" smtClean="0"/>
              <a:t>, у </a:t>
            </a:r>
            <a:r>
              <a:rPr lang="ru-RU" dirty="0" err="1" smtClean="0"/>
              <a:t>яких</a:t>
            </a:r>
            <a:r>
              <a:rPr lang="ru-RU" dirty="0" smtClean="0"/>
              <a:t> ми </a:t>
            </a:r>
            <a:r>
              <a:rPr lang="ru-RU" dirty="0" err="1" smtClean="0"/>
              <a:t>бачимо</a:t>
            </a:r>
            <a:r>
              <a:rPr lang="ru-RU" dirty="0" smtClean="0"/>
              <a:t> </a:t>
            </a:r>
            <a:r>
              <a:rPr lang="ru-RU" dirty="0" err="1" smtClean="0"/>
              <a:t>засудження</a:t>
            </a:r>
            <a:r>
              <a:rPr lang="ru-RU" dirty="0" smtClean="0"/>
              <a:t> </a:t>
            </a:r>
            <a:r>
              <a:rPr lang="ru-RU" dirty="0" err="1" smtClean="0"/>
              <a:t>вад</a:t>
            </a:r>
            <a:r>
              <a:rPr lang="ru-RU" dirty="0" smtClean="0"/>
              <a:t> </a:t>
            </a:r>
            <a:r>
              <a:rPr lang="ru-RU" dirty="0" err="1" smtClean="0"/>
              <a:t>тогочасного</a:t>
            </a:r>
            <a:r>
              <a:rPr lang="ru-RU" dirty="0" smtClean="0"/>
              <a:t> </a:t>
            </a:r>
            <a:r>
              <a:rPr lang="ru-RU" dirty="0" err="1" smtClean="0"/>
              <a:t>суспільства</a:t>
            </a:r>
            <a:r>
              <a:rPr lang="ru-RU" dirty="0" smtClean="0"/>
              <a:t>,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глибокі</a:t>
            </a:r>
            <a:r>
              <a:rPr lang="ru-RU" dirty="0" smtClean="0"/>
              <a:t> </a:t>
            </a:r>
            <a:r>
              <a:rPr lang="ru-RU" dirty="0" err="1" smtClean="0"/>
              <a:t>притчі</a:t>
            </a:r>
            <a:r>
              <a:rPr lang="ru-RU" dirty="0" smtClean="0"/>
              <a:t>,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повчальні</a:t>
            </a:r>
            <a:r>
              <a:rPr lang="ru-RU" dirty="0" smtClean="0"/>
              <a:t> байки. </a:t>
            </a:r>
            <a:r>
              <a:rPr lang="ru-RU" dirty="0" err="1" smtClean="0"/>
              <a:t>Філософія</a:t>
            </a:r>
            <a:r>
              <a:rPr lang="ru-RU" dirty="0" smtClean="0"/>
              <a:t> Сковороди </a:t>
            </a:r>
            <a:r>
              <a:rPr lang="ru-RU" dirty="0" err="1" smtClean="0"/>
              <a:t>тривалий</a:t>
            </a:r>
            <a:r>
              <a:rPr lang="ru-RU" dirty="0" smtClean="0"/>
              <a:t> час </a:t>
            </a:r>
            <a:r>
              <a:rPr lang="ru-RU" dirty="0" err="1" smtClean="0"/>
              <a:t>була</a:t>
            </a:r>
            <a:r>
              <a:rPr lang="ru-RU" dirty="0" smtClean="0"/>
              <a:t> </a:t>
            </a:r>
            <a:r>
              <a:rPr lang="ru-RU" dirty="0" err="1" smtClean="0"/>
              <a:t>недостатньо</a:t>
            </a:r>
            <a:r>
              <a:rPr lang="ru-RU" dirty="0" smtClean="0"/>
              <a:t> </a:t>
            </a:r>
            <a:r>
              <a:rPr lang="ru-RU" dirty="0" err="1" smtClean="0"/>
              <a:t>вивчена</a:t>
            </a:r>
            <a:r>
              <a:rPr lang="ru-RU" dirty="0" smtClean="0"/>
              <a:t>, за </a:t>
            </a:r>
            <a:r>
              <a:rPr lang="ru-RU" dirty="0" err="1" smtClean="0"/>
              <a:t>радянських</a:t>
            </a:r>
            <a:r>
              <a:rPr lang="ru-RU" dirty="0" smtClean="0"/>
              <a:t> </a:t>
            </a:r>
            <a:r>
              <a:rPr lang="ru-RU" dirty="0" err="1" smtClean="0"/>
              <a:t>часів</a:t>
            </a:r>
            <a:r>
              <a:rPr lang="ru-RU" dirty="0" smtClean="0"/>
              <a:t> </a:t>
            </a:r>
            <a:r>
              <a:rPr lang="ru-RU" dirty="0" err="1" smtClean="0"/>
              <a:t>вивчалася</a:t>
            </a:r>
            <a:r>
              <a:rPr lang="ru-RU" dirty="0" smtClean="0"/>
              <a:t> </a:t>
            </a:r>
            <a:r>
              <a:rPr lang="ru-RU" dirty="0" err="1" smtClean="0"/>
              <a:t>заангажовано</a:t>
            </a:r>
            <a:r>
              <a:rPr lang="ru-RU" dirty="0" smtClean="0"/>
              <a:t>. </a:t>
            </a:r>
            <a:r>
              <a:rPr lang="ru-RU" dirty="0" err="1" smtClean="0"/>
              <a:t>Існували</a:t>
            </a:r>
            <a:r>
              <a:rPr lang="ru-RU" dirty="0" smtClean="0"/>
              <a:t> </a:t>
            </a:r>
            <a:r>
              <a:rPr lang="ru-RU" dirty="0" err="1" smtClean="0"/>
              <a:t>навіть</a:t>
            </a:r>
            <a:r>
              <a:rPr lang="ru-RU" dirty="0" smtClean="0"/>
              <a:t> </a:t>
            </a:r>
            <a:r>
              <a:rPr lang="ru-RU" dirty="0" err="1" smtClean="0"/>
              <a:t>праці</a:t>
            </a:r>
            <a:r>
              <a:rPr lang="ru-RU" dirty="0" smtClean="0"/>
              <a:t> </a:t>
            </a:r>
            <a:r>
              <a:rPr lang="ru-RU" dirty="0" err="1" smtClean="0"/>
              <a:t>радянських</a:t>
            </a:r>
            <a:r>
              <a:rPr lang="ru-RU" dirty="0" smtClean="0"/>
              <a:t> </a:t>
            </a:r>
            <a:r>
              <a:rPr lang="ru-RU" dirty="0" err="1" smtClean="0"/>
              <a:t>вчених</a:t>
            </a:r>
            <a:r>
              <a:rPr lang="ru-RU" dirty="0" smtClean="0"/>
              <a:t>, у </a:t>
            </a:r>
            <a:r>
              <a:rPr lang="ru-RU" dirty="0" err="1" smtClean="0"/>
              <a:t>яких</a:t>
            </a:r>
            <a:r>
              <a:rPr lang="ru-RU" dirty="0" smtClean="0"/>
              <a:t> Сковороду </a:t>
            </a:r>
            <a:r>
              <a:rPr lang="ru-RU" dirty="0" err="1" smtClean="0"/>
              <a:t>називали</a:t>
            </a:r>
            <a:r>
              <a:rPr lang="ru-RU" dirty="0" smtClean="0"/>
              <a:t> </a:t>
            </a:r>
            <a:r>
              <a:rPr lang="ru-RU" dirty="0" err="1" smtClean="0"/>
              <a:t>атеїстом</a:t>
            </a:r>
            <a:r>
              <a:rPr lang="ru-RU" dirty="0" smtClean="0"/>
              <a:t>, </a:t>
            </a:r>
            <a:r>
              <a:rPr lang="ru-RU" dirty="0" err="1" smtClean="0"/>
              <a:t>хоча</a:t>
            </a:r>
            <a:r>
              <a:rPr lang="ru-RU" dirty="0" smtClean="0"/>
              <a:t> твори </a:t>
            </a:r>
            <a:r>
              <a:rPr lang="ru-RU" dirty="0" err="1" smtClean="0"/>
              <a:t>митця</a:t>
            </a:r>
            <a:r>
              <a:rPr lang="ru-RU" dirty="0" smtClean="0"/>
              <a:t> </a:t>
            </a:r>
            <a:r>
              <a:rPr lang="ru-RU" dirty="0" err="1" smtClean="0"/>
              <a:t>настільки</a:t>
            </a:r>
            <a:r>
              <a:rPr lang="ru-RU" dirty="0" smtClean="0"/>
              <a:t> </a:t>
            </a:r>
            <a:r>
              <a:rPr lang="ru-RU" dirty="0" err="1" smtClean="0"/>
              <a:t>рясно</a:t>
            </a:r>
            <a:r>
              <a:rPr lang="ru-RU" dirty="0" smtClean="0"/>
              <a:t> </a:t>
            </a:r>
            <a:r>
              <a:rPr lang="ru-RU" dirty="0" err="1" smtClean="0"/>
              <a:t>пересипані</a:t>
            </a:r>
            <a:r>
              <a:rPr lang="ru-RU" dirty="0" smtClean="0"/>
              <a:t> цитатами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Біблії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навіть</a:t>
            </a:r>
            <a:r>
              <a:rPr lang="ru-RU" dirty="0" smtClean="0"/>
              <a:t> не </a:t>
            </a:r>
            <a:r>
              <a:rPr lang="ru-RU" dirty="0" err="1" smtClean="0"/>
              <a:t>всі</a:t>
            </a:r>
            <a:r>
              <a:rPr lang="ru-RU" dirty="0" smtClean="0"/>
              <a:t> </a:t>
            </a:r>
            <a:r>
              <a:rPr lang="ru-RU" dirty="0" err="1" smtClean="0"/>
              <a:t>їх</a:t>
            </a:r>
            <a:r>
              <a:rPr lang="ru-RU" dirty="0" smtClean="0"/>
              <a:t> </a:t>
            </a:r>
            <a:r>
              <a:rPr lang="ru-RU" dirty="0" err="1" smtClean="0"/>
              <a:t>можна</a:t>
            </a:r>
            <a:r>
              <a:rPr lang="ru-RU" dirty="0" smtClean="0"/>
              <a:t> </a:t>
            </a:r>
            <a:r>
              <a:rPr lang="ru-RU" dirty="0" err="1" smtClean="0"/>
              <a:t>одразу</a:t>
            </a:r>
            <a:r>
              <a:rPr lang="ru-RU" dirty="0" smtClean="0"/>
              <a:t> </a:t>
            </a:r>
            <a:r>
              <a:rPr lang="ru-RU" dirty="0" err="1" smtClean="0"/>
              <a:t>угледіти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відрізнити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власних</a:t>
            </a:r>
            <a:r>
              <a:rPr lang="ru-RU" dirty="0" smtClean="0"/>
              <a:t> </a:t>
            </a:r>
            <a:r>
              <a:rPr lang="ru-RU" dirty="0" err="1" smtClean="0"/>
              <a:t>висловів</a:t>
            </a:r>
            <a:r>
              <a:rPr lang="ru-RU" dirty="0" smtClean="0"/>
              <a:t> Сковороди. На </a:t>
            </a:r>
            <a:r>
              <a:rPr lang="ru-RU" dirty="0" err="1" smtClean="0"/>
              <a:t>щастя</a:t>
            </a:r>
            <a:r>
              <a:rPr lang="ru-RU" dirty="0" smtClean="0"/>
              <a:t>, зараз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творчість</a:t>
            </a:r>
            <a:r>
              <a:rPr lang="ru-RU" dirty="0" smtClean="0"/>
              <a:t> </a:t>
            </a:r>
            <a:r>
              <a:rPr lang="ru-RU" dirty="0" err="1" smtClean="0"/>
              <a:t>привертає</a:t>
            </a:r>
            <a:r>
              <a:rPr lang="ru-RU" dirty="0" smtClean="0"/>
              <a:t> </a:t>
            </a:r>
            <a:r>
              <a:rPr lang="ru-RU" dirty="0" err="1" smtClean="0"/>
              <a:t>дедалі</a:t>
            </a:r>
            <a:r>
              <a:rPr lang="ru-RU" dirty="0" smtClean="0"/>
              <a:t> </a:t>
            </a:r>
            <a:r>
              <a:rPr lang="ru-RU" dirty="0" err="1" smtClean="0"/>
              <a:t>більше</a:t>
            </a:r>
            <a:r>
              <a:rPr lang="ru-RU" dirty="0" smtClean="0"/>
              <a:t> </a:t>
            </a:r>
            <a:r>
              <a:rPr lang="ru-RU" dirty="0" err="1" smtClean="0"/>
              <a:t>уваги</a:t>
            </a:r>
            <a:r>
              <a:rPr lang="ru-RU" dirty="0" smtClean="0"/>
              <a:t>, </a:t>
            </a:r>
            <a:r>
              <a:rPr lang="ru-RU" dirty="0" err="1" smtClean="0"/>
              <a:t>всі</a:t>
            </a:r>
            <a:r>
              <a:rPr lang="ru-RU" dirty="0" smtClean="0"/>
              <a:t> </a:t>
            </a:r>
            <a:r>
              <a:rPr lang="ru-RU" dirty="0" err="1" smtClean="0"/>
              <a:t>сучасні</a:t>
            </a:r>
            <a:r>
              <a:rPr lang="ru-RU" dirty="0" smtClean="0"/>
              <a:t> </a:t>
            </a:r>
            <a:r>
              <a:rPr lang="ru-RU" dirty="0" err="1" smtClean="0"/>
              <a:t>вчені</a:t>
            </a:r>
            <a:r>
              <a:rPr lang="ru-RU" dirty="0" smtClean="0"/>
              <a:t> </a:t>
            </a:r>
            <a:r>
              <a:rPr lang="ru-RU" dirty="0" err="1" smtClean="0"/>
              <a:t>сходяться</a:t>
            </a:r>
            <a:r>
              <a:rPr lang="ru-RU" dirty="0" smtClean="0"/>
              <a:t> на тому,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філософська</a:t>
            </a:r>
            <a:r>
              <a:rPr lang="ru-RU" dirty="0" smtClean="0"/>
              <a:t> система </a:t>
            </a:r>
            <a:r>
              <a:rPr lang="ru-RU" dirty="0" err="1" smtClean="0"/>
              <a:t>була</a:t>
            </a:r>
            <a:r>
              <a:rPr lang="ru-RU" dirty="0" smtClean="0"/>
              <a:t> </a:t>
            </a:r>
            <a:r>
              <a:rPr lang="ru-RU" dirty="0" err="1" smtClean="0"/>
              <a:t>набагато</a:t>
            </a:r>
            <a:r>
              <a:rPr lang="ru-RU" dirty="0" smtClean="0"/>
              <a:t> </a:t>
            </a:r>
            <a:r>
              <a:rPr lang="ru-RU" dirty="0" err="1" smtClean="0"/>
              <a:t>глибшою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складнішою</a:t>
            </a:r>
            <a:r>
              <a:rPr lang="ru-RU" dirty="0" smtClean="0"/>
              <a:t>, </a:t>
            </a:r>
            <a:r>
              <a:rPr lang="ru-RU" dirty="0" err="1" smtClean="0"/>
              <a:t>ніж</a:t>
            </a:r>
            <a:r>
              <a:rPr lang="ru-RU" dirty="0" smtClean="0"/>
              <a:t> </a:t>
            </a:r>
            <a:r>
              <a:rPr lang="ru-RU" dirty="0" err="1" smtClean="0"/>
              <a:t>досі</a:t>
            </a:r>
            <a:r>
              <a:rPr lang="ru-RU" dirty="0" smtClean="0"/>
              <a:t> </a:t>
            </a:r>
            <a:r>
              <a:rPr lang="ru-RU" dirty="0" err="1" smtClean="0"/>
              <a:t>прийнято</a:t>
            </a:r>
            <a:r>
              <a:rPr lang="ru-RU" dirty="0" smtClean="0"/>
              <a:t> </a:t>
            </a:r>
            <a:r>
              <a:rPr lang="ru-RU" dirty="0" err="1" smtClean="0"/>
              <a:t>було</a:t>
            </a:r>
            <a:r>
              <a:rPr lang="ru-RU" dirty="0" smtClean="0"/>
              <a:t> </a:t>
            </a:r>
            <a:r>
              <a:rPr lang="ru-RU" dirty="0" err="1" smtClean="0"/>
              <a:t>вважати</a:t>
            </a:r>
            <a:r>
              <a:rPr lang="ru-RU" dirty="0" smtClean="0"/>
              <a:t>. </a:t>
            </a:r>
            <a:r>
              <a:rPr lang="ru-RU" dirty="0" err="1" smtClean="0"/>
              <a:t>Після</a:t>
            </a:r>
            <a:r>
              <a:rPr lang="ru-RU" dirty="0" smtClean="0"/>
              <a:t> </a:t>
            </a:r>
            <a:r>
              <a:rPr lang="ru-RU" dirty="0" err="1" smtClean="0"/>
              <a:t>стількох</a:t>
            </a:r>
            <a:r>
              <a:rPr lang="ru-RU" dirty="0" smtClean="0"/>
              <a:t> </a:t>
            </a:r>
            <a:r>
              <a:rPr lang="ru-RU" dirty="0" err="1" smtClean="0"/>
              <a:t>сторіч</a:t>
            </a:r>
            <a:r>
              <a:rPr lang="ru-RU" dirty="0" smtClean="0"/>
              <a:t> </a:t>
            </a:r>
            <a:r>
              <a:rPr lang="ru-RU" dirty="0" err="1" smtClean="0"/>
              <a:t>творчість</a:t>
            </a:r>
            <a:r>
              <a:rPr lang="ru-RU" dirty="0" smtClean="0"/>
              <a:t> Г. Сковороди «не </a:t>
            </a:r>
            <a:r>
              <a:rPr lang="ru-RU" dirty="0" err="1" smtClean="0"/>
              <a:t>розгадана</a:t>
            </a:r>
            <a:r>
              <a:rPr lang="ru-RU" dirty="0" smtClean="0"/>
              <a:t>» </a:t>
            </a:r>
            <a:r>
              <a:rPr lang="ru-RU" dirty="0" err="1" smtClean="0"/>
              <a:t>вповні</a:t>
            </a:r>
            <a:r>
              <a:rPr lang="ru-RU" dirty="0" smtClean="0"/>
              <a:t>, </a:t>
            </a:r>
            <a:r>
              <a:rPr lang="ru-RU" dirty="0" err="1" smtClean="0"/>
              <a:t>цікавить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вчених</a:t>
            </a:r>
            <a:r>
              <a:rPr lang="ru-RU" dirty="0" smtClean="0"/>
              <a:t>,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пересічних</a:t>
            </a:r>
            <a:r>
              <a:rPr lang="ru-RU" dirty="0" smtClean="0"/>
              <a:t> </a:t>
            </a:r>
            <a:r>
              <a:rPr lang="ru-RU" dirty="0" err="1" smtClean="0"/>
              <a:t>читачів</a:t>
            </a:r>
            <a:r>
              <a:rPr lang="ru-RU" dirty="0" smtClean="0"/>
              <a:t>!</a:t>
            </a:r>
            <a:endParaRPr lang="ru-RU" dirty="0"/>
          </a:p>
        </p:txBody>
      </p:sp>
    </p:spTree>
  </p:cSld>
  <p:clrMapOvr>
    <a:masterClrMapping/>
  </p:clrMapOvr>
  <p:transition>
    <p:wheel spokes="2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357166"/>
            <a:ext cx="8229600" cy="5572164"/>
          </a:xfrm>
        </p:spPr>
        <p:txBody>
          <a:bodyPr>
            <a:normAutofit fontScale="85000" lnSpcReduction="20000"/>
          </a:bodyPr>
          <a:lstStyle/>
          <a:p>
            <a:r>
              <a:rPr lang="ru-RU" dirty="0" err="1" smtClean="0"/>
              <a:t>Філософія</a:t>
            </a:r>
            <a:r>
              <a:rPr lang="ru-RU" dirty="0" smtClean="0"/>
              <a:t> Сковороди </a:t>
            </a:r>
            <a:r>
              <a:rPr lang="ru-RU" dirty="0" err="1" smtClean="0"/>
              <a:t>охоплює</a:t>
            </a:r>
            <a:r>
              <a:rPr lang="ru-RU" dirty="0" smtClean="0"/>
              <a:t> </a:t>
            </a:r>
            <a:r>
              <a:rPr lang="ru-RU" dirty="0" err="1" smtClean="0"/>
              <a:t>усі</a:t>
            </a:r>
            <a:r>
              <a:rPr lang="ru-RU" dirty="0" smtClean="0"/>
              <a:t> </a:t>
            </a:r>
            <a:r>
              <a:rPr lang="ru-RU" dirty="0" err="1" smtClean="0"/>
              <a:t>сфери</a:t>
            </a:r>
            <a:r>
              <a:rPr lang="ru-RU" dirty="0" smtClean="0"/>
              <a:t> </a:t>
            </a:r>
            <a:r>
              <a:rPr lang="ru-RU" dirty="0" err="1" smtClean="0"/>
              <a:t>людського</a:t>
            </a:r>
            <a:r>
              <a:rPr lang="ru-RU" dirty="0" smtClean="0"/>
              <a:t> </a:t>
            </a:r>
            <a:r>
              <a:rPr lang="ru-RU" dirty="0" err="1" smtClean="0"/>
              <a:t>життя</a:t>
            </a:r>
            <a:r>
              <a:rPr lang="ru-RU" dirty="0" smtClean="0"/>
              <a:t>. </a:t>
            </a:r>
            <a:r>
              <a:rPr lang="ru-RU" dirty="0" err="1" smtClean="0"/>
              <a:t>Він</a:t>
            </a:r>
            <a:r>
              <a:rPr lang="ru-RU" dirty="0" smtClean="0"/>
              <a:t> </a:t>
            </a:r>
            <a:r>
              <a:rPr lang="ru-RU" dirty="0" err="1" smtClean="0"/>
              <a:t>багато</a:t>
            </a:r>
            <a:r>
              <a:rPr lang="ru-RU" dirty="0" smtClean="0"/>
              <a:t> говорить про </a:t>
            </a:r>
            <a:r>
              <a:rPr lang="ru-RU" dirty="0" err="1" smtClean="0"/>
              <a:t>щастя</a:t>
            </a:r>
            <a:r>
              <a:rPr lang="ru-RU" dirty="0" smtClean="0"/>
              <a:t>, </a:t>
            </a:r>
            <a:r>
              <a:rPr lang="ru-RU" dirty="0" err="1" smtClean="0"/>
              <a:t>розуміння</a:t>
            </a:r>
            <a:r>
              <a:rPr lang="ru-RU" dirty="0" smtClean="0"/>
              <a:t> </a:t>
            </a:r>
            <a:r>
              <a:rPr lang="ru-RU" dirty="0" err="1" smtClean="0"/>
              <a:t>щастя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шляхи </a:t>
            </a:r>
            <a:r>
              <a:rPr lang="ru-RU" dirty="0" err="1" smtClean="0"/>
              <a:t>досягнення</a:t>
            </a:r>
            <a:r>
              <a:rPr lang="ru-RU" dirty="0" smtClean="0"/>
              <a:t> </a:t>
            </a:r>
            <a:r>
              <a:rPr lang="ru-RU" dirty="0" err="1" smtClean="0"/>
              <a:t>внутрішньої</a:t>
            </a:r>
            <a:r>
              <a:rPr lang="ru-RU" dirty="0" smtClean="0"/>
              <a:t> </a:t>
            </a:r>
            <a:r>
              <a:rPr lang="ru-RU" dirty="0" err="1" smtClean="0"/>
              <a:t>гармонії</a:t>
            </a:r>
            <a:r>
              <a:rPr lang="ru-RU" dirty="0" smtClean="0"/>
              <a:t>. </a:t>
            </a:r>
            <a:r>
              <a:rPr lang="ru-RU" dirty="0" err="1" smtClean="0"/>
              <a:t>Григорій</a:t>
            </a:r>
            <a:r>
              <a:rPr lang="ru-RU" dirty="0" smtClean="0"/>
              <a:t> Сковорода </a:t>
            </a:r>
            <a:r>
              <a:rPr lang="ru-RU" dirty="0" err="1" smtClean="0"/>
              <a:t>пропонує</a:t>
            </a:r>
            <a:r>
              <a:rPr lang="ru-RU" dirty="0" smtClean="0"/>
              <a:t> людям </a:t>
            </a:r>
            <a:r>
              <a:rPr lang="ru-RU" dirty="0" err="1" smtClean="0"/>
              <a:t>почати</a:t>
            </a:r>
            <a:r>
              <a:rPr lang="ru-RU" dirty="0" smtClean="0"/>
              <a:t> шлях до </a:t>
            </a:r>
            <a:r>
              <a:rPr lang="ru-RU" dirty="0" err="1" smtClean="0"/>
              <a:t>щастя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пізнання</a:t>
            </a:r>
            <a:r>
              <a:rPr lang="ru-RU" dirty="0" smtClean="0"/>
              <a:t> себе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невпинного</a:t>
            </a:r>
            <a:r>
              <a:rPr lang="ru-RU" dirty="0" smtClean="0"/>
              <a:t> </a:t>
            </a:r>
            <a:r>
              <a:rPr lang="ru-RU" dirty="0" err="1" smtClean="0"/>
              <a:t>внутрішнього</a:t>
            </a:r>
            <a:r>
              <a:rPr lang="ru-RU" dirty="0" smtClean="0"/>
              <a:t> духовного </a:t>
            </a:r>
            <a:r>
              <a:rPr lang="ru-RU" dirty="0" err="1" smtClean="0"/>
              <a:t>самовдосконалення</a:t>
            </a:r>
            <a:r>
              <a:rPr lang="ru-RU" dirty="0" smtClean="0"/>
              <a:t>. </a:t>
            </a:r>
            <a:r>
              <a:rPr lang="ru-RU" dirty="0" err="1" smtClean="0"/>
              <a:t>Багато</a:t>
            </a:r>
            <a:r>
              <a:rPr lang="ru-RU" dirty="0" smtClean="0"/>
              <a:t> </a:t>
            </a:r>
            <a:r>
              <a:rPr lang="ru-RU" dirty="0" err="1" smtClean="0"/>
              <a:t>уваги</a:t>
            </a:r>
            <a:r>
              <a:rPr lang="ru-RU" dirty="0" smtClean="0"/>
              <a:t> Сковорода </a:t>
            </a:r>
            <a:r>
              <a:rPr lang="ru-RU" dirty="0" err="1" smtClean="0"/>
              <a:t>приділив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проблемам </a:t>
            </a:r>
            <a:r>
              <a:rPr lang="ru-RU" dirty="0" err="1" smtClean="0"/>
              <a:t>виховання</a:t>
            </a:r>
            <a:r>
              <a:rPr lang="ru-RU" dirty="0" smtClean="0"/>
              <a:t>, </a:t>
            </a:r>
            <a:r>
              <a:rPr lang="ru-RU" dirty="0" err="1" smtClean="0"/>
              <a:t>розробивши</a:t>
            </a:r>
            <a:r>
              <a:rPr lang="ru-RU" dirty="0" smtClean="0"/>
              <a:t> </a:t>
            </a:r>
            <a:r>
              <a:rPr lang="ru-RU" dirty="0" err="1" smtClean="0"/>
              <a:t>прекрасну</a:t>
            </a:r>
            <a:r>
              <a:rPr lang="ru-RU" dirty="0" smtClean="0"/>
              <a:t>, струнку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просту</a:t>
            </a:r>
            <a:r>
              <a:rPr lang="ru-RU" dirty="0" smtClean="0"/>
              <a:t>, </a:t>
            </a:r>
            <a:r>
              <a:rPr lang="ru-RU" dirty="0" err="1" smtClean="0"/>
              <a:t>проте</a:t>
            </a:r>
            <a:r>
              <a:rPr lang="ru-RU" dirty="0" smtClean="0"/>
              <a:t> </a:t>
            </a:r>
            <a:r>
              <a:rPr lang="ru-RU" dirty="0" err="1" smtClean="0"/>
              <a:t>дійсно</a:t>
            </a:r>
            <a:r>
              <a:rPr lang="ru-RU" dirty="0" smtClean="0"/>
              <a:t> </a:t>
            </a:r>
            <a:r>
              <a:rPr lang="ru-RU" dirty="0" err="1" smtClean="0"/>
              <a:t>геніальну</a:t>
            </a:r>
            <a:r>
              <a:rPr lang="ru-RU" dirty="0" smtClean="0"/>
              <a:t> систему </a:t>
            </a:r>
            <a:r>
              <a:rPr lang="ru-RU" dirty="0" err="1" smtClean="0"/>
              <a:t>виховання</a:t>
            </a:r>
            <a:r>
              <a:rPr lang="ru-RU" dirty="0" smtClean="0"/>
              <a:t>.</a:t>
            </a:r>
          </a:p>
          <a:p>
            <a:endParaRPr lang="uk-UA" dirty="0" smtClean="0"/>
          </a:p>
          <a:p>
            <a:endParaRPr lang="ru-RU" dirty="0" smtClean="0"/>
          </a:p>
          <a:p>
            <a:r>
              <a:rPr lang="ru-RU" dirty="0" err="1" smtClean="0"/>
              <a:t>Жодна</a:t>
            </a:r>
            <a:r>
              <a:rPr lang="ru-RU" dirty="0" smtClean="0"/>
              <a:t> сфера </a:t>
            </a:r>
            <a:r>
              <a:rPr lang="ru-RU" dirty="0" err="1" smtClean="0"/>
              <a:t>життя</a:t>
            </a:r>
            <a:r>
              <a:rPr lang="ru-RU" dirty="0" smtClean="0"/>
              <a:t> </a:t>
            </a:r>
            <a:r>
              <a:rPr lang="ru-RU" dirty="0" err="1" smtClean="0"/>
              <a:t>людини</a:t>
            </a:r>
            <a:r>
              <a:rPr lang="ru-RU" dirty="0" smtClean="0"/>
              <a:t> не </a:t>
            </a:r>
            <a:r>
              <a:rPr lang="ru-RU" dirty="0" err="1" smtClean="0"/>
              <a:t>лишилася</a:t>
            </a:r>
            <a:r>
              <a:rPr lang="ru-RU" dirty="0" smtClean="0"/>
              <a:t> поза </a:t>
            </a:r>
            <a:r>
              <a:rPr lang="ru-RU" dirty="0" err="1" smtClean="0"/>
              <a:t>увагою</a:t>
            </a:r>
            <a:r>
              <a:rPr lang="ru-RU" dirty="0" smtClean="0"/>
              <a:t> </a:t>
            </a:r>
            <a:r>
              <a:rPr lang="ru-RU" dirty="0" err="1" smtClean="0"/>
              <a:t>мандрівного</a:t>
            </a:r>
            <a:r>
              <a:rPr lang="ru-RU" dirty="0" smtClean="0"/>
              <a:t> </a:t>
            </a:r>
            <a:r>
              <a:rPr lang="ru-RU" dirty="0" err="1" smtClean="0"/>
              <a:t>філософа</a:t>
            </a:r>
            <a:r>
              <a:rPr lang="ru-RU" dirty="0" smtClean="0"/>
              <a:t> </a:t>
            </a:r>
            <a:r>
              <a:rPr lang="ru-RU" dirty="0" err="1" smtClean="0"/>
              <a:t>Григорія</a:t>
            </a:r>
            <a:r>
              <a:rPr lang="ru-RU" dirty="0" smtClean="0"/>
              <a:t> Сковороди....</a:t>
            </a:r>
            <a:endParaRPr lang="ru-RU" dirty="0"/>
          </a:p>
        </p:txBody>
      </p:sp>
    </p:spTree>
  </p:cSld>
  <p:clrMapOvr>
    <a:masterClrMapping/>
  </p:clrMapOvr>
  <p:transition>
    <p:wheel spokes="2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714356"/>
            <a:ext cx="5000660" cy="5500726"/>
          </a:xfrm>
        </p:spPr>
        <p:txBody>
          <a:bodyPr>
            <a:normAutofit fontScale="85000" lnSpcReduction="20000"/>
          </a:bodyPr>
          <a:lstStyle/>
          <a:p>
            <a:r>
              <a:rPr lang="ru-RU" dirty="0" smtClean="0"/>
              <a:t>Твори Г. С. Сковороди,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поширювалися</a:t>
            </a:r>
            <a:r>
              <a:rPr lang="ru-RU" dirty="0" smtClean="0"/>
              <a:t> у </a:t>
            </a:r>
            <a:r>
              <a:rPr lang="ru-RU" dirty="0" err="1" smtClean="0"/>
              <a:t>численних</a:t>
            </a:r>
            <a:r>
              <a:rPr lang="ru-RU" dirty="0" smtClean="0"/>
              <a:t> </a:t>
            </a:r>
            <a:r>
              <a:rPr lang="ru-RU" dirty="0" err="1" smtClean="0"/>
              <a:t>рукописах</a:t>
            </a:r>
            <a:r>
              <a:rPr lang="ru-RU" dirty="0" smtClean="0"/>
              <a:t>, </a:t>
            </a:r>
            <a:r>
              <a:rPr lang="ru-RU" dirty="0" err="1" smtClean="0"/>
              <a:t>набули</a:t>
            </a:r>
            <a:r>
              <a:rPr lang="ru-RU" dirty="0" smtClean="0"/>
              <a:t> </a:t>
            </a:r>
            <a:r>
              <a:rPr lang="ru-RU" dirty="0" err="1" smtClean="0"/>
              <a:t>значної</a:t>
            </a:r>
            <a:r>
              <a:rPr lang="ru-RU" dirty="0" smtClean="0"/>
              <a:t> </a:t>
            </a:r>
            <a:r>
              <a:rPr lang="ru-RU" dirty="0" err="1" smtClean="0"/>
              <a:t>популярності</a:t>
            </a:r>
            <a:r>
              <a:rPr lang="ru-RU" dirty="0" smtClean="0"/>
              <a:t> </a:t>
            </a:r>
            <a:r>
              <a:rPr lang="ru-RU" dirty="0" err="1" smtClean="0"/>
              <a:t>ше</a:t>
            </a:r>
            <a:r>
              <a:rPr lang="ru-RU" dirty="0" smtClean="0"/>
              <a:t> за </a:t>
            </a:r>
            <a:r>
              <a:rPr lang="ru-RU" dirty="0" err="1" smtClean="0"/>
              <a:t>життя</a:t>
            </a:r>
            <a:r>
              <a:rPr lang="ru-RU" dirty="0" smtClean="0"/>
              <a:t> автора. </a:t>
            </a:r>
            <a:r>
              <a:rPr lang="ru-RU" dirty="0" err="1" smtClean="0"/>
              <a:t>Однак</a:t>
            </a:r>
            <a:r>
              <a:rPr lang="ru-RU" dirty="0" smtClean="0"/>
              <a:t> </a:t>
            </a:r>
            <a:r>
              <a:rPr lang="ru-RU" dirty="0" err="1" smtClean="0"/>
              <a:t>друком</a:t>
            </a:r>
            <a:r>
              <a:rPr lang="ru-RU" dirty="0" smtClean="0"/>
              <a:t> вони почали </a:t>
            </a:r>
            <a:r>
              <a:rPr lang="ru-RU" dirty="0" err="1" smtClean="0"/>
              <a:t>з’являтися</a:t>
            </a:r>
            <a:r>
              <a:rPr lang="ru-RU" dirty="0" smtClean="0"/>
              <a:t> </a:t>
            </a:r>
            <a:r>
              <a:rPr lang="ru-RU" dirty="0" err="1" smtClean="0"/>
              <a:t>тільки</a:t>
            </a:r>
            <a:r>
              <a:rPr lang="ru-RU" dirty="0" smtClean="0"/>
              <a:t> </a:t>
            </a:r>
            <a:r>
              <a:rPr lang="ru-RU" dirty="0" err="1" smtClean="0"/>
              <a:t>після</a:t>
            </a:r>
            <a:r>
              <a:rPr lang="ru-RU" dirty="0" smtClean="0"/>
              <a:t> </a:t>
            </a:r>
            <a:r>
              <a:rPr lang="ru-RU" dirty="0" err="1" smtClean="0"/>
              <a:t>смерті</a:t>
            </a:r>
            <a:r>
              <a:rPr lang="ru-RU" dirty="0" smtClean="0"/>
              <a:t> </a:t>
            </a:r>
            <a:r>
              <a:rPr lang="ru-RU" dirty="0" err="1" smtClean="0"/>
              <a:t>філософа</a:t>
            </a:r>
            <a:r>
              <a:rPr lang="ru-RU" dirty="0" smtClean="0"/>
              <a:t>, та </a:t>
            </a:r>
            <a:r>
              <a:rPr lang="ru-RU" dirty="0" err="1" smtClean="0"/>
              <a:t>й</a:t>
            </a:r>
            <a:r>
              <a:rPr lang="ru-RU" dirty="0" smtClean="0"/>
              <a:t> то </a:t>
            </a:r>
            <a:r>
              <a:rPr lang="ru-RU" dirty="0" err="1" smtClean="0"/>
              <a:t>з</a:t>
            </a:r>
            <a:r>
              <a:rPr lang="ru-RU" dirty="0" smtClean="0"/>
              <a:t> великими </a:t>
            </a:r>
            <a:r>
              <a:rPr lang="ru-RU" dirty="0" err="1" smtClean="0"/>
              <a:t>перервами</a:t>
            </a:r>
            <a:r>
              <a:rPr lang="ru-RU" dirty="0" smtClean="0"/>
              <a:t>. Так, у 1798 р. Михайло  </a:t>
            </a:r>
            <a:r>
              <a:rPr lang="ru-RU" dirty="0" err="1" smtClean="0"/>
              <a:t>Антоновський</a:t>
            </a:r>
            <a:r>
              <a:rPr lang="ru-RU" dirty="0" smtClean="0"/>
              <a:t> </a:t>
            </a:r>
            <a:r>
              <a:rPr lang="ru-RU" dirty="0" err="1" smtClean="0"/>
              <a:t>опублікував</a:t>
            </a:r>
            <a:r>
              <a:rPr lang="ru-RU" dirty="0" smtClean="0"/>
              <a:t> (без </a:t>
            </a:r>
            <a:r>
              <a:rPr lang="ru-RU" dirty="0" err="1" smtClean="0"/>
              <a:t>імені</a:t>
            </a:r>
            <a:r>
              <a:rPr lang="ru-RU" dirty="0" smtClean="0"/>
              <a:t> автора) </a:t>
            </a:r>
            <a:r>
              <a:rPr lang="ru-RU" dirty="0" err="1" smtClean="0"/>
              <a:t>його</a:t>
            </a:r>
            <a:r>
              <a:rPr lang="ru-RU" dirty="0" smtClean="0"/>
              <a:t> трактат «</a:t>
            </a:r>
            <a:r>
              <a:rPr lang="ru-RU" dirty="0" err="1" smtClean="0"/>
              <a:t>Наркісс</a:t>
            </a:r>
            <a:r>
              <a:rPr lang="ru-RU" dirty="0" smtClean="0"/>
              <a:t>». У </a:t>
            </a:r>
            <a:r>
              <a:rPr lang="ru-RU" dirty="0" smtClean="0"/>
              <a:t>1861р.  </a:t>
            </a:r>
            <a:r>
              <a:rPr lang="ru-RU" dirty="0" smtClean="0"/>
              <a:t>у </a:t>
            </a:r>
            <a:r>
              <a:rPr lang="ru-RU" dirty="0" err="1" smtClean="0"/>
              <a:t>Петербурзі</a:t>
            </a:r>
            <a:r>
              <a:rPr lang="ru-RU" dirty="0" smtClean="0"/>
              <a:t> І. Т. </a:t>
            </a:r>
            <a:r>
              <a:rPr lang="ru-RU" dirty="0" err="1" smtClean="0"/>
              <a:t>Лисенков</a:t>
            </a:r>
            <a:r>
              <a:rPr lang="ru-RU" dirty="0" smtClean="0"/>
              <a:t> видав </a:t>
            </a:r>
            <a:r>
              <a:rPr lang="ru-RU" dirty="0" err="1" smtClean="0"/>
              <a:t>вибрані</a:t>
            </a:r>
            <a:r>
              <a:rPr lang="ru-RU" dirty="0" smtClean="0"/>
              <a:t> твори </a:t>
            </a:r>
            <a:r>
              <a:rPr lang="ru-RU" dirty="0" smtClean="0"/>
              <a:t>Сковороди.</a:t>
            </a:r>
            <a:endParaRPr lang="ru-RU" dirty="0"/>
          </a:p>
        </p:txBody>
      </p:sp>
      <p:pic>
        <p:nvPicPr>
          <p:cNvPr id="4" name="Рисунок 3" descr="portret_skovoroda.jpg"/>
          <p:cNvPicPr>
            <a:picLocks noChangeAspect="1"/>
          </p:cNvPicPr>
          <p:nvPr/>
        </p:nvPicPr>
        <p:blipFill>
          <a:blip r:embed="rId2" cstate="print"/>
          <a:srcRect r="-2889" b="17708"/>
          <a:stretch>
            <a:fillRect/>
          </a:stretch>
        </p:blipFill>
        <p:spPr>
          <a:xfrm>
            <a:off x="5072066" y="714356"/>
            <a:ext cx="3635190" cy="4286280"/>
          </a:xfrm>
          <a:prstGeom prst="rect">
            <a:avLst/>
          </a:prstGeom>
        </p:spPr>
      </p:pic>
    </p:spTree>
  </p:cSld>
  <p:clrMapOvr>
    <a:masterClrMapping/>
  </p:clrMapOvr>
  <p:transition>
    <p:wheel spokes="2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Яркая">
  <a:themeElements>
    <a:clrScheme name="Яркая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Ярк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Яркая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81</TotalTime>
  <Words>1866</Words>
  <Application>Microsoft Office PowerPoint</Application>
  <PresentationFormat>Экран (4:3)</PresentationFormat>
  <Paragraphs>109</Paragraphs>
  <Slides>19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Яркая</vt:lpstr>
      <vt:lpstr>Значення творчості Григорія Сковороди</vt:lpstr>
      <vt:lpstr>Григорій Сковорода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Зміст збірки  “Байки Харківські ”</vt:lpstr>
      <vt:lpstr>Слайд 12</vt:lpstr>
      <vt:lpstr>Слайд 13</vt:lpstr>
      <vt:lpstr>Слайд 14</vt:lpstr>
      <vt:lpstr>Афоризми   Сковороди</vt:lpstr>
      <vt:lpstr>Слайд 16</vt:lpstr>
      <vt:lpstr>Слайд 17</vt:lpstr>
      <vt:lpstr>Слайд 18</vt:lpstr>
      <vt:lpstr> Над презентацією працювала  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Значення творчості Григорія Сковороди</dc:title>
  <dc:creator>User</dc:creator>
  <cp:lastModifiedBy>User</cp:lastModifiedBy>
  <cp:revision>10</cp:revision>
  <dcterms:created xsi:type="dcterms:W3CDTF">2011-12-22T13:45:30Z</dcterms:created>
  <dcterms:modified xsi:type="dcterms:W3CDTF">2012-01-19T22:27:34Z</dcterms:modified>
</cp:coreProperties>
</file>