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0"/>
  </p:notesMasterIdLst>
  <p:sldIdLst>
    <p:sldId id="269" r:id="rId2"/>
    <p:sldId id="272" r:id="rId3"/>
    <p:sldId id="274" r:id="rId4"/>
    <p:sldId id="276" r:id="rId5"/>
    <p:sldId id="263" r:id="rId6"/>
    <p:sldId id="265" r:id="rId7"/>
    <p:sldId id="266" r:id="rId8"/>
    <p:sldId id="289" r:id="rId9"/>
    <p:sldId id="279" r:id="rId10"/>
    <p:sldId id="291" r:id="rId11"/>
    <p:sldId id="294" r:id="rId12"/>
    <p:sldId id="292" r:id="rId13"/>
    <p:sldId id="297" r:id="rId14"/>
    <p:sldId id="295" r:id="rId15"/>
    <p:sldId id="283" r:id="rId16"/>
    <p:sldId id="281" r:id="rId17"/>
    <p:sldId id="282" r:id="rId18"/>
    <p:sldId id="284" r:id="rId19"/>
    <p:sldId id="277" r:id="rId20"/>
    <p:sldId id="285" r:id="rId21"/>
    <p:sldId id="287" r:id="rId22"/>
    <p:sldId id="286" r:id="rId23"/>
    <p:sldId id="298" r:id="rId24"/>
    <p:sldId id="299" r:id="rId25"/>
    <p:sldId id="300" r:id="rId26"/>
    <p:sldId id="301" r:id="rId27"/>
    <p:sldId id="290" r:id="rId28"/>
    <p:sldId id="30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98" autoAdjust="0"/>
    <p:restoredTop sz="94624" autoAdjust="0"/>
  </p:normalViewPr>
  <p:slideViewPr>
    <p:cSldViewPr>
      <p:cViewPr>
        <p:scale>
          <a:sx n="351" d="100"/>
          <a:sy n="351" d="100"/>
        </p:scale>
        <p:origin x="5220" y="113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0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/>
        <c:shape val="cylinder"/>
        <c:axId val="67053440"/>
        <c:axId val="67054976"/>
        <c:axId val="0"/>
      </c:bar3DChart>
      <c:catAx>
        <c:axId val="67053440"/>
        <c:scaling>
          <c:orientation val="minMax"/>
        </c:scaling>
        <c:axPos val="b"/>
        <c:numFmt formatCode="#,##0&quot;р.&quot;;[Red]\-#,##0&quot;р.&quot;" sourceLinked="1"/>
        <c:tickLblPos val="nextTo"/>
        <c:crossAx val="67054976"/>
        <c:crosses val="autoZero"/>
        <c:auto val="1"/>
        <c:lblAlgn val="ctr"/>
        <c:lblOffset val="100"/>
      </c:catAx>
      <c:valAx>
        <c:axId val="67054976"/>
        <c:scaling>
          <c:orientation val="minMax"/>
        </c:scaling>
        <c:axPos val="l"/>
        <c:majorGridlines/>
        <c:numFmt formatCode="General" sourceLinked="1"/>
        <c:tickLblPos val="nextTo"/>
        <c:crossAx val="6705344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cat>
            <c:numRef>
              <c:f>Лист1!$A$2:$A$4</c:f>
              <c:numCache>
                <c:formatCode>#,##0"р.";[Red]\-#,##0"р."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/>
        <c:shape val="cylinder"/>
        <c:axId val="67098496"/>
        <c:axId val="67100032"/>
        <c:axId val="0"/>
      </c:bar3DChart>
      <c:catAx>
        <c:axId val="67098496"/>
        <c:scaling>
          <c:orientation val="minMax"/>
        </c:scaling>
        <c:axPos val="b"/>
        <c:numFmt formatCode="#,##0&quot;р.&quot;;[Red]\-#,##0&quot;р.&quot;" sourceLinked="1"/>
        <c:tickLblPos val="nextTo"/>
        <c:crossAx val="67100032"/>
        <c:crosses val="autoZero"/>
        <c:auto val="1"/>
        <c:lblAlgn val="ctr"/>
        <c:lblOffset val="100"/>
      </c:catAx>
      <c:valAx>
        <c:axId val="67100032"/>
        <c:scaling>
          <c:orientation val="minMax"/>
        </c:scaling>
        <c:axPos val="l"/>
        <c:majorGridlines/>
        <c:numFmt formatCode="General" sourceLinked="1"/>
        <c:tickLblPos val="nextTo"/>
        <c:crossAx val="6709849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image" Target="../media/image19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288B8-8378-41D2-AA16-408BACC005EB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DAD37AE-4D6E-423D-B412-A33F9A8D9C4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err="1" smtClean="0"/>
            <a:t>Навчальна</a:t>
          </a:r>
          <a:r>
            <a:rPr lang="ru-RU" dirty="0" smtClean="0"/>
            <a:t> робота</a:t>
          </a:r>
          <a:endParaRPr lang="ru-RU" dirty="0"/>
        </a:p>
      </dgm:t>
    </dgm:pt>
    <dgm:pt modelId="{EED3B15E-24A3-4594-8085-395705A46390}" type="parTrans" cxnId="{442A3843-DD87-4988-806C-E2D978D7824D}">
      <dgm:prSet/>
      <dgm:spPr/>
      <dgm:t>
        <a:bodyPr/>
        <a:lstStyle/>
        <a:p>
          <a:endParaRPr lang="ru-RU"/>
        </a:p>
      </dgm:t>
    </dgm:pt>
    <dgm:pt modelId="{D5BE5C20-1216-4F2E-9B71-62036FF9C3A8}" type="sibTrans" cxnId="{442A3843-DD87-4988-806C-E2D978D7824D}">
      <dgm:prSet/>
      <dgm:spPr/>
      <dgm:t>
        <a:bodyPr/>
        <a:lstStyle/>
        <a:p>
          <a:endParaRPr lang="ru-RU"/>
        </a:p>
      </dgm:t>
    </dgm:pt>
    <dgm:pt modelId="{15C884DB-CB94-47CA-AAB9-1532A2CD0733}">
      <dgm:prSet phldrT="[Текст]"/>
      <dgm:spPr/>
      <dgm:t>
        <a:bodyPr/>
        <a:lstStyle/>
        <a:p>
          <a:r>
            <a:rPr lang="ru-RU" dirty="0" smtClean="0"/>
            <a:t>Методична робота</a:t>
          </a:r>
          <a:endParaRPr lang="ru-RU" dirty="0"/>
        </a:p>
      </dgm:t>
    </dgm:pt>
    <dgm:pt modelId="{7F718F2F-C086-474F-84FF-78238CFC38EC}" type="parTrans" cxnId="{A43385E6-E64A-413B-8823-EDE54B96D833}">
      <dgm:prSet/>
      <dgm:spPr/>
      <dgm:t>
        <a:bodyPr/>
        <a:lstStyle/>
        <a:p>
          <a:endParaRPr lang="ru-RU"/>
        </a:p>
      </dgm:t>
    </dgm:pt>
    <dgm:pt modelId="{4D58B966-B6B8-438C-B097-63E56654086F}" type="sibTrans" cxnId="{A43385E6-E64A-413B-8823-EDE54B96D833}">
      <dgm:prSet/>
      <dgm:spPr/>
      <dgm:t>
        <a:bodyPr/>
        <a:lstStyle/>
        <a:p>
          <a:endParaRPr lang="ru-RU"/>
        </a:p>
      </dgm:t>
    </dgm:pt>
    <dgm:pt modelId="{A35BCF8E-C85B-48D6-9C98-E8A66BCBA61A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Позакласна</a:t>
          </a:r>
          <a:r>
            <a:rPr lang="ru-RU" dirty="0" smtClean="0"/>
            <a:t> робота</a:t>
          </a:r>
          <a:endParaRPr lang="ru-RU" dirty="0"/>
        </a:p>
      </dgm:t>
    </dgm:pt>
    <dgm:pt modelId="{63D0046B-CA28-4D75-83AF-4D1B866E113D}" type="parTrans" cxnId="{0A1D188C-92D2-4D5F-8735-65198DE634E5}">
      <dgm:prSet/>
      <dgm:spPr/>
      <dgm:t>
        <a:bodyPr/>
        <a:lstStyle/>
        <a:p>
          <a:endParaRPr lang="ru-RU"/>
        </a:p>
      </dgm:t>
    </dgm:pt>
    <dgm:pt modelId="{D9AC59F1-5307-4EE6-B900-4FE90BC54402}" type="sibTrans" cxnId="{0A1D188C-92D2-4D5F-8735-65198DE634E5}">
      <dgm:prSet/>
      <dgm:spPr/>
      <dgm:t>
        <a:bodyPr/>
        <a:lstStyle/>
        <a:p>
          <a:endParaRPr lang="ru-RU"/>
        </a:p>
      </dgm:t>
    </dgm:pt>
    <dgm:pt modelId="{058D2C3B-2166-4851-B53C-43155D08F03D}" type="pres">
      <dgm:prSet presAssocID="{DC0288B8-8378-41D2-AA16-408BACC005EB}" presName="Name0" presStyleCnt="0">
        <dgm:presLayoutVars>
          <dgm:dir/>
          <dgm:resizeHandles val="exact"/>
        </dgm:presLayoutVars>
      </dgm:prSet>
      <dgm:spPr/>
    </dgm:pt>
    <dgm:pt modelId="{56E3B05D-FCA3-407C-800F-AFF49B9F68CC}" type="pres">
      <dgm:prSet presAssocID="{DC0288B8-8378-41D2-AA16-408BACC005EB}" presName="fgShape" presStyleLbl="fgShp" presStyleIdx="0" presStyleCnt="1" custLinFactNeighborX="-1459" custLinFactNeighborY="5674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15E520D0-02B3-44D3-8F38-54B3BC2E5F11}" type="pres">
      <dgm:prSet presAssocID="{DC0288B8-8378-41D2-AA16-408BACC005EB}" presName="linComp" presStyleCnt="0"/>
      <dgm:spPr/>
    </dgm:pt>
    <dgm:pt modelId="{B858920E-F688-4AD0-9560-EF3D73E8A39E}" type="pres">
      <dgm:prSet presAssocID="{ADAD37AE-4D6E-423D-B412-A33F9A8D9C42}" presName="compNode" presStyleCnt="0"/>
      <dgm:spPr/>
    </dgm:pt>
    <dgm:pt modelId="{E1635DD5-D7F8-4A7F-B680-F870BACC8527}" type="pres">
      <dgm:prSet presAssocID="{ADAD37AE-4D6E-423D-B412-A33F9A8D9C42}" presName="bkgdShape" presStyleLbl="node1" presStyleIdx="0" presStyleCnt="3" custLinFactNeighborX="-18828" custLinFactNeighborY="-4144"/>
      <dgm:spPr/>
      <dgm:t>
        <a:bodyPr/>
        <a:lstStyle/>
        <a:p>
          <a:endParaRPr lang="ru-RU"/>
        </a:p>
      </dgm:t>
    </dgm:pt>
    <dgm:pt modelId="{F36F9521-AD9A-48F2-B9DE-43ABF0CA8236}" type="pres">
      <dgm:prSet presAssocID="{ADAD37AE-4D6E-423D-B412-A33F9A8D9C4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85635-34A3-47B2-8C72-2C50C56A2AF3}" type="pres">
      <dgm:prSet presAssocID="{ADAD37AE-4D6E-423D-B412-A33F9A8D9C42}" presName="invisiNode" presStyleLbl="node1" presStyleIdx="0" presStyleCnt="3"/>
      <dgm:spPr/>
    </dgm:pt>
    <dgm:pt modelId="{07A1CCE3-1AA2-4A15-8209-C881B9C8E8E1}" type="pres">
      <dgm:prSet presAssocID="{ADAD37AE-4D6E-423D-B412-A33F9A8D9C4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97332B6-1293-409E-B1B6-C178524C10C5}" type="pres">
      <dgm:prSet presAssocID="{D5BE5C20-1216-4F2E-9B71-62036FF9C3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3D12DF-0896-4D1D-A2D3-788CA2A9E79D}" type="pres">
      <dgm:prSet presAssocID="{15C884DB-CB94-47CA-AAB9-1532A2CD0733}" presName="compNode" presStyleCnt="0"/>
      <dgm:spPr/>
    </dgm:pt>
    <dgm:pt modelId="{5AAC1B1A-0D04-41DB-ADD7-A87F95A958D4}" type="pres">
      <dgm:prSet presAssocID="{15C884DB-CB94-47CA-AAB9-1532A2CD0733}" presName="bkgdShape" presStyleLbl="node1" presStyleIdx="1" presStyleCnt="3"/>
      <dgm:spPr/>
      <dgm:t>
        <a:bodyPr/>
        <a:lstStyle/>
        <a:p>
          <a:endParaRPr lang="ru-RU"/>
        </a:p>
      </dgm:t>
    </dgm:pt>
    <dgm:pt modelId="{E1897551-3CBA-45A4-AE04-5046882569D9}" type="pres">
      <dgm:prSet presAssocID="{15C884DB-CB94-47CA-AAB9-1532A2CD073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70CE89-6090-4F24-8225-FC09B9BC7694}" type="pres">
      <dgm:prSet presAssocID="{15C884DB-CB94-47CA-AAB9-1532A2CD0733}" presName="invisiNode" presStyleLbl="node1" presStyleIdx="1" presStyleCnt="3"/>
      <dgm:spPr/>
    </dgm:pt>
    <dgm:pt modelId="{54D0C295-5F46-4910-B4EC-229FF9D952D9}" type="pres">
      <dgm:prSet presAssocID="{15C884DB-CB94-47CA-AAB9-1532A2CD073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2DA96B4-03A0-46EE-8968-0F268FA6062D}" type="pres">
      <dgm:prSet presAssocID="{4D58B966-B6B8-438C-B097-63E5665408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1452E3B-43D7-45E5-B35F-83BD046DD99B}" type="pres">
      <dgm:prSet presAssocID="{A35BCF8E-C85B-48D6-9C98-E8A66BCBA61A}" presName="compNode" presStyleCnt="0"/>
      <dgm:spPr/>
    </dgm:pt>
    <dgm:pt modelId="{CDAF7129-84EF-4B8B-ABBB-0BE015F02A9E}" type="pres">
      <dgm:prSet presAssocID="{A35BCF8E-C85B-48D6-9C98-E8A66BCBA61A}" presName="bkgdShape" presStyleLbl="node1" presStyleIdx="2" presStyleCnt="3" custLinFactNeighborX="28" custLinFactNeighborY="0"/>
      <dgm:spPr/>
      <dgm:t>
        <a:bodyPr/>
        <a:lstStyle/>
        <a:p>
          <a:endParaRPr lang="ru-RU"/>
        </a:p>
      </dgm:t>
    </dgm:pt>
    <dgm:pt modelId="{24DC0C9E-E560-4B4D-B6D3-6713E175E521}" type="pres">
      <dgm:prSet presAssocID="{A35BCF8E-C85B-48D6-9C98-E8A66BCBA61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299AB-B87A-47F5-B356-EE09C441707B}" type="pres">
      <dgm:prSet presAssocID="{A35BCF8E-C85B-48D6-9C98-E8A66BCBA61A}" presName="invisiNode" presStyleLbl="node1" presStyleIdx="2" presStyleCnt="3"/>
      <dgm:spPr/>
    </dgm:pt>
    <dgm:pt modelId="{7777EEF5-68E6-4DC3-923E-2AB2AC3DD9AD}" type="pres">
      <dgm:prSet presAssocID="{A35BCF8E-C85B-48D6-9C98-E8A66BCBA61A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28F3CA1-9AA7-417D-88DB-B0FDF3A4D4CE}" type="presOf" srcId="{D5BE5C20-1216-4F2E-9B71-62036FF9C3A8}" destId="{B97332B6-1293-409E-B1B6-C178524C10C5}" srcOrd="0" destOrd="0" presId="urn:microsoft.com/office/officeart/2005/8/layout/hList7#1"/>
    <dgm:cxn modelId="{8DE08774-278A-47E0-AD28-8F5A0539A14F}" type="presOf" srcId="{15C884DB-CB94-47CA-AAB9-1532A2CD0733}" destId="{E1897551-3CBA-45A4-AE04-5046882569D9}" srcOrd="1" destOrd="0" presId="urn:microsoft.com/office/officeart/2005/8/layout/hList7#1"/>
    <dgm:cxn modelId="{442A3843-DD87-4988-806C-E2D978D7824D}" srcId="{DC0288B8-8378-41D2-AA16-408BACC005EB}" destId="{ADAD37AE-4D6E-423D-B412-A33F9A8D9C42}" srcOrd="0" destOrd="0" parTransId="{EED3B15E-24A3-4594-8085-395705A46390}" sibTransId="{D5BE5C20-1216-4F2E-9B71-62036FF9C3A8}"/>
    <dgm:cxn modelId="{A43385E6-E64A-413B-8823-EDE54B96D833}" srcId="{DC0288B8-8378-41D2-AA16-408BACC005EB}" destId="{15C884DB-CB94-47CA-AAB9-1532A2CD0733}" srcOrd="1" destOrd="0" parTransId="{7F718F2F-C086-474F-84FF-78238CFC38EC}" sibTransId="{4D58B966-B6B8-438C-B097-63E56654086F}"/>
    <dgm:cxn modelId="{0680B4D0-579A-4655-9E28-E2AF6D058BE7}" type="presOf" srcId="{ADAD37AE-4D6E-423D-B412-A33F9A8D9C42}" destId="{F36F9521-AD9A-48F2-B9DE-43ABF0CA8236}" srcOrd="1" destOrd="0" presId="urn:microsoft.com/office/officeart/2005/8/layout/hList7#1"/>
    <dgm:cxn modelId="{790AE505-CAEC-47CE-8A60-AB3A7E7A3AA7}" type="presOf" srcId="{A35BCF8E-C85B-48D6-9C98-E8A66BCBA61A}" destId="{CDAF7129-84EF-4B8B-ABBB-0BE015F02A9E}" srcOrd="0" destOrd="0" presId="urn:microsoft.com/office/officeart/2005/8/layout/hList7#1"/>
    <dgm:cxn modelId="{E89A2C47-356F-402B-B181-E94CEE359D6F}" type="presOf" srcId="{4D58B966-B6B8-438C-B097-63E56654086F}" destId="{92DA96B4-03A0-46EE-8968-0F268FA6062D}" srcOrd="0" destOrd="0" presId="urn:microsoft.com/office/officeart/2005/8/layout/hList7#1"/>
    <dgm:cxn modelId="{329625AE-9286-40B1-8122-285AA1499D76}" type="presOf" srcId="{ADAD37AE-4D6E-423D-B412-A33F9A8D9C42}" destId="{E1635DD5-D7F8-4A7F-B680-F870BACC8527}" srcOrd="0" destOrd="0" presId="urn:microsoft.com/office/officeart/2005/8/layout/hList7#1"/>
    <dgm:cxn modelId="{514F3E34-422B-418A-89B1-2110F07F30BF}" type="presOf" srcId="{15C884DB-CB94-47CA-AAB9-1532A2CD0733}" destId="{5AAC1B1A-0D04-41DB-ADD7-A87F95A958D4}" srcOrd="0" destOrd="0" presId="urn:microsoft.com/office/officeart/2005/8/layout/hList7#1"/>
    <dgm:cxn modelId="{30F5FF88-24D2-41C6-A730-CF032A74A64E}" type="presOf" srcId="{A35BCF8E-C85B-48D6-9C98-E8A66BCBA61A}" destId="{24DC0C9E-E560-4B4D-B6D3-6713E175E521}" srcOrd="1" destOrd="0" presId="urn:microsoft.com/office/officeart/2005/8/layout/hList7#1"/>
    <dgm:cxn modelId="{9338B5EC-A32B-4CD6-AEDE-1BC3053A692C}" type="presOf" srcId="{DC0288B8-8378-41D2-AA16-408BACC005EB}" destId="{058D2C3B-2166-4851-B53C-43155D08F03D}" srcOrd="0" destOrd="0" presId="urn:microsoft.com/office/officeart/2005/8/layout/hList7#1"/>
    <dgm:cxn modelId="{0A1D188C-92D2-4D5F-8735-65198DE634E5}" srcId="{DC0288B8-8378-41D2-AA16-408BACC005EB}" destId="{A35BCF8E-C85B-48D6-9C98-E8A66BCBA61A}" srcOrd="2" destOrd="0" parTransId="{63D0046B-CA28-4D75-83AF-4D1B866E113D}" sibTransId="{D9AC59F1-5307-4EE6-B900-4FE90BC54402}"/>
    <dgm:cxn modelId="{55D26226-A218-4064-88DB-AF59EE666D00}" type="presParOf" srcId="{058D2C3B-2166-4851-B53C-43155D08F03D}" destId="{56E3B05D-FCA3-407C-800F-AFF49B9F68CC}" srcOrd="0" destOrd="0" presId="urn:microsoft.com/office/officeart/2005/8/layout/hList7#1"/>
    <dgm:cxn modelId="{F2DD9B73-511D-44FE-86DB-84A5193FD593}" type="presParOf" srcId="{058D2C3B-2166-4851-B53C-43155D08F03D}" destId="{15E520D0-02B3-44D3-8F38-54B3BC2E5F11}" srcOrd="1" destOrd="0" presId="urn:microsoft.com/office/officeart/2005/8/layout/hList7#1"/>
    <dgm:cxn modelId="{069BBBB2-B3AF-4DA3-8725-0CBC6567D255}" type="presParOf" srcId="{15E520D0-02B3-44D3-8F38-54B3BC2E5F11}" destId="{B858920E-F688-4AD0-9560-EF3D73E8A39E}" srcOrd="0" destOrd="0" presId="urn:microsoft.com/office/officeart/2005/8/layout/hList7#1"/>
    <dgm:cxn modelId="{BA89BE65-5A46-4360-97B7-D37FA35D73A9}" type="presParOf" srcId="{B858920E-F688-4AD0-9560-EF3D73E8A39E}" destId="{E1635DD5-D7F8-4A7F-B680-F870BACC8527}" srcOrd="0" destOrd="0" presId="urn:microsoft.com/office/officeart/2005/8/layout/hList7#1"/>
    <dgm:cxn modelId="{F112DCB7-B801-40A9-B8A6-B2D97E64DCBA}" type="presParOf" srcId="{B858920E-F688-4AD0-9560-EF3D73E8A39E}" destId="{F36F9521-AD9A-48F2-B9DE-43ABF0CA8236}" srcOrd="1" destOrd="0" presId="urn:microsoft.com/office/officeart/2005/8/layout/hList7#1"/>
    <dgm:cxn modelId="{80549AD9-58FF-48C1-A6E9-A1B1CE52C7A3}" type="presParOf" srcId="{B858920E-F688-4AD0-9560-EF3D73E8A39E}" destId="{59E85635-34A3-47B2-8C72-2C50C56A2AF3}" srcOrd="2" destOrd="0" presId="urn:microsoft.com/office/officeart/2005/8/layout/hList7#1"/>
    <dgm:cxn modelId="{FCBBB1AF-ECEE-4750-9F2B-224BBE0229F5}" type="presParOf" srcId="{B858920E-F688-4AD0-9560-EF3D73E8A39E}" destId="{07A1CCE3-1AA2-4A15-8209-C881B9C8E8E1}" srcOrd="3" destOrd="0" presId="urn:microsoft.com/office/officeart/2005/8/layout/hList7#1"/>
    <dgm:cxn modelId="{C1AC09A1-7ED8-4DBC-8487-A5CB79B6F738}" type="presParOf" srcId="{15E520D0-02B3-44D3-8F38-54B3BC2E5F11}" destId="{B97332B6-1293-409E-B1B6-C178524C10C5}" srcOrd="1" destOrd="0" presId="urn:microsoft.com/office/officeart/2005/8/layout/hList7#1"/>
    <dgm:cxn modelId="{A3F29055-0F1B-4B60-9706-2BC1A3EA3F1E}" type="presParOf" srcId="{15E520D0-02B3-44D3-8F38-54B3BC2E5F11}" destId="{7B3D12DF-0896-4D1D-A2D3-788CA2A9E79D}" srcOrd="2" destOrd="0" presId="urn:microsoft.com/office/officeart/2005/8/layout/hList7#1"/>
    <dgm:cxn modelId="{ABC6E82B-C967-4874-BF26-5EC8BE459AFC}" type="presParOf" srcId="{7B3D12DF-0896-4D1D-A2D3-788CA2A9E79D}" destId="{5AAC1B1A-0D04-41DB-ADD7-A87F95A958D4}" srcOrd="0" destOrd="0" presId="urn:microsoft.com/office/officeart/2005/8/layout/hList7#1"/>
    <dgm:cxn modelId="{36893139-260B-4570-85CB-6B7D5CBD841E}" type="presParOf" srcId="{7B3D12DF-0896-4D1D-A2D3-788CA2A9E79D}" destId="{E1897551-3CBA-45A4-AE04-5046882569D9}" srcOrd="1" destOrd="0" presId="urn:microsoft.com/office/officeart/2005/8/layout/hList7#1"/>
    <dgm:cxn modelId="{687A11CB-130D-4887-97A9-5C1E3738C764}" type="presParOf" srcId="{7B3D12DF-0896-4D1D-A2D3-788CA2A9E79D}" destId="{AC70CE89-6090-4F24-8225-FC09B9BC7694}" srcOrd="2" destOrd="0" presId="urn:microsoft.com/office/officeart/2005/8/layout/hList7#1"/>
    <dgm:cxn modelId="{3C6F2B28-8A80-4EDC-900B-E1E5070BE4BA}" type="presParOf" srcId="{7B3D12DF-0896-4D1D-A2D3-788CA2A9E79D}" destId="{54D0C295-5F46-4910-B4EC-229FF9D952D9}" srcOrd="3" destOrd="0" presId="urn:microsoft.com/office/officeart/2005/8/layout/hList7#1"/>
    <dgm:cxn modelId="{14CB6611-D8C1-4388-8139-EF481BC29EC8}" type="presParOf" srcId="{15E520D0-02B3-44D3-8F38-54B3BC2E5F11}" destId="{92DA96B4-03A0-46EE-8968-0F268FA6062D}" srcOrd="3" destOrd="0" presId="urn:microsoft.com/office/officeart/2005/8/layout/hList7#1"/>
    <dgm:cxn modelId="{919D0078-C729-4975-8FD2-51ADF058A077}" type="presParOf" srcId="{15E520D0-02B3-44D3-8F38-54B3BC2E5F11}" destId="{51452E3B-43D7-45E5-B35F-83BD046DD99B}" srcOrd="4" destOrd="0" presId="urn:microsoft.com/office/officeart/2005/8/layout/hList7#1"/>
    <dgm:cxn modelId="{93EECACA-B96B-42A8-AADA-938AFF7503DA}" type="presParOf" srcId="{51452E3B-43D7-45E5-B35F-83BD046DD99B}" destId="{CDAF7129-84EF-4B8B-ABBB-0BE015F02A9E}" srcOrd="0" destOrd="0" presId="urn:microsoft.com/office/officeart/2005/8/layout/hList7#1"/>
    <dgm:cxn modelId="{3AED43C2-FA9C-4F25-9E41-F2D425ACA5B3}" type="presParOf" srcId="{51452E3B-43D7-45E5-B35F-83BD046DD99B}" destId="{24DC0C9E-E560-4B4D-B6D3-6713E175E521}" srcOrd="1" destOrd="0" presId="urn:microsoft.com/office/officeart/2005/8/layout/hList7#1"/>
    <dgm:cxn modelId="{3E810BB4-5C79-4D79-B6E3-FB2590C39F80}" type="presParOf" srcId="{51452E3B-43D7-45E5-B35F-83BD046DD99B}" destId="{B24299AB-B87A-47F5-B356-EE09C441707B}" srcOrd="2" destOrd="0" presId="urn:microsoft.com/office/officeart/2005/8/layout/hList7#1"/>
    <dgm:cxn modelId="{7057C26A-753E-4C74-AD25-DA059FA1130A}" type="presParOf" srcId="{51452E3B-43D7-45E5-B35F-83BD046DD99B}" destId="{7777EEF5-68E6-4DC3-923E-2AB2AC3DD9AD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D3562-42DF-496C-8CF8-3C526E622CD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68C15C-D0BB-400B-BC6B-3A176ADEA27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Урок</a:t>
          </a:r>
          <a:endParaRPr lang="ru-RU" sz="1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6AEBAD-3594-4CA7-9749-F35B66F7D6D0}" type="parTrans" cxnId="{9F2FFC2A-03EE-4366-8D6F-D8B0C6272455}">
      <dgm:prSet/>
      <dgm:spPr/>
      <dgm:t>
        <a:bodyPr/>
        <a:lstStyle/>
        <a:p>
          <a:endParaRPr lang="ru-RU"/>
        </a:p>
      </dgm:t>
    </dgm:pt>
    <dgm:pt modelId="{9A422B16-36AE-4342-A499-8453839E6F3A}" type="sibTrans" cxnId="{9F2FFC2A-03EE-4366-8D6F-D8B0C6272455}">
      <dgm:prSet/>
      <dgm:spPr/>
      <dgm:t>
        <a:bodyPr/>
        <a:lstStyle/>
        <a:p>
          <a:endParaRPr lang="ru-RU"/>
        </a:p>
      </dgm:t>
    </dgm:pt>
    <dgm:pt modelId="{713B8A51-70EE-4A42-90F9-929C18E2808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</a:rPr>
            <a:t>Диференційована робота</a:t>
          </a:r>
          <a:endParaRPr lang="ru-RU" sz="1800" b="1" dirty="0">
            <a:solidFill>
              <a:srgbClr val="0000FF"/>
            </a:solidFill>
          </a:endParaRPr>
        </a:p>
      </dgm:t>
    </dgm:pt>
    <dgm:pt modelId="{84BD95B8-B70D-4D30-B278-8E218CAB31F4}" type="parTrans" cxnId="{CD2B7E52-9194-4140-ACAE-B978F4DED2DD}">
      <dgm:prSet/>
      <dgm:spPr/>
      <dgm:t>
        <a:bodyPr/>
        <a:lstStyle/>
        <a:p>
          <a:endParaRPr lang="ru-RU"/>
        </a:p>
      </dgm:t>
    </dgm:pt>
    <dgm:pt modelId="{9ABA7190-DF70-4F06-8265-5396873D6F43}" type="sibTrans" cxnId="{CD2B7E52-9194-4140-ACAE-B978F4DED2DD}">
      <dgm:prSet/>
      <dgm:spPr/>
      <dgm:t>
        <a:bodyPr/>
        <a:lstStyle/>
        <a:p>
          <a:endParaRPr lang="ru-RU"/>
        </a:p>
      </dgm:t>
    </dgm:pt>
    <dgm:pt modelId="{F3F6A596-52C5-4E6A-BC1F-A1ED930552C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</a:rPr>
            <a:t>Індивідуальна робота</a:t>
          </a:r>
          <a:endParaRPr lang="ru-RU" sz="1800" b="1" dirty="0">
            <a:solidFill>
              <a:srgbClr val="0000FF"/>
            </a:solidFill>
          </a:endParaRPr>
        </a:p>
      </dgm:t>
    </dgm:pt>
    <dgm:pt modelId="{B714B304-F92A-4406-90AA-88005F474876}" type="parTrans" cxnId="{76C36E5B-DDC1-40FE-8172-0E150979A8D1}">
      <dgm:prSet/>
      <dgm:spPr/>
      <dgm:t>
        <a:bodyPr/>
        <a:lstStyle/>
        <a:p>
          <a:endParaRPr lang="ru-RU"/>
        </a:p>
      </dgm:t>
    </dgm:pt>
    <dgm:pt modelId="{DAE1940C-F648-47B6-AC27-D025C179B78E}" type="sibTrans" cxnId="{76C36E5B-DDC1-40FE-8172-0E150979A8D1}">
      <dgm:prSet/>
      <dgm:spPr/>
      <dgm:t>
        <a:bodyPr/>
        <a:lstStyle/>
        <a:p>
          <a:endParaRPr lang="ru-RU"/>
        </a:p>
      </dgm:t>
    </dgm:pt>
    <dgm:pt modelId="{C205C04C-E6A9-40A4-BC77-2BA44F90FF8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Нестандартні уроки</a:t>
          </a:r>
          <a:endParaRPr lang="ru-RU" sz="1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878E5A-65BD-4792-8B0E-33DCB50F1F1C}" type="parTrans" cxnId="{05A0EF71-774E-40CE-BAAB-F8D761CE2ADE}">
      <dgm:prSet/>
      <dgm:spPr/>
      <dgm:t>
        <a:bodyPr/>
        <a:lstStyle/>
        <a:p>
          <a:endParaRPr lang="ru-RU"/>
        </a:p>
      </dgm:t>
    </dgm:pt>
    <dgm:pt modelId="{93F71D7C-1999-41FF-A1E0-26BEC865E8DC}" type="sibTrans" cxnId="{05A0EF71-774E-40CE-BAAB-F8D761CE2ADE}">
      <dgm:prSet/>
      <dgm:spPr/>
      <dgm:t>
        <a:bodyPr/>
        <a:lstStyle/>
        <a:p>
          <a:endParaRPr lang="ru-RU"/>
        </a:p>
      </dgm:t>
    </dgm:pt>
    <dgm:pt modelId="{400F78B5-E19E-4AC8-8DB4-1037DACAB50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Урок-гра</a:t>
          </a:r>
          <a:endParaRPr lang="ru-RU" sz="1800" b="1" dirty="0">
            <a:solidFill>
              <a:srgbClr val="009900"/>
            </a:solidFill>
          </a:endParaRPr>
        </a:p>
      </dgm:t>
    </dgm:pt>
    <dgm:pt modelId="{7F9D06E8-84C4-46E7-AD64-183EC11635F5}" type="parTrans" cxnId="{2981829E-1F5B-466B-B717-8B2F3EDBC0A1}">
      <dgm:prSet/>
      <dgm:spPr/>
      <dgm:t>
        <a:bodyPr/>
        <a:lstStyle/>
        <a:p>
          <a:endParaRPr lang="ru-RU"/>
        </a:p>
      </dgm:t>
    </dgm:pt>
    <dgm:pt modelId="{12F0AD65-8379-4C1D-B6AE-59FB935DE044}" type="sibTrans" cxnId="{2981829E-1F5B-466B-B717-8B2F3EDBC0A1}">
      <dgm:prSet/>
      <dgm:spPr/>
      <dgm:t>
        <a:bodyPr/>
        <a:lstStyle/>
        <a:p>
          <a:endParaRPr lang="ru-RU"/>
        </a:p>
      </dgm:t>
    </dgm:pt>
    <dgm:pt modelId="{92C66094-B5DC-4C5D-8D20-F038A4C5BD8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</a:rPr>
            <a:t>Інтегровані уроки</a:t>
          </a:r>
          <a:endParaRPr lang="ru-RU" sz="1800" b="1" dirty="0">
            <a:solidFill>
              <a:srgbClr val="0000FF"/>
            </a:solidFill>
          </a:endParaRPr>
        </a:p>
      </dgm:t>
    </dgm:pt>
    <dgm:pt modelId="{BB30C93A-8928-4E32-88FA-EAFBAF36C68F}" type="parTrans" cxnId="{57F05E61-104E-4DB7-BC07-86BE1B8B05BE}">
      <dgm:prSet/>
      <dgm:spPr/>
      <dgm:t>
        <a:bodyPr/>
        <a:lstStyle/>
        <a:p>
          <a:endParaRPr lang="ru-RU"/>
        </a:p>
      </dgm:t>
    </dgm:pt>
    <dgm:pt modelId="{77BD7228-C62F-4EAA-83A0-31B0F5A2A7E7}" type="sibTrans" cxnId="{57F05E61-104E-4DB7-BC07-86BE1B8B05BE}">
      <dgm:prSet/>
      <dgm:spPr/>
      <dgm:t>
        <a:bodyPr/>
        <a:lstStyle/>
        <a:p>
          <a:endParaRPr lang="ru-RU"/>
        </a:p>
      </dgm:t>
    </dgm:pt>
    <dgm:pt modelId="{AE4690B0-E4D7-46E6-9BF1-15F48E2BFBC4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7030A0"/>
              </a:solidFill>
            </a:rPr>
            <a:t>Українське читання</a:t>
          </a:r>
          <a:endParaRPr lang="ru-RU" sz="1800" b="1" dirty="0">
            <a:solidFill>
              <a:srgbClr val="7030A0"/>
            </a:solidFill>
          </a:endParaRPr>
        </a:p>
      </dgm:t>
    </dgm:pt>
    <dgm:pt modelId="{644D1357-10F9-42DF-B87D-2AA92EC82C7E}" type="parTrans" cxnId="{DE64333A-7039-4886-A0C1-423A228756C9}">
      <dgm:prSet/>
      <dgm:spPr/>
      <dgm:t>
        <a:bodyPr/>
        <a:lstStyle/>
        <a:p>
          <a:endParaRPr lang="ru-RU"/>
        </a:p>
      </dgm:t>
    </dgm:pt>
    <dgm:pt modelId="{4CC4C7D7-72DF-484C-9FDE-78AB3838B3BB}" type="sibTrans" cxnId="{DE64333A-7039-4886-A0C1-423A228756C9}">
      <dgm:prSet/>
      <dgm:spPr/>
      <dgm:t>
        <a:bodyPr/>
        <a:lstStyle/>
        <a:p>
          <a:endParaRPr lang="ru-RU"/>
        </a:p>
      </dgm:t>
    </dgm:pt>
    <dgm:pt modelId="{79EBB2E1-DDCB-44AB-9147-882EBB9E99C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7030A0"/>
              </a:solidFill>
            </a:rPr>
            <a:t>Математика</a:t>
          </a:r>
          <a:endParaRPr lang="ru-RU" sz="1800" b="1" dirty="0">
            <a:solidFill>
              <a:srgbClr val="7030A0"/>
            </a:solidFill>
          </a:endParaRPr>
        </a:p>
      </dgm:t>
    </dgm:pt>
    <dgm:pt modelId="{1E7831DD-94E5-4137-9A8E-6FCDA61C24BA}" type="parTrans" cxnId="{81488B97-5A3B-44D7-A05B-CE3FA8FA2895}">
      <dgm:prSet/>
      <dgm:spPr/>
      <dgm:t>
        <a:bodyPr/>
        <a:lstStyle/>
        <a:p>
          <a:endParaRPr lang="ru-RU"/>
        </a:p>
      </dgm:t>
    </dgm:pt>
    <dgm:pt modelId="{D5022218-F3CE-4417-9371-40409A2AAB3C}" type="sibTrans" cxnId="{81488B97-5A3B-44D7-A05B-CE3FA8FA2895}">
      <dgm:prSet/>
      <dgm:spPr/>
      <dgm:t>
        <a:bodyPr/>
        <a:lstStyle/>
        <a:p>
          <a:endParaRPr lang="ru-RU"/>
        </a:p>
      </dgm:t>
    </dgm:pt>
    <dgm:pt modelId="{F7FBEFFE-64B7-46D2-85F8-3B40510019CB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Урок-змагання</a:t>
          </a:r>
          <a:endParaRPr lang="ru-RU" sz="1800" b="1" dirty="0">
            <a:solidFill>
              <a:srgbClr val="009900"/>
            </a:solidFill>
          </a:endParaRPr>
        </a:p>
      </dgm:t>
    </dgm:pt>
    <dgm:pt modelId="{89CF0F1B-ED04-4BFE-9BAD-75D08495881E}" type="parTrans" cxnId="{EFA53ACC-6400-4844-AC33-E60C46862492}">
      <dgm:prSet/>
      <dgm:spPr/>
      <dgm:t>
        <a:bodyPr/>
        <a:lstStyle/>
        <a:p>
          <a:endParaRPr lang="ru-RU"/>
        </a:p>
      </dgm:t>
    </dgm:pt>
    <dgm:pt modelId="{620205D9-80FC-4081-9829-C481A46F4099}" type="sibTrans" cxnId="{EFA53ACC-6400-4844-AC33-E60C46862492}">
      <dgm:prSet/>
      <dgm:spPr/>
      <dgm:t>
        <a:bodyPr/>
        <a:lstStyle/>
        <a:p>
          <a:endParaRPr lang="ru-RU"/>
        </a:p>
      </dgm:t>
    </dgm:pt>
    <dgm:pt modelId="{AB0712B4-1D47-4B60-86CF-9DA35746EF51}">
      <dgm:prSet phldrT="[Текст]" custT="1"/>
      <dgm:spPr/>
      <dgm:t>
        <a:bodyPr/>
        <a:lstStyle/>
        <a:p>
          <a:endParaRPr lang="ru-RU" sz="1800" b="1" dirty="0"/>
        </a:p>
      </dgm:t>
    </dgm:pt>
    <dgm:pt modelId="{AD58351D-F203-4B97-B9C1-5E9AE047E86F}" type="parTrans" cxnId="{605C941F-290F-4D31-BD57-EC086120D263}">
      <dgm:prSet/>
      <dgm:spPr/>
      <dgm:t>
        <a:bodyPr/>
        <a:lstStyle/>
        <a:p>
          <a:endParaRPr lang="ru-RU"/>
        </a:p>
      </dgm:t>
    </dgm:pt>
    <dgm:pt modelId="{0BF419D3-0FD2-4FB5-BD8C-65A4BD2D9095}" type="sibTrans" cxnId="{605C941F-290F-4D31-BD57-EC086120D263}">
      <dgm:prSet/>
      <dgm:spPr/>
      <dgm:t>
        <a:bodyPr/>
        <a:lstStyle/>
        <a:p>
          <a:endParaRPr lang="ru-RU"/>
        </a:p>
      </dgm:t>
    </dgm:pt>
    <dgm:pt modelId="{A288CED2-15B6-4A65-905F-2341ED76A2A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Урок-спілкування</a:t>
          </a:r>
          <a:endParaRPr lang="ru-RU" sz="1800" b="1" dirty="0">
            <a:solidFill>
              <a:srgbClr val="009900"/>
            </a:solidFill>
          </a:endParaRPr>
        </a:p>
      </dgm:t>
    </dgm:pt>
    <dgm:pt modelId="{B3F2B5DE-ACF3-4139-ACE9-CAF63F2B2C91}" type="parTrans" cxnId="{09F4D5B2-ED33-4B2D-814B-11E76B42E653}">
      <dgm:prSet/>
      <dgm:spPr/>
      <dgm:t>
        <a:bodyPr/>
        <a:lstStyle/>
        <a:p>
          <a:endParaRPr lang="ru-RU"/>
        </a:p>
      </dgm:t>
    </dgm:pt>
    <dgm:pt modelId="{03004ABD-5616-46DD-8869-59D66D05747C}" type="sibTrans" cxnId="{09F4D5B2-ED33-4B2D-814B-11E76B42E653}">
      <dgm:prSet/>
      <dgm:spPr/>
      <dgm:t>
        <a:bodyPr/>
        <a:lstStyle/>
        <a:p>
          <a:endParaRPr lang="ru-RU"/>
        </a:p>
      </dgm:t>
    </dgm:pt>
    <dgm:pt modelId="{9A14AE90-02AD-4120-8235-CF4E81B5A27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Урок-подорож</a:t>
          </a:r>
          <a:endParaRPr lang="ru-RU" sz="1800" b="1" dirty="0">
            <a:solidFill>
              <a:srgbClr val="009900"/>
            </a:solidFill>
          </a:endParaRPr>
        </a:p>
      </dgm:t>
    </dgm:pt>
    <dgm:pt modelId="{C90C0268-1927-4670-AE3F-F788A268D41B}" type="parTrans" cxnId="{8FB67379-6329-4C07-B12D-2622C586A63E}">
      <dgm:prSet/>
      <dgm:spPr/>
      <dgm:t>
        <a:bodyPr/>
        <a:lstStyle/>
        <a:p>
          <a:endParaRPr lang="ru-RU"/>
        </a:p>
      </dgm:t>
    </dgm:pt>
    <dgm:pt modelId="{617D3E6A-7E6A-4E95-9B14-7B0FA9BD3415}" type="sibTrans" cxnId="{8FB67379-6329-4C07-B12D-2622C586A63E}">
      <dgm:prSet/>
      <dgm:spPr/>
      <dgm:t>
        <a:bodyPr/>
        <a:lstStyle/>
        <a:p>
          <a:endParaRPr lang="ru-RU"/>
        </a:p>
      </dgm:t>
    </dgm:pt>
    <dgm:pt modelId="{461B82A1-CA24-497A-9A98-06DFADA9731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7030A0"/>
              </a:solidFill>
            </a:rPr>
            <a:t>Українська мова</a:t>
          </a:r>
          <a:endParaRPr lang="ru-RU" sz="1800" b="1" dirty="0">
            <a:solidFill>
              <a:srgbClr val="7030A0"/>
            </a:solidFill>
          </a:endParaRPr>
        </a:p>
      </dgm:t>
    </dgm:pt>
    <dgm:pt modelId="{432D04E4-8007-441E-BF31-E21BC16C85BF}" type="parTrans" cxnId="{6B212FA6-6C1B-48A6-B936-CFCE0F7D92C9}">
      <dgm:prSet/>
      <dgm:spPr/>
      <dgm:t>
        <a:bodyPr/>
        <a:lstStyle/>
        <a:p>
          <a:endParaRPr lang="ru-RU"/>
        </a:p>
      </dgm:t>
    </dgm:pt>
    <dgm:pt modelId="{81CDF481-E524-4EAA-B234-5355415A5AAC}" type="sibTrans" cxnId="{6B212FA6-6C1B-48A6-B936-CFCE0F7D92C9}">
      <dgm:prSet/>
      <dgm:spPr/>
      <dgm:t>
        <a:bodyPr/>
        <a:lstStyle/>
        <a:p>
          <a:endParaRPr lang="ru-RU"/>
        </a:p>
      </dgm:t>
    </dgm:pt>
    <dgm:pt modelId="{D3A34886-7E68-45B7-9EE2-62A6DAF74DB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7030A0"/>
              </a:solidFill>
            </a:rPr>
            <a:t>Основи здоров</a:t>
          </a:r>
          <a:r>
            <a:rPr lang="en-US" sz="1800" b="1" dirty="0" smtClean="0">
              <a:solidFill>
                <a:srgbClr val="7030A0"/>
              </a:solidFill>
            </a:rPr>
            <a:t>’</a:t>
          </a:r>
          <a:r>
            <a:rPr lang="uk-UA" sz="1800" b="1" dirty="0" smtClean="0">
              <a:solidFill>
                <a:srgbClr val="7030A0"/>
              </a:solidFill>
            </a:rPr>
            <a:t>я</a:t>
          </a:r>
          <a:endParaRPr lang="ru-RU" sz="1800" b="1" dirty="0">
            <a:solidFill>
              <a:srgbClr val="7030A0"/>
            </a:solidFill>
          </a:endParaRPr>
        </a:p>
      </dgm:t>
    </dgm:pt>
    <dgm:pt modelId="{AB15D759-CDFA-47C4-A902-F49B8C2A9EE3}" type="parTrans" cxnId="{83451119-7F32-41DD-A419-050235530D89}">
      <dgm:prSet/>
      <dgm:spPr/>
      <dgm:t>
        <a:bodyPr/>
        <a:lstStyle/>
        <a:p>
          <a:endParaRPr lang="ru-RU"/>
        </a:p>
      </dgm:t>
    </dgm:pt>
    <dgm:pt modelId="{62D5DC46-AD98-4FBE-8C93-3C6CD7CBB118}" type="sibTrans" cxnId="{83451119-7F32-41DD-A419-050235530D89}">
      <dgm:prSet/>
      <dgm:spPr/>
      <dgm:t>
        <a:bodyPr/>
        <a:lstStyle/>
        <a:p>
          <a:endParaRPr lang="ru-RU"/>
        </a:p>
      </dgm:t>
    </dgm:pt>
    <dgm:pt modelId="{F09949CF-52F1-4A79-B217-84DDB06EBCEF}">
      <dgm:prSet phldrT="[Текст]"/>
      <dgm:spPr/>
      <dgm:t>
        <a:bodyPr/>
        <a:lstStyle/>
        <a:p>
          <a:endParaRPr lang="ru-RU" sz="1600" dirty="0"/>
        </a:p>
      </dgm:t>
    </dgm:pt>
    <dgm:pt modelId="{C13C6D3A-4C50-4EA2-A0D7-38A4FD56D7D8}" type="parTrans" cxnId="{19248108-AC28-4E09-BBD5-C71D95AB59EE}">
      <dgm:prSet/>
      <dgm:spPr/>
      <dgm:t>
        <a:bodyPr/>
        <a:lstStyle/>
        <a:p>
          <a:endParaRPr lang="ru-RU"/>
        </a:p>
      </dgm:t>
    </dgm:pt>
    <dgm:pt modelId="{AF26A4D1-6773-43B1-A67B-777FF78399BC}" type="sibTrans" cxnId="{19248108-AC28-4E09-BBD5-C71D95AB59EE}">
      <dgm:prSet/>
      <dgm:spPr/>
      <dgm:t>
        <a:bodyPr/>
        <a:lstStyle/>
        <a:p>
          <a:endParaRPr lang="ru-RU"/>
        </a:p>
      </dgm:t>
    </dgm:pt>
    <dgm:pt modelId="{EF6CBDEF-F500-49CE-BCD0-BDF5C4FB8AE7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Урок </a:t>
          </a:r>
          <a:r>
            <a:rPr lang="uk-UA" sz="1800" b="1" dirty="0" err="1" smtClean="0">
              <a:solidFill>
                <a:srgbClr val="009900"/>
              </a:solidFill>
            </a:rPr>
            <a:t>-захист</a:t>
          </a:r>
          <a:r>
            <a:rPr lang="uk-UA" sz="1800" b="1" dirty="0" smtClean="0">
              <a:solidFill>
                <a:srgbClr val="009900"/>
              </a:solidFill>
            </a:rPr>
            <a:t> проекту</a:t>
          </a:r>
          <a:endParaRPr lang="ru-RU" sz="1800" b="1" dirty="0">
            <a:solidFill>
              <a:srgbClr val="009900"/>
            </a:solidFill>
          </a:endParaRPr>
        </a:p>
      </dgm:t>
    </dgm:pt>
    <dgm:pt modelId="{95E5462F-63DB-4DA4-8D56-E42A02562D68}" type="parTrans" cxnId="{BACB5CF8-9A9A-443D-AC51-828800355588}">
      <dgm:prSet/>
      <dgm:spPr/>
      <dgm:t>
        <a:bodyPr/>
        <a:lstStyle/>
        <a:p>
          <a:endParaRPr lang="ru-RU"/>
        </a:p>
      </dgm:t>
    </dgm:pt>
    <dgm:pt modelId="{A3193C79-10B5-4668-A163-25E7136BFDD2}" type="sibTrans" cxnId="{BACB5CF8-9A9A-443D-AC51-828800355588}">
      <dgm:prSet/>
      <dgm:spPr/>
      <dgm:t>
        <a:bodyPr/>
        <a:lstStyle/>
        <a:p>
          <a:endParaRPr lang="ru-RU"/>
        </a:p>
      </dgm:t>
    </dgm:pt>
    <dgm:pt modelId="{3E82DB86-CA0C-4C89-9DBF-57F7036A5D9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7030A0"/>
              </a:solidFill>
            </a:rPr>
            <a:t>Я і Україна</a:t>
          </a:r>
          <a:endParaRPr lang="ru-RU" sz="1800" b="1" dirty="0">
            <a:solidFill>
              <a:srgbClr val="7030A0"/>
            </a:solidFill>
          </a:endParaRPr>
        </a:p>
      </dgm:t>
    </dgm:pt>
    <dgm:pt modelId="{6D4D4774-14F7-47C0-BC22-5DE23AA28A56}" type="parTrans" cxnId="{6C504AC2-A3C6-47A9-807D-8DEF278DB975}">
      <dgm:prSet/>
      <dgm:spPr/>
      <dgm:t>
        <a:bodyPr/>
        <a:lstStyle/>
        <a:p>
          <a:endParaRPr lang="ru-RU"/>
        </a:p>
      </dgm:t>
    </dgm:pt>
    <dgm:pt modelId="{6FD4E34D-6384-46B3-9F67-CB089ED26E6B}" type="sibTrans" cxnId="{6C504AC2-A3C6-47A9-807D-8DEF278DB975}">
      <dgm:prSet/>
      <dgm:spPr/>
      <dgm:t>
        <a:bodyPr/>
        <a:lstStyle/>
        <a:p>
          <a:endParaRPr lang="ru-RU"/>
        </a:p>
      </dgm:t>
    </dgm:pt>
    <dgm:pt modelId="{3A267FA6-F5E3-4B31-85FB-E0F4A85ACDC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00FF"/>
              </a:solidFill>
            </a:rPr>
            <a:t>Інноваційні технології</a:t>
          </a:r>
          <a:endParaRPr lang="ru-RU" sz="1800" b="1" dirty="0">
            <a:solidFill>
              <a:srgbClr val="0000FF"/>
            </a:solidFill>
          </a:endParaRPr>
        </a:p>
      </dgm:t>
    </dgm:pt>
    <dgm:pt modelId="{8E15FF8E-AD97-4AD5-947B-538705CE1B9E}" type="parTrans" cxnId="{125329AC-C2BA-4383-ABB4-32C46DFD30F9}">
      <dgm:prSet/>
      <dgm:spPr/>
    </dgm:pt>
    <dgm:pt modelId="{D03F3652-0A83-4EFA-961A-D0E454BC85F0}" type="sibTrans" cxnId="{125329AC-C2BA-4383-ABB4-32C46DFD30F9}">
      <dgm:prSet/>
      <dgm:spPr/>
    </dgm:pt>
    <dgm:pt modelId="{26197357-3FD8-439E-9F9A-DFAA8221682B}" type="pres">
      <dgm:prSet presAssocID="{608D3562-42DF-496C-8CF8-3C526E622CD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21221A-BEDB-43F2-9223-76087A23CDA7}" type="pres">
      <dgm:prSet presAssocID="{608D3562-42DF-496C-8CF8-3C526E622CD1}" presName="cycle" presStyleCnt="0"/>
      <dgm:spPr/>
    </dgm:pt>
    <dgm:pt modelId="{B50FD793-703E-422D-B5BB-2043E8776B07}" type="pres">
      <dgm:prSet presAssocID="{608D3562-42DF-496C-8CF8-3C526E622CD1}" presName="centerShape" presStyleCnt="0"/>
      <dgm:spPr/>
    </dgm:pt>
    <dgm:pt modelId="{7BDB1F49-4182-4A0E-A41C-DE4E1003AEF5}" type="pres">
      <dgm:prSet presAssocID="{608D3562-42DF-496C-8CF8-3C526E622CD1}" presName="connSite" presStyleLbl="node1" presStyleIdx="0" presStyleCnt="4"/>
      <dgm:spPr/>
    </dgm:pt>
    <dgm:pt modelId="{F4A40943-3D92-4B10-9A49-A58CAD785950}" type="pres">
      <dgm:prSet presAssocID="{608D3562-42DF-496C-8CF8-3C526E622CD1}" presName="visible" presStyleLbl="node1" presStyleIdx="0" presStyleCnt="4" custLinFactNeighborX="-3482" custLinFactNeighborY="-429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F292DB6-086C-40DE-B037-7D7341CD3A7F}" type="pres">
      <dgm:prSet presAssocID="{846AEBAD-3594-4CA7-9749-F35B66F7D6D0}" presName="Name25" presStyleLbl="parChTrans1D1" presStyleIdx="0" presStyleCnt="3"/>
      <dgm:spPr/>
      <dgm:t>
        <a:bodyPr/>
        <a:lstStyle/>
        <a:p>
          <a:endParaRPr lang="ru-RU"/>
        </a:p>
      </dgm:t>
    </dgm:pt>
    <dgm:pt modelId="{0901A20C-FCE5-4CA2-B45C-270A38CCC100}" type="pres">
      <dgm:prSet presAssocID="{4B68C15C-D0BB-400B-BC6B-3A176ADEA277}" presName="node" presStyleCnt="0"/>
      <dgm:spPr/>
    </dgm:pt>
    <dgm:pt modelId="{69ECBFB7-6897-4A39-95E8-1740604313D7}" type="pres">
      <dgm:prSet presAssocID="{4B68C15C-D0BB-400B-BC6B-3A176ADEA277}" presName="parentNode" presStyleLbl="node1" presStyleIdx="1" presStyleCnt="4" custScaleX="95652" custScaleY="1019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2C376-21A3-4811-99A5-3BF20CE743A7}" type="pres">
      <dgm:prSet presAssocID="{4B68C15C-D0BB-400B-BC6B-3A176ADEA277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61E1D-6AE9-42C3-8165-614D5FC222A9}" type="pres">
      <dgm:prSet presAssocID="{B4878E5A-65BD-4792-8B0E-33DCB50F1F1C}" presName="Name25" presStyleLbl="parChTrans1D1" presStyleIdx="1" presStyleCnt="3"/>
      <dgm:spPr/>
      <dgm:t>
        <a:bodyPr/>
        <a:lstStyle/>
        <a:p>
          <a:endParaRPr lang="ru-RU"/>
        </a:p>
      </dgm:t>
    </dgm:pt>
    <dgm:pt modelId="{2C34FFF8-3DF4-4547-A7E0-3BFA26684D67}" type="pres">
      <dgm:prSet presAssocID="{C205C04C-E6A9-40A4-BC77-2BA44F90FF8B}" presName="node" presStyleCnt="0"/>
      <dgm:spPr/>
    </dgm:pt>
    <dgm:pt modelId="{DFCE56A3-8F16-466A-AA0B-DEFBB6BB83FD}" type="pres">
      <dgm:prSet presAssocID="{C205C04C-E6A9-40A4-BC77-2BA44F90FF8B}" presName="parentNode" presStyleLbl="node1" presStyleIdx="2" presStyleCnt="4" custAng="0" custScaleX="110846" custScaleY="107513" custLinFactNeighborX="-45951" custLinFactNeighborY="77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F8CBC-6753-4602-81E8-C1C7D13780B0}" type="pres">
      <dgm:prSet presAssocID="{C205C04C-E6A9-40A4-BC77-2BA44F90FF8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40070-9BA5-4043-BDF2-3B4FD6E223B5}" type="pres">
      <dgm:prSet presAssocID="{BB30C93A-8928-4E32-88FA-EAFBAF36C68F}" presName="Name25" presStyleLbl="parChTrans1D1" presStyleIdx="2" presStyleCnt="3"/>
      <dgm:spPr/>
      <dgm:t>
        <a:bodyPr/>
        <a:lstStyle/>
        <a:p>
          <a:endParaRPr lang="ru-RU"/>
        </a:p>
      </dgm:t>
    </dgm:pt>
    <dgm:pt modelId="{7EC687CA-385C-4F06-A2E5-6B9AF1CD5134}" type="pres">
      <dgm:prSet presAssocID="{92C66094-B5DC-4C5D-8D20-F038A4C5BD8F}" presName="node" presStyleCnt="0"/>
      <dgm:spPr/>
    </dgm:pt>
    <dgm:pt modelId="{C89D11D1-6963-4DD8-BFB5-8A1B5115FA2F}" type="pres">
      <dgm:prSet presAssocID="{92C66094-B5DC-4C5D-8D20-F038A4C5BD8F}" presName="parentNode" presStyleLbl="node1" presStyleIdx="3" presStyleCnt="4" custScaleX="111676" custLinFactNeighborX="18789" custLinFactNeighborY="3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E9E49-63F5-4E92-999E-39FB3D14994C}" type="pres">
      <dgm:prSet presAssocID="{92C66094-B5DC-4C5D-8D20-F038A4C5BD8F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CB5CF8-9A9A-443D-AC51-828800355588}" srcId="{C205C04C-E6A9-40A4-BC77-2BA44F90FF8B}" destId="{EF6CBDEF-F500-49CE-BCD0-BDF5C4FB8AE7}" srcOrd="4" destOrd="0" parTransId="{95E5462F-63DB-4DA4-8D56-E42A02562D68}" sibTransId="{A3193C79-10B5-4668-A163-25E7136BFDD2}"/>
    <dgm:cxn modelId="{BDD6B13F-0C3D-412E-A1B3-220730E4D2C8}" type="presOf" srcId="{461B82A1-CA24-497A-9A98-06DFADA97315}" destId="{8EBE9E49-63F5-4E92-999E-39FB3D14994C}" srcOrd="0" destOrd="1" presId="urn:microsoft.com/office/officeart/2005/8/layout/radial2"/>
    <dgm:cxn modelId="{EE3C61FA-0752-423D-ADCA-2A2A345A8446}" type="presOf" srcId="{F7FBEFFE-64B7-46D2-85F8-3B40510019CB}" destId="{506F8CBC-6753-4602-81E8-C1C7D13780B0}" srcOrd="0" destOrd="1" presId="urn:microsoft.com/office/officeart/2005/8/layout/radial2"/>
    <dgm:cxn modelId="{9F2FFC2A-03EE-4366-8D6F-D8B0C6272455}" srcId="{608D3562-42DF-496C-8CF8-3C526E622CD1}" destId="{4B68C15C-D0BB-400B-BC6B-3A176ADEA277}" srcOrd="0" destOrd="0" parTransId="{846AEBAD-3594-4CA7-9749-F35B66F7D6D0}" sibTransId="{9A422B16-36AE-4342-A499-8453839E6F3A}"/>
    <dgm:cxn modelId="{23B03EF2-D7A6-4692-B862-47C01F83C6D0}" type="presOf" srcId="{4B68C15C-D0BB-400B-BC6B-3A176ADEA277}" destId="{69ECBFB7-6897-4A39-95E8-1740604313D7}" srcOrd="0" destOrd="0" presId="urn:microsoft.com/office/officeart/2005/8/layout/radial2"/>
    <dgm:cxn modelId="{9CBF33C7-4397-43BD-ADCC-E6EEFF3A5CD0}" type="presOf" srcId="{92C66094-B5DC-4C5D-8D20-F038A4C5BD8F}" destId="{C89D11D1-6963-4DD8-BFB5-8A1B5115FA2F}" srcOrd="0" destOrd="0" presId="urn:microsoft.com/office/officeart/2005/8/layout/radial2"/>
    <dgm:cxn modelId="{59D6C47A-BB45-4F7B-9E8E-8EBD2539B1A7}" type="presOf" srcId="{BB30C93A-8928-4E32-88FA-EAFBAF36C68F}" destId="{27040070-9BA5-4043-BDF2-3B4FD6E223B5}" srcOrd="0" destOrd="0" presId="urn:microsoft.com/office/officeart/2005/8/layout/radial2"/>
    <dgm:cxn modelId="{55C87C2E-8875-4281-8F9E-A9544BBB1ECF}" type="presOf" srcId="{9A14AE90-02AD-4120-8235-CF4E81B5A27A}" destId="{506F8CBC-6753-4602-81E8-C1C7D13780B0}" srcOrd="0" destOrd="3" presId="urn:microsoft.com/office/officeart/2005/8/layout/radial2"/>
    <dgm:cxn modelId="{125329AC-C2BA-4383-ABB4-32C46DFD30F9}" srcId="{4B68C15C-D0BB-400B-BC6B-3A176ADEA277}" destId="{3A267FA6-F5E3-4B31-85FB-E0F4A85ACDC3}" srcOrd="2" destOrd="0" parTransId="{8E15FF8E-AD97-4AD5-947B-538705CE1B9E}" sibTransId="{D03F3652-0A83-4EFA-961A-D0E454BC85F0}"/>
    <dgm:cxn modelId="{C941BE35-2125-419C-B89B-5562854C1AFE}" type="presOf" srcId="{AE4690B0-E4D7-46E6-9BF1-15F48E2BFBC4}" destId="{8EBE9E49-63F5-4E92-999E-39FB3D14994C}" srcOrd="0" destOrd="0" presId="urn:microsoft.com/office/officeart/2005/8/layout/radial2"/>
    <dgm:cxn modelId="{B7E0BF86-6127-47A3-B736-95DE24591B82}" type="presOf" srcId="{713B8A51-70EE-4A42-90F9-929C18E28085}" destId="{1A92C376-21A3-4811-99A5-3BF20CE743A7}" srcOrd="0" destOrd="0" presId="urn:microsoft.com/office/officeart/2005/8/layout/radial2"/>
    <dgm:cxn modelId="{CD2B7E52-9194-4140-ACAE-B978F4DED2DD}" srcId="{4B68C15C-D0BB-400B-BC6B-3A176ADEA277}" destId="{713B8A51-70EE-4A42-90F9-929C18E28085}" srcOrd="0" destOrd="0" parTransId="{84BD95B8-B70D-4D30-B278-8E218CAB31F4}" sibTransId="{9ABA7190-DF70-4F06-8265-5396873D6F43}"/>
    <dgm:cxn modelId="{57F05E61-104E-4DB7-BC07-86BE1B8B05BE}" srcId="{608D3562-42DF-496C-8CF8-3C526E622CD1}" destId="{92C66094-B5DC-4C5D-8D20-F038A4C5BD8F}" srcOrd="2" destOrd="0" parTransId="{BB30C93A-8928-4E32-88FA-EAFBAF36C68F}" sibTransId="{77BD7228-C62F-4EAA-83A0-31B0F5A2A7E7}"/>
    <dgm:cxn modelId="{D33F2D65-4586-4D24-8CFF-B2C4D8733EA6}" type="presOf" srcId="{846AEBAD-3594-4CA7-9749-F35B66F7D6D0}" destId="{AF292DB6-086C-40DE-B037-7D7341CD3A7F}" srcOrd="0" destOrd="0" presId="urn:microsoft.com/office/officeart/2005/8/layout/radial2"/>
    <dgm:cxn modelId="{840A4EDD-B69E-4A19-BD8B-6338156CCED5}" type="presOf" srcId="{3E82DB86-CA0C-4C89-9DBF-57F7036A5D93}" destId="{8EBE9E49-63F5-4E92-999E-39FB3D14994C}" srcOrd="0" destOrd="4" presId="urn:microsoft.com/office/officeart/2005/8/layout/radial2"/>
    <dgm:cxn modelId="{FCB398A0-4AB2-4414-8C8E-328E518F55BF}" type="presOf" srcId="{79EBB2E1-DDCB-44AB-9147-882EBB9E99CA}" destId="{8EBE9E49-63F5-4E92-999E-39FB3D14994C}" srcOrd="0" destOrd="3" presId="urn:microsoft.com/office/officeart/2005/8/layout/radial2"/>
    <dgm:cxn modelId="{81488B97-5A3B-44D7-A05B-CE3FA8FA2895}" srcId="{92C66094-B5DC-4C5D-8D20-F038A4C5BD8F}" destId="{79EBB2E1-DDCB-44AB-9147-882EBB9E99CA}" srcOrd="3" destOrd="0" parTransId="{1E7831DD-94E5-4137-9A8E-6FCDA61C24BA}" sibTransId="{D5022218-F3CE-4417-9371-40409A2AAB3C}"/>
    <dgm:cxn modelId="{A325D6FD-394E-40D6-8A46-03F130987C90}" type="presOf" srcId="{F3F6A596-52C5-4E6A-BC1F-A1ED930552C2}" destId="{1A92C376-21A3-4811-99A5-3BF20CE743A7}" srcOrd="0" destOrd="1" presId="urn:microsoft.com/office/officeart/2005/8/layout/radial2"/>
    <dgm:cxn modelId="{605C941F-290F-4D31-BD57-EC086120D263}" srcId="{C205C04C-E6A9-40A4-BC77-2BA44F90FF8B}" destId="{AB0712B4-1D47-4B60-86CF-9DA35746EF51}" srcOrd="5" destOrd="0" parTransId="{AD58351D-F203-4B97-B9C1-5E9AE047E86F}" sibTransId="{0BF419D3-0FD2-4FB5-BD8C-65A4BD2D9095}"/>
    <dgm:cxn modelId="{4801E588-7CC9-4D48-B0B0-8D8A07197A54}" type="presOf" srcId="{608D3562-42DF-496C-8CF8-3C526E622CD1}" destId="{26197357-3FD8-439E-9F9A-DFAA8221682B}" srcOrd="0" destOrd="0" presId="urn:microsoft.com/office/officeart/2005/8/layout/radial2"/>
    <dgm:cxn modelId="{D3D8694B-3AA8-4716-9CFE-61F6818B043D}" type="presOf" srcId="{A288CED2-15B6-4A65-905F-2341ED76A2A3}" destId="{506F8CBC-6753-4602-81E8-C1C7D13780B0}" srcOrd="0" destOrd="2" presId="urn:microsoft.com/office/officeart/2005/8/layout/radial2"/>
    <dgm:cxn modelId="{0E43404D-D1C7-4410-B774-ABA68BE3768B}" type="presOf" srcId="{B4878E5A-65BD-4792-8B0E-33DCB50F1F1C}" destId="{E5D61E1D-6AE9-42C3-8165-614D5FC222A9}" srcOrd="0" destOrd="0" presId="urn:microsoft.com/office/officeart/2005/8/layout/radial2"/>
    <dgm:cxn modelId="{EFA53ACC-6400-4844-AC33-E60C46862492}" srcId="{C205C04C-E6A9-40A4-BC77-2BA44F90FF8B}" destId="{F7FBEFFE-64B7-46D2-85F8-3B40510019CB}" srcOrd="1" destOrd="0" parTransId="{89CF0F1B-ED04-4BFE-9BAD-75D08495881E}" sibTransId="{620205D9-80FC-4081-9829-C481A46F4099}"/>
    <dgm:cxn modelId="{797FC3D9-FA68-4ADD-A2EE-B3CDF3784413}" type="presOf" srcId="{400F78B5-E19E-4AC8-8DB4-1037DACAB506}" destId="{506F8CBC-6753-4602-81E8-C1C7D13780B0}" srcOrd="0" destOrd="0" presId="urn:microsoft.com/office/officeart/2005/8/layout/radial2"/>
    <dgm:cxn modelId="{2981829E-1F5B-466B-B717-8B2F3EDBC0A1}" srcId="{C205C04C-E6A9-40A4-BC77-2BA44F90FF8B}" destId="{400F78B5-E19E-4AC8-8DB4-1037DACAB506}" srcOrd="0" destOrd="0" parTransId="{7F9D06E8-84C4-46E7-AD64-183EC11635F5}" sibTransId="{12F0AD65-8379-4C1D-B6AE-59FB935DE044}"/>
    <dgm:cxn modelId="{E9C3EC17-1F97-439A-BADC-7FCE56EE3B78}" type="presOf" srcId="{3A267FA6-F5E3-4B31-85FB-E0F4A85ACDC3}" destId="{1A92C376-21A3-4811-99A5-3BF20CE743A7}" srcOrd="0" destOrd="2" presId="urn:microsoft.com/office/officeart/2005/8/layout/radial2"/>
    <dgm:cxn modelId="{05A0EF71-774E-40CE-BAAB-F8D761CE2ADE}" srcId="{608D3562-42DF-496C-8CF8-3C526E622CD1}" destId="{C205C04C-E6A9-40A4-BC77-2BA44F90FF8B}" srcOrd="1" destOrd="0" parTransId="{B4878E5A-65BD-4792-8B0E-33DCB50F1F1C}" sibTransId="{93F71D7C-1999-41FF-A1E0-26BEC865E8DC}"/>
    <dgm:cxn modelId="{83451119-7F32-41DD-A419-050235530D89}" srcId="{92C66094-B5DC-4C5D-8D20-F038A4C5BD8F}" destId="{D3A34886-7E68-45B7-9EE2-62A6DAF74DB3}" srcOrd="2" destOrd="0" parTransId="{AB15D759-CDFA-47C4-A902-F49B8C2A9EE3}" sibTransId="{62D5DC46-AD98-4FBE-8C93-3C6CD7CBB118}"/>
    <dgm:cxn modelId="{B5A82D40-90A8-4CB3-AD90-7A1712FCC285}" type="presOf" srcId="{EF6CBDEF-F500-49CE-BCD0-BDF5C4FB8AE7}" destId="{506F8CBC-6753-4602-81E8-C1C7D13780B0}" srcOrd="0" destOrd="4" presId="urn:microsoft.com/office/officeart/2005/8/layout/radial2"/>
    <dgm:cxn modelId="{20FBAA8F-7620-4F96-AC88-059554F50192}" type="presOf" srcId="{AB0712B4-1D47-4B60-86CF-9DA35746EF51}" destId="{506F8CBC-6753-4602-81E8-C1C7D13780B0}" srcOrd="0" destOrd="5" presId="urn:microsoft.com/office/officeart/2005/8/layout/radial2"/>
    <dgm:cxn modelId="{19248108-AC28-4E09-BBD5-C71D95AB59EE}" srcId="{92C66094-B5DC-4C5D-8D20-F038A4C5BD8F}" destId="{F09949CF-52F1-4A79-B217-84DDB06EBCEF}" srcOrd="5" destOrd="0" parTransId="{C13C6D3A-4C50-4EA2-A0D7-38A4FD56D7D8}" sibTransId="{AF26A4D1-6773-43B1-A67B-777FF78399BC}"/>
    <dgm:cxn modelId="{8FB67379-6329-4C07-B12D-2622C586A63E}" srcId="{C205C04C-E6A9-40A4-BC77-2BA44F90FF8B}" destId="{9A14AE90-02AD-4120-8235-CF4E81B5A27A}" srcOrd="3" destOrd="0" parTransId="{C90C0268-1927-4670-AE3F-F788A268D41B}" sibTransId="{617D3E6A-7E6A-4E95-9B14-7B0FA9BD3415}"/>
    <dgm:cxn modelId="{C20CB39C-F908-4C8E-9060-8D71C0746192}" type="presOf" srcId="{F09949CF-52F1-4A79-B217-84DDB06EBCEF}" destId="{8EBE9E49-63F5-4E92-999E-39FB3D14994C}" srcOrd="0" destOrd="5" presId="urn:microsoft.com/office/officeart/2005/8/layout/radial2"/>
    <dgm:cxn modelId="{09F4D5B2-ED33-4B2D-814B-11E76B42E653}" srcId="{C205C04C-E6A9-40A4-BC77-2BA44F90FF8B}" destId="{A288CED2-15B6-4A65-905F-2341ED76A2A3}" srcOrd="2" destOrd="0" parTransId="{B3F2B5DE-ACF3-4139-ACE9-CAF63F2B2C91}" sibTransId="{03004ABD-5616-46DD-8869-59D66D05747C}"/>
    <dgm:cxn modelId="{6C504AC2-A3C6-47A9-807D-8DEF278DB975}" srcId="{92C66094-B5DC-4C5D-8D20-F038A4C5BD8F}" destId="{3E82DB86-CA0C-4C89-9DBF-57F7036A5D93}" srcOrd="4" destOrd="0" parTransId="{6D4D4774-14F7-47C0-BC22-5DE23AA28A56}" sibTransId="{6FD4E34D-6384-46B3-9F67-CB089ED26E6B}"/>
    <dgm:cxn modelId="{2B7BA980-BF62-472E-9637-1C421EE6B10D}" type="presOf" srcId="{C205C04C-E6A9-40A4-BC77-2BA44F90FF8B}" destId="{DFCE56A3-8F16-466A-AA0B-DEFBB6BB83FD}" srcOrd="0" destOrd="0" presId="urn:microsoft.com/office/officeart/2005/8/layout/radial2"/>
    <dgm:cxn modelId="{76C36E5B-DDC1-40FE-8172-0E150979A8D1}" srcId="{4B68C15C-D0BB-400B-BC6B-3A176ADEA277}" destId="{F3F6A596-52C5-4E6A-BC1F-A1ED930552C2}" srcOrd="1" destOrd="0" parTransId="{B714B304-F92A-4406-90AA-88005F474876}" sibTransId="{DAE1940C-F648-47B6-AC27-D025C179B78E}"/>
    <dgm:cxn modelId="{DA7BB6E9-C7C2-46F2-9D36-0196BD637A94}" type="presOf" srcId="{D3A34886-7E68-45B7-9EE2-62A6DAF74DB3}" destId="{8EBE9E49-63F5-4E92-999E-39FB3D14994C}" srcOrd="0" destOrd="2" presId="urn:microsoft.com/office/officeart/2005/8/layout/radial2"/>
    <dgm:cxn modelId="{DE64333A-7039-4886-A0C1-423A228756C9}" srcId="{92C66094-B5DC-4C5D-8D20-F038A4C5BD8F}" destId="{AE4690B0-E4D7-46E6-9BF1-15F48E2BFBC4}" srcOrd="0" destOrd="0" parTransId="{644D1357-10F9-42DF-B87D-2AA92EC82C7E}" sibTransId="{4CC4C7D7-72DF-484C-9FDE-78AB3838B3BB}"/>
    <dgm:cxn modelId="{6B212FA6-6C1B-48A6-B936-CFCE0F7D92C9}" srcId="{92C66094-B5DC-4C5D-8D20-F038A4C5BD8F}" destId="{461B82A1-CA24-497A-9A98-06DFADA97315}" srcOrd="1" destOrd="0" parTransId="{432D04E4-8007-441E-BF31-E21BC16C85BF}" sibTransId="{81CDF481-E524-4EAA-B234-5355415A5AAC}"/>
    <dgm:cxn modelId="{BD86D7B5-D418-44CD-9FAF-189815FDC0B8}" type="presParOf" srcId="{26197357-3FD8-439E-9F9A-DFAA8221682B}" destId="{3021221A-BEDB-43F2-9223-76087A23CDA7}" srcOrd="0" destOrd="0" presId="urn:microsoft.com/office/officeart/2005/8/layout/radial2"/>
    <dgm:cxn modelId="{3BD5D875-857E-4924-B931-AF5964B9C3C8}" type="presParOf" srcId="{3021221A-BEDB-43F2-9223-76087A23CDA7}" destId="{B50FD793-703E-422D-B5BB-2043E8776B07}" srcOrd="0" destOrd="0" presId="urn:microsoft.com/office/officeart/2005/8/layout/radial2"/>
    <dgm:cxn modelId="{45177ABF-5BE8-44C0-ADF0-6C1244C3F372}" type="presParOf" srcId="{B50FD793-703E-422D-B5BB-2043E8776B07}" destId="{7BDB1F49-4182-4A0E-A41C-DE4E1003AEF5}" srcOrd="0" destOrd="0" presId="urn:microsoft.com/office/officeart/2005/8/layout/radial2"/>
    <dgm:cxn modelId="{00ACA122-7C1F-4A3F-8A22-1ABA89E71693}" type="presParOf" srcId="{B50FD793-703E-422D-B5BB-2043E8776B07}" destId="{F4A40943-3D92-4B10-9A49-A58CAD785950}" srcOrd="1" destOrd="0" presId="urn:microsoft.com/office/officeart/2005/8/layout/radial2"/>
    <dgm:cxn modelId="{4F7005DF-2A24-4730-B568-B838C6BF3C9E}" type="presParOf" srcId="{3021221A-BEDB-43F2-9223-76087A23CDA7}" destId="{AF292DB6-086C-40DE-B037-7D7341CD3A7F}" srcOrd="1" destOrd="0" presId="urn:microsoft.com/office/officeart/2005/8/layout/radial2"/>
    <dgm:cxn modelId="{CEBBE665-2FC8-46EC-A71F-A3D053984748}" type="presParOf" srcId="{3021221A-BEDB-43F2-9223-76087A23CDA7}" destId="{0901A20C-FCE5-4CA2-B45C-270A38CCC100}" srcOrd="2" destOrd="0" presId="urn:microsoft.com/office/officeart/2005/8/layout/radial2"/>
    <dgm:cxn modelId="{E2957F2B-4FA7-4BAE-B354-7F14A8BF726A}" type="presParOf" srcId="{0901A20C-FCE5-4CA2-B45C-270A38CCC100}" destId="{69ECBFB7-6897-4A39-95E8-1740604313D7}" srcOrd="0" destOrd="0" presId="urn:microsoft.com/office/officeart/2005/8/layout/radial2"/>
    <dgm:cxn modelId="{F6E6F27E-E121-4366-A7FA-CB157FB595AD}" type="presParOf" srcId="{0901A20C-FCE5-4CA2-B45C-270A38CCC100}" destId="{1A92C376-21A3-4811-99A5-3BF20CE743A7}" srcOrd="1" destOrd="0" presId="urn:microsoft.com/office/officeart/2005/8/layout/radial2"/>
    <dgm:cxn modelId="{8168DDE1-1AC1-480E-9313-DEAE7DDFA3B8}" type="presParOf" srcId="{3021221A-BEDB-43F2-9223-76087A23CDA7}" destId="{E5D61E1D-6AE9-42C3-8165-614D5FC222A9}" srcOrd="3" destOrd="0" presId="urn:microsoft.com/office/officeart/2005/8/layout/radial2"/>
    <dgm:cxn modelId="{F25E6942-F71C-4F8C-A3E4-F22D8F21C6DF}" type="presParOf" srcId="{3021221A-BEDB-43F2-9223-76087A23CDA7}" destId="{2C34FFF8-3DF4-4547-A7E0-3BFA26684D67}" srcOrd="4" destOrd="0" presId="urn:microsoft.com/office/officeart/2005/8/layout/radial2"/>
    <dgm:cxn modelId="{C830CF49-BF9D-42C3-BFF7-F5CF068822D2}" type="presParOf" srcId="{2C34FFF8-3DF4-4547-A7E0-3BFA26684D67}" destId="{DFCE56A3-8F16-466A-AA0B-DEFBB6BB83FD}" srcOrd="0" destOrd="0" presId="urn:microsoft.com/office/officeart/2005/8/layout/radial2"/>
    <dgm:cxn modelId="{B1B8BF47-5142-4E2C-8D32-ABD38B25512C}" type="presParOf" srcId="{2C34FFF8-3DF4-4547-A7E0-3BFA26684D67}" destId="{506F8CBC-6753-4602-81E8-C1C7D13780B0}" srcOrd="1" destOrd="0" presId="urn:microsoft.com/office/officeart/2005/8/layout/radial2"/>
    <dgm:cxn modelId="{4BEA802B-3FC6-4CB0-B3A9-623C4C94C389}" type="presParOf" srcId="{3021221A-BEDB-43F2-9223-76087A23CDA7}" destId="{27040070-9BA5-4043-BDF2-3B4FD6E223B5}" srcOrd="5" destOrd="0" presId="urn:microsoft.com/office/officeart/2005/8/layout/radial2"/>
    <dgm:cxn modelId="{11F47577-B806-48FA-BC54-3F3CCD6640DD}" type="presParOf" srcId="{3021221A-BEDB-43F2-9223-76087A23CDA7}" destId="{7EC687CA-385C-4F06-A2E5-6B9AF1CD5134}" srcOrd="6" destOrd="0" presId="urn:microsoft.com/office/officeart/2005/8/layout/radial2"/>
    <dgm:cxn modelId="{B5C39060-0C09-419C-B54C-5AB7B0D849A8}" type="presParOf" srcId="{7EC687CA-385C-4F06-A2E5-6B9AF1CD5134}" destId="{C89D11D1-6963-4DD8-BFB5-8A1B5115FA2F}" srcOrd="0" destOrd="0" presId="urn:microsoft.com/office/officeart/2005/8/layout/radial2"/>
    <dgm:cxn modelId="{1512DB59-0ACC-4B83-9C0B-E380860D21CF}" type="presParOf" srcId="{7EC687CA-385C-4F06-A2E5-6B9AF1CD5134}" destId="{8EBE9E49-63F5-4E92-999E-39FB3D14994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E4A96-2663-407D-9DCC-7B3CB8D8B4E1}" type="doc">
      <dgm:prSet loTypeId="urn:microsoft.com/office/officeart/2011/layout/HexagonRadial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8D59B58-0EBE-47D5-B5D6-BD5E4E9E1BB9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Методична</a:t>
          </a:r>
          <a:r>
            <a:rPr lang="uk-UA" sz="20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rPr>
            <a:t> робота</a:t>
          </a:r>
          <a:endParaRPr lang="ru-RU" sz="2000" b="1" dirty="0">
            <a:solidFill>
              <a:srgbClr val="0099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A510B1-87CC-4221-9B8B-0FEAD94B2D0E}" type="parTrans" cxnId="{593530EC-5127-4718-97D9-56BAB199770B}">
      <dgm:prSet/>
      <dgm:spPr/>
      <dgm:t>
        <a:bodyPr/>
        <a:lstStyle/>
        <a:p>
          <a:endParaRPr lang="ru-RU"/>
        </a:p>
      </dgm:t>
    </dgm:pt>
    <dgm:pt modelId="{B219AF5A-E526-49AA-994E-A5B6E74217FA}" type="sibTrans" cxnId="{593530EC-5127-4718-97D9-56BAB199770B}">
      <dgm:prSet/>
      <dgm:spPr/>
      <dgm:t>
        <a:bodyPr/>
        <a:lstStyle/>
        <a:p>
          <a:endParaRPr lang="ru-RU"/>
        </a:p>
      </dgm:t>
    </dgm:pt>
    <dgm:pt modelId="{EEA6DFB8-964F-47BB-B570-2D59ED33249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 smtClean="0"/>
            <a:t>Відкриті уроки</a:t>
          </a:r>
          <a:endParaRPr lang="ru-RU" sz="1600" b="1" dirty="0"/>
        </a:p>
      </dgm:t>
    </dgm:pt>
    <dgm:pt modelId="{682C8FA3-2326-41B1-BF1F-7711C072A26D}" type="parTrans" cxnId="{B0506B52-B7FE-4DBC-8B5F-866CE7CE50AB}">
      <dgm:prSet/>
      <dgm:spPr/>
      <dgm:t>
        <a:bodyPr/>
        <a:lstStyle/>
        <a:p>
          <a:endParaRPr lang="ru-RU"/>
        </a:p>
      </dgm:t>
    </dgm:pt>
    <dgm:pt modelId="{D52FDEC6-C3C9-423D-AAF2-D8F477123757}" type="sibTrans" cxnId="{B0506B52-B7FE-4DBC-8B5F-866CE7CE50AB}">
      <dgm:prSet/>
      <dgm:spPr/>
      <dgm:t>
        <a:bodyPr/>
        <a:lstStyle/>
        <a:p>
          <a:endParaRPr lang="ru-RU"/>
        </a:p>
      </dgm:t>
    </dgm:pt>
    <dgm:pt modelId="{84A358CB-831B-4EA9-A77B-E394E0771448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b="1" dirty="0" smtClean="0">
              <a:solidFill>
                <a:srgbClr val="009900"/>
              </a:solidFill>
            </a:rPr>
            <a:t> Районні семінари</a:t>
          </a:r>
          <a:endParaRPr lang="ru-RU" sz="2000" b="1" dirty="0">
            <a:solidFill>
              <a:srgbClr val="009900"/>
            </a:solidFill>
          </a:endParaRPr>
        </a:p>
      </dgm:t>
    </dgm:pt>
    <dgm:pt modelId="{28D31055-E008-41C7-BA79-F7507B32CE71}" type="parTrans" cxnId="{E69D159E-878B-4376-B148-8ED2D04A2480}">
      <dgm:prSet/>
      <dgm:spPr/>
      <dgm:t>
        <a:bodyPr/>
        <a:lstStyle/>
        <a:p>
          <a:endParaRPr lang="ru-RU"/>
        </a:p>
      </dgm:t>
    </dgm:pt>
    <dgm:pt modelId="{0AFD6D9B-778C-4951-81E4-9AEF159CF2F1}" type="sibTrans" cxnId="{E69D159E-878B-4376-B148-8ED2D04A2480}">
      <dgm:prSet/>
      <dgm:spPr/>
      <dgm:t>
        <a:bodyPr/>
        <a:lstStyle/>
        <a:p>
          <a:endParaRPr lang="ru-RU"/>
        </a:p>
      </dgm:t>
    </dgm:pt>
    <dgm:pt modelId="{75CDB762-47AB-4685-A741-6B9DEA33C0A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b="1" dirty="0" smtClean="0">
              <a:solidFill>
                <a:srgbClr val="009900"/>
              </a:solidFill>
            </a:rPr>
            <a:t>Керівник школи ППД</a:t>
          </a:r>
          <a:endParaRPr lang="ru-RU" sz="2000" b="1" dirty="0">
            <a:solidFill>
              <a:srgbClr val="009900"/>
            </a:solidFill>
          </a:endParaRPr>
        </a:p>
      </dgm:t>
    </dgm:pt>
    <dgm:pt modelId="{0905C43E-CE8E-4106-8BB7-AFC2493B77E4}" type="parTrans" cxnId="{4D7D548D-28B7-420C-B3CB-C2CD59418E73}">
      <dgm:prSet/>
      <dgm:spPr/>
      <dgm:t>
        <a:bodyPr/>
        <a:lstStyle/>
        <a:p>
          <a:endParaRPr lang="ru-RU"/>
        </a:p>
      </dgm:t>
    </dgm:pt>
    <dgm:pt modelId="{2A647626-B22E-4DE1-829F-A4A65F014BA6}" type="sibTrans" cxnId="{4D7D548D-28B7-420C-B3CB-C2CD59418E73}">
      <dgm:prSet/>
      <dgm:spPr/>
      <dgm:t>
        <a:bodyPr/>
        <a:lstStyle/>
        <a:p>
          <a:endParaRPr lang="ru-RU"/>
        </a:p>
      </dgm:t>
    </dgm:pt>
    <dgm:pt modelId="{474C8FE1-EB31-426E-A4C6-5A71C9A8ED7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800" b="1" dirty="0" smtClean="0">
              <a:solidFill>
                <a:srgbClr val="009900"/>
              </a:solidFill>
            </a:rPr>
            <a:t>Самоосвіта</a:t>
          </a:r>
          <a:endParaRPr lang="ru-RU" sz="1800" b="1" dirty="0">
            <a:solidFill>
              <a:srgbClr val="009900"/>
            </a:solidFill>
          </a:endParaRPr>
        </a:p>
      </dgm:t>
    </dgm:pt>
    <dgm:pt modelId="{D391C651-09DF-47A9-BDA1-07474D6ECFE6}" type="parTrans" cxnId="{D9BAD0A9-CB6C-46D1-B51B-8DD78389CB3D}">
      <dgm:prSet/>
      <dgm:spPr/>
      <dgm:t>
        <a:bodyPr/>
        <a:lstStyle/>
        <a:p>
          <a:endParaRPr lang="ru-RU"/>
        </a:p>
      </dgm:t>
    </dgm:pt>
    <dgm:pt modelId="{7D270B56-BBBD-437A-A35A-7163D4D7721A}" type="sibTrans" cxnId="{D9BAD0A9-CB6C-46D1-B51B-8DD78389CB3D}">
      <dgm:prSet/>
      <dgm:spPr/>
      <dgm:t>
        <a:bodyPr/>
        <a:lstStyle/>
        <a:p>
          <a:endParaRPr lang="ru-RU"/>
        </a:p>
      </dgm:t>
    </dgm:pt>
    <dgm:pt modelId="{EEDB1A2F-76A4-4D4E-A9C8-8B1421CF056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Розробка методичних рекомендацій</a:t>
          </a:r>
          <a:endParaRPr lang="ru-RU" sz="1600" b="1" dirty="0">
            <a:solidFill>
              <a:srgbClr val="009900"/>
            </a:solidFill>
          </a:endParaRPr>
        </a:p>
      </dgm:t>
    </dgm:pt>
    <dgm:pt modelId="{A030BCA8-1241-4686-BE17-9FD522D84C5C}" type="parTrans" cxnId="{01E840A8-FC30-4003-A4D4-5E99AEAB6164}">
      <dgm:prSet/>
      <dgm:spPr/>
      <dgm:t>
        <a:bodyPr/>
        <a:lstStyle/>
        <a:p>
          <a:endParaRPr lang="ru-RU"/>
        </a:p>
      </dgm:t>
    </dgm:pt>
    <dgm:pt modelId="{0A284BDA-1AB0-4AC3-A9BC-AB7A4D5B0DAC}" type="sibTrans" cxnId="{01E840A8-FC30-4003-A4D4-5E99AEAB6164}">
      <dgm:prSet/>
      <dgm:spPr/>
      <dgm:t>
        <a:bodyPr/>
        <a:lstStyle/>
        <a:p>
          <a:endParaRPr lang="ru-RU"/>
        </a:p>
      </dgm:t>
    </dgm:pt>
    <dgm:pt modelId="{820E6F9C-A99B-4EBC-B56E-3EE1D0AC7E6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rgbClr val="009900"/>
              </a:solidFill>
            </a:rPr>
            <a:t>Впровадження передового прогресивного досвіду</a:t>
          </a:r>
          <a:endParaRPr lang="ru-RU" sz="1400" b="1" dirty="0">
            <a:solidFill>
              <a:srgbClr val="009900"/>
            </a:solidFill>
          </a:endParaRPr>
        </a:p>
      </dgm:t>
    </dgm:pt>
    <dgm:pt modelId="{0C457F8B-E4E5-4FE7-B522-828F097CA8FB}" type="sibTrans" cxnId="{229974C8-328F-4F43-8BED-50433F4DE31C}">
      <dgm:prSet/>
      <dgm:spPr/>
      <dgm:t>
        <a:bodyPr/>
        <a:lstStyle/>
        <a:p>
          <a:endParaRPr lang="ru-RU"/>
        </a:p>
      </dgm:t>
    </dgm:pt>
    <dgm:pt modelId="{566BF259-BD7C-4202-BDA7-BCF656560023}" type="parTrans" cxnId="{229974C8-328F-4F43-8BED-50433F4DE31C}">
      <dgm:prSet/>
      <dgm:spPr/>
      <dgm:t>
        <a:bodyPr/>
        <a:lstStyle/>
        <a:p>
          <a:endParaRPr lang="ru-RU"/>
        </a:p>
      </dgm:t>
    </dgm:pt>
    <dgm:pt modelId="{FBDDFD8C-E4D0-42ED-B46C-FEA9DF08A318}" type="pres">
      <dgm:prSet presAssocID="{A0CE4A96-2663-407D-9DCC-7B3CB8D8B4E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F20631-61A4-4ADC-A73F-F2B3685FC90F}" type="pres">
      <dgm:prSet presAssocID="{C8D59B58-0EBE-47D5-B5D6-BD5E4E9E1BB9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4834B167-89F2-4898-B316-FD67B32C9A0F}" type="pres">
      <dgm:prSet presAssocID="{EEA6DFB8-964F-47BB-B570-2D59ED332493}" presName="Accent1" presStyleCnt="0"/>
      <dgm:spPr/>
    </dgm:pt>
    <dgm:pt modelId="{AC26AFCC-DAA8-48E2-959D-B8627351C2FB}" type="pres">
      <dgm:prSet presAssocID="{EEA6DFB8-964F-47BB-B570-2D59ED332493}" presName="Accent" presStyleLbl="bgShp" presStyleIdx="0" presStyleCnt="6"/>
      <dgm:spPr/>
    </dgm:pt>
    <dgm:pt modelId="{29A2FC7A-C398-4631-B27B-80578CBEDC12}" type="pres">
      <dgm:prSet presAssocID="{EEA6DFB8-964F-47BB-B570-2D59ED33249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F6A7C-0830-416D-919D-B40B4665FD9B}" type="pres">
      <dgm:prSet presAssocID="{84A358CB-831B-4EA9-A77B-E394E0771448}" presName="Accent2" presStyleCnt="0"/>
      <dgm:spPr/>
    </dgm:pt>
    <dgm:pt modelId="{F82CE6FB-E500-41AD-9EE3-9B6799112798}" type="pres">
      <dgm:prSet presAssocID="{84A358CB-831B-4EA9-A77B-E394E0771448}" presName="Accent" presStyleLbl="bgShp" presStyleIdx="1" presStyleCnt="6"/>
      <dgm:spPr/>
    </dgm:pt>
    <dgm:pt modelId="{A92FCB02-0559-4B2B-A45C-8B8CAF29CECE}" type="pres">
      <dgm:prSet presAssocID="{84A358CB-831B-4EA9-A77B-E394E0771448}" presName="Child2" presStyleLbl="node1" presStyleIdx="1" presStyleCnt="6" custLinFactNeighborX="834" custLinFactNeighborY="-2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E57AA-F793-46C5-A768-79ABC3B84230}" type="pres">
      <dgm:prSet presAssocID="{820E6F9C-A99B-4EBC-B56E-3EE1D0AC7E6A}" presName="Accent3" presStyleCnt="0"/>
      <dgm:spPr/>
    </dgm:pt>
    <dgm:pt modelId="{A1055426-FFD5-4862-BF3C-4483C71C922E}" type="pres">
      <dgm:prSet presAssocID="{820E6F9C-A99B-4EBC-B56E-3EE1D0AC7E6A}" presName="Accent" presStyleLbl="bgShp" presStyleIdx="2" presStyleCnt="6"/>
      <dgm:spPr/>
    </dgm:pt>
    <dgm:pt modelId="{5C095D26-7328-45C8-AAE5-90EE3302C8E0}" type="pres">
      <dgm:prSet presAssocID="{820E6F9C-A99B-4EBC-B56E-3EE1D0AC7E6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E0B21-C441-4109-AF90-690CCC60F405}" type="pres">
      <dgm:prSet presAssocID="{75CDB762-47AB-4685-A741-6B9DEA33C0A9}" presName="Accent4" presStyleCnt="0"/>
      <dgm:spPr/>
    </dgm:pt>
    <dgm:pt modelId="{4FF78396-464B-4891-9D3B-4F8D4C349705}" type="pres">
      <dgm:prSet presAssocID="{75CDB762-47AB-4685-A741-6B9DEA33C0A9}" presName="Accent" presStyleLbl="bgShp" presStyleIdx="3" presStyleCnt="6"/>
      <dgm:spPr/>
    </dgm:pt>
    <dgm:pt modelId="{AF243957-41BF-46AB-BAED-81E6B7ED74D9}" type="pres">
      <dgm:prSet presAssocID="{75CDB762-47AB-4685-A741-6B9DEA33C0A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172A-0C6D-4EFE-83BA-F818B490017F}" type="pres">
      <dgm:prSet presAssocID="{474C8FE1-EB31-426E-A4C6-5A71C9A8ED7B}" presName="Accent5" presStyleCnt="0"/>
      <dgm:spPr/>
    </dgm:pt>
    <dgm:pt modelId="{33117758-9E25-4316-AB45-5D8351413F9A}" type="pres">
      <dgm:prSet presAssocID="{474C8FE1-EB31-426E-A4C6-5A71C9A8ED7B}" presName="Accent" presStyleLbl="bgShp" presStyleIdx="4" presStyleCnt="6"/>
      <dgm:spPr/>
    </dgm:pt>
    <dgm:pt modelId="{59E81504-417C-48BB-8EFF-A3BD4B50FDC2}" type="pres">
      <dgm:prSet presAssocID="{474C8FE1-EB31-426E-A4C6-5A71C9A8ED7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EABB2-5A0F-4946-9F91-CA819F043D7A}" type="pres">
      <dgm:prSet presAssocID="{EEDB1A2F-76A4-4D4E-A9C8-8B1421CF056E}" presName="Accent6" presStyleCnt="0"/>
      <dgm:spPr/>
    </dgm:pt>
    <dgm:pt modelId="{052E802C-DDFB-4401-B1B6-164C45CDD2BA}" type="pres">
      <dgm:prSet presAssocID="{EEDB1A2F-76A4-4D4E-A9C8-8B1421CF056E}" presName="Accent" presStyleLbl="bgShp" presStyleIdx="5" presStyleCnt="6"/>
      <dgm:spPr/>
    </dgm:pt>
    <dgm:pt modelId="{905F6A2E-D26C-413E-8D0F-7DB31355821E}" type="pres">
      <dgm:prSet presAssocID="{EEDB1A2F-76A4-4D4E-A9C8-8B1421CF056E}" presName="Child6" presStyleLbl="node1" presStyleIdx="5" presStyleCnt="6" custScaleX="1041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005C47-034C-4DA9-80D5-59DCB812DCE4}" type="presOf" srcId="{EEDB1A2F-76A4-4D4E-A9C8-8B1421CF056E}" destId="{905F6A2E-D26C-413E-8D0F-7DB31355821E}" srcOrd="0" destOrd="0" presId="urn:microsoft.com/office/officeart/2011/layout/HexagonRadial"/>
    <dgm:cxn modelId="{D9BAD0A9-CB6C-46D1-B51B-8DD78389CB3D}" srcId="{C8D59B58-0EBE-47D5-B5D6-BD5E4E9E1BB9}" destId="{474C8FE1-EB31-426E-A4C6-5A71C9A8ED7B}" srcOrd="4" destOrd="0" parTransId="{D391C651-09DF-47A9-BDA1-07474D6ECFE6}" sibTransId="{7D270B56-BBBD-437A-A35A-7163D4D7721A}"/>
    <dgm:cxn modelId="{30876306-C9DB-44B9-9ABE-D4CBC8876A5C}" type="presOf" srcId="{75CDB762-47AB-4685-A741-6B9DEA33C0A9}" destId="{AF243957-41BF-46AB-BAED-81E6B7ED74D9}" srcOrd="0" destOrd="0" presId="urn:microsoft.com/office/officeart/2011/layout/HexagonRadial"/>
    <dgm:cxn modelId="{9D368926-1370-49E5-8DBA-CD9FBFFE17EC}" type="presOf" srcId="{A0CE4A96-2663-407D-9DCC-7B3CB8D8B4E1}" destId="{FBDDFD8C-E4D0-42ED-B46C-FEA9DF08A318}" srcOrd="0" destOrd="0" presId="urn:microsoft.com/office/officeart/2011/layout/HexagonRadial"/>
    <dgm:cxn modelId="{D833B8C8-E326-4FBC-A42F-1DE5565CC931}" type="presOf" srcId="{EEA6DFB8-964F-47BB-B570-2D59ED332493}" destId="{29A2FC7A-C398-4631-B27B-80578CBEDC12}" srcOrd="0" destOrd="0" presId="urn:microsoft.com/office/officeart/2011/layout/HexagonRadial"/>
    <dgm:cxn modelId="{593530EC-5127-4718-97D9-56BAB199770B}" srcId="{A0CE4A96-2663-407D-9DCC-7B3CB8D8B4E1}" destId="{C8D59B58-0EBE-47D5-B5D6-BD5E4E9E1BB9}" srcOrd="0" destOrd="0" parTransId="{BEA510B1-87CC-4221-9B8B-0FEAD94B2D0E}" sibTransId="{B219AF5A-E526-49AA-994E-A5B6E74217FA}"/>
    <dgm:cxn modelId="{2F334298-8495-44F4-A74B-8F76483F6A1C}" type="presOf" srcId="{820E6F9C-A99B-4EBC-B56E-3EE1D0AC7E6A}" destId="{5C095D26-7328-45C8-AAE5-90EE3302C8E0}" srcOrd="0" destOrd="0" presId="urn:microsoft.com/office/officeart/2011/layout/HexagonRadial"/>
    <dgm:cxn modelId="{229974C8-328F-4F43-8BED-50433F4DE31C}" srcId="{C8D59B58-0EBE-47D5-B5D6-BD5E4E9E1BB9}" destId="{820E6F9C-A99B-4EBC-B56E-3EE1D0AC7E6A}" srcOrd="2" destOrd="0" parTransId="{566BF259-BD7C-4202-BDA7-BCF656560023}" sibTransId="{0C457F8B-E4E5-4FE7-B522-828F097CA8FB}"/>
    <dgm:cxn modelId="{E69D159E-878B-4376-B148-8ED2D04A2480}" srcId="{C8D59B58-0EBE-47D5-B5D6-BD5E4E9E1BB9}" destId="{84A358CB-831B-4EA9-A77B-E394E0771448}" srcOrd="1" destOrd="0" parTransId="{28D31055-E008-41C7-BA79-F7507B32CE71}" sibTransId="{0AFD6D9B-778C-4951-81E4-9AEF159CF2F1}"/>
    <dgm:cxn modelId="{643792C9-031A-4300-9D17-CDBF577395C1}" type="presOf" srcId="{C8D59B58-0EBE-47D5-B5D6-BD5E4E9E1BB9}" destId="{5CF20631-61A4-4ADC-A73F-F2B3685FC90F}" srcOrd="0" destOrd="0" presId="urn:microsoft.com/office/officeart/2011/layout/HexagonRadial"/>
    <dgm:cxn modelId="{49EE020F-05D7-4E01-8280-E3B70319283F}" type="presOf" srcId="{84A358CB-831B-4EA9-A77B-E394E0771448}" destId="{A92FCB02-0559-4B2B-A45C-8B8CAF29CECE}" srcOrd="0" destOrd="0" presId="urn:microsoft.com/office/officeart/2011/layout/HexagonRadial"/>
    <dgm:cxn modelId="{4D7D548D-28B7-420C-B3CB-C2CD59418E73}" srcId="{C8D59B58-0EBE-47D5-B5D6-BD5E4E9E1BB9}" destId="{75CDB762-47AB-4685-A741-6B9DEA33C0A9}" srcOrd="3" destOrd="0" parTransId="{0905C43E-CE8E-4106-8BB7-AFC2493B77E4}" sibTransId="{2A647626-B22E-4DE1-829F-A4A65F014BA6}"/>
    <dgm:cxn modelId="{B0506B52-B7FE-4DBC-8B5F-866CE7CE50AB}" srcId="{C8D59B58-0EBE-47D5-B5D6-BD5E4E9E1BB9}" destId="{EEA6DFB8-964F-47BB-B570-2D59ED332493}" srcOrd="0" destOrd="0" parTransId="{682C8FA3-2326-41B1-BF1F-7711C072A26D}" sibTransId="{D52FDEC6-C3C9-423D-AAF2-D8F477123757}"/>
    <dgm:cxn modelId="{7B8997F4-AA2A-442A-8FAE-DE72127137F4}" type="presOf" srcId="{474C8FE1-EB31-426E-A4C6-5A71C9A8ED7B}" destId="{59E81504-417C-48BB-8EFF-A3BD4B50FDC2}" srcOrd="0" destOrd="0" presId="urn:microsoft.com/office/officeart/2011/layout/HexagonRadial"/>
    <dgm:cxn modelId="{01E840A8-FC30-4003-A4D4-5E99AEAB6164}" srcId="{C8D59B58-0EBE-47D5-B5D6-BD5E4E9E1BB9}" destId="{EEDB1A2F-76A4-4D4E-A9C8-8B1421CF056E}" srcOrd="5" destOrd="0" parTransId="{A030BCA8-1241-4686-BE17-9FD522D84C5C}" sibTransId="{0A284BDA-1AB0-4AC3-A9BC-AB7A4D5B0DAC}"/>
    <dgm:cxn modelId="{D1046FAF-17B6-4329-91ED-DC60371D039E}" type="presParOf" srcId="{FBDDFD8C-E4D0-42ED-B46C-FEA9DF08A318}" destId="{5CF20631-61A4-4ADC-A73F-F2B3685FC90F}" srcOrd="0" destOrd="0" presId="urn:microsoft.com/office/officeart/2011/layout/HexagonRadial"/>
    <dgm:cxn modelId="{A51CBCB5-C22D-4F76-89EB-B7CC450FC48B}" type="presParOf" srcId="{FBDDFD8C-E4D0-42ED-B46C-FEA9DF08A318}" destId="{4834B167-89F2-4898-B316-FD67B32C9A0F}" srcOrd="1" destOrd="0" presId="urn:microsoft.com/office/officeart/2011/layout/HexagonRadial"/>
    <dgm:cxn modelId="{56718312-3565-425D-BE5E-EE226D2A5E60}" type="presParOf" srcId="{4834B167-89F2-4898-B316-FD67B32C9A0F}" destId="{AC26AFCC-DAA8-48E2-959D-B8627351C2FB}" srcOrd="0" destOrd="0" presId="urn:microsoft.com/office/officeart/2011/layout/HexagonRadial"/>
    <dgm:cxn modelId="{DA43E73D-1426-44CA-BEAE-F771CD3D09C2}" type="presParOf" srcId="{FBDDFD8C-E4D0-42ED-B46C-FEA9DF08A318}" destId="{29A2FC7A-C398-4631-B27B-80578CBEDC12}" srcOrd="2" destOrd="0" presId="urn:microsoft.com/office/officeart/2011/layout/HexagonRadial"/>
    <dgm:cxn modelId="{D035EDDD-9AA3-44BA-A628-A9F22E20C1A0}" type="presParOf" srcId="{FBDDFD8C-E4D0-42ED-B46C-FEA9DF08A318}" destId="{DFAF6A7C-0830-416D-919D-B40B4665FD9B}" srcOrd="3" destOrd="0" presId="urn:microsoft.com/office/officeart/2011/layout/HexagonRadial"/>
    <dgm:cxn modelId="{C8B9C713-6184-452A-A8CF-97C8B0C3D572}" type="presParOf" srcId="{DFAF6A7C-0830-416D-919D-B40B4665FD9B}" destId="{F82CE6FB-E500-41AD-9EE3-9B6799112798}" srcOrd="0" destOrd="0" presId="urn:microsoft.com/office/officeart/2011/layout/HexagonRadial"/>
    <dgm:cxn modelId="{1C205140-5CE3-47A9-BB9E-80FC281E36DA}" type="presParOf" srcId="{FBDDFD8C-E4D0-42ED-B46C-FEA9DF08A318}" destId="{A92FCB02-0559-4B2B-A45C-8B8CAF29CECE}" srcOrd="4" destOrd="0" presId="urn:microsoft.com/office/officeart/2011/layout/HexagonRadial"/>
    <dgm:cxn modelId="{65A442DF-A197-469F-86B4-E367D7430618}" type="presParOf" srcId="{FBDDFD8C-E4D0-42ED-B46C-FEA9DF08A318}" destId="{156E57AA-F793-46C5-A768-79ABC3B84230}" srcOrd="5" destOrd="0" presId="urn:microsoft.com/office/officeart/2011/layout/HexagonRadial"/>
    <dgm:cxn modelId="{EF425325-6170-41CC-8F9D-DEBBB7AB138D}" type="presParOf" srcId="{156E57AA-F793-46C5-A768-79ABC3B84230}" destId="{A1055426-FFD5-4862-BF3C-4483C71C922E}" srcOrd="0" destOrd="0" presId="urn:microsoft.com/office/officeart/2011/layout/HexagonRadial"/>
    <dgm:cxn modelId="{1EEA1E4A-256B-4448-8514-27FA1F1DE97C}" type="presParOf" srcId="{FBDDFD8C-E4D0-42ED-B46C-FEA9DF08A318}" destId="{5C095D26-7328-45C8-AAE5-90EE3302C8E0}" srcOrd="6" destOrd="0" presId="urn:microsoft.com/office/officeart/2011/layout/HexagonRadial"/>
    <dgm:cxn modelId="{F43902C2-89A0-4D9F-907F-228B52B20D2C}" type="presParOf" srcId="{FBDDFD8C-E4D0-42ED-B46C-FEA9DF08A318}" destId="{843E0B21-C441-4109-AF90-690CCC60F405}" srcOrd="7" destOrd="0" presId="urn:microsoft.com/office/officeart/2011/layout/HexagonRadial"/>
    <dgm:cxn modelId="{C3F2F6A5-2508-465D-BE9E-31EB4B77C5E4}" type="presParOf" srcId="{843E0B21-C441-4109-AF90-690CCC60F405}" destId="{4FF78396-464B-4891-9D3B-4F8D4C349705}" srcOrd="0" destOrd="0" presId="urn:microsoft.com/office/officeart/2011/layout/HexagonRadial"/>
    <dgm:cxn modelId="{5C3D8553-585F-4B78-BAA1-6F951FD8822B}" type="presParOf" srcId="{FBDDFD8C-E4D0-42ED-B46C-FEA9DF08A318}" destId="{AF243957-41BF-46AB-BAED-81E6B7ED74D9}" srcOrd="8" destOrd="0" presId="urn:microsoft.com/office/officeart/2011/layout/HexagonRadial"/>
    <dgm:cxn modelId="{F9F6CA08-B7B5-4F4D-9E67-A7FE112A8AD4}" type="presParOf" srcId="{FBDDFD8C-E4D0-42ED-B46C-FEA9DF08A318}" destId="{A5A4172A-0C6D-4EFE-83BA-F818B490017F}" srcOrd="9" destOrd="0" presId="urn:microsoft.com/office/officeart/2011/layout/HexagonRadial"/>
    <dgm:cxn modelId="{8D9E836A-33B3-45EA-B584-D6391F84B615}" type="presParOf" srcId="{A5A4172A-0C6D-4EFE-83BA-F818B490017F}" destId="{33117758-9E25-4316-AB45-5D8351413F9A}" srcOrd="0" destOrd="0" presId="urn:microsoft.com/office/officeart/2011/layout/HexagonRadial"/>
    <dgm:cxn modelId="{B6A18B4C-B1A1-4954-9354-A74E0525D67E}" type="presParOf" srcId="{FBDDFD8C-E4D0-42ED-B46C-FEA9DF08A318}" destId="{59E81504-417C-48BB-8EFF-A3BD4B50FDC2}" srcOrd="10" destOrd="0" presId="urn:microsoft.com/office/officeart/2011/layout/HexagonRadial"/>
    <dgm:cxn modelId="{A7C449E4-3C85-4E75-8FF8-A52A49943BE3}" type="presParOf" srcId="{FBDDFD8C-E4D0-42ED-B46C-FEA9DF08A318}" destId="{E35EABB2-5A0F-4946-9F91-CA819F043D7A}" srcOrd="11" destOrd="0" presId="urn:microsoft.com/office/officeart/2011/layout/HexagonRadial"/>
    <dgm:cxn modelId="{3DF37657-15BE-45A9-84B7-D6B19E89F7B8}" type="presParOf" srcId="{E35EABB2-5A0F-4946-9F91-CA819F043D7A}" destId="{052E802C-DDFB-4401-B1B6-164C45CDD2BA}" srcOrd="0" destOrd="0" presId="urn:microsoft.com/office/officeart/2011/layout/HexagonRadial"/>
    <dgm:cxn modelId="{CEC46817-D6F5-4F9C-93C1-06931F0225DF}" type="presParOf" srcId="{FBDDFD8C-E4D0-42ED-B46C-FEA9DF08A318}" destId="{905F6A2E-D26C-413E-8D0F-7DB31355821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56E80F-FB0C-414E-84AA-00524EBA47C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2176FE-435E-44FC-8218-60F9CD8708A3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Виховні  завдання на уроці</a:t>
          </a:r>
          <a:endParaRPr lang="ru-RU" b="1" dirty="0">
            <a:solidFill>
              <a:srgbClr val="C00000"/>
            </a:solidFill>
          </a:endParaRPr>
        </a:p>
      </dgm:t>
    </dgm:pt>
    <dgm:pt modelId="{03C568C3-E808-4AF5-84AE-5BBDA0EB9EDB}" type="parTrans" cxnId="{E2453263-4F28-4EBF-96DF-EEA50941BEF5}">
      <dgm:prSet/>
      <dgm:spPr/>
      <dgm:t>
        <a:bodyPr/>
        <a:lstStyle/>
        <a:p>
          <a:endParaRPr lang="ru-RU"/>
        </a:p>
      </dgm:t>
    </dgm:pt>
    <dgm:pt modelId="{479F3803-9B0F-4944-A9C2-C6A3E044EB6B}" type="sibTrans" cxnId="{E2453263-4F28-4EBF-96DF-EEA50941BEF5}">
      <dgm:prSet/>
      <dgm:spPr/>
      <dgm:t>
        <a:bodyPr/>
        <a:lstStyle/>
        <a:p>
          <a:endParaRPr lang="ru-RU"/>
        </a:p>
      </dgm:t>
    </dgm:pt>
    <dgm:pt modelId="{B906FD80-45DD-4A74-A551-F1ED38F8326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Виховна мета</a:t>
          </a:r>
          <a:endParaRPr lang="ru-RU" sz="1600" b="1" dirty="0">
            <a:solidFill>
              <a:srgbClr val="009900"/>
            </a:solidFill>
          </a:endParaRPr>
        </a:p>
      </dgm:t>
    </dgm:pt>
    <dgm:pt modelId="{0ACCFDB2-6A73-46C9-81F5-6D59E5488176}" type="parTrans" cxnId="{8A47FA27-23EE-45E8-AFE7-EBE7901C6848}">
      <dgm:prSet/>
      <dgm:spPr/>
      <dgm:t>
        <a:bodyPr/>
        <a:lstStyle/>
        <a:p>
          <a:endParaRPr lang="ru-RU"/>
        </a:p>
      </dgm:t>
    </dgm:pt>
    <dgm:pt modelId="{A9E88E00-36BB-4E85-8042-6DE11AF3C0FB}" type="sibTrans" cxnId="{8A47FA27-23EE-45E8-AFE7-EBE7901C6848}">
      <dgm:prSet/>
      <dgm:spPr/>
      <dgm:t>
        <a:bodyPr/>
        <a:lstStyle/>
        <a:p>
          <a:endParaRPr lang="ru-RU"/>
        </a:p>
      </dgm:t>
    </dgm:pt>
    <dgm:pt modelId="{05A7FA41-1BC3-448D-8CF8-CD322716D48B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Народознавчі традиції</a:t>
          </a:r>
          <a:endParaRPr lang="ru-RU" sz="1600" b="1" dirty="0">
            <a:solidFill>
              <a:srgbClr val="009900"/>
            </a:solidFill>
          </a:endParaRPr>
        </a:p>
      </dgm:t>
    </dgm:pt>
    <dgm:pt modelId="{41B95736-1FFC-44F9-AAE4-5D8FAD94CCD7}" type="parTrans" cxnId="{72F870BE-190B-4769-B37F-0ED84433CCBD}">
      <dgm:prSet/>
      <dgm:spPr/>
      <dgm:t>
        <a:bodyPr/>
        <a:lstStyle/>
        <a:p>
          <a:endParaRPr lang="ru-RU"/>
        </a:p>
      </dgm:t>
    </dgm:pt>
    <dgm:pt modelId="{DFBE071F-95DF-4141-91FD-FED40B613245}" type="sibTrans" cxnId="{72F870BE-190B-4769-B37F-0ED84433CCBD}">
      <dgm:prSet/>
      <dgm:spPr/>
      <dgm:t>
        <a:bodyPr/>
        <a:lstStyle/>
        <a:p>
          <a:endParaRPr lang="ru-RU"/>
        </a:p>
      </dgm:t>
    </dgm:pt>
    <dgm:pt modelId="{F581AAF9-8EA6-4C3F-96E5-C4E54FB7245D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Робота з батьками</a:t>
          </a:r>
          <a:endParaRPr lang="ru-RU" b="1" dirty="0">
            <a:solidFill>
              <a:srgbClr val="C00000"/>
            </a:solidFill>
          </a:endParaRPr>
        </a:p>
      </dgm:t>
    </dgm:pt>
    <dgm:pt modelId="{3F33E4C1-F817-4AFC-B6D3-BBCF6605DB29}" type="parTrans" cxnId="{41D4A530-7CCA-4692-A0C7-DBDF9B036DED}">
      <dgm:prSet/>
      <dgm:spPr/>
      <dgm:t>
        <a:bodyPr/>
        <a:lstStyle/>
        <a:p>
          <a:endParaRPr lang="ru-RU"/>
        </a:p>
      </dgm:t>
    </dgm:pt>
    <dgm:pt modelId="{79FA7CE3-9005-49F1-B9AF-7A44521233A8}" type="sibTrans" cxnId="{41D4A530-7CCA-4692-A0C7-DBDF9B036DED}">
      <dgm:prSet/>
      <dgm:spPr/>
      <dgm:t>
        <a:bodyPr/>
        <a:lstStyle/>
        <a:p>
          <a:endParaRPr lang="ru-RU"/>
        </a:p>
      </dgm:t>
    </dgm:pt>
    <dgm:pt modelId="{04B43BAC-09C6-48F4-B01A-625AE8C43FF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Батьківські збори</a:t>
          </a:r>
          <a:endParaRPr lang="ru-RU" sz="1600" b="1" dirty="0">
            <a:solidFill>
              <a:srgbClr val="009900"/>
            </a:solidFill>
          </a:endParaRPr>
        </a:p>
      </dgm:t>
    </dgm:pt>
    <dgm:pt modelId="{5B848704-9A6C-41E3-ACC7-270C8CE91FE3}" type="parTrans" cxnId="{13C7DFCB-E5F8-41E8-8729-B7120DB41183}">
      <dgm:prSet/>
      <dgm:spPr/>
      <dgm:t>
        <a:bodyPr/>
        <a:lstStyle/>
        <a:p>
          <a:endParaRPr lang="ru-RU"/>
        </a:p>
      </dgm:t>
    </dgm:pt>
    <dgm:pt modelId="{121F55B3-B185-4406-8B4A-6F5D88126705}" type="sibTrans" cxnId="{13C7DFCB-E5F8-41E8-8729-B7120DB41183}">
      <dgm:prSet/>
      <dgm:spPr/>
      <dgm:t>
        <a:bodyPr/>
        <a:lstStyle/>
        <a:p>
          <a:endParaRPr lang="ru-RU"/>
        </a:p>
      </dgm:t>
    </dgm:pt>
    <dgm:pt modelId="{3C56197F-8F20-4812-8645-CA99FEF51D4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Виховні заходи, родинні свята</a:t>
          </a:r>
          <a:endParaRPr lang="ru-RU" sz="1600" b="1" dirty="0">
            <a:solidFill>
              <a:srgbClr val="009900"/>
            </a:solidFill>
          </a:endParaRPr>
        </a:p>
      </dgm:t>
    </dgm:pt>
    <dgm:pt modelId="{8F7532BA-B4B1-4414-93CC-860AB4468848}" type="parTrans" cxnId="{137ADFCA-F0FC-4E79-AA97-881AD534367B}">
      <dgm:prSet/>
      <dgm:spPr/>
      <dgm:t>
        <a:bodyPr/>
        <a:lstStyle/>
        <a:p>
          <a:endParaRPr lang="ru-RU"/>
        </a:p>
      </dgm:t>
    </dgm:pt>
    <dgm:pt modelId="{D9FC5336-E9A1-44E7-950F-241B03DF644A}" type="sibTrans" cxnId="{137ADFCA-F0FC-4E79-AA97-881AD534367B}">
      <dgm:prSet/>
      <dgm:spPr/>
      <dgm:t>
        <a:bodyPr/>
        <a:lstStyle/>
        <a:p>
          <a:endParaRPr lang="ru-RU"/>
        </a:p>
      </dgm:t>
    </dgm:pt>
    <dgm:pt modelId="{30F7E081-1D26-4685-AA79-1923CF2942B2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Екскурсі</a:t>
          </a:r>
          <a:r>
            <a:rPr lang="uk-UA" dirty="0" smtClean="0">
              <a:solidFill>
                <a:srgbClr val="C00000"/>
              </a:solidFill>
            </a:rPr>
            <a:t>ї</a:t>
          </a:r>
          <a:r>
            <a:rPr lang="uk-UA" dirty="0" smtClean="0"/>
            <a:t> </a:t>
          </a:r>
          <a:endParaRPr lang="ru-RU" dirty="0"/>
        </a:p>
      </dgm:t>
    </dgm:pt>
    <dgm:pt modelId="{7F40AB91-1ABB-4627-8CE4-196FC69E1E71}" type="parTrans" cxnId="{EA605A0D-E414-4AF9-95AA-24969DA9F7D1}">
      <dgm:prSet/>
      <dgm:spPr/>
      <dgm:t>
        <a:bodyPr/>
        <a:lstStyle/>
        <a:p>
          <a:endParaRPr lang="ru-RU"/>
        </a:p>
      </dgm:t>
    </dgm:pt>
    <dgm:pt modelId="{0309C371-1DB3-4A3A-8A5A-E0508B91B43A}" type="sibTrans" cxnId="{EA605A0D-E414-4AF9-95AA-24969DA9F7D1}">
      <dgm:prSet/>
      <dgm:spPr/>
      <dgm:t>
        <a:bodyPr/>
        <a:lstStyle/>
        <a:p>
          <a:endParaRPr lang="ru-RU"/>
        </a:p>
      </dgm:t>
    </dgm:pt>
    <dgm:pt modelId="{30F753EF-5925-40FC-AE82-4C79EE37E6B4}">
      <dgm:prSet phldrT="[Текст]" phldr="1"/>
      <dgm:spPr/>
      <dgm:t>
        <a:bodyPr/>
        <a:lstStyle/>
        <a:p>
          <a:endParaRPr lang="ru-RU" dirty="0"/>
        </a:p>
      </dgm:t>
    </dgm:pt>
    <dgm:pt modelId="{923EB8B6-6D85-4F10-BFD1-A24EFC517C6F}" type="parTrans" cxnId="{0E8FCFB9-0A69-4C18-899B-1FCDC6334C2B}">
      <dgm:prSet/>
      <dgm:spPr/>
      <dgm:t>
        <a:bodyPr/>
        <a:lstStyle/>
        <a:p>
          <a:endParaRPr lang="ru-RU"/>
        </a:p>
      </dgm:t>
    </dgm:pt>
    <dgm:pt modelId="{40F3A768-8F3E-4404-B837-EF97EC3677BF}" type="sibTrans" cxnId="{0E8FCFB9-0A69-4C18-899B-1FCDC6334C2B}">
      <dgm:prSet/>
      <dgm:spPr/>
      <dgm:t>
        <a:bodyPr/>
        <a:lstStyle/>
        <a:p>
          <a:endParaRPr lang="ru-RU"/>
        </a:p>
      </dgm:t>
    </dgm:pt>
    <dgm:pt modelId="{C85F3567-BECD-4E85-BB6E-3119090188D5}">
      <dgm:prSet phldrT="[Текст]" phldr="1"/>
      <dgm:spPr/>
      <dgm:t>
        <a:bodyPr/>
        <a:lstStyle/>
        <a:p>
          <a:endParaRPr lang="ru-RU" dirty="0"/>
        </a:p>
      </dgm:t>
    </dgm:pt>
    <dgm:pt modelId="{8FF68D6D-7090-444D-B264-1E3FDC344EF6}" type="parTrans" cxnId="{67786203-C731-4823-AC98-318A353F253E}">
      <dgm:prSet/>
      <dgm:spPr/>
      <dgm:t>
        <a:bodyPr/>
        <a:lstStyle/>
        <a:p>
          <a:endParaRPr lang="ru-RU"/>
        </a:p>
      </dgm:t>
    </dgm:pt>
    <dgm:pt modelId="{85EACA33-7833-43F2-A243-E4ADF7B50915}" type="sibTrans" cxnId="{67786203-C731-4823-AC98-318A353F253E}">
      <dgm:prSet/>
      <dgm:spPr/>
      <dgm:t>
        <a:bodyPr/>
        <a:lstStyle/>
        <a:p>
          <a:endParaRPr lang="ru-RU"/>
        </a:p>
      </dgm:t>
    </dgm:pt>
    <dgm:pt modelId="{C6FD9FFC-BD2A-4049-BEF6-F6B20C844873}">
      <dgm:prSet phldrT="[Текст]" custT="1"/>
      <dgm:spPr/>
      <dgm:t>
        <a:bodyPr/>
        <a:lstStyle/>
        <a:p>
          <a:endParaRPr lang="ru-RU" sz="1600" b="1" dirty="0">
            <a:solidFill>
              <a:srgbClr val="009900"/>
            </a:solidFill>
          </a:endParaRPr>
        </a:p>
      </dgm:t>
    </dgm:pt>
    <dgm:pt modelId="{2FBFEDF9-4E68-4DA0-B87A-19B143E93807}" type="parTrans" cxnId="{D659A336-CD41-40BB-9AB0-64606F28A762}">
      <dgm:prSet/>
      <dgm:spPr/>
      <dgm:t>
        <a:bodyPr/>
        <a:lstStyle/>
        <a:p>
          <a:endParaRPr lang="ru-RU"/>
        </a:p>
      </dgm:t>
    </dgm:pt>
    <dgm:pt modelId="{2825D946-8ADA-4361-B950-5F5DFDBC2545}" type="sibTrans" cxnId="{D659A336-CD41-40BB-9AB0-64606F28A762}">
      <dgm:prSet/>
      <dgm:spPr/>
      <dgm:t>
        <a:bodyPr/>
        <a:lstStyle/>
        <a:p>
          <a:endParaRPr lang="ru-RU"/>
        </a:p>
      </dgm:t>
    </dgm:pt>
    <dgm:pt modelId="{8ED0A057-AE4D-4DA3-A5CD-7500ABF6300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9900"/>
              </a:solidFill>
            </a:rPr>
            <a:t>Педагог</a:t>
          </a:r>
          <a:r>
            <a:rPr lang="uk-UA" sz="1600" b="1" dirty="0" err="1" smtClean="0">
              <a:solidFill>
                <a:srgbClr val="009900"/>
              </a:solidFill>
            </a:rPr>
            <a:t>ізація</a:t>
          </a:r>
          <a:r>
            <a:rPr lang="uk-UA" sz="1600" b="1" dirty="0" smtClean="0">
              <a:solidFill>
                <a:srgbClr val="009900"/>
              </a:solidFill>
            </a:rPr>
            <a:t> батьків</a:t>
          </a:r>
          <a:endParaRPr lang="ru-RU" sz="1600" b="1" dirty="0">
            <a:solidFill>
              <a:srgbClr val="009900"/>
            </a:solidFill>
          </a:endParaRPr>
        </a:p>
      </dgm:t>
    </dgm:pt>
    <dgm:pt modelId="{450B9D18-06A9-4E58-94B9-B53D9A18F4AA}" type="parTrans" cxnId="{497638BD-C08C-4321-B657-32BF5EBCA6F9}">
      <dgm:prSet/>
      <dgm:spPr/>
      <dgm:t>
        <a:bodyPr/>
        <a:lstStyle/>
        <a:p>
          <a:endParaRPr lang="ru-RU"/>
        </a:p>
      </dgm:t>
    </dgm:pt>
    <dgm:pt modelId="{689274E7-5832-4707-9730-160ACF22440D}" type="sibTrans" cxnId="{497638BD-C08C-4321-B657-32BF5EBCA6F9}">
      <dgm:prSet/>
      <dgm:spPr/>
      <dgm:t>
        <a:bodyPr/>
        <a:lstStyle/>
        <a:p>
          <a:endParaRPr lang="ru-RU"/>
        </a:p>
      </dgm:t>
    </dgm:pt>
    <dgm:pt modelId="{9699F1F5-C9C4-48BB-A876-676040E037B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Спільна робота</a:t>
          </a:r>
          <a:endParaRPr lang="ru-RU" sz="1600" b="1" dirty="0">
            <a:solidFill>
              <a:srgbClr val="009900"/>
            </a:solidFill>
          </a:endParaRPr>
        </a:p>
      </dgm:t>
    </dgm:pt>
    <dgm:pt modelId="{27C670BC-7422-43ED-84EA-5772D98DDD02}" type="parTrans" cxnId="{7ABECFC8-E58E-4B77-9DFF-6E86F916E165}">
      <dgm:prSet/>
      <dgm:spPr/>
      <dgm:t>
        <a:bodyPr/>
        <a:lstStyle/>
        <a:p>
          <a:endParaRPr lang="ru-RU"/>
        </a:p>
      </dgm:t>
    </dgm:pt>
    <dgm:pt modelId="{29A3B429-F935-491E-9681-F852D8CC3E0C}" type="sibTrans" cxnId="{7ABECFC8-E58E-4B77-9DFF-6E86F916E165}">
      <dgm:prSet/>
      <dgm:spPr/>
      <dgm:t>
        <a:bodyPr/>
        <a:lstStyle/>
        <a:p>
          <a:endParaRPr lang="ru-RU"/>
        </a:p>
      </dgm:t>
    </dgm:pt>
    <dgm:pt modelId="{7189C061-1872-4E49-A717-C3C677D256DC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Підняття самооцінки й авторитету батьків у становленні їхньої дитини</a:t>
          </a:r>
          <a:endParaRPr lang="ru-RU" sz="1600" b="1" dirty="0">
            <a:solidFill>
              <a:srgbClr val="009900"/>
            </a:solidFill>
          </a:endParaRPr>
        </a:p>
      </dgm:t>
    </dgm:pt>
    <dgm:pt modelId="{39B4C8FE-020F-4DF7-BC18-25DDB5B4D343}" type="parTrans" cxnId="{439D22E9-DD66-478E-9103-69EED307394E}">
      <dgm:prSet/>
      <dgm:spPr/>
      <dgm:t>
        <a:bodyPr/>
        <a:lstStyle/>
        <a:p>
          <a:endParaRPr lang="ru-RU"/>
        </a:p>
      </dgm:t>
    </dgm:pt>
    <dgm:pt modelId="{5F3F2C56-F07C-4BBA-A0A3-B2580C5D8080}" type="sibTrans" cxnId="{439D22E9-DD66-478E-9103-69EED307394E}">
      <dgm:prSet/>
      <dgm:spPr/>
      <dgm:t>
        <a:bodyPr/>
        <a:lstStyle/>
        <a:p>
          <a:endParaRPr lang="ru-RU"/>
        </a:p>
      </dgm:t>
    </dgm:pt>
    <dgm:pt modelId="{AC57CE57-45CF-47C8-A740-D1B81B7C766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9900"/>
              </a:solidFill>
            </a:rPr>
            <a:t>Розвивальні навички</a:t>
          </a:r>
          <a:endParaRPr lang="ru-RU" sz="1600" b="1" dirty="0">
            <a:solidFill>
              <a:srgbClr val="009900"/>
            </a:solidFill>
          </a:endParaRPr>
        </a:p>
      </dgm:t>
    </dgm:pt>
    <dgm:pt modelId="{722F9A60-9F96-468A-88DF-1A636A07BF48}" type="parTrans" cxnId="{82156357-213F-4879-BB48-67BB3E27592C}">
      <dgm:prSet/>
      <dgm:spPr/>
      <dgm:t>
        <a:bodyPr/>
        <a:lstStyle/>
        <a:p>
          <a:endParaRPr lang="ru-RU"/>
        </a:p>
      </dgm:t>
    </dgm:pt>
    <dgm:pt modelId="{DCE02D67-37D9-46B8-9037-B332501DEB39}" type="sibTrans" cxnId="{82156357-213F-4879-BB48-67BB3E27592C}">
      <dgm:prSet/>
      <dgm:spPr/>
      <dgm:t>
        <a:bodyPr/>
        <a:lstStyle/>
        <a:p>
          <a:endParaRPr lang="ru-RU"/>
        </a:p>
      </dgm:t>
    </dgm:pt>
    <dgm:pt modelId="{E8F03D10-6D20-4052-A6F3-DDF0AF44C4CA}" type="pres">
      <dgm:prSet presAssocID="{FE56E80F-FB0C-414E-84AA-00524EBA47C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455839-6328-43E4-B14A-62090B8C8195}" type="pres">
      <dgm:prSet presAssocID="{FE56E80F-FB0C-414E-84AA-00524EBA47CD}" presName="cycle" presStyleCnt="0"/>
      <dgm:spPr/>
    </dgm:pt>
    <dgm:pt modelId="{EA3F9DC8-B941-4298-956D-65DF25F8BFC3}" type="pres">
      <dgm:prSet presAssocID="{FE56E80F-FB0C-414E-84AA-00524EBA47CD}" presName="centerShape" presStyleCnt="0"/>
      <dgm:spPr/>
    </dgm:pt>
    <dgm:pt modelId="{8E0EF584-C29F-41FC-AB46-24475DA8029D}" type="pres">
      <dgm:prSet presAssocID="{FE56E80F-FB0C-414E-84AA-00524EBA47CD}" presName="connSite" presStyleLbl="node1" presStyleIdx="0" presStyleCnt="4"/>
      <dgm:spPr/>
    </dgm:pt>
    <dgm:pt modelId="{84ACDFD1-75CE-4B7C-9A57-D7A9E67240D4}" type="pres">
      <dgm:prSet presAssocID="{FE56E80F-FB0C-414E-84AA-00524EBA47CD}" presName="visible" presStyleLbl="node1" presStyleIdx="0" presStyleCnt="4" custScaleX="124280" custScaleY="10170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9EDBBB-68F2-46AF-9464-1478C68F69C4}" type="pres">
      <dgm:prSet presAssocID="{03C568C3-E808-4AF5-84AE-5BBDA0EB9EDB}" presName="Name25" presStyleLbl="parChTrans1D1" presStyleIdx="0" presStyleCnt="3"/>
      <dgm:spPr/>
      <dgm:t>
        <a:bodyPr/>
        <a:lstStyle/>
        <a:p>
          <a:endParaRPr lang="ru-RU"/>
        </a:p>
      </dgm:t>
    </dgm:pt>
    <dgm:pt modelId="{76D670CF-46B5-4F55-9698-1EC335E7B0EF}" type="pres">
      <dgm:prSet presAssocID="{752176FE-435E-44FC-8218-60F9CD8708A3}" presName="node" presStyleCnt="0"/>
      <dgm:spPr/>
    </dgm:pt>
    <dgm:pt modelId="{DE88BC2D-0596-4FF1-B67E-279AE74461C2}" type="pres">
      <dgm:prSet presAssocID="{752176FE-435E-44FC-8218-60F9CD8708A3}" presName="parentNode" presStyleLbl="node1" presStyleIdx="1" presStyleCnt="4" custScaleX="105519" custLinFactNeighborX="-2423" custLinFactNeighborY="-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E6E2D-1328-4F51-B8F5-7CCB8ECA402B}" type="pres">
      <dgm:prSet presAssocID="{752176FE-435E-44FC-8218-60F9CD8708A3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63658-77C8-4E39-876F-778FC8C9CDB6}" type="pres">
      <dgm:prSet presAssocID="{3F33E4C1-F817-4AFC-B6D3-BBCF6605DB29}" presName="Name25" presStyleLbl="parChTrans1D1" presStyleIdx="1" presStyleCnt="3"/>
      <dgm:spPr/>
      <dgm:t>
        <a:bodyPr/>
        <a:lstStyle/>
        <a:p>
          <a:endParaRPr lang="ru-RU"/>
        </a:p>
      </dgm:t>
    </dgm:pt>
    <dgm:pt modelId="{3473A91A-019F-4DE7-84E6-8A6E8E1FA376}" type="pres">
      <dgm:prSet presAssocID="{F581AAF9-8EA6-4C3F-96E5-C4E54FB7245D}" presName="node" presStyleCnt="0"/>
      <dgm:spPr/>
    </dgm:pt>
    <dgm:pt modelId="{0D71807F-28A4-428E-AFA4-78AD72479981}" type="pres">
      <dgm:prSet presAssocID="{F581AAF9-8EA6-4C3F-96E5-C4E54FB7245D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B1D56-9757-4EA6-A43B-75C2153335ED}" type="pres">
      <dgm:prSet presAssocID="{F581AAF9-8EA6-4C3F-96E5-C4E54FB7245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B9F37-8832-4CB5-B7A9-FC9315C1672D}" type="pres">
      <dgm:prSet presAssocID="{7F40AB91-1ABB-4627-8CE4-196FC69E1E71}" presName="Name25" presStyleLbl="parChTrans1D1" presStyleIdx="2" presStyleCnt="3"/>
      <dgm:spPr/>
      <dgm:t>
        <a:bodyPr/>
        <a:lstStyle/>
        <a:p>
          <a:endParaRPr lang="ru-RU"/>
        </a:p>
      </dgm:t>
    </dgm:pt>
    <dgm:pt modelId="{E9CE846E-7B5E-4530-B317-F4E54D68C3C5}" type="pres">
      <dgm:prSet presAssocID="{30F7E081-1D26-4685-AA79-1923CF2942B2}" presName="node" presStyleCnt="0"/>
      <dgm:spPr/>
    </dgm:pt>
    <dgm:pt modelId="{BAAA2DB4-BE6F-40A9-BC10-EFF4118FC747}" type="pres">
      <dgm:prSet presAssocID="{30F7E081-1D26-4685-AA79-1923CF2942B2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095BA-A9AA-47C8-8F10-00EE8E53C669}" type="pres">
      <dgm:prSet presAssocID="{30F7E081-1D26-4685-AA79-1923CF2942B2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2A54DB-A04E-48EE-BCA7-F942F6E3A5F3}" type="presOf" srcId="{8ED0A057-AE4D-4DA3-A5CD-7500ABF63000}" destId="{783B1D56-9757-4EA6-A43B-75C2153335ED}" srcOrd="0" destOrd="1" presId="urn:microsoft.com/office/officeart/2005/8/layout/radial2"/>
    <dgm:cxn modelId="{0D68C51C-A39B-4EE7-AE86-40469CC046BA}" type="presOf" srcId="{FE56E80F-FB0C-414E-84AA-00524EBA47CD}" destId="{E8F03D10-6D20-4052-A6F3-DDF0AF44C4CA}" srcOrd="0" destOrd="0" presId="urn:microsoft.com/office/officeart/2005/8/layout/radial2"/>
    <dgm:cxn modelId="{FA18F6D7-79AB-4959-A387-39B86525FCF3}" type="presOf" srcId="{AC57CE57-45CF-47C8-A740-D1B81B7C7669}" destId="{0E7E6E2D-1328-4F51-B8F5-7CCB8ECA402B}" srcOrd="0" destOrd="2" presId="urn:microsoft.com/office/officeart/2005/8/layout/radial2"/>
    <dgm:cxn modelId="{66E8526F-5045-4252-9C22-86669E5B5E16}" type="presOf" srcId="{30F753EF-5925-40FC-AE82-4C79EE37E6B4}" destId="{6A2095BA-A9AA-47C8-8F10-00EE8E53C669}" srcOrd="0" destOrd="0" presId="urn:microsoft.com/office/officeart/2005/8/layout/radial2"/>
    <dgm:cxn modelId="{3C15F5B4-0B20-432E-B7C1-1D949404AC75}" type="presOf" srcId="{B906FD80-45DD-4A74-A551-F1ED38F83263}" destId="{0E7E6E2D-1328-4F51-B8F5-7CCB8ECA402B}" srcOrd="0" destOrd="0" presId="urn:microsoft.com/office/officeart/2005/8/layout/radial2"/>
    <dgm:cxn modelId="{7ABECFC8-E58E-4B77-9DFF-6E86F916E165}" srcId="{F581AAF9-8EA6-4C3F-96E5-C4E54FB7245D}" destId="{9699F1F5-C9C4-48BB-A876-676040E037B2}" srcOrd="2" destOrd="0" parTransId="{27C670BC-7422-43ED-84EA-5772D98DDD02}" sibTransId="{29A3B429-F935-491E-9681-F852D8CC3E0C}"/>
    <dgm:cxn modelId="{0E8FCFB9-0A69-4C18-899B-1FCDC6334C2B}" srcId="{30F7E081-1D26-4685-AA79-1923CF2942B2}" destId="{30F753EF-5925-40FC-AE82-4C79EE37E6B4}" srcOrd="0" destOrd="0" parTransId="{923EB8B6-6D85-4F10-BFD1-A24EFC517C6F}" sibTransId="{40F3A768-8F3E-4404-B837-EF97EC3677BF}"/>
    <dgm:cxn modelId="{5921DBC7-4164-4329-8282-7951667AEF32}" type="presOf" srcId="{752176FE-435E-44FC-8218-60F9CD8708A3}" destId="{DE88BC2D-0596-4FF1-B67E-279AE74461C2}" srcOrd="0" destOrd="0" presId="urn:microsoft.com/office/officeart/2005/8/layout/radial2"/>
    <dgm:cxn modelId="{72F870BE-190B-4769-B37F-0ED84433CCBD}" srcId="{752176FE-435E-44FC-8218-60F9CD8708A3}" destId="{05A7FA41-1BC3-448D-8CF8-CD322716D48B}" srcOrd="1" destOrd="0" parTransId="{41B95736-1FFC-44F9-AAE4-5D8FAD94CCD7}" sibTransId="{DFBE071F-95DF-4141-91FD-FED40B613245}"/>
    <dgm:cxn modelId="{A42272A1-BDEE-4951-83B6-87F3B356FE03}" type="presOf" srcId="{F581AAF9-8EA6-4C3F-96E5-C4E54FB7245D}" destId="{0D71807F-28A4-428E-AFA4-78AD72479981}" srcOrd="0" destOrd="0" presId="urn:microsoft.com/office/officeart/2005/8/layout/radial2"/>
    <dgm:cxn modelId="{9D6C5C64-529F-410F-A4F9-D443DD3A0451}" type="presOf" srcId="{C85F3567-BECD-4E85-BB6E-3119090188D5}" destId="{6A2095BA-A9AA-47C8-8F10-00EE8E53C669}" srcOrd="0" destOrd="1" presId="urn:microsoft.com/office/officeart/2005/8/layout/radial2"/>
    <dgm:cxn modelId="{FCB1EB7C-700D-4B0E-819D-73E93E21BAEB}" type="presOf" srcId="{7F40AB91-1ABB-4627-8CE4-196FC69E1E71}" destId="{362B9F37-8832-4CB5-B7A9-FC9315C1672D}" srcOrd="0" destOrd="0" presId="urn:microsoft.com/office/officeart/2005/8/layout/radial2"/>
    <dgm:cxn modelId="{6FEB7D6D-FEFC-483C-BCA6-4F52940997DC}" type="presOf" srcId="{C6FD9FFC-BD2A-4049-BEF6-F6B20C844873}" destId="{783B1D56-9757-4EA6-A43B-75C2153335ED}" srcOrd="0" destOrd="4" presId="urn:microsoft.com/office/officeart/2005/8/layout/radial2"/>
    <dgm:cxn modelId="{DEE5F366-D77C-4252-AECB-958BC4CAE981}" type="presOf" srcId="{04B43BAC-09C6-48F4-B01A-625AE8C43FF3}" destId="{783B1D56-9757-4EA6-A43B-75C2153335ED}" srcOrd="0" destOrd="0" presId="urn:microsoft.com/office/officeart/2005/8/layout/radial2"/>
    <dgm:cxn modelId="{EA605A0D-E414-4AF9-95AA-24969DA9F7D1}" srcId="{FE56E80F-FB0C-414E-84AA-00524EBA47CD}" destId="{30F7E081-1D26-4685-AA79-1923CF2942B2}" srcOrd="2" destOrd="0" parTransId="{7F40AB91-1ABB-4627-8CE4-196FC69E1E71}" sibTransId="{0309C371-1DB3-4A3A-8A5A-E0508B91B43A}"/>
    <dgm:cxn modelId="{137ADFCA-F0FC-4E79-AA97-881AD534367B}" srcId="{F581AAF9-8EA6-4C3F-96E5-C4E54FB7245D}" destId="{3C56197F-8F20-4812-8645-CA99FEF51D48}" srcOrd="5" destOrd="0" parTransId="{8F7532BA-B4B1-4414-93CC-860AB4468848}" sibTransId="{D9FC5336-E9A1-44E7-950F-241B03DF644A}"/>
    <dgm:cxn modelId="{13C7DFCB-E5F8-41E8-8729-B7120DB41183}" srcId="{F581AAF9-8EA6-4C3F-96E5-C4E54FB7245D}" destId="{04B43BAC-09C6-48F4-B01A-625AE8C43FF3}" srcOrd="0" destOrd="0" parTransId="{5B848704-9A6C-41E3-ACC7-270C8CE91FE3}" sibTransId="{121F55B3-B185-4406-8B4A-6F5D88126705}"/>
    <dgm:cxn modelId="{E2453263-4F28-4EBF-96DF-EEA50941BEF5}" srcId="{FE56E80F-FB0C-414E-84AA-00524EBA47CD}" destId="{752176FE-435E-44FC-8218-60F9CD8708A3}" srcOrd="0" destOrd="0" parTransId="{03C568C3-E808-4AF5-84AE-5BBDA0EB9EDB}" sibTransId="{479F3803-9B0F-4944-A9C2-C6A3E044EB6B}"/>
    <dgm:cxn modelId="{497638BD-C08C-4321-B657-32BF5EBCA6F9}" srcId="{F581AAF9-8EA6-4C3F-96E5-C4E54FB7245D}" destId="{8ED0A057-AE4D-4DA3-A5CD-7500ABF63000}" srcOrd="1" destOrd="0" parTransId="{450B9D18-06A9-4E58-94B9-B53D9A18F4AA}" sibTransId="{689274E7-5832-4707-9730-160ACF22440D}"/>
    <dgm:cxn modelId="{D659A336-CD41-40BB-9AB0-64606F28A762}" srcId="{F581AAF9-8EA6-4C3F-96E5-C4E54FB7245D}" destId="{C6FD9FFC-BD2A-4049-BEF6-F6B20C844873}" srcOrd="4" destOrd="0" parTransId="{2FBFEDF9-4E68-4DA0-B87A-19B143E93807}" sibTransId="{2825D946-8ADA-4361-B950-5F5DFDBC2545}"/>
    <dgm:cxn modelId="{82156357-213F-4879-BB48-67BB3E27592C}" srcId="{752176FE-435E-44FC-8218-60F9CD8708A3}" destId="{AC57CE57-45CF-47C8-A740-D1B81B7C7669}" srcOrd="2" destOrd="0" parTransId="{722F9A60-9F96-468A-88DF-1A636A07BF48}" sibTransId="{DCE02D67-37D9-46B8-9037-B332501DEB39}"/>
    <dgm:cxn modelId="{8B63B5D0-6F82-4E34-84F3-A7CD946D9D25}" type="presOf" srcId="{3C56197F-8F20-4812-8645-CA99FEF51D48}" destId="{783B1D56-9757-4EA6-A43B-75C2153335ED}" srcOrd="0" destOrd="5" presId="urn:microsoft.com/office/officeart/2005/8/layout/radial2"/>
    <dgm:cxn modelId="{41D4A530-7CCA-4692-A0C7-DBDF9B036DED}" srcId="{FE56E80F-FB0C-414E-84AA-00524EBA47CD}" destId="{F581AAF9-8EA6-4C3F-96E5-C4E54FB7245D}" srcOrd="1" destOrd="0" parTransId="{3F33E4C1-F817-4AFC-B6D3-BBCF6605DB29}" sibTransId="{79FA7CE3-9005-49F1-B9AF-7A44521233A8}"/>
    <dgm:cxn modelId="{439D22E9-DD66-478E-9103-69EED307394E}" srcId="{F581AAF9-8EA6-4C3F-96E5-C4E54FB7245D}" destId="{7189C061-1872-4E49-A717-C3C677D256DC}" srcOrd="3" destOrd="0" parTransId="{39B4C8FE-020F-4DF7-BC18-25DDB5B4D343}" sibTransId="{5F3F2C56-F07C-4BBA-A0A3-B2580C5D8080}"/>
    <dgm:cxn modelId="{8A47FA27-23EE-45E8-AFE7-EBE7901C6848}" srcId="{752176FE-435E-44FC-8218-60F9CD8708A3}" destId="{B906FD80-45DD-4A74-A551-F1ED38F83263}" srcOrd="0" destOrd="0" parTransId="{0ACCFDB2-6A73-46C9-81F5-6D59E5488176}" sibTransId="{A9E88E00-36BB-4E85-8042-6DE11AF3C0FB}"/>
    <dgm:cxn modelId="{0D22F1E0-5146-4941-AA26-908DD76ECF1F}" type="presOf" srcId="{7189C061-1872-4E49-A717-C3C677D256DC}" destId="{783B1D56-9757-4EA6-A43B-75C2153335ED}" srcOrd="0" destOrd="3" presId="urn:microsoft.com/office/officeart/2005/8/layout/radial2"/>
    <dgm:cxn modelId="{0A5687EB-D9FF-4544-AC86-D0FAB9F3F02A}" type="presOf" srcId="{30F7E081-1D26-4685-AA79-1923CF2942B2}" destId="{BAAA2DB4-BE6F-40A9-BC10-EFF4118FC747}" srcOrd="0" destOrd="0" presId="urn:microsoft.com/office/officeart/2005/8/layout/radial2"/>
    <dgm:cxn modelId="{B7EF0E0A-1C64-4345-9222-E041103FBBC9}" type="presOf" srcId="{3F33E4C1-F817-4AFC-B6D3-BBCF6605DB29}" destId="{BB063658-77C8-4E39-876F-778FC8C9CDB6}" srcOrd="0" destOrd="0" presId="urn:microsoft.com/office/officeart/2005/8/layout/radial2"/>
    <dgm:cxn modelId="{81454EEF-2F8B-4AA7-84B2-4CAD938C5CC0}" type="presOf" srcId="{03C568C3-E808-4AF5-84AE-5BBDA0EB9EDB}" destId="{DA9EDBBB-68F2-46AF-9464-1478C68F69C4}" srcOrd="0" destOrd="0" presId="urn:microsoft.com/office/officeart/2005/8/layout/radial2"/>
    <dgm:cxn modelId="{58E7E112-D479-4725-BCBA-0E3D1A1C0FF3}" type="presOf" srcId="{9699F1F5-C9C4-48BB-A876-676040E037B2}" destId="{783B1D56-9757-4EA6-A43B-75C2153335ED}" srcOrd="0" destOrd="2" presId="urn:microsoft.com/office/officeart/2005/8/layout/radial2"/>
    <dgm:cxn modelId="{557F11D9-0BC8-4290-AB9B-65B7FDB0A89A}" type="presOf" srcId="{05A7FA41-1BC3-448D-8CF8-CD322716D48B}" destId="{0E7E6E2D-1328-4F51-B8F5-7CCB8ECA402B}" srcOrd="0" destOrd="1" presId="urn:microsoft.com/office/officeart/2005/8/layout/radial2"/>
    <dgm:cxn modelId="{67786203-C731-4823-AC98-318A353F253E}" srcId="{30F7E081-1D26-4685-AA79-1923CF2942B2}" destId="{C85F3567-BECD-4E85-BB6E-3119090188D5}" srcOrd="1" destOrd="0" parTransId="{8FF68D6D-7090-444D-B264-1E3FDC344EF6}" sibTransId="{85EACA33-7833-43F2-A243-E4ADF7B50915}"/>
    <dgm:cxn modelId="{7F92E205-04F4-444B-8B27-659B1223EBEE}" type="presParOf" srcId="{E8F03D10-6D20-4052-A6F3-DDF0AF44C4CA}" destId="{D1455839-6328-43E4-B14A-62090B8C8195}" srcOrd="0" destOrd="0" presId="urn:microsoft.com/office/officeart/2005/8/layout/radial2"/>
    <dgm:cxn modelId="{44D7FDE4-D868-470F-B603-41F14202CB40}" type="presParOf" srcId="{D1455839-6328-43E4-B14A-62090B8C8195}" destId="{EA3F9DC8-B941-4298-956D-65DF25F8BFC3}" srcOrd="0" destOrd="0" presId="urn:microsoft.com/office/officeart/2005/8/layout/radial2"/>
    <dgm:cxn modelId="{97513DE6-3CE1-4823-A2FF-5FBD47556522}" type="presParOf" srcId="{EA3F9DC8-B941-4298-956D-65DF25F8BFC3}" destId="{8E0EF584-C29F-41FC-AB46-24475DA8029D}" srcOrd="0" destOrd="0" presId="urn:microsoft.com/office/officeart/2005/8/layout/radial2"/>
    <dgm:cxn modelId="{B268AD80-F3AB-4D35-A888-58EC459B01EF}" type="presParOf" srcId="{EA3F9DC8-B941-4298-956D-65DF25F8BFC3}" destId="{84ACDFD1-75CE-4B7C-9A57-D7A9E67240D4}" srcOrd="1" destOrd="0" presId="urn:microsoft.com/office/officeart/2005/8/layout/radial2"/>
    <dgm:cxn modelId="{2DD4D551-A0B9-45C0-B510-A1CAB287FC6C}" type="presParOf" srcId="{D1455839-6328-43E4-B14A-62090B8C8195}" destId="{DA9EDBBB-68F2-46AF-9464-1478C68F69C4}" srcOrd="1" destOrd="0" presId="urn:microsoft.com/office/officeart/2005/8/layout/radial2"/>
    <dgm:cxn modelId="{0083AA5D-55BF-472A-BB21-701E0F4AE6BB}" type="presParOf" srcId="{D1455839-6328-43E4-B14A-62090B8C8195}" destId="{76D670CF-46B5-4F55-9698-1EC335E7B0EF}" srcOrd="2" destOrd="0" presId="urn:microsoft.com/office/officeart/2005/8/layout/radial2"/>
    <dgm:cxn modelId="{CF292E91-C873-4464-82C2-09F6FBEBC2A2}" type="presParOf" srcId="{76D670CF-46B5-4F55-9698-1EC335E7B0EF}" destId="{DE88BC2D-0596-4FF1-B67E-279AE74461C2}" srcOrd="0" destOrd="0" presId="urn:microsoft.com/office/officeart/2005/8/layout/radial2"/>
    <dgm:cxn modelId="{4EA331BB-EC05-4ECC-A286-3819F92F309B}" type="presParOf" srcId="{76D670CF-46B5-4F55-9698-1EC335E7B0EF}" destId="{0E7E6E2D-1328-4F51-B8F5-7CCB8ECA402B}" srcOrd="1" destOrd="0" presId="urn:microsoft.com/office/officeart/2005/8/layout/radial2"/>
    <dgm:cxn modelId="{6D9566C7-8968-428A-B783-C8AD94916345}" type="presParOf" srcId="{D1455839-6328-43E4-B14A-62090B8C8195}" destId="{BB063658-77C8-4E39-876F-778FC8C9CDB6}" srcOrd="3" destOrd="0" presId="urn:microsoft.com/office/officeart/2005/8/layout/radial2"/>
    <dgm:cxn modelId="{E6FB0DEE-28C7-42E0-86B9-2D93BDCB3A52}" type="presParOf" srcId="{D1455839-6328-43E4-B14A-62090B8C8195}" destId="{3473A91A-019F-4DE7-84E6-8A6E8E1FA376}" srcOrd="4" destOrd="0" presId="urn:microsoft.com/office/officeart/2005/8/layout/radial2"/>
    <dgm:cxn modelId="{61325F3E-431F-4759-8A2F-56622C33C8E2}" type="presParOf" srcId="{3473A91A-019F-4DE7-84E6-8A6E8E1FA376}" destId="{0D71807F-28A4-428E-AFA4-78AD72479981}" srcOrd="0" destOrd="0" presId="urn:microsoft.com/office/officeart/2005/8/layout/radial2"/>
    <dgm:cxn modelId="{065086E5-2D2E-4753-9711-B353CDD26CEE}" type="presParOf" srcId="{3473A91A-019F-4DE7-84E6-8A6E8E1FA376}" destId="{783B1D56-9757-4EA6-A43B-75C2153335ED}" srcOrd="1" destOrd="0" presId="urn:microsoft.com/office/officeart/2005/8/layout/radial2"/>
    <dgm:cxn modelId="{E8AE38C0-3305-4B79-A5B1-885463897AE8}" type="presParOf" srcId="{D1455839-6328-43E4-B14A-62090B8C8195}" destId="{362B9F37-8832-4CB5-B7A9-FC9315C1672D}" srcOrd="5" destOrd="0" presId="urn:microsoft.com/office/officeart/2005/8/layout/radial2"/>
    <dgm:cxn modelId="{39A1AEA1-3638-45BE-BFBD-87B6B0F8C66B}" type="presParOf" srcId="{D1455839-6328-43E4-B14A-62090B8C8195}" destId="{E9CE846E-7B5E-4530-B317-F4E54D68C3C5}" srcOrd="6" destOrd="0" presId="urn:microsoft.com/office/officeart/2005/8/layout/radial2"/>
    <dgm:cxn modelId="{D2F01144-F902-4D1D-B951-5C492A5F7A79}" type="presParOf" srcId="{E9CE846E-7B5E-4530-B317-F4E54D68C3C5}" destId="{BAAA2DB4-BE6F-40A9-BC10-EFF4118FC747}" srcOrd="0" destOrd="0" presId="urn:microsoft.com/office/officeart/2005/8/layout/radial2"/>
    <dgm:cxn modelId="{528AC509-308C-4773-8283-CD4D3699C95D}" type="presParOf" srcId="{E9CE846E-7B5E-4530-B317-F4E54D68C3C5}" destId="{6A2095BA-A9AA-47C8-8F10-00EE8E53C66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CE4AA1-33F4-4B1E-9062-61581BCFCCB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421EE-3175-4A16-A930-99928D69D979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00FF"/>
              </a:solidFill>
            </a:rPr>
            <a:t>Анкетування учнів,батьків</a:t>
          </a:r>
          <a:endParaRPr lang="ru-RU" b="1" dirty="0">
            <a:solidFill>
              <a:srgbClr val="0000FF"/>
            </a:solidFill>
          </a:endParaRPr>
        </a:p>
      </dgm:t>
    </dgm:pt>
    <dgm:pt modelId="{9F84859D-4828-497D-B7EF-2327A3F31AF4}" type="parTrans" cxnId="{1A0128E7-066B-4313-A33E-4A29C6DD6260}">
      <dgm:prSet/>
      <dgm:spPr/>
      <dgm:t>
        <a:bodyPr/>
        <a:lstStyle/>
        <a:p>
          <a:endParaRPr lang="ru-RU"/>
        </a:p>
      </dgm:t>
    </dgm:pt>
    <dgm:pt modelId="{84611209-DAE7-425A-B2DC-25ED24EC306E}" type="sibTrans" cxnId="{1A0128E7-066B-4313-A33E-4A29C6DD6260}">
      <dgm:prSet/>
      <dgm:spPr/>
      <dgm:t>
        <a:bodyPr/>
        <a:lstStyle/>
        <a:p>
          <a:endParaRPr lang="ru-RU"/>
        </a:p>
      </dgm:t>
    </dgm:pt>
    <dgm:pt modelId="{5EF86FA7-2B95-4621-9638-5A75969F3C09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00FF"/>
              </a:solidFill>
            </a:rPr>
            <a:t>Створення учнівських </a:t>
          </a:r>
          <a:r>
            <a:rPr lang="uk-UA" b="1" dirty="0" err="1" smtClean="0">
              <a:solidFill>
                <a:srgbClr val="0000FF"/>
              </a:solidFill>
            </a:rPr>
            <a:t>портфоліо</a:t>
          </a:r>
          <a:endParaRPr lang="ru-RU" b="1" dirty="0">
            <a:solidFill>
              <a:srgbClr val="0000FF"/>
            </a:solidFill>
          </a:endParaRPr>
        </a:p>
      </dgm:t>
    </dgm:pt>
    <dgm:pt modelId="{60604791-F645-4110-AC48-0ECEEC291AF2}" type="parTrans" cxnId="{D25A54C5-97F5-4056-AA41-4D2945C8D388}">
      <dgm:prSet/>
      <dgm:spPr/>
      <dgm:t>
        <a:bodyPr/>
        <a:lstStyle/>
        <a:p>
          <a:endParaRPr lang="ru-RU"/>
        </a:p>
      </dgm:t>
    </dgm:pt>
    <dgm:pt modelId="{A179C6D2-EA66-4037-9C9F-B4B82A12F8D2}" type="sibTrans" cxnId="{D25A54C5-97F5-4056-AA41-4D2945C8D388}">
      <dgm:prSet/>
      <dgm:spPr/>
      <dgm:t>
        <a:bodyPr/>
        <a:lstStyle/>
        <a:p>
          <a:endParaRPr lang="ru-RU"/>
        </a:p>
      </dgm:t>
    </dgm:pt>
    <dgm:pt modelId="{42B093FC-B5DA-4FBD-96AE-F1EA3DC0B9CE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00FF"/>
              </a:solidFill>
            </a:rPr>
            <a:t>Використання діагностичних карток</a:t>
          </a:r>
          <a:endParaRPr lang="ru-RU" b="1" dirty="0">
            <a:solidFill>
              <a:srgbClr val="0000FF"/>
            </a:solidFill>
          </a:endParaRPr>
        </a:p>
      </dgm:t>
    </dgm:pt>
    <dgm:pt modelId="{7AA5E2F5-480A-49CC-83A4-341EFC6ED8EE}" type="parTrans" cxnId="{DE8756CA-C44C-4817-A884-E07DFDAFB303}">
      <dgm:prSet/>
      <dgm:spPr/>
      <dgm:t>
        <a:bodyPr/>
        <a:lstStyle/>
        <a:p>
          <a:endParaRPr lang="ru-RU"/>
        </a:p>
      </dgm:t>
    </dgm:pt>
    <dgm:pt modelId="{63697037-2F1A-4FF1-9428-B757CAB80828}" type="sibTrans" cxnId="{DE8756CA-C44C-4817-A884-E07DFDAFB303}">
      <dgm:prSet/>
      <dgm:spPr/>
      <dgm:t>
        <a:bodyPr/>
        <a:lstStyle/>
        <a:p>
          <a:endParaRPr lang="ru-RU"/>
        </a:p>
      </dgm:t>
    </dgm:pt>
    <dgm:pt modelId="{F1AF0A29-EAFC-4BF0-BA81-D4B685BBACE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00FF"/>
              </a:solidFill>
            </a:rPr>
            <a:t>Індивідуальні та групові бесіди з учнями, батьками</a:t>
          </a:r>
          <a:endParaRPr lang="ru-RU" b="1" dirty="0">
            <a:solidFill>
              <a:srgbClr val="0000FF"/>
            </a:solidFill>
          </a:endParaRPr>
        </a:p>
      </dgm:t>
    </dgm:pt>
    <dgm:pt modelId="{1ADC21A6-66D7-416F-9CCE-FC3443172441}" type="parTrans" cxnId="{D5DDD3C5-1442-497D-8BF8-82DF1AF8F8EB}">
      <dgm:prSet/>
      <dgm:spPr/>
      <dgm:t>
        <a:bodyPr/>
        <a:lstStyle/>
        <a:p>
          <a:endParaRPr lang="ru-RU"/>
        </a:p>
      </dgm:t>
    </dgm:pt>
    <dgm:pt modelId="{38937AA8-DE53-45B5-9870-A6FCB63EA9DF}" type="sibTrans" cxnId="{D5DDD3C5-1442-497D-8BF8-82DF1AF8F8EB}">
      <dgm:prSet/>
      <dgm:spPr/>
      <dgm:t>
        <a:bodyPr/>
        <a:lstStyle/>
        <a:p>
          <a:endParaRPr lang="ru-RU"/>
        </a:p>
      </dgm:t>
    </dgm:pt>
    <dgm:pt modelId="{44790368-A44C-469A-ADEB-EC169B82191C}" type="pres">
      <dgm:prSet presAssocID="{06CE4AA1-33F4-4B1E-9062-61581BCFCC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37B05F-227E-45FA-841D-08AEA0D5C7AE}" type="pres">
      <dgm:prSet presAssocID="{9A9421EE-3175-4A16-A930-99928D69D979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C9926-7289-422E-9A46-2593B198AB1D}" type="pres">
      <dgm:prSet presAssocID="{84611209-DAE7-425A-B2DC-25ED24EC306E}" presName="space" presStyleCnt="0"/>
      <dgm:spPr/>
    </dgm:pt>
    <dgm:pt modelId="{462DD322-8B2F-442A-9D8D-13F3893BC2B7}" type="pres">
      <dgm:prSet presAssocID="{5EF86FA7-2B95-4621-9638-5A75969F3C09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D589A-C378-443B-B9A2-8E9C612778DF}" type="pres">
      <dgm:prSet presAssocID="{A179C6D2-EA66-4037-9C9F-B4B82A12F8D2}" presName="space" presStyleCnt="0"/>
      <dgm:spPr/>
    </dgm:pt>
    <dgm:pt modelId="{1822CA85-F1A6-4773-89ED-DF5E4CD3B9AD}" type="pres">
      <dgm:prSet presAssocID="{42B093FC-B5DA-4FBD-96AE-F1EA3DC0B9C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55198-F944-4395-A26E-B900C8F6B639}" type="pres">
      <dgm:prSet presAssocID="{63697037-2F1A-4FF1-9428-B757CAB80828}" presName="space" presStyleCnt="0"/>
      <dgm:spPr/>
    </dgm:pt>
    <dgm:pt modelId="{37970C60-FCC8-43CB-8F67-59A3E7FCF639}" type="pres">
      <dgm:prSet presAssocID="{F1AF0A29-EAFC-4BF0-BA81-D4B685BBACE9}" presName="Name5" presStyleLbl="vennNode1" presStyleIdx="3" presStyleCnt="4" custLinFactNeighborX="21127" custLinFactNeighborY="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128E7-066B-4313-A33E-4A29C6DD6260}" srcId="{06CE4AA1-33F4-4B1E-9062-61581BCFCCBD}" destId="{9A9421EE-3175-4A16-A930-99928D69D979}" srcOrd="0" destOrd="0" parTransId="{9F84859D-4828-497D-B7EF-2327A3F31AF4}" sibTransId="{84611209-DAE7-425A-B2DC-25ED24EC306E}"/>
    <dgm:cxn modelId="{D25A54C5-97F5-4056-AA41-4D2945C8D388}" srcId="{06CE4AA1-33F4-4B1E-9062-61581BCFCCBD}" destId="{5EF86FA7-2B95-4621-9638-5A75969F3C09}" srcOrd="1" destOrd="0" parTransId="{60604791-F645-4110-AC48-0ECEEC291AF2}" sibTransId="{A179C6D2-EA66-4037-9C9F-B4B82A12F8D2}"/>
    <dgm:cxn modelId="{05A9BE0E-9223-4EF2-9CAF-2F786645F650}" type="presOf" srcId="{5EF86FA7-2B95-4621-9638-5A75969F3C09}" destId="{462DD322-8B2F-442A-9D8D-13F3893BC2B7}" srcOrd="0" destOrd="0" presId="urn:microsoft.com/office/officeart/2005/8/layout/venn3"/>
    <dgm:cxn modelId="{DE8756CA-C44C-4817-A884-E07DFDAFB303}" srcId="{06CE4AA1-33F4-4B1E-9062-61581BCFCCBD}" destId="{42B093FC-B5DA-4FBD-96AE-F1EA3DC0B9CE}" srcOrd="2" destOrd="0" parTransId="{7AA5E2F5-480A-49CC-83A4-341EFC6ED8EE}" sibTransId="{63697037-2F1A-4FF1-9428-B757CAB80828}"/>
    <dgm:cxn modelId="{CBD3ADB9-020C-4514-A5B9-1E446AAD3FD6}" type="presOf" srcId="{06CE4AA1-33F4-4B1E-9062-61581BCFCCBD}" destId="{44790368-A44C-469A-ADEB-EC169B82191C}" srcOrd="0" destOrd="0" presId="urn:microsoft.com/office/officeart/2005/8/layout/venn3"/>
    <dgm:cxn modelId="{D5DDD3C5-1442-497D-8BF8-82DF1AF8F8EB}" srcId="{06CE4AA1-33F4-4B1E-9062-61581BCFCCBD}" destId="{F1AF0A29-EAFC-4BF0-BA81-D4B685BBACE9}" srcOrd="3" destOrd="0" parTransId="{1ADC21A6-66D7-416F-9CCE-FC3443172441}" sibTransId="{38937AA8-DE53-45B5-9870-A6FCB63EA9DF}"/>
    <dgm:cxn modelId="{F0286953-A061-4F1D-96C2-25F949192D83}" type="presOf" srcId="{42B093FC-B5DA-4FBD-96AE-F1EA3DC0B9CE}" destId="{1822CA85-F1A6-4773-89ED-DF5E4CD3B9AD}" srcOrd="0" destOrd="0" presId="urn:microsoft.com/office/officeart/2005/8/layout/venn3"/>
    <dgm:cxn modelId="{A668F8CE-E8A0-4BB9-87F1-6242DA6243D0}" type="presOf" srcId="{F1AF0A29-EAFC-4BF0-BA81-D4B685BBACE9}" destId="{37970C60-FCC8-43CB-8F67-59A3E7FCF639}" srcOrd="0" destOrd="0" presId="urn:microsoft.com/office/officeart/2005/8/layout/venn3"/>
    <dgm:cxn modelId="{2B9BFE0F-266E-4787-BD2A-7147EC53286D}" type="presOf" srcId="{9A9421EE-3175-4A16-A930-99928D69D979}" destId="{6037B05F-227E-45FA-841D-08AEA0D5C7AE}" srcOrd="0" destOrd="0" presId="urn:microsoft.com/office/officeart/2005/8/layout/venn3"/>
    <dgm:cxn modelId="{6B1DDC30-2F81-48C4-9B0B-65A87CB5A209}" type="presParOf" srcId="{44790368-A44C-469A-ADEB-EC169B82191C}" destId="{6037B05F-227E-45FA-841D-08AEA0D5C7AE}" srcOrd="0" destOrd="0" presId="urn:microsoft.com/office/officeart/2005/8/layout/venn3"/>
    <dgm:cxn modelId="{E047C75E-04AF-45CB-AF0F-5DE97024DEFE}" type="presParOf" srcId="{44790368-A44C-469A-ADEB-EC169B82191C}" destId="{FC1C9926-7289-422E-9A46-2593B198AB1D}" srcOrd="1" destOrd="0" presId="urn:microsoft.com/office/officeart/2005/8/layout/venn3"/>
    <dgm:cxn modelId="{E4473858-601B-40D1-BAF9-D7406272A279}" type="presParOf" srcId="{44790368-A44C-469A-ADEB-EC169B82191C}" destId="{462DD322-8B2F-442A-9D8D-13F3893BC2B7}" srcOrd="2" destOrd="0" presId="urn:microsoft.com/office/officeart/2005/8/layout/venn3"/>
    <dgm:cxn modelId="{1A384DFE-040F-48DF-A9ED-4526A72703CF}" type="presParOf" srcId="{44790368-A44C-469A-ADEB-EC169B82191C}" destId="{617D589A-C378-443B-B9A2-8E9C612778DF}" srcOrd="3" destOrd="0" presId="urn:microsoft.com/office/officeart/2005/8/layout/venn3"/>
    <dgm:cxn modelId="{DA61C4F1-CA2B-4214-8047-1CFE942C21A9}" type="presParOf" srcId="{44790368-A44C-469A-ADEB-EC169B82191C}" destId="{1822CA85-F1A6-4773-89ED-DF5E4CD3B9AD}" srcOrd="4" destOrd="0" presId="urn:microsoft.com/office/officeart/2005/8/layout/venn3"/>
    <dgm:cxn modelId="{0ECF4B3E-03DB-43BF-BFD5-713FD1605DA2}" type="presParOf" srcId="{44790368-A44C-469A-ADEB-EC169B82191C}" destId="{6A555198-F944-4395-A26E-B900C8F6B639}" srcOrd="5" destOrd="0" presId="urn:microsoft.com/office/officeart/2005/8/layout/venn3"/>
    <dgm:cxn modelId="{8B7D791D-DD04-46D6-A7A6-5CD25C92FE0C}" type="presParOf" srcId="{44790368-A44C-469A-ADEB-EC169B82191C}" destId="{37970C60-FCC8-43CB-8F67-59A3E7FCF63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35DD5-D7F8-4A7F-B680-F870BACC8527}">
      <dsp:nvSpPr>
        <dsp:cNvPr id="0" name=""/>
        <dsp:cNvSpPr/>
      </dsp:nvSpPr>
      <dsp:spPr>
        <a:xfrm>
          <a:off x="0" y="0"/>
          <a:ext cx="2655417" cy="3384376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accent2">
              <a:shade val="50000"/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Навчальна</a:t>
          </a:r>
          <a:r>
            <a:rPr lang="ru-RU" sz="3200" kern="1200" dirty="0" smtClean="0"/>
            <a:t> робота</a:t>
          </a:r>
          <a:endParaRPr lang="ru-RU" sz="3200" kern="1200" dirty="0"/>
        </a:p>
      </dsp:txBody>
      <dsp:txXfrm>
        <a:off x="0" y="1353750"/>
        <a:ext cx="2655417" cy="1353750"/>
      </dsp:txXfrm>
    </dsp:sp>
    <dsp:sp modelId="{07A1CCE3-1AA2-4A15-8209-C881B9C8E8E1}">
      <dsp:nvSpPr>
        <dsp:cNvPr id="0" name=""/>
        <dsp:cNvSpPr/>
      </dsp:nvSpPr>
      <dsp:spPr>
        <a:xfrm>
          <a:off x="765917" y="203062"/>
          <a:ext cx="1126997" cy="11269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C1B1A-0D04-41DB-ADD7-A87F95A958D4}">
      <dsp:nvSpPr>
        <dsp:cNvPr id="0" name=""/>
        <dsp:cNvSpPr/>
      </dsp:nvSpPr>
      <dsp:spPr>
        <a:xfrm>
          <a:off x="2736787" y="0"/>
          <a:ext cx="2655417" cy="3384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Методична робота</a:t>
          </a:r>
          <a:endParaRPr lang="ru-RU" sz="3200" kern="1200" dirty="0"/>
        </a:p>
      </dsp:txBody>
      <dsp:txXfrm>
        <a:off x="2736787" y="1353750"/>
        <a:ext cx="2655417" cy="1353750"/>
      </dsp:txXfrm>
    </dsp:sp>
    <dsp:sp modelId="{54D0C295-5F46-4910-B4EC-229FF9D952D9}">
      <dsp:nvSpPr>
        <dsp:cNvPr id="0" name=""/>
        <dsp:cNvSpPr/>
      </dsp:nvSpPr>
      <dsp:spPr>
        <a:xfrm>
          <a:off x="3500997" y="203062"/>
          <a:ext cx="1126997" cy="11269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F7129-84EF-4B8B-ABBB-0BE015F02A9E}">
      <dsp:nvSpPr>
        <dsp:cNvPr id="0" name=""/>
        <dsp:cNvSpPr/>
      </dsp:nvSpPr>
      <dsp:spPr>
        <a:xfrm>
          <a:off x="5472610" y="0"/>
          <a:ext cx="2655417" cy="3384376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Позакласна</a:t>
          </a:r>
          <a:r>
            <a:rPr lang="ru-RU" sz="3200" kern="1200" dirty="0" smtClean="0"/>
            <a:t> робота</a:t>
          </a:r>
          <a:endParaRPr lang="ru-RU" sz="3200" kern="1200" dirty="0"/>
        </a:p>
      </dsp:txBody>
      <dsp:txXfrm>
        <a:off x="5472610" y="1353750"/>
        <a:ext cx="2655417" cy="1353750"/>
      </dsp:txXfrm>
    </dsp:sp>
    <dsp:sp modelId="{7777EEF5-68E6-4DC3-923E-2AB2AC3DD9AD}">
      <dsp:nvSpPr>
        <dsp:cNvPr id="0" name=""/>
        <dsp:cNvSpPr/>
      </dsp:nvSpPr>
      <dsp:spPr>
        <a:xfrm>
          <a:off x="6236077" y="203062"/>
          <a:ext cx="1126997" cy="11269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3B05D-FCA3-407C-800F-AFF49B9F68CC}">
      <dsp:nvSpPr>
        <dsp:cNvPr id="0" name=""/>
        <dsp:cNvSpPr/>
      </dsp:nvSpPr>
      <dsp:spPr>
        <a:xfrm>
          <a:off x="216045" y="2736305"/>
          <a:ext cx="7478672" cy="507656"/>
        </a:xfrm>
        <a:prstGeom prst="leftRightArrow">
          <a:avLst/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40070-9BA5-4043-BDF2-3B4FD6E223B5}">
      <dsp:nvSpPr>
        <dsp:cNvPr id="0" name=""/>
        <dsp:cNvSpPr/>
      </dsp:nvSpPr>
      <dsp:spPr>
        <a:xfrm rot="2354539">
          <a:off x="2439656" y="3948625"/>
          <a:ext cx="1090920" cy="60468"/>
        </a:xfrm>
        <a:custGeom>
          <a:avLst/>
          <a:gdLst/>
          <a:ahLst/>
          <a:cxnLst/>
          <a:rect l="0" t="0" r="0" b="0"/>
          <a:pathLst>
            <a:path>
              <a:moveTo>
                <a:pt x="0" y="30234"/>
              </a:moveTo>
              <a:lnTo>
                <a:pt x="1090920" y="3023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61E1D-6AE9-42C3-8165-614D5FC222A9}">
      <dsp:nvSpPr>
        <dsp:cNvPr id="0" name=""/>
        <dsp:cNvSpPr/>
      </dsp:nvSpPr>
      <dsp:spPr>
        <a:xfrm rot="223116">
          <a:off x="2562567" y="2887432"/>
          <a:ext cx="97028" cy="60468"/>
        </a:xfrm>
        <a:custGeom>
          <a:avLst/>
          <a:gdLst/>
          <a:ahLst/>
          <a:cxnLst/>
          <a:rect l="0" t="0" r="0" b="0"/>
          <a:pathLst>
            <a:path>
              <a:moveTo>
                <a:pt x="0" y="30234"/>
              </a:moveTo>
              <a:lnTo>
                <a:pt x="97028" y="3023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92DB6-086C-40DE-B037-7D7341CD3A7F}">
      <dsp:nvSpPr>
        <dsp:cNvPr id="0" name=""/>
        <dsp:cNvSpPr/>
      </dsp:nvSpPr>
      <dsp:spPr>
        <a:xfrm rot="19045222">
          <a:off x="2445925" y="1643390"/>
          <a:ext cx="885561" cy="60468"/>
        </a:xfrm>
        <a:custGeom>
          <a:avLst/>
          <a:gdLst/>
          <a:ahLst/>
          <a:cxnLst/>
          <a:rect l="0" t="0" r="0" b="0"/>
          <a:pathLst>
            <a:path>
              <a:moveTo>
                <a:pt x="0" y="30234"/>
              </a:moveTo>
              <a:lnTo>
                <a:pt x="885561" y="3023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40943-3D92-4B10-9A49-A58CAD785950}">
      <dsp:nvSpPr>
        <dsp:cNvPr id="0" name=""/>
        <dsp:cNvSpPr/>
      </dsp:nvSpPr>
      <dsp:spPr>
        <a:xfrm>
          <a:off x="144022" y="1368163"/>
          <a:ext cx="2733491" cy="27334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CBFB7-6897-4A39-95E8-1740604313D7}">
      <dsp:nvSpPr>
        <dsp:cNvPr id="0" name=""/>
        <dsp:cNvSpPr/>
      </dsp:nvSpPr>
      <dsp:spPr>
        <a:xfrm>
          <a:off x="3024457" y="-7981"/>
          <a:ext cx="1568783" cy="1672191"/>
        </a:xfrm>
        <a:prstGeom prst="ellipse">
          <a:avLst/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Урок</a:t>
          </a:r>
          <a:endParaRPr lang="ru-RU" sz="18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54200" y="236906"/>
        <a:ext cx="1109297" cy="1182417"/>
      </dsp:txXfrm>
    </dsp:sp>
    <dsp:sp modelId="{1A92C376-21A3-4811-99A5-3BF20CE743A7}">
      <dsp:nvSpPr>
        <dsp:cNvPr id="0" name=""/>
        <dsp:cNvSpPr/>
      </dsp:nvSpPr>
      <dsp:spPr>
        <a:xfrm>
          <a:off x="4846389" y="-7981"/>
          <a:ext cx="2353175" cy="1672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00FF"/>
              </a:solidFill>
            </a:rPr>
            <a:t>Диференційована робота</a:t>
          </a:r>
          <a:endParaRPr lang="ru-RU" sz="1800" b="1" kern="1200" dirty="0">
            <a:solidFill>
              <a:srgbClr val="0000FF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00FF"/>
              </a:solidFill>
            </a:rPr>
            <a:t>Індивідуальна робота</a:t>
          </a:r>
          <a:endParaRPr lang="ru-RU" sz="1800" b="1" kern="1200" dirty="0">
            <a:solidFill>
              <a:srgbClr val="0000FF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00FF"/>
              </a:solidFill>
            </a:rPr>
            <a:t>Інноваційні технології</a:t>
          </a:r>
          <a:endParaRPr lang="ru-RU" sz="1800" b="1" kern="1200" dirty="0">
            <a:solidFill>
              <a:srgbClr val="0000FF"/>
            </a:solidFill>
          </a:endParaRPr>
        </a:p>
      </dsp:txBody>
      <dsp:txXfrm>
        <a:off x="4846389" y="-7981"/>
        <a:ext cx="2353175" cy="1672191"/>
      </dsp:txXfrm>
    </dsp:sp>
    <dsp:sp modelId="{DFCE56A3-8F16-466A-AA0B-DEFBB6BB83FD}">
      <dsp:nvSpPr>
        <dsp:cNvPr id="0" name=""/>
        <dsp:cNvSpPr/>
      </dsp:nvSpPr>
      <dsp:spPr>
        <a:xfrm>
          <a:off x="2657459" y="2098101"/>
          <a:ext cx="1817979" cy="1763315"/>
        </a:xfrm>
        <a:prstGeom prst="ellipse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Нестандартні уроки</a:t>
          </a:r>
          <a:endParaRPr lang="ru-RU" sz="18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23696" y="2356333"/>
        <a:ext cx="1285505" cy="1246851"/>
      </dsp:txXfrm>
    </dsp:sp>
    <dsp:sp modelId="{506F8CBC-6753-4602-81E8-C1C7D13780B0}">
      <dsp:nvSpPr>
        <dsp:cNvPr id="0" name=""/>
        <dsp:cNvSpPr/>
      </dsp:nvSpPr>
      <dsp:spPr>
        <a:xfrm>
          <a:off x="4417092" y="2098101"/>
          <a:ext cx="2726969" cy="1763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9900"/>
              </a:solidFill>
            </a:rPr>
            <a:t>Урок-гра</a:t>
          </a:r>
          <a:endParaRPr lang="ru-RU" sz="1800" b="1" kern="1200" dirty="0">
            <a:solidFill>
              <a:srgbClr val="0099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9900"/>
              </a:solidFill>
            </a:rPr>
            <a:t>Урок-змагання</a:t>
          </a:r>
          <a:endParaRPr lang="ru-RU" sz="1800" b="1" kern="1200" dirty="0">
            <a:solidFill>
              <a:srgbClr val="0099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9900"/>
              </a:solidFill>
            </a:rPr>
            <a:t>Урок-спілкування</a:t>
          </a:r>
          <a:endParaRPr lang="ru-RU" sz="1800" b="1" kern="1200" dirty="0">
            <a:solidFill>
              <a:srgbClr val="0099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9900"/>
              </a:solidFill>
            </a:rPr>
            <a:t>Урок-подорож</a:t>
          </a:r>
          <a:endParaRPr lang="ru-RU" sz="1800" b="1" kern="1200" dirty="0">
            <a:solidFill>
              <a:srgbClr val="0099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9900"/>
              </a:solidFill>
            </a:rPr>
            <a:t>Урок </a:t>
          </a:r>
          <a:r>
            <a:rPr lang="uk-UA" sz="1800" b="1" kern="1200" dirty="0" err="1" smtClean="0">
              <a:solidFill>
                <a:srgbClr val="009900"/>
              </a:solidFill>
            </a:rPr>
            <a:t>-захист</a:t>
          </a:r>
          <a:r>
            <a:rPr lang="uk-UA" sz="1800" b="1" kern="1200" dirty="0" smtClean="0">
              <a:solidFill>
                <a:srgbClr val="009900"/>
              </a:solidFill>
            </a:rPr>
            <a:t> проекту</a:t>
          </a:r>
          <a:endParaRPr lang="ru-RU" sz="1800" b="1" kern="1200" dirty="0">
            <a:solidFill>
              <a:srgbClr val="0099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/>
        </a:p>
      </dsp:txBody>
      <dsp:txXfrm>
        <a:off x="4417092" y="2098101"/>
        <a:ext cx="2726969" cy="1763315"/>
      </dsp:txXfrm>
    </dsp:sp>
    <dsp:sp modelId="{C89D11D1-6963-4DD8-BFB5-8A1B5115FA2F}">
      <dsp:nvSpPr>
        <dsp:cNvPr id="0" name=""/>
        <dsp:cNvSpPr/>
      </dsp:nvSpPr>
      <dsp:spPr>
        <a:xfrm>
          <a:off x="3168359" y="4056519"/>
          <a:ext cx="1831592" cy="1640094"/>
        </a:xfrm>
        <a:prstGeom prst="ellipse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FF"/>
              </a:solidFill>
            </a:rPr>
            <a:t>Інтегровані уроки</a:t>
          </a:r>
          <a:endParaRPr lang="ru-RU" sz="1800" b="1" kern="1200" dirty="0">
            <a:solidFill>
              <a:srgbClr val="0000FF"/>
            </a:solidFill>
          </a:endParaRPr>
        </a:p>
      </dsp:txBody>
      <dsp:txXfrm>
        <a:off x="3436589" y="4296705"/>
        <a:ext cx="1295132" cy="1159722"/>
      </dsp:txXfrm>
    </dsp:sp>
    <dsp:sp modelId="{8EBE9E49-63F5-4E92-999E-39FB3D14994C}">
      <dsp:nvSpPr>
        <dsp:cNvPr id="0" name=""/>
        <dsp:cNvSpPr/>
      </dsp:nvSpPr>
      <dsp:spPr>
        <a:xfrm>
          <a:off x="4924589" y="4056519"/>
          <a:ext cx="2747388" cy="1640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7030A0"/>
              </a:solidFill>
            </a:rPr>
            <a:t>Українське читання</a:t>
          </a:r>
          <a:endParaRPr lang="ru-RU" sz="1800" b="1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7030A0"/>
              </a:solidFill>
            </a:rPr>
            <a:t>Українська мова</a:t>
          </a:r>
          <a:endParaRPr lang="ru-RU" sz="1800" b="1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7030A0"/>
              </a:solidFill>
            </a:rPr>
            <a:t>Основи здоров</a:t>
          </a:r>
          <a:r>
            <a:rPr lang="en-US" sz="1800" b="1" kern="1200" dirty="0" smtClean="0">
              <a:solidFill>
                <a:srgbClr val="7030A0"/>
              </a:solidFill>
            </a:rPr>
            <a:t>’</a:t>
          </a:r>
          <a:r>
            <a:rPr lang="uk-UA" sz="1800" b="1" kern="1200" dirty="0" smtClean="0">
              <a:solidFill>
                <a:srgbClr val="7030A0"/>
              </a:solidFill>
            </a:rPr>
            <a:t>я</a:t>
          </a:r>
          <a:endParaRPr lang="ru-RU" sz="1800" b="1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7030A0"/>
              </a:solidFill>
            </a:rPr>
            <a:t>Математика</a:t>
          </a:r>
          <a:endParaRPr lang="ru-RU" sz="1800" b="1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7030A0"/>
              </a:solidFill>
            </a:rPr>
            <a:t>Я і Україна</a:t>
          </a:r>
          <a:endParaRPr lang="ru-RU" sz="1800" b="1" kern="1200" dirty="0">
            <a:solidFill>
              <a:srgbClr val="7030A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4924589" y="4056519"/>
        <a:ext cx="2747388" cy="1640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20631-61A4-4ADC-A73F-F2B3685FC90F}">
      <dsp:nvSpPr>
        <dsp:cNvPr id="0" name=""/>
        <dsp:cNvSpPr/>
      </dsp:nvSpPr>
      <dsp:spPr>
        <a:xfrm>
          <a:off x="2639753" y="2020990"/>
          <a:ext cx="2568767" cy="2222087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15875" cap="flat" cmpd="sng" algn="ctr">
          <a:solidFill>
            <a:schemeClr val="accent1">
              <a:shade val="50000"/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Методична</a:t>
          </a:r>
          <a:r>
            <a:rPr lang="uk-UA" sz="2000" b="1" kern="1200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rPr>
            <a:t> робота</a:t>
          </a:r>
          <a:endParaRPr lang="ru-RU" sz="2000" b="1" kern="1200" dirty="0">
            <a:solidFill>
              <a:srgbClr val="0099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5434" y="2389221"/>
        <a:ext cx="1717405" cy="1485625"/>
      </dsp:txXfrm>
    </dsp:sp>
    <dsp:sp modelId="{F82CE6FB-E500-41AD-9EE3-9B6799112798}">
      <dsp:nvSpPr>
        <dsp:cNvPr id="0" name=""/>
        <dsp:cNvSpPr/>
      </dsp:nvSpPr>
      <dsp:spPr>
        <a:xfrm>
          <a:off x="4248295" y="957872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2FC7A-C398-4631-B27B-80578CBEDC12}">
      <dsp:nvSpPr>
        <dsp:cNvPr id="0" name=""/>
        <dsp:cNvSpPr/>
      </dsp:nvSpPr>
      <dsp:spPr>
        <a:xfrm>
          <a:off x="2876374" y="0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Відкриті уроки</a:t>
          </a:r>
          <a:endParaRPr lang="ru-RU" sz="1600" b="1" kern="1200" dirty="0"/>
        </a:p>
      </dsp:txBody>
      <dsp:txXfrm>
        <a:off x="3225232" y="301803"/>
        <a:ext cx="1407370" cy="1217541"/>
      </dsp:txXfrm>
    </dsp:sp>
    <dsp:sp modelId="{A1055426-FFD5-4862-BF3C-4483C71C922E}">
      <dsp:nvSpPr>
        <dsp:cNvPr id="0" name=""/>
        <dsp:cNvSpPr/>
      </dsp:nvSpPr>
      <dsp:spPr>
        <a:xfrm>
          <a:off x="5379413" y="2519034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FCB02-0559-4B2B-A45C-8B8CAF29CECE}">
      <dsp:nvSpPr>
        <dsp:cNvPr id="0" name=""/>
        <dsp:cNvSpPr/>
      </dsp:nvSpPr>
      <dsp:spPr>
        <a:xfrm>
          <a:off x="4824539" y="1080117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9900"/>
              </a:solidFill>
            </a:rPr>
            <a:t> Районні семінари</a:t>
          </a:r>
          <a:endParaRPr lang="ru-RU" sz="2000" b="1" kern="1200" dirty="0">
            <a:solidFill>
              <a:srgbClr val="009900"/>
            </a:solidFill>
          </a:endParaRPr>
        </a:p>
      </dsp:txBody>
      <dsp:txXfrm>
        <a:off x="5173397" y="1381920"/>
        <a:ext cx="1407370" cy="1217541"/>
      </dsp:txXfrm>
    </dsp:sp>
    <dsp:sp modelId="{4FF78396-464B-4891-9D3B-4F8D4C349705}">
      <dsp:nvSpPr>
        <dsp:cNvPr id="0" name=""/>
        <dsp:cNvSpPr/>
      </dsp:nvSpPr>
      <dsp:spPr>
        <a:xfrm>
          <a:off x="4593665" y="4281293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95D26-7328-45C8-AAE5-90EE3302C8E0}">
      <dsp:nvSpPr>
        <dsp:cNvPr id="0" name=""/>
        <dsp:cNvSpPr/>
      </dsp:nvSpPr>
      <dsp:spPr>
        <a:xfrm>
          <a:off x="4806982" y="3322168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009900"/>
              </a:solidFill>
            </a:rPr>
            <a:t>Впровадження передового прогресивного досвіду</a:t>
          </a:r>
          <a:endParaRPr lang="ru-RU" sz="1400" b="1" kern="1200" dirty="0">
            <a:solidFill>
              <a:srgbClr val="009900"/>
            </a:solidFill>
          </a:endParaRPr>
        </a:p>
      </dsp:txBody>
      <dsp:txXfrm>
        <a:off x="5155840" y="3623971"/>
        <a:ext cx="1407370" cy="1217541"/>
      </dsp:txXfrm>
    </dsp:sp>
    <dsp:sp modelId="{33117758-9E25-4316-AB45-5D8351413F9A}">
      <dsp:nvSpPr>
        <dsp:cNvPr id="0" name=""/>
        <dsp:cNvSpPr/>
      </dsp:nvSpPr>
      <dsp:spPr>
        <a:xfrm>
          <a:off x="2644533" y="4464222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43957-41BF-46AB-BAED-81E6B7ED74D9}">
      <dsp:nvSpPr>
        <dsp:cNvPr id="0" name=""/>
        <dsp:cNvSpPr/>
      </dsp:nvSpPr>
      <dsp:spPr>
        <a:xfrm>
          <a:off x="2876374" y="4443548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9900"/>
              </a:solidFill>
            </a:rPr>
            <a:t>Керівник школи ППД</a:t>
          </a:r>
          <a:endParaRPr lang="ru-RU" sz="2000" b="1" kern="1200" dirty="0">
            <a:solidFill>
              <a:srgbClr val="009900"/>
            </a:solidFill>
          </a:endParaRPr>
        </a:p>
      </dsp:txBody>
      <dsp:txXfrm>
        <a:off x="3225232" y="4745351"/>
        <a:ext cx="1407370" cy="1217541"/>
      </dsp:txXfrm>
    </dsp:sp>
    <dsp:sp modelId="{052E802C-DDFB-4401-B1B6-164C45CDD2BA}">
      <dsp:nvSpPr>
        <dsp:cNvPr id="0" name=""/>
        <dsp:cNvSpPr/>
      </dsp:nvSpPr>
      <dsp:spPr>
        <a:xfrm>
          <a:off x="1494892" y="2903686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81504-417C-48BB-8EFF-A3BD4B50FDC2}">
      <dsp:nvSpPr>
        <dsp:cNvPr id="0" name=""/>
        <dsp:cNvSpPr/>
      </dsp:nvSpPr>
      <dsp:spPr>
        <a:xfrm>
          <a:off x="936802" y="3323421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9900"/>
              </a:solidFill>
            </a:rPr>
            <a:t>Самоосвіта</a:t>
          </a:r>
          <a:endParaRPr lang="ru-RU" sz="1800" b="1" kern="1200" dirty="0">
            <a:solidFill>
              <a:srgbClr val="009900"/>
            </a:solidFill>
          </a:endParaRPr>
        </a:p>
      </dsp:txBody>
      <dsp:txXfrm>
        <a:off x="1285660" y="3625224"/>
        <a:ext cx="1407370" cy="1217541"/>
      </dsp:txXfrm>
    </dsp:sp>
    <dsp:sp modelId="{905F6A2E-D26C-413E-8D0F-7DB31355821E}">
      <dsp:nvSpPr>
        <dsp:cNvPr id="0" name=""/>
        <dsp:cNvSpPr/>
      </dsp:nvSpPr>
      <dsp:spPr>
        <a:xfrm>
          <a:off x="936802" y="1117621"/>
          <a:ext cx="2105086" cy="1821147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009900"/>
              </a:solidFill>
            </a:rPr>
            <a:t>Розробка методичних рекомендацій</a:t>
          </a:r>
          <a:endParaRPr lang="ru-RU" sz="1600" b="1" kern="1200" dirty="0">
            <a:solidFill>
              <a:srgbClr val="009900"/>
            </a:solidFill>
          </a:endParaRPr>
        </a:p>
      </dsp:txBody>
      <dsp:txXfrm>
        <a:off x="1285660" y="1419424"/>
        <a:ext cx="1407370" cy="1217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B9F37-8832-4CB5-B7A9-FC9315C1672D}">
      <dsp:nvSpPr>
        <dsp:cNvPr id="0" name=""/>
        <dsp:cNvSpPr/>
      </dsp:nvSpPr>
      <dsp:spPr>
        <a:xfrm rot="2535792">
          <a:off x="2737594" y="4223614"/>
          <a:ext cx="910498" cy="63457"/>
        </a:xfrm>
        <a:custGeom>
          <a:avLst/>
          <a:gdLst/>
          <a:ahLst/>
          <a:cxnLst/>
          <a:rect l="0" t="0" r="0" b="0"/>
          <a:pathLst>
            <a:path>
              <a:moveTo>
                <a:pt x="0" y="31728"/>
              </a:moveTo>
              <a:lnTo>
                <a:pt x="910498" y="317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63658-77C8-4E39-876F-778FC8C9CDB6}">
      <dsp:nvSpPr>
        <dsp:cNvPr id="0" name=""/>
        <dsp:cNvSpPr/>
      </dsp:nvSpPr>
      <dsp:spPr>
        <a:xfrm>
          <a:off x="2855930" y="2956603"/>
          <a:ext cx="1027942" cy="63457"/>
        </a:xfrm>
        <a:custGeom>
          <a:avLst/>
          <a:gdLst/>
          <a:ahLst/>
          <a:cxnLst/>
          <a:rect l="0" t="0" r="0" b="0"/>
          <a:pathLst>
            <a:path>
              <a:moveTo>
                <a:pt x="0" y="31728"/>
              </a:moveTo>
              <a:lnTo>
                <a:pt x="1027942" y="317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EDBBB-68F2-46AF-9464-1478C68F69C4}">
      <dsp:nvSpPr>
        <dsp:cNvPr id="0" name=""/>
        <dsp:cNvSpPr/>
      </dsp:nvSpPr>
      <dsp:spPr>
        <a:xfrm rot="19025276">
          <a:off x="2744488" y="1690122"/>
          <a:ext cx="832902" cy="63457"/>
        </a:xfrm>
        <a:custGeom>
          <a:avLst/>
          <a:gdLst/>
          <a:ahLst/>
          <a:cxnLst/>
          <a:rect l="0" t="0" r="0" b="0"/>
          <a:pathLst>
            <a:path>
              <a:moveTo>
                <a:pt x="0" y="31728"/>
              </a:moveTo>
              <a:lnTo>
                <a:pt x="832902" y="317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CDFD1-75CE-4B7C-9A57-D7A9E67240D4}">
      <dsp:nvSpPr>
        <dsp:cNvPr id="0" name=""/>
        <dsp:cNvSpPr/>
      </dsp:nvSpPr>
      <dsp:spPr>
        <a:xfrm>
          <a:off x="288173" y="1461709"/>
          <a:ext cx="3020890" cy="3053244"/>
        </a:xfrm>
        <a:prstGeom prst="ellipse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DE88BC2D-0596-4FF1-B67E-279AE74461C2}">
      <dsp:nvSpPr>
        <dsp:cNvPr id="0" name=""/>
        <dsp:cNvSpPr/>
      </dsp:nvSpPr>
      <dsp:spPr>
        <a:xfrm>
          <a:off x="3210656" y="615"/>
          <a:ext cx="1784450" cy="1691117"/>
        </a:xfrm>
        <a:prstGeom prst="ellipse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</a:rPr>
            <a:t>Виховні  завдання на уроці</a:t>
          </a:r>
          <a:endParaRPr lang="ru-RU" sz="2000" b="1" kern="1200" dirty="0">
            <a:solidFill>
              <a:srgbClr val="C00000"/>
            </a:solidFill>
          </a:endParaRPr>
        </a:p>
      </dsp:txBody>
      <dsp:txXfrm>
        <a:off x="3471983" y="248273"/>
        <a:ext cx="1261796" cy="1195801"/>
      </dsp:txXfrm>
    </dsp:sp>
    <dsp:sp modelId="{0E7E6E2D-1328-4F51-B8F5-7CCB8ECA402B}">
      <dsp:nvSpPr>
        <dsp:cNvPr id="0" name=""/>
        <dsp:cNvSpPr/>
      </dsp:nvSpPr>
      <dsp:spPr>
        <a:xfrm>
          <a:off x="5047552" y="615"/>
          <a:ext cx="2676675" cy="169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Виховна мета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Народознавчі традиції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Розвивальні навички</a:t>
          </a:r>
          <a:endParaRPr lang="ru-RU" sz="1600" b="1" kern="1200" dirty="0">
            <a:solidFill>
              <a:srgbClr val="009900"/>
            </a:solidFill>
          </a:endParaRPr>
        </a:p>
      </dsp:txBody>
      <dsp:txXfrm>
        <a:off x="5047552" y="615"/>
        <a:ext cx="2676675" cy="1691117"/>
      </dsp:txXfrm>
    </dsp:sp>
    <dsp:sp modelId="{0D71807F-28A4-428E-AFA4-78AD72479981}">
      <dsp:nvSpPr>
        <dsp:cNvPr id="0" name=""/>
        <dsp:cNvSpPr/>
      </dsp:nvSpPr>
      <dsp:spPr>
        <a:xfrm>
          <a:off x="3883873" y="2142773"/>
          <a:ext cx="1691117" cy="1691117"/>
        </a:xfrm>
        <a:prstGeom prst="ellipse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</a:rPr>
            <a:t>Робота з батьками</a:t>
          </a:r>
          <a:endParaRPr lang="ru-RU" sz="2000" b="1" kern="1200" dirty="0">
            <a:solidFill>
              <a:srgbClr val="C00000"/>
            </a:solidFill>
          </a:endParaRPr>
        </a:p>
      </dsp:txBody>
      <dsp:txXfrm>
        <a:off x="4131531" y="2390431"/>
        <a:ext cx="1195801" cy="1195801"/>
      </dsp:txXfrm>
    </dsp:sp>
    <dsp:sp modelId="{783B1D56-9757-4EA6-A43B-75C2153335ED}">
      <dsp:nvSpPr>
        <dsp:cNvPr id="0" name=""/>
        <dsp:cNvSpPr/>
      </dsp:nvSpPr>
      <dsp:spPr>
        <a:xfrm>
          <a:off x="5744102" y="2142773"/>
          <a:ext cx="2536675" cy="169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Батьківські збори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9900"/>
              </a:solidFill>
            </a:rPr>
            <a:t>Педагог</a:t>
          </a:r>
          <a:r>
            <a:rPr lang="uk-UA" sz="1600" b="1" kern="1200" dirty="0" err="1" smtClean="0">
              <a:solidFill>
                <a:srgbClr val="009900"/>
              </a:solidFill>
            </a:rPr>
            <a:t>ізація</a:t>
          </a:r>
          <a:r>
            <a:rPr lang="uk-UA" sz="1600" b="1" kern="1200" dirty="0" smtClean="0">
              <a:solidFill>
                <a:srgbClr val="009900"/>
              </a:solidFill>
            </a:rPr>
            <a:t> батьків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Спільна робота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Підняття самооцінки й авторитету батьків у становленні їхньої дитини</a:t>
          </a: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rgbClr val="0099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rgbClr val="009900"/>
              </a:solidFill>
            </a:rPr>
            <a:t>Виховні заходи, родинні свята</a:t>
          </a:r>
          <a:endParaRPr lang="ru-RU" sz="1600" b="1" kern="1200" dirty="0">
            <a:solidFill>
              <a:srgbClr val="009900"/>
            </a:solidFill>
          </a:endParaRPr>
        </a:p>
      </dsp:txBody>
      <dsp:txXfrm>
        <a:off x="5744102" y="2142773"/>
        <a:ext cx="2536675" cy="1691117"/>
      </dsp:txXfrm>
    </dsp:sp>
    <dsp:sp modelId="{BAAA2DB4-BE6F-40A9-BC10-EFF4118FC747}">
      <dsp:nvSpPr>
        <dsp:cNvPr id="0" name=""/>
        <dsp:cNvSpPr/>
      </dsp:nvSpPr>
      <dsp:spPr>
        <a:xfrm>
          <a:off x="3309965" y="4284626"/>
          <a:ext cx="1691117" cy="1691117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</a:rPr>
            <a:t>Екскурсі</a:t>
          </a:r>
          <a:r>
            <a:rPr lang="uk-UA" sz="2000" kern="1200" dirty="0" smtClean="0">
              <a:solidFill>
                <a:srgbClr val="C00000"/>
              </a:solidFill>
            </a:rPr>
            <a:t>ї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3557623" y="4532284"/>
        <a:ext cx="1195801" cy="1195801"/>
      </dsp:txXfrm>
    </dsp:sp>
    <dsp:sp modelId="{6A2095BA-A9AA-47C8-8F10-00EE8E53C669}">
      <dsp:nvSpPr>
        <dsp:cNvPr id="0" name=""/>
        <dsp:cNvSpPr/>
      </dsp:nvSpPr>
      <dsp:spPr>
        <a:xfrm>
          <a:off x="5170194" y="4284626"/>
          <a:ext cx="2536675" cy="169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100" kern="1200" dirty="0"/>
        </a:p>
      </dsp:txBody>
      <dsp:txXfrm>
        <a:off x="5170194" y="4284626"/>
        <a:ext cx="2536675" cy="16911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7B05F-227E-45FA-841D-08AEA0D5C7AE}">
      <dsp:nvSpPr>
        <dsp:cNvPr id="0" name=""/>
        <dsp:cNvSpPr/>
      </dsp:nvSpPr>
      <dsp:spPr>
        <a:xfrm>
          <a:off x="2320" y="996087"/>
          <a:ext cx="2328305" cy="2328305"/>
        </a:xfrm>
        <a:prstGeom prst="ellipse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134" tIns="19050" rIns="128134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0000FF"/>
              </a:solidFill>
            </a:rPr>
            <a:t>Анкетування учнів,батьків</a:t>
          </a:r>
          <a:endParaRPr lang="ru-RU" sz="1500" b="1" kern="1200" dirty="0">
            <a:solidFill>
              <a:srgbClr val="0000FF"/>
            </a:solidFill>
          </a:endParaRPr>
        </a:p>
      </dsp:txBody>
      <dsp:txXfrm>
        <a:off x="343292" y="1337059"/>
        <a:ext cx="1646361" cy="1646361"/>
      </dsp:txXfrm>
    </dsp:sp>
    <dsp:sp modelId="{462DD322-8B2F-442A-9D8D-13F3893BC2B7}">
      <dsp:nvSpPr>
        <dsp:cNvPr id="0" name=""/>
        <dsp:cNvSpPr/>
      </dsp:nvSpPr>
      <dsp:spPr>
        <a:xfrm>
          <a:off x="1864965" y="996087"/>
          <a:ext cx="2328305" cy="2328305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8134" tIns="19050" rIns="128134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0000FF"/>
              </a:solidFill>
            </a:rPr>
            <a:t>Створення учнівських </a:t>
          </a:r>
          <a:r>
            <a:rPr lang="uk-UA" sz="1500" b="1" kern="1200" dirty="0" err="1" smtClean="0">
              <a:solidFill>
                <a:srgbClr val="0000FF"/>
              </a:solidFill>
            </a:rPr>
            <a:t>портфоліо</a:t>
          </a:r>
          <a:endParaRPr lang="ru-RU" sz="1500" b="1" kern="1200" dirty="0">
            <a:solidFill>
              <a:srgbClr val="0000FF"/>
            </a:solidFill>
          </a:endParaRPr>
        </a:p>
      </dsp:txBody>
      <dsp:txXfrm>
        <a:off x="2205937" y="1337059"/>
        <a:ext cx="1646361" cy="1646361"/>
      </dsp:txXfrm>
    </dsp:sp>
    <dsp:sp modelId="{1822CA85-F1A6-4773-89ED-DF5E4CD3B9AD}">
      <dsp:nvSpPr>
        <dsp:cNvPr id="0" name=""/>
        <dsp:cNvSpPr/>
      </dsp:nvSpPr>
      <dsp:spPr>
        <a:xfrm>
          <a:off x="3727609" y="996087"/>
          <a:ext cx="2328305" cy="2328305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28134" tIns="19050" rIns="128134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0000FF"/>
              </a:solidFill>
            </a:rPr>
            <a:t>Використання діагностичних карток</a:t>
          </a:r>
          <a:endParaRPr lang="ru-RU" sz="1500" b="1" kern="1200" dirty="0">
            <a:solidFill>
              <a:srgbClr val="0000FF"/>
            </a:solidFill>
          </a:endParaRPr>
        </a:p>
      </dsp:txBody>
      <dsp:txXfrm>
        <a:off x="4068581" y="1337059"/>
        <a:ext cx="1646361" cy="1646361"/>
      </dsp:txXfrm>
    </dsp:sp>
    <dsp:sp modelId="{37970C60-FCC8-43CB-8F67-59A3E7FCF639}">
      <dsp:nvSpPr>
        <dsp:cNvPr id="0" name=""/>
        <dsp:cNvSpPr/>
      </dsp:nvSpPr>
      <dsp:spPr>
        <a:xfrm>
          <a:off x="5592574" y="1008101"/>
          <a:ext cx="2328305" cy="2328305"/>
        </a:xfrm>
        <a:prstGeom prst="ellipse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8134" tIns="19050" rIns="128134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0000FF"/>
              </a:solidFill>
            </a:rPr>
            <a:t>Індивідуальні та групові бесіди з учнями, батьками</a:t>
          </a:r>
          <a:endParaRPr lang="ru-RU" sz="1500" b="1" kern="1200" dirty="0">
            <a:solidFill>
              <a:srgbClr val="0000FF"/>
            </a:solidFill>
          </a:endParaRPr>
        </a:p>
      </dsp:txBody>
      <dsp:txXfrm>
        <a:off x="5933546" y="1349073"/>
        <a:ext cx="1646361" cy="1646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5418-410E-42CA-A06D-C462831ED066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0E222-96E2-491B-8E31-CE7B0D1412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21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0E222-96E2-491B-8E31-CE7B0D14125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670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DBABF6-8C1F-49EE-BF68-FBA90CAB60FC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0EE919-B4A8-40ED-BFFE-270930BFDA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Click="0" advTm="10000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32.jpeg"/><Relationship Id="rId4" Type="http://schemas.microsoft.com/office/2007/relationships/hdphoto" Target="../media/hdphoto4.wdp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6.jpeg"/><Relationship Id="rId4" Type="http://schemas.microsoft.com/office/2007/relationships/hdphoto" Target="../media/hdphoto7.wdp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51.jpeg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microsoft.com/office/2007/relationships/hdphoto" Target="../media/hdphoto17.wdp"/><Relationship Id="rId4" Type="http://schemas.openxmlformats.org/officeDocument/2006/relationships/image" Target="../media/image66.jpeg"/><Relationship Id="rId9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491654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2487" y="0"/>
            <a:ext cx="4751513" cy="65699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uk-UA" sz="4800" b="1" dirty="0" smtClean="0">
              <a:solidFill>
                <a:srgbClr val="0099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uk-UA" sz="4800" b="1" dirty="0" smtClean="0">
                <a:solidFill>
                  <a:srgbClr val="009900"/>
                </a:solidFill>
                <a:latin typeface="Arial Black" pitchFamily="34" charset="0"/>
              </a:rPr>
              <a:t>   </a:t>
            </a:r>
          </a:p>
          <a:p>
            <a:pPr marL="0" indent="0">
              <a:buNone/>
            </a:pPr>
            <a:endParaRPr lang="uk-UA" sz="4800" b="1" dirty="0">
              <a:solidFill>
                <a:srgbClr val="009900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uk-UA" sz="4800" b="1" dirty="0" smtClean="0">
              <a:solidFill>
                <a:srgbClr val="0099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uk-UA" sz="4800" b="1" dirty="0" smtClean="0">
                <a:solidFill>
                  <a:srgbClr val="009900"/>
                </a:solidFill>
                <a:latin typeface="Arial Black" pitchFamily="34" charset="0"/>
              </a:rPr>
              <a:t>         </a:t>
            </a:r>
            <a:r>
              <a:rPr lang="uk-UA" sz="4800" b="1" dirty="0" err="1" smtClean="0">
                <a:solidFill>
                  <a:srgbClr val="009900"/>
                </a:solidFill>
                <a:latin typeface="Arial Black" pitchFamily="34" charset="0"/>
              </a:rPr>
              <a:t>Портфоліо</a:t>
            </a:r>
            <a:r>
              <a:rPr lang="uk-UA" sz="4800" b="1" dirty="0" smtClean="0">
                <a:solidFill>
                  <a:srgbClr val="009900"/>
                </a:solidFill>
                <a:latin typeface="Arial Black" pitchFamily="34" charset="0"/>
              </a:rPr>
              <a:t> </a:t>
            </a:r>
            <a:endParaRPr lang="uk-UA" sz="4800" b="1" dirty="0">
              <a:solidFill>
                <a:srgbClr val="0099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uk-UA" sz="2900" b="1" dirty="0" smtClean="0">
                <a:solidFill>
                  <a:srgbClr val="00B0F0"/>
                </a:solidFill>
                <a:latin typeface="Arial" charset="0"/>
              </a:rPr>
              <a:t>        вчителя </a:t>
            </a: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початкових </a:t>
            </a:r>
            <a:r>
              <a:rPr lang="uk-UA" sz="2900" b="1" dirty="0" smtClean="0">
                <a:solidFill>
                  <a:srgbClr val="00B0F0"/>
                </a:solidFill>
                <a:latin typeface="Arial" charset="0"/>
              </a:rPr>
              <a:t>класів     </a:t>
            </a:r>
          </a:p>
          <a:p>
            <a:pPr marL="0" indent="0">
              <a:buNone/>
            </a:pP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uk-UA" sz="2900" b="1" dirty="0" smtClean="0">
                <a:solidFill>
                  <a:srgbClr val="00B0F0"/>
                </a:solidFill>
                <a:latin typeface="Arial" charset="0"/>
              </a:rPr>
              <a:t>       загальноосвітньої </a:t>
            </a: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школи </a:t>
            </a:r>
            <a:endParaRPr lang="uk-UA" sz="2900" b="1" dirty="0" smtClean="0">
              <a:solidFill>
                <a:srgbClr val="00B0F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uk-UA" sz="2900" b="1" dirty="0" smtClean="0">
                <a:solidFill>
                  <a:srgbClr val="00B0F0"/>
                </a:solidFill>
                <a:latin typeface="Arial" charset="0"/>
              </a:rPr>
              <a:t>                 І-ІІІ </a:t>
            </a: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ступенів №2</a:t>
            </a:r>
          </a:p>
          <a:p>
            <a:pPr marL="0" indent="0">
              <a:buNone/>
            </a:pPr>
            <a:r>
              <a:rPr lang="uk-UA" sz="2900" b="1" dirty="0" smtClean="0">
                <a:solidFill>
                  <a:srgbClr val="00B0F0"/>
                </a:solidFill>
                <a:latin typeface="Arial" charset="0"/>
              </a:rPr>
              <a:t>                     м</a:t>
            </a:r>
            <a:r>
              <a:rPr lang="uk-UA" sz="2900" b="1" dirty="0">
                <a:solidFill>
                  <a:srgbClr val="00B0F0"/>
                </a:solidFill>
                <a:latin typeface="Arial" charset="0"/>
              </a:rPr>
              <a:t>. </a:t>
            </a:r>
            <a:r>
              <a:rPr lang="uk-UA" sz="2900" b="1" dirty="0" err="1">
                <a:solidFill>
                  <a:srgbClr val="00B0F0"/>
                </a:solidFill>
                <a:latin typeface="Arial" charset="0"/>
              </a:rPr>
              <a:t>Заліщики</a:t>
            </a:r>
            <a:endParaRPr lang="uk-UA" sz="29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uk-UA" sz="7700" b="1" dirty="0">
                <a:solidFill>
                  <a:srgbClr val="0070C0"/>
                </a:solidFill>
                <a:latin typeface="Monotype Corsiva" pitchFamily="66" charset="0"/>
              </a:rPr>
              <a:t>    </a:t>
            </a:r>
            <a:r>
              <a:rPr lang="uk-UA" sz="7700" b="1" dirty="0" smtClean="0">
                <a:solidFill>
                  <a:srgbClr val="0070C0"/>
                </a:solidFill>
                <a:latin typeface="Monotype Corsiva" pitchFamily="66" charset="0"/>
              </a:rPr>
              <a:t>      </a:t>
            </a:r>
            <a:r>
              <a:rPr lang="uk-UA" sz="7700" b="1" dirty="0" smtClean="0">
                <a:solidFill>
                  <a:srgbClr val="C00000"/>
                </a:solidFill>
                <a:latin typeface="Monotype Corsiva" pitchFamily="66" charset="0"/>
              </a:rPr>
              <a:t>Грабар </a:t>
            </a:r>
          </a:p>
          <a:p>
            <a:pPr marL="0" indent="0">
              <a:buNone/>
            </a:pPr>
            <a:r>
              <a:rPr lang="uk-UA" sz="7700" b="1" dirty="0" smtClean="0">
                <a:solidFill>
                  <a:srgbClr val="C00000"/>
                </a:solidFill>
                <a:latin typeface="Monotype Corsiva" pitchFamily="66" charset="0"/>
              </a:rPr>
              <a:t> Марії </a:t>
            </a:r>
            <a:r>
              <a:rPr lang="uk-UA" sz="7700" b="1" dirty="0">
                <a:solidFill>
                  <a:srgbClr val="C00000"/>
                </a:solidFill>
                <a:latin typeface="Monotype Corsiva" pitchFamily="66" charset="0"/>
              </a:rPr>
              <a:t>Антонівни</a:t>
            </a:r>
            <a:endParaRPr lang="uk-UA" sz="7700" b="1" dirty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uk-UA" sz="7700" b="1" dirty="0">
                <a:solidFill>
                  <a:srgbClr val="00B050"/>
                </a:solidFill>
              </a:rPr>
              <a:t>                          </a:t>
            </a:r>
          </a:p>
          <a:p>
            <a:r>
              <a:rPr lang="uk-UA" sz="2400" b="1" dirty="0">
                <a:solidFill>
                  <a:srgbClr val="00B050"/>
                </a:solidFill>
              </a:rPr>
              <a:t>                            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55777" y="4509121"/>
            <a:ext cx="936104" cy="2664296"/>
          </a:xfrm>
        </p:spPr>
        <p:txBody>
          <a:bodyPr/>
          <a:lstStyle/>
          <a:p>
            <a:r>
              <a:rPr lang="uk-UA" dirty="0" smtClean="0"/>
              <a:t>           </a:t>
            </a:r>
            <a:endParaRPr lang="ru-RU" dirty="0"/>
          </a:p>
        </p:txBody>
      </p:sp>
      <p:pic>
        <p:nvPicPr>
          <p:cNvPr id="1031" name="Picture 7" descr="http://4photoshop.net/uploads/posts/2011-10/1318459089_ramka_pozdrav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19"/>
          <a:stretch/>
        </p:blipFill>
        <p:spPr bwMode="auto">
          <a:xfrm>
            <a:off x="33730" y="81662"/>
            <a:ext cx="9110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моэ фот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31"/>
          <a:stretch/>
        </p:blipFill>
        <p:spPr bwMode="auto">
          <a:xfrm>
            <a:off x="500074" y="760121"/>
            <a:ext cx="371188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9970" y="1196752"/>
            <a:ext cx="372792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9900"/>
                </a:solidFill>
                <a:latin typeface="Arial Black" pitchFamily="34" charset="0"/>
              </a:rPr>
              <a:t>                </a:t>
            </a:r>
          </a:p>
          <a:p>
            <a:r>
              <a:rPr lang="uk-UA" sz="3200" b="1" dirty="0">
                <a:solidFill>
                  <a:srgbClr val="009900"/>
                </a:solidFill>
                <a:latin typeface="Arial Black" pitchFamily="34" charset="0"/>
              </a:rPr>
              <a:t> </a:t>
            </a:r>
            <a:r>
              <a:rPr lang="uk-UA" sz="3200" b="1" dirty="0" smtClean="0">
                <a:solidFill>
                  <a:srgbClr val="009900"/>
                </a:solidFill>
                <a:latin typeface="Arial Black" pitchFamily="34" charset="0"/>
              </a:rPr>
              <a:t>     </a:t>
            </a:r>
            <a:r>
              <a:rPr lang="uk-UA" sz="3200" b="1" dirty="0" err="1" smtClean="0">
                <a:solidFill>
                  <a:srgbClr val="009900"/>
                </a:solidFill>
                <a:latin typeface="Arial Black" pitchFamily="34" charset="0"/>
              </a:rPr>
              <a:t>Портфоліо</a:t>
            </a:r>
            <a:r>
              <a:rPr lang="uk-UA" sz="3200" b="1" dirty="0" smtClean="0">
                <a:solidFill>
                  <a:srgbClr val="009900"/>
                </a:solidFill>
                <a:latin typeface="Arial Black" pitchFamily="34" charset="0"/>
              </a:rPr>
              <a:t>                   </a:t>
            </a:r>
            <a:endParaRPr lang="uk-UA" sz="3200" b="1" dirty="0">
              <a:solidFill>
                <a:srgbClr val="009900"/>
              </a:solidFill>
              <a:latin typeface="Arial Black" pitchFamily="34" charset="0"/>
            </a:endParaRPr>
          </a:p>
          <a:p>
            <a:r>
              <a:rPr lang="uk-UA" b="1" dirty="0">
                <a:solidFill>
                  <a:srgbClr val="00B0F0"/>
                </a:solidFill>
                <a:latin typeface="Arial" charset="0"/>
              </a:rPr>
              <a:t>  </a:t>
            </a:r>
            <a:r>
              <a:rPr lang="uk-UA" b="1" dirty="0" smtClean="0">
                <a:solidFill>
                  <a:srgbClr val="00B0F0"/>
                </a:solidFill>
                <a:latin typeface="Arial" charset="0"/>
              </a:rPr>
              <a:t>   вчителя </a:t>
            </a:r>
            <a:r>
              <a:rPr lang="uk-UA" b="1" dirty="0">
                <a:solidFill>
                  <a:srgbClr val="00B0F0"/>
                </a:solidFill>
                <a:latin typeface="Arial" charset="0"/>
              </a:rPr>
              <a:t>початкових класів     </a:t>
            </a:r>
          </a:p>
          <a:p>
            <a:r>
              <a:rPr lang="uk-UA" b="1" dirty="0">
                <a:solidFill>
                  <a:srgbClr val="00B0F0"/>
                </a:solidFill>
                <a:latin typeface="Arial" charset="0"/>
              </a:rPr>
              <a:t>     </a:t>
            </a:r>
            <a:r>
              <a:rPr lang="uk-UA" b="1" dirty="0" smtClean="0">
                <a:solidFill>
                  <a:srgbClr val="00B0F0"/>
                </a:solidFill>
                <a:latin typeface="Arial" charset="0"/>
              </a:rPr>
              <a:t>загальноосвітньої </a:t>
            </a:r>
            <a:r>
              <a:rPr lang="uk-UA" b="1" dirty="0">
                <a:solidFill>
                  <a:srgbClr val="00B0F0"/>
                </a:solidFill>
                <a:latin typeface="Arial" charset="0"/>
              </a:rPr>
              <a:t>школи </a:t>
            </a:r>
          </a:p>
          <a:p>
            <a:r>
              <a:rPr lang="uk-UA" b="1" dirty="0">
                <a:solidFill>
                  <a:srgbClr val="00B0F0"/>
                </a:solidFill>
                <a:latin typeface="Arial" charset="0"/>
              </a:rPr>
              <a:t>                  І-ІІІ ступенів №2</a:t>
            </a:r>
          </a:p>
          <a:p>
            <a:r>
              <a:rPr lang="uk-UA" b="1" dirty="0">
                <a:solidFill>
                  <a:srgbClr val="00B0F0"/>
                </a:solidFill>
                <a:latin typeface="Arial" charset="0"/>
              </a:rPr>
              <a:t>                     м. </a:t>
            </a:r>
            <a:r>
              <a:rPr lang="uk-UA" b="1" dirty="0" err="1">
                <a:solidFill>
                  <a:srgbClr val="00B0F0"/>
                </a:solidFill>
                <a:latin typeface="Arial" charset="0"/>
              </a:rPr>
              <a:t>Заліщики</a:t>
            </a:r>
            <a:endParaRPr lang="uk-UA" b="1" dirty="0">
              <a:solidFill>
                <a:srgbClr val="00B0F0"/>
              </a:solidFill>
            </a:endParaRPr>
          </a:p>
          <a:p>
            <a:r>
              <a:rPr lang="uk-UA" sz="5400" b="1" dirty="0">
                <a:solidFill>
                  <a:srgbClr val="0070C0"/>
                </a:solidFill>
                <a:latin typeface="Monotype Corsiva" pitchFamily="66" charset="0"/>
              </a:rPr>
              <a:t>   </a:t>
            </a:r>
            <a:r>
              <a:rPr lang="uk-UA" sz="5400" b="1" dirty="0" smtClean="0">
                <a:solidFill>
                  <a:srgbClr val="C00000"/>
                </a:solidFill>
                <a:latin typeface="Monotype Corsiva" pitchFamily="66" charset="0"/>
              </a:rPr>
              <a:t>Грабар </a:t>
            </a:r>
            <a:endParaRPr lang="uk-UA" sz="5400" b="1" dirty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uk-UA" sz="5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5400" b="1" dirty="0" smtClean="0">
                <a:solidFill>
                  <a:srgbClr val="C00000"/>
                </a:solidFill>
                <a:latin typeface="Monotype Corsiva" pitchFamily="66" charset="0"/>
              </a:rPr>
              <a:t>    Марії      </a:t>
            </a:r>
          </a:p>
          <a:p>
            <a:r>
              <a:rPr lang="uk-UA" sz="5400" b="1" dirty="0" smtClean="0">
                <a:solidFill>
                  <a:srgbClr val="C00000"/>
                </a:solidFill>
                <a:latin typeface="Monotype Corsiva" pitchFamily="66" charset="0"/>
              </a:rPr>
              <a:t>  Антонівни   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0465681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081" y="5805264"/>
            <a:ext cx="8280919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Сх</a:t>
            </a:r>
            <a:r>
              <a:rPr lang="uk-UA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ема</a:t>
            </a:r>
            <a:r>
              <a:rPr lang="uk-UA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моєї професійної діяльності</a:t>
            </a:r>
            <a:endParaRPr lang="ru-RU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746775784"/>
              </p:ext>
            </p:extLst>
          </p:nvPr>
        </p:nvGraphicFramePr>
        <p:xfrm>
          <a:off x="539552" y="1628800"/>
          <a:ext cx="81289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5083790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6021288"/>
            <a:ext cx="7838256" cy="720080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     </a:t>
            </a:r>
            <a:r>
              <a:rPr lang="uk-UA" dirty="0" smtClean="0">
                <a:solidFill>
                  <a:srgbClr val="0000FF"/>
                </a:solidFill>
              </a:rPr>
              <a:t>Навчальна діяльність</a:t>
            </a:r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859616203"/>
              </p:ext>
            </p:extLst>
          </p:nvPr>
        </p:nvGraphicFramePr>
        <p:xfrm>
          <a:off x="395536" y="188640"/>
          <a:ext cx="81369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1597491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6381328"/>
            <a:ext cx="6408712" cy="2880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955346349"/>
              </p:ext>
            </p:extLst>
          </p:nvPr>
        </p:nvGraphicFramePr>
        <p:xfrm>
          <a:off x="683568" y="404664"/>
          <a:ext cx="784887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65620664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6165304"/>
            <a:ext cx="7118176" cy="576064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    </a:t>
            </a:r>
            <a:r>
              <a:rPr lang="uk-UA" sz="4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Виховна діяльність</a:t>
            </a:r>
            <a:endParaRPr lang="ru-RU" sz="4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244375846"/>
              </p:ext>
            </p:extLst>
          </p:nvPr>
        </p:nvGraphicFramePr>
        <p:xfrm>
          <a:off x="251520" y="476672"/>
          <a:ext cx="856895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095680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908720"/>
            <a:ext cx="7694240" cy="1008112"/>
          </a:xfrm>
        </p:spPr>
        <p:txBody>
          <a:bodyPr/>
          <a:lstStyle/>
          <a:p>
            <a:pPr marL="0" indent="0" algn="l">
              <a:buNone/>
            </a:pPr>
            <a:r>
              <a:rPr lang="uk-UA" sz="2800" dirty="0" smtClean="0"/>
              <a:t>            </a:t>
            </a:r>
            <a:r>
              <a:rPr lang="uk-UA" sz="2800" dirty="0" smtClean="0">
                <a:solidFill>
                  <a:srgbClr val="C00000"/>
                </a:solidFill>
              </a:rPr>
              <a:t>Дослідницька діяльність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813553446"/>
              </p:ext>
            </p:extLst>
          </p:nvPr>
        </p:nvGraphicFramePr>
        <p:xfrm>
          <a:off x="683568" y="1844824"/>
          <a:ext cx="792088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535081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Укра</a:t>
            </a:r>
            <a:r>
              <a:rPr lang="uk-UA" dirty="0" err="1" smtClean="0"/>
              <a:t>їнська</a:t>
            </a:r>
            <a:r>
              <a:rPr lang="uk-UA" dirty="0" smtClean="0"/>
              <a:t> мова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962590569"/>
              </p:ext>
            </p:extLst>
          </p:nvPr>
        </p:nvGraphicFramePr>
        <p:xfrm>
          <a:off x="251520" y="1196752"/>
          <a:ext cx="4108202" cy="309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uk-UA" dirty="0" smtClean="0"/>
              <a:t>        Математика 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4173306565"/>
              </p:ext>
            </p:extLst>
          </p:nvPr>
        </p:nvGraphicFramePr>
        <p:xfrm>
          <a:off x="4499992" y="1340768"/>
          <a:ext cx="41036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054281" cy="1800200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                </a:t>
            </a:r>
            <a:r>
              <a:rPr lang="uk-UA" sz="24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 роботи</a:t>
            </a:r>
            <a:br>
              <a:rPr lang="uk-UA" sz="24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розумової навчальної </a:t>
            </a:r>
            <a:br>
              <a:rPr lang="uk-UA" sz="24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діяльності учнів  </a:t>
            </a:r>
            <a:r>
              <a:rPr lang="uk-UA" sz="2400" dirty="0" smtClean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0244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ir-kliparta.com/uploads/posts/2012-10/1350651286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3240360" cy="41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mir-kliparta.com/uploads/posts/2012-10/1350651286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79" y="1124744"/>
            <a:ext cx="323349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5760640" cy="72007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Досягнення моїх учнів   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dell\Desktop\атестація\Scanned Documents\Рисунок (38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0072" y="966457"/>
            <a:ext cx="3600399" cy="2607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3861048"/>
            <a:ext cx="8208912" cy="29969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</a:t>
            </a:r>
          </a:p>
          <a:p>
            <a:r>
              <a:rPr lang="ru-RU" sz="1800" b="1" dirty="0">
                <a:solidFill>
                  <a:srgbClr val="009900"/>
                </a:solidFill>
                <a:latin typeface="Monotype Corsiva" pitchFamily="66" charset="0"/>
              </a:rPr>
              <a:t> </a:t>
            </a:r>
            <a:r>
              <a:rPr lang="ru-RU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Герман  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Тетяна</a:t>
            </a:r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                          2009 р-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ІІІ місце у  конкурсі                                                                                             </a:t>
            </a:r>
          </a:p>
          <a:p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                                    знавців мови ім. П.</a:t>
            </a:r>
            <a:r>
              <a:rPr lang="uk-UA" sz="1800" b="1" dirty="0" err="1" smtClean="0">
                <a:solidFill>
                  <a:srgbClr val="009900"/>
                </a:solidFill>
                <a:latin typeface="Monotype Corsiva" pitchFamily="66" charset="0"/>
              </a:rPr>
              <a:t>Яцика</a:t>
            </a:r>
            <a:endParaRPr lang="uk-UA" sz="1800" b="1" dirty="0" smtClean="0">
              <a:solidFill>
                <a:srgbClr val="009900"/>
              </a:solidFill>
              <a:latin typeface="Monotype Corsiva" pitchFamily="66" charset="0"/>
            </a:endParaRPr>
          </a:p>
          <a:p>
            <a:r>
              <a:rPr lang="uk-UA" sz="2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uk-UA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Коханюк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  Ірина                                         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2010 р.-   ІІ  місце у конкурсі                                                                                                            </a:t>
            </a:r>
            <a:endParaRPr lang="uk-UA" sz="1800" b="1" dirty="0">
              <a:solidFill>
                <a:srgbClr val="009900"/>
              </a:solidFill>
              <a:latin typeface="Monotype Corsiva" pitchFamily="66" charset="0"/>
            </a:endParaRPr>
          </a:p>
          <a:p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2012 р. – ІІ місце  у конкурсі                                                      знавців  мови  ім. П.</a:t>
            </a:r>
            <a:r>
              <a:rPr lang="uk-UA" sz="1800" b="1" dirty="0" err="1" smtClean="0">
                <a:solidFill>
                  <a:srgbClr val="009900"/>
                </a:solidFill>
                <a:latin typeface="Monotype Corsiva" pitchFamily="66" charset="0"/>
              </a:rPr>
              <a:t>Яцика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                           </a:t>
            </a:r>
            <a:endParaRPr lang="ru-RU" sz="1800" b="1" dirty="0" smtClean="0">
              <a:solidFill>
                <a:srgbClr val="009900"/>
              </a:solidFill>
              <a:latin typeface="Monotype Corsiva" pitchFamily="66" charset="0"/>
            </a:endParaRPr>
          </a:p>
          <a:p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</a:t>
            </a:r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знавців  мови  ім. П.</a:t>
            </a:r>
            <a:r>
              <a:rPr lang="uk-UA" sz="1800" b="1" dirty="0" err="1">
                <a:solidFill>
                  <a:srgbClr val="009900"/>
                </a:solidFill>
                <a:latin typeface="Monotype Corsiva" pitchFamily="66" charset="0"/>
              </a:rPr>
              <a:t>Яцика</a:t>
            </a:r>
            <a:endParaRPr lang="uk-UA" sz="1800" b="1" dirty="0" smtClean="0">
              <a:solidFill>
                <a:srgbClr val="009900"/>
              </a:solidFill>
              <a:latin typeface="Monotype Corsiva" pitchFamily="66" charset="0"/>
            </a:endParaRPr>
          </a:p>
          <a:p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 </a:t>
            </a:r>
          </a:p>
        </p:txBody>
      </p:sp>
      <p:pic>
        <p:nvPicPr>
          <p:cNvPr id="1027" name="Picture 3" descr="C:\Users\dell\Desktop\атестація\Scanned Documents\Рисунок (4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453094" cy="3641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737200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xn--4-1tbapi.xn--p1ai/uploads/posts/2011-11/1320740626_356677e3-7496-48ac-bfff-67f6ee968c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245" y="10923"/>
            <a:ext cx="3266077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xn--4-1tbapi.xn--p1ai/uploads/posts/2011-11/1320740626_356677e3-7496-48ac-bfff-67f6ee968c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30" y="980728"/>
            <a:ext cx="339466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7"/>
            <a:ext cx="5256583" cy="576063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 Досягнення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моїх учнів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dell\Desktop\атестація\Scanned Documents\Рисунок (4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8780"/>
            <a:ext cx="25922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6740" y="4149080"/>
            <a:ext cx="8352927" cy="2743375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                                             Грушко 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Тетяна</a:t>
            </a:r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1800" b="1" dirty="0">
                <a:latin typeface="Monotype Corsiva" pitchFamily="66" charset="0"/>
              </a:rPr>
              <a:t> </a:t>
            </a:r>
            <a:r>
              <a:rPr lang="ru-RU" sz="1800" b="1" dirty="0" smtClean="0">
                <a:latin typeface="Monotype Corsiva" pitchFamily="66" charset="0"/>
              </a:rPr>
              <a:t>                                                                                                         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І місце у конкурсі творчих робіт</a:t>
            </a:r>
          </a:p>
          <a:p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                                             « Як би  я був президентом</a:t>
            </a:r>
            <a:r>
              <a:rPr lang="uk-UA" sz="1800" b="1" dirty="0" smtClean="0">
                <a:latin typeface="Monotype Corsiva" pitchFamily="66" charset="0"/>
              </a:rPr>
              <a:t>…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»</a:t>
            </a:r>
          </a:p>
          <a:p>
            <a:r>
              <a:rPr lang="uk-UA" sz="1800" b="1" dirty="0">
                <a:latin typeface="Monotype Corsiva" pitchFamily="66" charset="0"/>
              </a:rPr>
              <a:t> </a:t>
            </a:r>
            <a:r>
              <a:rPr lang="uk-UA" sz="1800" b="1" dirty="0" smtClean="0">
                <a:latin typeface="Monotype Corsiva" pitchFamily="66" charset="0"/>
              </a:rPr>
              <a:t>                     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Дрозд Іван </a:t>
            </a:r>
          </a:p>
          <a:p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І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 </a:t>
            </a:r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місце у конкурсі малюнків</a:t>
            </a:r>
          </a:p>
          <a:p>
            <a:r>
              <a:rPr lang="uk-UA" sz="1800" b="1" dirty="0">
                <a:solidFill>
                  <a:srgbClr val="009900"/>
                </a:solidFill>
                <a:latin typeface="Monotype Corsiva" pitchFamily="66" charset="0"/>
              </a:rPr>
              <a:t>«Щаслива родина –   багата </a:t>
            </a:r>
            <a:r>
              <a:rPr lang="uk-UA" sz="1800" b="1" dirty="0" smtClean="0">
                <a:solidFill>
                  <a:srgbClr val="009900"/>
                </a:solidFill>
                <a:latin typeface="Monotype Corsiva" pitchFamily="66" charset="0"/>
              </a:rPr>
              <a:t>країна»</a:t>
            </a:r>
          </a:p>
        </p:txBody>
      </p:sp>
      <p:pic>
        <p:nvPicPr>
          <p:cNvPr id="2051" name="Picture 3" descr="C:\Users\dell\Desktop\атестація\Scanned Documents\Рисунок (3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5202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09440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305/09487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764704"/>
            <a:ext cx="4565639" cy="122413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                             </a:t>
            </a:r>
            <a:r>
              <a:rPr lang="uk-UA" dirty="0" err="1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Фотоколаж</a:t>
            </a:r>
            <a:r>
              <a:rPr lang="uk-UA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 </a:t>
            </a:r>
            <a:br>
              <a:rPr lang="uk-UA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</a:br>
            <a:r>
              <a:rPr lang="uk-UA" dirty="0" smtClean="0">
                <a:solidFill>
                  <a:srgbClr val="C00000"/>
                </a:solidFill>
                <a:latin typeface="Monotype Corsiva" pitchFamily="66" charset="0"/>
                <a:cs typeface="Microsoft Uighur" pitchFamily="2" charset="-78"/>
              </a:rPr>
              <a:t>                         відкритих   уроків </a:t>
            </a:r>
            <a:endParaRPr lang="ru-RU" dirty="0">
              <a:solidFill>
                <a:srgbClr val="C00000"/>
              </a:solidFill>
              <a:latin typeface="Monotype Corsiva" pitchFamily="66" charset="0"/>
              <a:cs typeface="Microsoft Uighur" pitchFamily="2" charset="-78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010" y="548680"/>
            <a:ext cx="2141953" cy="33733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2941" y="5013176"/>
            <a:ext cx="8496944" cy="1656184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                         </a:t>
            </a:r>
            <a:r>
              <a:rPr lang="uk-UA" sz="2000" b="1" dirty="0" smtClean="0">
                <a:solidFill>
                  <a:srgbClr val="C00000"/>
                </a:solidFill>
              </a:rPr>
              <a:t>Українська мова</a:t>
            </a:r>
          </a:p>
          <a:p>
            <a:r>
              <a:rPr lang="uk-UA" sz="2000" b="1" dirty="0" smtClean="0">
                <a:solidFill>
                  <a:srgbClr val="C00000"/>
                </a:solidFill>
              </a:rPr>
              <a:t>        Тема</a:t>
            </a:r>
            <a:r>
              <a:rPr lang="uk-UA" sz="2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Апостроф </a:t>
            </a:r>
          </a:p>
          <a:p>
            <a:r>
              <a:rPr lang="uk-UA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після префіксів</a:t>
            </a:r>
            <a:endParaRPr lang="ru-RU" sz="2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фото-уроки\DSC02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40" y="1772816"/>
            <a:ext cx="3096344" cy="21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esktop\фото-уроки\DSC029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3384376" cy="22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ell\Desktop\фото-уроки\DSC028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527360" cy="21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07888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1" cy="6264696"/>
          </a:xfrm>
        </p:spPr>
        <p:txBody>
          <a:bodyPr anchor="ctr" anchorCtr="0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l">
              <a:buNone/>
            </a:pP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Д</a:t>
            </a:r>
            <a:b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      </a:t>
            </a:r>
            <a:b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</a:t>
            </a:r>
            <a:br>
              <a:rPr lang="uk-UA" sz="200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/>
            </a:r>
            <a:br>
              <a:rPr lang="uk-UA" sz="200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Диференційована </a:t>
            </a: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робота                                                                         Гра</a:t>
            </a:r>
            <a: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   під </a:t>
            </a:r>
            <a: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час складання казки </a:t>
            </a: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                                                                    «Знайди зайве</a:t>
            </a:r>
            <a:b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                                                                                                                       слово»</a:t>
            </a:r>
            <a:b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/>
            </a:r>
            <a:b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                                                                     </a:t>
            </a:r>
            <a:b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</a:t>
            </a: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                                                                 Інтерактивна гра</a:t>
            </a:r>
            <a:b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</a:t>
            </a:r>
            <a: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  <a:t>                                                               «Магазин «ТЕКО»   </a:t>
            </a:r>
            <a:br>
              <a:rPr lang="uk-UA" sz="2000" dirty="0" smtClean="0">
                <a:ln/>
                <a:solidFill>
                  <a:srgbClr val="009900"/>
                </a:solidFill>
                <a:effectLst/>
                <a:latin typeface="Monotype Corsiva" pitchFamily="66" charset="0"/>
              </a:rPr>
            </a:br>
            <a:r>
              <a:rPr lang="uk-UA" sz="2000" dirty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 </a:t>
            </a:r>
            <a:r>
              <a:rPr lang="uk-UA" sz="200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                                                                                                                                                  </a:t>
            </a:r>
            <a:endParaRPr lang="ru-RU" sz="2000" dirty="0">
              <a:ln/>
              <a:solidFill>
                <a:schemeClr val="accent3"/>
              </a:solidFill>
              <a:effectLst/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912" y="980727"/>
            <a:ext cx="3168352" cy="86409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Monotype Corsiva" pitchFamily="66" charset="0"/>
              </a:rPr>
              <a:t>Українська мова (3 кл.)</a:t>
            </a:r>
          </a:p>
          <a:p>
            <a:pPr algn="l"/>
            <a:r>
              <a:rPr lang="uk-UA" b="1" dirty="0" smtClean="0">
                <a:solidFill>
                  <a:srgbClr val="009900"/>
                </a:solidFill>
                <a:latin typeface="Arial Black" pitchFamily="34" charset="0"/>
              </a:rPr>
              <a:t>   Гра «Засели</a:t>
            </a:r>
          </a:p>
          <a:p>
            <a:pPr algn="l"/>
            <a:r>
              <a:rPr lang="uk-UA" b="1" dirty="0" smtClean="0">
                <a:solidFill>
                  <a:srgbClr val="009900"/>
                </a:solidFill>
                <a:latin typeface="Arial Black" pitchFamily="34" charset="0"/>
              </a:rPr>
              <a:t>будиночки»</a:t>
            </a:r>
            <a:endParaRPr lang="ru-RU" b="1" dirty="0">
              <a:solidFill>
                <a:srgbClr val="009900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dell\Desktop\фото-уроки\DSC02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91" y="718301"/>
            <a:ext cx="2952328" cy="2133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ll\Desktop\фото-уроки\DSC028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2952328" cy="2067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ll\Desktop\фото-уроки\DSC022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6089"/>
            <a:ext cx="310821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ell\Desktop\фото-уроки\DSC028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875" y="564597"/>
            <a:ext cx="2870475" cy="2133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budschool.at.ua/_ph/13/2/35392067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97088"/>
            <a:ext cx="1435238" cy="23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896102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empleit.net/useruploads/shablony/sh_ramka_det_sk0ln56atem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3" b="7397"/>
          <a:stretch/>
        </p:blipFill>
        <p:spPr bwMode="auto">
          <a:xfrm>
            <a:off x="0" y="-171400"/>
            <a:ext cx="9323512" cy="691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740229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3628" y="548680"/>
            <a:ext cx="6696744" cy="5616623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</a:t>
            </a:r>
            <a:endParaRPr lang="ru-RU" dirty="0" smtClean="0"/>
          </a:p>
          <a:p>
            <a:pPr algn="l"/>
            <a:r>
              <a:rPr lang="ru-RU" sz="2800" dirty="0" smtClean="0"/>
              <a:t>                </a:t>
            </a:r>
            <a:r>
              <a:rPr lang="ru-RU" sz="2800" dirty="0" err="1"/>
              <a:t>Зм</a:t>
            </a:r>
            <a:r>
              <a:rPr lang="uk-UA" sz="2800" dirty="0" err="1" smtClean="0"/>
              <a:t>іст</a:t>
            </a:r>
            <a:endParaRPr lang="ru-RU" sz="2800" dirty="0" smtClean="0"/>
          </a:p>
          <a:p>
            <a:pPr marL="800100" lvl="1" indent="-342900">
              <a:buFont typeface="Wingdings" pitchFamily="2" charset="2"/>
              <a:buChar char="v"/>
            </a:pPr>
            <a:r>
              <a:rPr lang="ru-RU" sz="2600" b="1" i="1" dirty="0">
                <a:latin typeface="Times New Roman" pitchFamily="18" charset="0"/>
              </a:rPr>
              <a:t> </a:t>
            </a:r>
            <a:r>
              <a:rPr lang="ru-RU" sz="2600" b="1" i="1" dirty="0" smtClean="0">
                <a:latin typeface="Times New Roman" pitchFamily="18" charset="0"/>
              </a:rPr>
              <a:t> </a:t>
            </a:r>
            <a:r>
              <a:rPr lang="uk-UA" sz="2600" b="1" dirty="0" smtClean="0">
                <a:solidFill>
                  <a:srgbClr val="0070C0"/>
                </a:solidFill>
                <a:latin typeface="Arial Black" pitchFamily="34" charset="0"/>
              </a:rPr>
              <a:t>Загальні відомості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70C0"/>
                </a:solidFill>
                <a:latin typeface="Arial Black" pitchFamily="34" charset="0"/>
              </a:rPr>
              <a:t> Науково-методична</a:t>
            </a:r>
          </a:p>
          <a:p>
            <a:pPr lvl="1"/>
            <a:r>
              <a:rPr lang="uk-UA" sz="2600" b="1" dirty="0" smtClean="0">
                <a:solidFill>
                  <a:srgbClr val="0070C0"/>
                </a:solidFill>
                <a:latin typeface="Arial Black" pitchFamily="34" charset="0"/>
              </a:rPr>
              <a:t>     діяльність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uk-UA" sz="2600" b="1" dirty="0" smtClean="0">
                <a:solidFill>
                  <a:srgbClr val="0070C0"/>
                </a:solidFill>
                <a:latin typeface="Arial Black" pitchFamily="34" charset="0"/>
              </a:rPr>
              <a:t> Результати </a:t>
            </a:r>
            <a:r>
              <a:rPr lang="uk-UA" sz="2600" b="1" dirty="0">
                <a:solidFill>
                  <a:srgbClr val="0070C0"/>
                </a:solidFill>
                <a:latin typeface="Arial Black" pitchFamily="34" charset="0"/>
              </a:rPr>
              <a:t>педагогічної </a:t>
            </a:r>
            <a:endParaRPr lang="uk-UA" sz="26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l"/>
            <a:r>
              <a:rPr lang="uk-UA" sz="2800" b="1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latin typeface="Arial Black" pitchFamily="34" charset="0"/>
              </a:rPr>
              <a:t>       діяльності</a:t>
            </a:r>
            <a:endParaRPr lang="uk-UA" sz="2800" b="1" dirty="0">
              <a:solidFill>
                <a:srgbClr val="0070C0"/>
              </a:solidFill>
              <a:latin typeface="Arial Black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uk-UA" sz="2600" b="1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uk-UA" sz="2600" b="1" dirty="0" smtClean="0">
                <a:solidFill>
                  <a:srgbClr val="0070C0"/>
                </a:solidFill>
                <a:latin typeface="Arial Black" pitchFamily="34" charset="0"/>
              </a:rPr>
              <a:t>Позакласна діяльність</a:t>
            </a:r>
            <a:endParaRPr lang="uk-UA" sz="2600" b="1" dirty="0">
              <a:solidFill>
                <a:srgbClr val="0070C0"/>
              </a:solidFill>
              <a:latin typeface="Arial Black" pitchFamily="34" charset="0"/>
            </a:endParaRPr>
          </a:p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04746402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http://us.123rf.com/400wm/400/400/jenifoto/jenifoto1207/jenifoto120700070/14495200-sn--n--n--n--n-----n----noe-n-n--n----------n-n----------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9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3.gstatic.com/images?q=tbn:ANd9GcSvYbczfbVTDbLHvgL6vB3yWfqoAb7a4eyFniyBYEHsTvKzij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293" y="1745287"/>
            <a:ext cx="2323090" cy="16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76672"/>
            <a:ext cx="4683423" cy="144016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>
                <a:solidFill>
                  <a:srgbClr val="C00000"/>
                </a:solidFill>
                <a:latin typeface="Monotype Corsiva" pitchFamily="66" charset="0"/>
              </a:rPr>
              <a:t>      </a:t>
            </a:r>
            <a:r>
              <a:rPr lang="uk-UA" dirty="0" smtClean="0">
                <a:solidFill>
                  <a:srgbClr val="C00000"/>
                </a:solidFill>
                <a:latin typeface="Monotype Corsiva" pitchFamily="66" charset="0"/>
              </a:rPr>
              <a:t>Незвичайна подорож</a:t>
            </a:r>
            <a:br>
              <a:rPr lang="uk-UA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uk-UA" dirty="0" smtClean="0">
                <a:solidFill>
                  <a:srgbClr val="C00000"/>
                </a:solidFill>
                <a:latin typeface="Monotype Corsiva" pitchFamily="66" charset="0"/>
              </a:rPr>
              <a:t>у математичне царство….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99" y="3305059"/>
            <a:ext cx="2162780" cy="3027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3497801"/>
            <a:ext cx="5798312" cy="3027541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         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sz="1600" b="1" dirty="0" smtClean="0">
                <a:solidFill>
                  <a:srgbClr val="0000FF"/>
                </a:solidFill>
              </a:rPr>
              <a:t>                         </a:t>
            </a:r>
          </a:p>
          <a:p>
            <a:r>
              <a:rPr lang="uk-UA" sz="1600" b="1" dirty="0" smtClean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                       </a:t>
            </a:r>
            <a:r>
              <a:rPr lang="uk-UA" sz="1800" b="1" dirty="0" smtClean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Диференційована </a:t>
            </a:r>
          </a:p>
          <a:p>
            <a:r>
              <a:rPr lang="uk-UA" sz="1800" b="1" dirty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                    робота на уроці</a:t>
            </a:r>
          </a:p>
          <a:p>
            <a:r>
              <a:rPr lang="uk-UA" sz="1800" b="1" dirty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                    </a:t>
            </a:r>
            <a:endParaRPr lang="uk-UA" sz="1800" b="1" dirty="0">
              <a:solidFill>
                <a:srgbClr val="0000FF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1" name="Picture 3" descr="C:\Users\dell\Desktop\школа 2013\DSC02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99" y="332656"/>
            <a:ext cx="3330805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ell\Desktop\школа 2013\DSC029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4032448" cy="2488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школа 2013\DSC029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164096"/>
            <a:ext cx="3710531" cy="2361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data:image/jpeg;base64,/9j/4AAQSkZJRgABAQAAAQABAAD/2wCEAAkGBhQSERUUERQWFRQVGBgaFBgYGRYYFxgXFxsYFRcYGBcYGyYfFxokGhgYHy8gIycpLCwtGh4xNTAqNScrLSkBCQoKDgwOGg8PGi0kHyU0KiwsLCwvLCwpKSopLCwsLCosKiksLCksLCkvKSwsLCwsLC0pLCwsKSksLCwsLCwpKf/AABEIARIAuAMBIgACEQEDEQH/xAAcAAEAAgMBAQEAAAAAAAAAAAAABQYDBAcBAgj/xABBEAABAgQEAwUFBgUDBAMBAAABAhEAAwQhBRIxQQZRYRMicYGRMqGxwfAHI0JS0eEUYnKi8YKSwiQlY7IVFtIX/8QAGwEAAgMBAQEAAAAAAAAAAAAAAAQCAwUBBgf/xAAwEQACAgEDAwMCBQMFAAAAAAAAAQIDEQQSMRMhQQVRYSIyFHGBkaEGQvAjJDPB8f/aAAwDAQACEQMRAD8A6JNx5Ad30cNdxsQ1vrfQcz4yxCdPnd5ShLT7CUkgWchyLE9d7Rd11KFoU4v02O55n601iAxaj7ROZIunlr/m300Qvg3H6TXrrUHwOFccIk9ioqVlDpJNwkgMlz5+AbWJ5FZfvpuNSORYvrs/v13VRMHrQioAUwzOL6Ps3K7CLdIlKAKgO82hLA8nLFterO/MGVEsw7ljS5JdOKhtGb0H7N9bxHzuIZRlKUClYQkqISpJcJBVq9t/okRSscpcUmBSjOkSZd7IUpNg/wCIpzE+EUyRg01MvN2QXmUwQHUolnJZJJYDU2HW8dlPHYp248HVMN+1KjmoJUrsiEm0wbtoCNfrTWOS4fxVVSF9rKnLBKiogklJJuXSbF7++PqqoDTZRVSVICw4DEEgWJZaregPWMBppK1ZZKzlV+GYAlQOzEEhXxYlg9oqcvciopHSeE/tOmVU7spsmWlGQnuZnJDEk5je21v0u9DUsyXKhchRIKrnT3/QNuDYPh9UmrCKZKhOQSBb2R+IqewTq72+EdtwikMtGefNSAgMuYRZSzchIFzqbAOzPFsJZRGSiokrUV4SA4JfXZhzv1jFLxhI9pJZvLqD5fW8aVXxjINky1zOqiEJ8gHV6xjpsZzMEyJKRs4Utv8AcW90d7CytgljBK//ADyFMlAPRyxbbXfY+O8Y6OsUonuKIG6UqLg30G/7aEGN6gmrLeyP6UpHwETlPLJ1L+L/ADjuQ6ySwkQHYzyo5UKCdnDfFoLwioWGKQkdSnb1i1CUOQj6Agyc6z8IrtJgU0e2tJDaX/TSNmVw/qFrzAl2b3a6dImoRzJB2yZAYpSJkyipL63s9z08ogJIJdU5LISQcytRqW/m1PTXbS6YhMQlClTPZSMx30u8cw4h4gXWqIQeypkXWo2DDdR38B74ptt2Id0dUrm88eX7Fjp6wLQf4e6UvqbBuar36X26CNTDalU0qyhKyDfKbC2hJ8demmjVjDKyZMSqRSAokn25inC1Nqon8CW21ixcNURLpprSmaZOIvM6Sx+Qfm325xZOXRp6trw3wvcz7dfD8Q9PQty8y9iQpK8ghBT39wm4u7MTr46fCPYzYlWSpQ7FBGY+2RsORPM+6PYrhKVkVLj4Gko/+lX4mq1oZMlkhuQ62BO+uvvcxo4NiZUezmKuXYkC50ZX68g3J7RU0yJiSFBz9ac/P94p2MYQQSqWczPpc2t5+MUWO2ue/lDiZuzOGpaiZjfeB/xOkHQKA5/q9niQo5xUgZjd2L/HrZj56RU8M+0FKJqJU9kJFlL1BJLOoM4tdw99QHJFuqJYBcMUrbQ25gv9PGb1Z6TWLf8AZPj4LIWRsTxyiF4jUmYpEozEBRchGYZibl28AfrWt4thquzITmQtFwyil7btGp9pAlonpSjsxNDKUUPnvcFSxpta5s7iwhhHFpm5ZM5Cis2lzAO8ToApPjuH+MaV0Jb98ReXuivVExK1ZqpcxShY9/OoAaByGB6OfCNf+Kl5mkyU30MxRWpurMkf7YmZVYmVUKm9klfdVkSr2cxGXMQdQBoPGIlKlqKkIR95OswAe5BYAeyNbbAHnFuMorrtjPO1lu4Xr5s6pRLlolql5BnV2adAxLtpfQai0XvjGnyCmSm0sSrDbNmOc+OnrGLgHhf+GlDMPvFMVnry8otPEuEdpSggd6Ucw/pNlj4Hyi2MdotbPcyi0NK5i04XQRp4XQ6RbcPo2aJFJsUNIwiUloj4lS2jMBAB7CEIAEIQgA1q+mEyWtCrhSSk+YaOMyaNdTeY0illH2fwht1H8cw28HtHbVCKZK4bK5ylTsolSlHskCyAAfbU+qjq5025mqzUV6db5LL8L5KbuvOPSqlhPlkdg+BmoASEmXShmToub/NM5C1k+uwEvW4slI7Gn19nMnZrMn9Yx1+Kmaexphbcizj5CIWu4ilUShKkjtqgllkaI/lSN19Nt+UY0rbL7N83l/wvyLtNplD/AEqF3/zkk6nD0y0gFhNXcl3yDfXdrQjRxeWgZFIdUzValXN/wnYHV49jcqrxFZNavTRnHMn3NmeylhiwSddANQwbX66xqVkkuCg7v9Nv+nMMNbCMXlVCMyJoOXUcnLBwQ4213Fo2plW4VlWnuKZbPZmIf1HlzYxblPgPqUsIquNcAonpUuWQiY75PwK//Cj4N0G2bhGesSVUlQCmbIH3ebUytmO+U2tsU8o9OLGVVrSskoUxNnI7rsAflaw6x7isxM9EoKCWWkktqkm1juxBDeIjN18qtTS65vDT7P2CrTRhdvi8e5W8I4Yl1NdOXMmCYErzBD3WTe50KRpbVvW6YfgsnMiYwzyFrKTvmmPmzeZJtvHKq1C5K3QSmZLNimxty8Yn+HePsySiqbMo2mswA5KSNPHRvIw5Q1sSzkv1SWns2Ph8Mn+MOF0zQqdJTlWkEzE7KbVQbRXMfB76fAPDmdXbTEBkK+7JBzZgMqv9IfTm52vPIC3CJam7RlEg6J/MOR2HPqIteFUTAAC0TaWTFtpjC3fDsSOG0kTfZgJIOhDEc3jDRyGEKye0BAiKbDQlRA0e0TVPJaIimrh2wSdFW89v084sCUwAegR7CEACEIQAIQhAB4YqmOidNnmSi0sAKUdmOpJ8jFrMUD7TDUKMqTJOWVMSszlaABGX21bJY6bwrqq98MFtNTtmoJ4yQmMcTN/0uHOpSrTJw1PPIdk/zenOIDCayVLqEyJRMyYs5VzUglKVG2RDXbV1Dr1iLm15mH+Ew8KVntMmiy5vMJP4JXxi18L8PIkJOVlqAHaLG4P4EDUI5nVTctbdNolGO6fYfnqI6f8A2+lWX5ZN1eFCXMZJchLEkln5JGgD2tyhHxUTgVszlgSPh4/XWEMpdsZLYxljk5xxNgKqGaVySoS1uNCwChdObRQZ9WNujxrUGMrSJwJzdsllk6v+bxZx5x0HHuHJFQomeZpUm7pUWvayS4Gg26XZooNdhzTiJEqcJYYJ7QHMTz0DC1hGdfCUXlEFyS0upE6UnPMPaIGVIIcKSRq7WI6nYbkxkpV2SC7glviCD6DpfxjQ/wDjZkoo7QZc2l3fS0b1OkmwWAQpO2hsxe9v03jHvy33GOCP4hw9x2gHs2V1B0PPp6RhTw1LqqftZRCZ6DlmIA7qy1lNsTbo72i3IVKmZ5a8wSq6fZylxuWcFtvLrGpwfw6pEyYtRs+VA2IB9v5Dz6Rq6N5gu+SzU2V2aXFnK4Jvgrhz+HkpQS6jdZuQ52TySNPU7xfKCmtGhhtJpFhp5TCNA86fSzlEQmIVUb1dURWMRqXLC76DnAB7h0tU2oQE6JIUo8gC/wC3nF6iLwHCexl9721XWeuw8BEpAAhCEACEIQAIQhAAiifa3g82opZaJJI+9HaB2TkyqLrP5QQDF7iE4zwwT6OZLU7d0kAs+VQUR4FmjsWk8s6s/wBrwzkuCYUlQ7GmJTJdp9SAc04i+SWNUyx79+UW6hCE2TYAOzX1Y35vrz8RfJh4HZgJSEAd1Gxbwbx8ddXjXqUZGSnxPMjrfXX6eLXJyeWaNFEa1hcmeYQ4f/SQ567dPoQjyldaTnDAgAc25k7a/GEcLmzRx6snpGWmkJWEu5UvKoq3IB1Ddb78oouKYjWkhE5KkJmBgjKCkswJS73uN/je+4xjKZMnOULmZX9lu61++Nct9Q/WOf4/jQqVZkjKQCkkKbMl8yXS7OHO9/IQjqZYXJOqpy7s+aelWFBBSrM4Yb3vb3RLy0qSVJIbKLaOOZPM3zRpcN4yuVMK5iwUhAGZRSWLukE+0A4I8BvpE8ZkiesrlzDMYBKlBKk5lbO4DbuBbws+dLTdRZi+5OX08mKgpsywNst+Xg+zt8YueF0elojcKoW0+v2i24fSxpaejow2mRfb1JfBu0NPG3UzGEfSE5REXX1MMFBH4lVw4aw3OvtljupPc6nc+Ue02CrnF1ulHvPQcvGLPJkhKQlIYAMB0gA+hHsIQAIQhAAhCEACEIQAIwVsvNLUOYPwjPHyqA6ngoKlEBgDmDa9bjw39D0jC4LEjx2Ph1+tNIyVE0matC+7lUQg+B/Fzf5jkI15k1zo3Xd31+vPVotSNqMfJsz0ApAcs4J1BLHn5coRHJSLc3J38PlCA52XBB8X8USkKVISksUnItBSpWbZSgbKB5g3D7xRKmtzoCZiUJObMVpAM1ewBINhysNBrYRaMb+zLs8n8LMUpKld5SiGSlnKiUtmJJAASNHvyiMTwE0ClT86gkEJpiRmUpeUOsjRIHeIHQWtdKcJSeWcUsIg0zSQQkMCQlKdS5L+ZsHNttNI6LwhgRlSwCXKi55PoWD+X+Yr3CGBlZE6Y5zXS9ySdVHx28H1N+p0eGiWkKnESxtm9o+CNTHaq8dxLUXuX0o28NpIslPLCQ5sIr8nFRpKT/qVr5JFh5vElSylKLqJJ+vSLxMkZi81hpz+v2hKoUi5Dnr8hGSTLYRmAgAAR7CEACEIQAIQhAAhCEACEIQAI8VHsIAKTj9GO3VYkkg20Yga+cRUyQQHIG7fof06xaeIUELCk3dNxzAd4gqyckSxlJBJcctNG57+/cRYmatM24ojJaFWOubfYQjPmzOAC9h0ffqR4/O6O9ixvPBtV+IS1gpCbJ289/5n9Ot4r8zh8VE5ExbzVJ7siUr2EqNysj8WjubBtLAmcBSoKJZKk+0NH6h9frm8a9ZVGRThSbTagEJP5JAsW3BUd+Q6RGXGCm+SrjtPg18ul7lPlXOHtTWGVB3EtPT83pHxSylTFZlkqUdSS5MaGH0bxbcMoNIgZht4ZRNFgp5LRgpKdo30pgAJEfUIQAIQhAAhCEACEIQAIQhAAhCEACPDHsIAILiiZkQF7A38w/yip1sxSkMUvdwQLhtnbzi8Y6j7kn8pB9/7xTZ60hhYE+zdvIfXviSHdO+2DXk3CX7vLqBu31rCMsqaFpCCliBryO5vtf6DGPYkMvDZixCWEoJSXJLHx6Rh4ikvU5BpKRLQPBKQfiTGxiEwKlBQ5/Axv4lRvVTDzI+CYjIQvbc3k18Lw+LVRUrARrYfRtEzKQ0RKD7QiMkeCPYAEIQgAQhCABCEIAEIQgAQhCABCEIAEIQgA1sSQ8pY/lLeLWjm0xCV5JiwWNiRpuedvLrewMdQWLRQ62VlOVwA5B2LDkGbla+g10iURzS8tGsJSWdJLksW16j/ABCM8maooJZmLJ/mO5Hj4/qUTHHAxV8sdkQn8NiTa8WOVKzlK/zIQf7UxBTQ6FBRv8YsHDCs9PLfVIKT/pUR8GiEuTPvTUu5KU8lo2hHiEx9REXEIQgAQhCABCEIAEIQgAQhCABCEIAEIQgAQhCADwxSsfSBNWC7FT+od/jF1MUvi6VlqEqv3kaPaxLn0b3RKPIzpe88Gj/FpSlsxOx6tqdIRgRlUQ4Yi3iPDnePIswanTS8mebMSVsPA9f2+raxOcFzO4tP5Zh9FgH4gxFqQhTqDHL4MDqXPLU+p6Dd4QmNPmp/MlKvQt8xEJGfqVwy3CPYQiAkIQhAAhCEACEIQAIQhAAhCEACEIQAIQhAAhCEACK1xdSZjJVuCoeof5G0WUxF4/Thco5rAEF/COrknW8STKXNoGuLqOmwA19f8wjfTKALP3ibbuYRZuNTryRhQUJUAnTce+77/RGgGzg68lcnkoKT7n+UQtOHOewL3HLr5/p4RvlRRNkrOy0v5kA+4xGZRqY9kzoMI8THsQM8QhCABCMRngKCXuXYeDP8RGWABCEIAEIQgAQhCABCEIAEIQgAQhCABGtiA+7X/Sr4GNgxH4ti8qQkdqoDOQlI3UpRYADeAlFNvCKWqahN1Kuojvfl5AAfQ8GdGCarvFBPs2zWu1m93uhFvY0lGL7mKTQ37xfkOZ8dh9c43cTT90CHcD3iPJiQsFaSykm4O+zp0c+/55lIzSS4gkR1Clt7l4pp+ZCVfmSk+oBjNFMxHEFJwgLQWUkJAPIoWAP/AFiwcPYyKqnlzk/iHeH5Viy0+SgREHF7dxlb1u2m/OnpQHUWEVfGOPpUpwgZle7zb4axH8e4yQpMtJ2Pq5SfhHMcQq7sTc7cvrltGTfqpbtkDQp06a3SL/w5xIuprAonuo7v9S5pCT/aD4BI8+lpjlX2VYdnmFZ9iW5T/MsjJmPgHAfmW0MdVEM6XO3LKtRhSwj2EIQ2LiEIQAIQhAAhCEACNesq0ykKWsslIJUegvGxFI+0zEimUiSC3aKdX9KG/wCRHpHUssv09LvtjWvJc6eeFpCk6KAI8DcR9mKbwPxEDKTJWWKbJJ5aAeGz+XJ7i8DWDl9MqZuEjBX1qZUtcyYWShJUo9BeOD4pxSuqrUTllkpWns07ISCCPPcmOg/bBiRRSIlpLdqsBX9KRmb1yxxx4Tvm08I9Z/T+gjKqV0uXlL4R1usliZNUtBYEv/uZRB6h2hEDwniHay8pJzM3PvIa55gpKT45ucIerlujkyrtP0ZuD8E6uRlLJUD+bkD08o26aY8sg6h3HjGlSFyoPuGGj6AMB9fPfoZ4IIcXdm94iTkuBeyTlBm3gspE2kmypiQpKVqBSbhlAH4kxuYLPEqcZQYIWHQBYBQsR5tEPSYh2MqeyXOYKVp7IDnzYFm3MQGN8XD+Ip1SFOgKT2hII1UkkB7g5QQfGEZ0X2WxcOP4M3q1wi93Jg+0SYUVigXALEOGdxdn1D+94r/DnDU2vnKEsgJTdSjsCdebk3aOi8aTyVkBtUi4cXfY25RvcBJc1FgGKAGDDQksBYRD8GtzlkuWqe3akTfD3D8ukkiXLc/mUdVHmeQ5DaJIzQCA9zp15wUWEUqjxxU/Fgi4TLRMABfUZXcc7iGHJQxEUnPD7+S8QjwR7FhIQhCABCEeGAD5VMbXfSPoKiB4mqCns2LEEn0jPh+OJUO9Y/X1aM/8fVG90yeGi/oScFNcExHLftQmf9XLG3ZW/wByo6eiaDoXih/angily0VEsOZThba5Dd/Ih/AmNOppsb9LnGvVRc+OCl01SUkFJYj6846XwZxB26ChR7yRa720IfdnF+RHKOOS62Lp9mE4rq1EaCWX8yAPrpF049j0Xquli6JTfK4Jj7X8MVMpEzEh+xW6v6VDKT5WjjQj9PTpAWkpUAQQxB0IO0czxT7JZP8AEDJNVLlrJOXKFZdyAonS+8ZWoh/cK+i+rQ09bpt+WircCUq1zVZSwTd9nIZvR/dCOl0fDUqjkdnKcssFSlXUXDOSAPSEM0rZHBm67XPUXOcF2ITD5bzAC/tBvXQxuUlOpE0hae6onK9iFDUDofnvGHB5YXOQtCiU5gdyzkApJ2H7dSJvGpLhexHeB5EX/WFNbN1zjZHwVRtynBEUiS65qD+NPxcfOObrkFRSkalSQPFRCfnHRKGtExaVJL2ILMzhlbeRir0UtKMQAUCUpnGwc6ElNgL3aN7Q2qVTkvYwNXW1Ykyf4jmPOA1+89ybfKLB9nye5PPOb8EiKniE3PPl5HUm5e25Jve0W3gghFNMW7pK1qdmFrEB72Zr9Yz3JDeME/X1WVJ57eMQOHK/6xI/8ayfEkD5RWcS4iMqoBIKxlVmS+hWcwZ7DT39BG19nVbMqamfOW2RHdR4qaz7gJTy/FGTPfbescIK9VU1s8nRQY9j5j0GNXKOnsIQjoCPDB49gAgOK5Ty0q/Kq/mIrktcXqtpRMQUK0IaKJWUqpKilY8DsRzEeO9d0cuororszZ9Psi49N8knQ4opBd3G/wBbxakKC0g6gj3GOfomXbeLxhUsolISrUD94Y9Avse6uXC4KtfVGLUlyVfGfsupZqitGaUdSEEBJPgQW8okcAo5FLI7iBLCX7Q6kka5jqbPFjiJnIyTS/sTLHlm29RHor7Jpp57C71NtsOnKTaXBLJUCHG8R2KWXKPJbeSnH6RpYDXpl9pTrUAZBASSdZSg8vXUi6f9PWM+L1yFI7qgopKTYuzHXwiF7zU5FFa+tI01FSplUh+6hMtSRyDOG6OhXrCNSRiIFarMXTOkgMA7dmTYk7nOfBusIvolvgmglFp4IKilrkTQpBLFnDu41056ENb/AJSmM1C0mxBTMFy2h0OW9rNGSspCpJKCxH+WPQ8+p10j4rUFVMkkMpFj0/CflCPqsH0d0eUaNCjuWSpUNf2E5MtgQuclId7ZnFvIiN1FL/3ZPUhf9jn3iMSqVBqpJmB0KUAbkMoHulxyJT/tidlUv/cUL/8ACp/FJI+cXek350ssi/q1cetBpckPxWkGfoHKrlg5/WJHCOJgpKqREsgS/bmOMrlT5QkC1vhEXjSs1QB/NGjhKeypaidoqomzCn+kqMtH9qVK84T08knOTF/UJbKVgjsXrcypkzm+X4J9zRY+AOKJSKRciW6Z6SVKUQGUSQnundgwikYzUBKG8SfKw97xCcKYr2VQpyTmSUkeJBvz09w5CLoQf4eyzz4MP0yG65Nna0YnPIuokdS3wjIrE1yk5isJA1JUQPNy0QdDiIKARyvfdornGuKlpaUqclR5FrM4Be4fXrHldPPUW3KtTZ7DUbK6nY0jqNHx/RdmkzaqSFEXGca+EStLxFTzW7OchYOmVQI92nnH5sqqgS5SpQIWJpzTFENMJDEAqUHABD25xr0OeWkpROKUqYqAIDtpd+sezjKSjhnmvxKbP0NV42qVUKCSFoUygHfZixB6aRq499o0ump1zTLKlJysjME5ipSUi7HKO87kaA6xS+F6tUymQSSrKVBySTZTZgfxJezi1uVzK4lgYq5Kktcg5gBq+pHVtR5+GVK66nUbHw+6/IbXZJvyMM+2FU2eiXNpVSUqUE5hNStiQVJcKlpsyTce+MH/APXJcxBM+SmXJJOSbMX2ilsoBWWShAZkvfOwIa5tFcxPB50iWKipUpSZeUZHyqm5AUoSCBZIcOrkLXaK3htIqpqaaWWClrDhKXSESwZoShGyQEs21ze768k5fS+DUjp623JcKOefPsXCT9oKSuZklS0IFkuJpX43WwPRhrEti3GlYiRmSZSQWGY5wU8jZbWPyDHSKpx1TlM5IQUpmFKgZYlgAy1KKu8t+8vM42sNnuxSSaUS2JnUa8oV3nKTuFA6An9OT8rqSi8RS/zyeX1a1asbhY3t5Xx8Fx4T46mVUomomFMwKIGV0pUAzkX1Dhw8bE/iBZUrJ7B7qSoLWtakm6kgKDJBBY73OkVimUmnB7RKOwn5DTnQoIKXmE7ICQRzO1nItlPWU5lFMxUp1FwoKEwqAsHZPddICuUclPmEkP0RnqqISqlh579u/wCR8GuRMHarUDMklQQAAFTApgXcl9jqzhojcW4pX2akyikqPsqSAQQDq9w1j5xXBiINQEInIWVyldqgDupIAUzcxcP4xYOGcSkynROAK13QkjMQANWJtYWG7O2j1RipJVr9USs0OqpkrZWdovPZ8+XlNf8AZE02MTnlrnLOYFg7ApStgCwAy8+obpHkaNYXVNHPvA6uDooHffqC4LG0IhGx1fSj3ldFGqhG6PDXhHUZrpICQS/K/rv9HwOWS6xMllJFrHa7i3mIi8Yo5KlypdXPMpcxyiUlwTcBOZTsL/ma9hpFqk0RRKCbkJFioustzI1t5w5qI763E8j1cSOc4vKPZvukg/8AH4xasLIWETv/ABH+7I/wiJxml760/mdv9Q/V4cK133C0n8AI9TmHxI8o8/6bb03OtmnrK+rXGa8EJXKKqgAaqLDxO/xhxEoJEuSiyUJBbyyp9w/uj3CkdrWKV+GWmx2zKLP6P6REYtXZlTJmxfL4CyfgPSLoRxF/J5j1i7itFS4lre8wOp/tTb43iAwqcRNCnu/7x3T7O8EWGK5SFIUMxExCSU5h3SklLgkN0N/Ec5+0bEZKsUUiRIlyUyTlUUJCSuYwKlKbkSw8Cd42cYocSWhq6e0nMOrzkipcRVSjN19kOPMkH5ROYcruxXccX96r+hP/ALPGBoa0r2zV18s1NGlU1i1EZk5mbV9tozFCSEtsLsDrrfyf0j4TlzjPmKH7wSwUR0JcAx4SllDJmzBkkkjJf2mBYlnF7XjfZ5+KTOi/Z5NWmmOYpURMOToizi2ruQ3Ux0HBJqH7RJJA1ToXOnQjrt1cPReC5Sf4cFmAKju7tb1Y3bpFkkTVJXmBuwGhyt+Vtx/nW8WOnqYyuDehGEqkmzU42qEVEtSUpLpfMMwKiPaJSCc1rvZhq+rV37P5JlYhnQQpEuQoKJITeaU5UpfU9xXpEriNEtM5UyQo9msJCt1S5oOZAO4LZsqtwTuDG9w3hYeecqkzFZMzMUsHy5BsHzEjZw2zRcOVkZjJLT7fd4/buUXjGfNm1k+YqfMCQU5m7qZYLqTLum7ZXdrkx9MiWntTMnrQtH3UmcW7cuodpMSACmncAfmUQwI1FlnYMZXbzalCVpmlAlSN5y0OAVZbplAqvurQdabxIqcqpmLqjLRMUEJKUXGUXBTmNmDMNhHMuPklVTVZt+hY75fn9yaqcQVUUgmFCgDlKnSruzAQQMxDHQBITlABTyjX/wDvaFlSpctMkBDdmGyk/nZmJ525babcvFKmfRCUvs05wMwY5wzC5JYPlSSOfSK4jhNS5oCixMwJObVSVEsrcOwUfFJvC1dvUzHz7GPpNRp9JZNZzHLeX/PH5ckThWJr/igtZfMolZADlze7O3SJ2ZiYm4gk0zpSkKLnvOcpBJfUuY2eI+BBITnRmUgBiwBV3u6CQbe0Rp7jrFl6UJKWzC5DWO9769XhlxdU0pLA5X6zo76E39UW8Y8v3X7Elh0xXaKSsknva89/lCFFVpmqRORYKOVY5KhCF6UbGe8psrlVB1fbjt8HXMUwOVVTu0T7SUpCgbEA3B8LkeIjflVU6YFolAEyu6SotmUBoC3gfMRhp5BzFbkOGAGjfOMaJq5JOUWJctzsL+QEaLR87awzBxFSKGVZSRZjyB2D6alvTnFXkT+zmTkbLTmHiL/M+kXpGOJU2cAsXD8xofGK7xwtU0I/h0pTYlagkFXIB2sNX5vGVL07FjshL9B+GuxXslHJCUw7GkWv8U0kDz7o/tClecViqIKkINklQzf0i36+kWqvTMUpCezQZSG7veBNgDcG24GvnFwwOhoXSpEhPaAAutIKkkdVddxDEdO01nweev007rt7fY1MWUmcmUkrXIC7IAzgEgBmUPZs24fq0UDjT7M5xqlVSSFS5iMyy4ftgkJY9FnvZuZLtHYK+fLXlBIsXGnKI/FJ4V90lPd/EbMdyPK3r4GHlHd2NOqOWvg4nSZ5YyrlrSf5kkelrxB4zecpvyp/WO6fwrApAYe8NYM3T1vuTFI46wcTUpnJS6kjKogMSASQTzZ/eIVholVNziy/WQc6ntOcKEdA4RFJUywmdJlrnS094lJSSBYKOVQzlmcty5xz+clt4zYXUL7ZHYEiY/da/uA025c7Q5XLbJZ4MHZJpxjydjTNEsZZKUykgMyBl+H7x89uSbqJ8SY0BNLXuRqzs+5A1b9o+E14B5+p+H+I2I9NQexCrqvjYlbktfDeHJMwukHOClQaxTdWUgasbvq8WgYXKQk5UgBVrFiqxs78nipcPViUnPMzBgcoYgl7a8rRMnG5SwkKScydCxJB5gqHV3OmsZNiw2oo9BVCxxTeSi8b1MzNUFSiAQAQdQyVFOX8ocbR84dgtLKSmYJRTOyjvrCyoOAFZXe99n16xm4twmbNmTcvfSsgA2T3Wa77hy8aeMVk9NHT9ocy0gibl2Isl2DXA269YhBOVkYY7Pkaun06FJd2kzHVykO6c1zslgB6+73xozpuRUlfeJRNSSGAtcG73O7CNAY+oc4+J2NLVovJ4JBf1MN2emRhJWVpuXxg87GVV831Gop59y5cRTQqinKSXBQ4I8Q0c843rnm5UpAuwtztEt/9hmMQlSWV7QKbE2L5X+YeILGqAz1OFgfXrBq1bbNYg/2ENF6XHSxUnZFpNvs++Gl49+xe6nhaVKlPS+yGKwbqCgwznxa8I0qDiApSkKU6gAFEblrlusexkQ9M10YqM0pfLffB7bS/1HGmtQceDpVOYJPePlCEPi0jOmUCC4HpEZNQAsgAAMf+MIRBi75M6ZY5D0j7TLHIfQj2EciSR8V/dl922ulto+li6fL/ANUmEInHgsgYqnbx+RPxA9IiK8/eeRhCJIdjyiPxDDZS7rlS1EkOVJSTqNyIGgly5Y7OWhDm+VKUvrqwvCEcX3C9X/KeJTf65RJrQBKQQA9i+7vzhCLB25djbmC311jU/EnxPxhCIlPsb04RpYqkEAHRh8RCEC5IL7yCxGlR2aDlS5FywfSISZTp/KnU7CEI16uDB1q7y/U1FyE/lHoIwJkp5D0EIQyzHf3GZUhP5R6CEIQI7H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data:image/jpeg;base64,/9j/4AAQSkZJRgABAQAAAQABAAD/2wCEAAkGBhQSERUUERQWFRQVGBgaFBgYGRYYFxgXFxsYFRcYGBcYGyYfFxokGhgYHy8gIycpLCwtGh4xNTAqNScrLSkBCQoKDgwOGg8PGi0kHyU0KiwsLCwvLCwpKSopLCwsLCosKiksLCksLCkvKSwsLCwsLC0pLCwsKSksLCwsLCwpKf/AABEIARIAuAMBIgACEQEDEQH/xAAcAAEAAgMBAQEAAAAAAAAAAAAABQYDBAcBAgj/xABBEAABAgQEAwUFBgUDBAMBAAABAhEAAwQhBRIxQQZRYRMicYGRMqGxwfAHI0JS0eEUYnKi8YKSwiQlY7IVFtIX/8QAGwEAAgMBAQEAAAAAAAAAAAAAAAQCAwUBBgf/xAAwEQACAgEDAwMCBQMFAAAAAAAAAQIDEQQSMRMhQQVRYSIyFHGBkaEGQvAjJDPB8f/aAAwDAQACEQMRAD8A6JNx5Ad30cNdxsQ1vrfQcz4yxCdPnd5ShLT7CUkgWchyLE9d7Rd11KFoU4v02O55n601iAxaj7ROZIunlr/m300Qvg3H6TXrrUHwOFccIk9ioqVlDpJNwkgMlz5+AbWJ5FZfvpuNSORYvrs/v13VRMHrQioAUwzOL6Ps3K7CLdIlKAKgO82hLA8nLFterO/MGVEsw7ljS5JdOKhtGb0H7N9bxHzuIZRlKUClYQkqISpJcJBVq9t/okRSscpcUmBSjOkSZd7IUpNg/wCIpzE+EUyRg01MvN2QXmUwQHUolnJZJJYDU2HW8dlPHYp248HVMN+1KjmoJUrsiEm0wbtoCNfrTWOS4fxVVSF9rKnLBKiogklJJuXSbF7++PqqoDTZRVSVICw4DEEgWJZaregPWMBppK1ZZKzlV+GYAlQOzEEhXxYlg9oqcvciopHSeE/tOmVU7spsmWlGQnuZnJDEk5je21v0u9DUsyXKhchRIKrnT3/QNuDYPh9UmrCKZKhOQSBb2R+IqewTq72+EdtwikMtGefNSAgMuYRZSzchIFzqbAOzPFsJZRGSiokrUV4SA4JfXZhzv1jFLxhI9pJZvLqD5fW8aVXxjINky1zOqiEJ8gHV6xjpsZzMEyJKRs4Utv8AcW90d7CytgljBK//ADyFMlAPRyxbbXfY+O8Y6OsUonuKIG6UqLg30G/7aEGN6gmrLeyP6UpHwETlPLJ1L+L/ADjuQ6ySwkQHYzyo5UKCdnDfFoLwioWGKQkdSnb1i1CUOQj6Agyc6z8IrtJgU0e2tJDaX/TSNmVw/qFrzAl2b3a6dImoRzJB2yZAYpSJkyipL63s9z08ogJIJdU5LISQcytRqW/m1PTXbS6YhMQlClTPZSMx30u8cw4h4gXWqIQeypkXWo2DDdR38B74ptt2Id0dUrm88eX7Fjp6wLQf4e6UvqbBuar36X26CNTDalU0qyhKyDfKbC2hJ8demmjVjDKyZMSqRSAokn25inC1Nqon8CW21ixcNURLpprSmaZOIvM6Sx+Qfm325xZOXRp6trw3wvcz7dfD8Q9PQty8y9iQpK8ghBT39wm4u7MTr46fCPYzYlWSpQ7FBGY+2RsORPM+6PYrhKVkVLj4Gko/+lX4mq1oZMlkhuQ62BO+uvvcxo4NiZUezmKuXYkC50ZX68g3J7RU0yJiSFBz9ac/P94p2MYQQSqWczPpc2t5+MUWO2ue/lDiZuzOGpaiZjfeB/xOkHQKA5/q9niQo5xUgZjd2L/HrZj56RU8M+0FKJqJU9kJFlL1BJLOoM4tdw99QHJFuqJYBcMUrbQ25gv9PGb1Z6TWLf8AZPj4LIWRsTxyiF4jUmYpEozEBRchGYZibl28AfrWt4thquzITmQtFwyil7btGp9pAlonpSjsxNDKUUPnvcFSxpta5s7iwhhHFpm5ZM5Cis2lzAO8ToApPjuH+MaV0Jb98ReXuivVExK1ZqpcxShY9/OoAaByGB6OfCNf+Kl5mkyU30MxRWpurMkf7YmZVYmVUKm9klfdVkSr2cxGXMQdQBoPGIlKlqKkIR95OswAe5BYAeyNbbAHnFuMorrtjPO1lu4Xr5s6pRLlolql5BnV2adAxLtpfQai0XvjGnyCmSm0sSrDbNmOc+OnrGLgHhf+GlDMPvFMVnry8otPEuEdpSggd6Ucw/pNlj4Hyi2MdotbPcyi0NK5i04XQRp4XQ6RbcPo2aJFJsUNIwiUloj4lS2jMBAB7CEIAEIQgA1q+mEyWtCrhSSk+YaOMyaNdTeY0illH2fwht1H8cw28HtHbVCKZK4bK5ylTsolSlHskCyAAfbU+qjq5025mqzUV6db5LL8L5KbuvOPSqlhPlkdg+BmoASEmXShmToub/NM5C1k+uwEvW4slI7Gn19nMnZrMn9Yx1+Kmaexphbcizj5CIWu4ilUShKkjtqgllkaI/lSN19Nt+UY0rbL7N83l/wvyLtNplD/AEqF3/zkk6nD0y0gFhNXcl3yDfXdrQjRxeWgZFIdUzValXN/wnYHV49jcqrxFZNavTRnHMn3NmeylhiwSddANQwbX66xqVkkuCg7v9Nv+nMMNbCMXlVCMyJoOXUcnLBwQ4213Fo2plW4VlWnuKZbPZmIf1HlzYxblPgPqUsIquNcAonpUuWQiY75PwK//Cj4N0G2bhGesSVUlQCmbIH3ebUytmO+U2tsU8o9OLGVVrSskoUxNnI7rsAflaw6x7isxM9EoKCWWkktqkm1juxBDeIjN18qtTS65vDT7P2CrTRhdvi8e5W8I4Yl1NdOXMmCYErzBD3WTe50KRpbVvW6YfgsnMiYwzyFrKTvmmPmzeZJtvHKq1C5K3QSmZLNimxty8Yn+HePsySiqbMo2mswA5KSNPHRvIw5Q1sSzkv1SWns2Ph8Mn+MOF0zQqdJTlWkEzE7KbVQbRXMfB76fAPDmdXbTEBkK+7JBzZgMqv9IfTm52vPIC3CJam7RlEg6J/MOR2HPqIteFUTAAC0TaWTFtpjC3fDsSOG0kTfZgJIOhDEc3jDRyGEKye0BAiKbDQlRA0e0TVPJaIimrh2wSdFW89v084sCUwAegR7CEACEIQAIQhAB4YqmOidNnmSi0sAKUdmOpJ8jFrMUD7TDUKMqTJOWVMSszlaABGX21bJY6bwrqq98MFtNTtmoJ4yQmMcTN/0uHOpSrTJw1PPIdk/zenOIDCayVLqEyJRMyYs5VzUglKVG2RDXbV1Dr1iLm15mH+Ew8KVntMmiy5vMJP4JXxi18L8PIkJOVlqAHaLG4P4EDUI5nVTctbdNolGO6fYfnqI6f8A2+lWX5ZN1eFCXMZJchLEkln5JGgD2tyhHxUTgVszlgSPh4/XWEMpdsZLYxljk5xxNgKqGaVySoS1uNCwChdObRQZ9WNujxrUGMrSJwJzdsllk6v+bxZx5x0HHuHJFQomeZpUm7pUWvayS4Gg26XZooNdhzTiJEqcJYYJ7QHMTz0DC1hGdfCUXlEFyS0upE6UnPMPaIGVIIcKSRq7WI6nYbkxkpV2SC7glviCD6DpfxjQ/wDjZkoo7QZc2l3fS0b1OkmwWAQpO2hsxe9v03jHvy33GOCP4hw9x2gHs2V1B0PPp6RhTw1LqqftZRCZ6DlmIA7qy1lNsTbo72i3IVKmZ5a8wSq6fZylxuWcFtvLrGpwfw6pEyYtRs+VA2IB9v5Dz6Rq6N5gu+SzU2V2aXFnK4Jvgrhz+HkpQS6jdZuQ52TySNPU7xfKCmtGhhtJpFhp5TCNA86fSzlEQmIVUb1dURWMRqXLC76DnAB7h0tU2oQE6JIUo8gC/wC3nF6iLwHCexl9721XWeuw8BEpAAhCEACEIQAIQhAAiifa3g82opZaJJI+9HaB2TkyqLrP5QQDF7iE4zwwT6OZLU7d0kAs+VQUR4FmjsWk8s6s/wBrwzkuCYUlQ7GmJTJdp9SAc04i+SWNUyx79+UW6hCE2TYAOzX1Y35vrz8RfJh4HZgJSEAd1Gxbwbx8ddXjXqUZGSnxPMjrfXX6eLXJyeWaNFEa1hcmeYQ4f/SQ567dPoQjyldaTnDAgAc25k7a/GEcLmzRx6snpGWmkJWEu5UvKoq3IB1Ddb78oouKYjWkhE5KkJmBgjKCkswJS73uN/je+4xjKZMnOULmZX9lu61++Nct9Q/WOf4/jQqVZkjKQCkkKbMl8yXS7OHO9/IQjqZYXJOqpy7s+aelWFBBSrM4Yb3vb3RLy0qSVJIbKLaOOZPM3zRpcN4yuVMK5iwUhAGZRSWLukE+0A4I8BvpE8ZkiesrlzDMYBKlBKk5lbO4DbuBbws+dLTdRZi+5OX08mKgpsywNst+Xg+zt8YueF0elojcKoW0+v2i24fSxpaejow2mRfb1JfBu0NPG3UzGEfSE5REXX1MMFBH4lVw4aw3OvtljupPc6nc+Ue02CrnF1ulHvPQcvGLPJkhKQlIYAMB0gA+hHsIQAIQhAAhCEACEIQAIwVsvNLUOYPwjPHyqA6ngoKlEBgDmDa9bjw39D0jC4LEjx2Ph1+tNIyVE0matC+7lUQg+B/Fzf5jkI15k1zo3Xd31+vPVotSNqMfJsz0ApAcs4J1BLHn5coRHJSLc3J38PlCA52XBB8X8USkKVISksUnItBSpWbZSgbKB5g3D7xRKmtzoCZiUJObMVpAM1ewBINhysNBrYRaMb+zLs8n8LMUpKld5SiGSlnKiUtmJJAASNHvyiMTwE0ClT86gkEJpiRmUpeUOsjRIHeIHQWtdKcJSeWcUsIg0zSQQkMCQlKdS5L+ZsHNttNI6LwhgRlSwCXKi55PoWD+X+Yr3CGBlZE6Y5zXS9ySdVHx28H1N+p0eGiWkKnESxtm9o+CNTHaq8dxLUXuX0o28NpIslPLCQ5sIr8nFRpKT/qVr5JFh5vElSylKLqJJ+vSLxMkZi81hpz+v2hKoUi5Dnr8hGSTLYRmAgAAR7CEACEIQAIQhAAhCEACEIQAI8VHsIAKTj9GO3VYkkg20Yga+cRUyQQHIG7fof06xaeIUELCk3dNxzAd4gqyckSxlJBJcctNG57+/cRYmatM24ojJaFWOubfYQjPmzOAC9h0ffqR4/O6O9ixvPBtV+IS1gpCbJ289/5n9Ot4r8zh8VE5ExbzVJ7siUr2EqNysj8WjubBtLAmcBSoKJZKk+0NH6h9frm8a9ZVGRThSbTagEJP5JAsW3BUd+Q6RGXGCm+SrjtPg18ul7lPlXOHtTWGVB3EtPT83pHxSylTFZlkqUdSS5MaGH0bxbcMoNIgZht4ZRNFgp5LRgpKdo30pgAJEfUIQAIQhAAhCEACEIQAIQhAAhCEACPDHsIAILiiZkQF7A38w/yip1sxSkMUvdwQLhtnbzi8Y6j7kn8pB9/7xTZ60hhYE+zdvIfXviSHdO+2DXk3CX7vLqBu31rCMsqaFpCCliBryO5vtf6DGPYkMvDZixCWEoJSXJLHx6Rh4ikvU5BpKRLQPBKQfiTGxiEwKlBQ5/Axv4lRvVTDzI+CYjIQvbc3k18Lw+LVRUrARrYfRtEzKQ0RKD7QiMkeCPYAEIQgAQhCABCEIAEIQgAQhCABCEIAEIQgA1sSQ8pY/lLeLWjm0xCV5JiwWNiRpuedvLrewMdQWLRQ62VlOVwA5B2LDkGbla+g10iURzS8tGsJSWdJLksW16j/ABCM8maooJZmLJ/mO5Hj4/qUTHHAxV8sdkQn8NiTa8WOVKzlK/zIQf7UxBTQ6FBRv8YsHDCs9PLfVIKT/pUR8GiEuTPvTUu5KU8lo2hHiEx9REXEIQgAQhCABCEIAEIQgAQhCABCEIAEIQgAQhCADwxSsfSBNWC7FT+od/jF1MUvi6VlqEqv3kaPaxLn0b3RKPIzpe88Gj/FpSlsxOx6tqdIRgRlUQ4Yi3iPDnePIswanTS8mebMSVsPA9f2+raxOcFzO4tP5Zh9FgH4gxFqQhTqDHL4MDqXPLU+p6Dd4QmNPmp/MlKvQt8xEJGfqVwy3CPYQiAkIQhAAhCEACEIQAIQhAAhCEACEIQAIQhAAhCEACK1xdSZjJVuCoeof5G0WUxF4/Thco5rAEF/COrknW8STKXNoGuLqOmwA19f8wjfTKALP3ibbuYRZuNTryRhQUJUAnTce+77/RGgGzg68lcnkoKT7n+UQtOHOewL3HLr5/p4RvlRRNkrOy0v5kA+4xGZRqY9kzoMI8THsQM8QhCABCMRngKCXuXYeDP8RGWABCEIAEIQgAQhCABCEIAEIQgAQhCABGtiA+7X/Sr4GNgxH4ti8qQkdqoDOQlI3UpRYADeAlFNvCKWqahN1Kuojvfl5AAfQ8GdGCarvFBPs2zWu1m93uhFvY0lGL7mKTQ37xfkOZ8dh9c43cTT90CHcD3iPJiQsFaSykm4O+zp0c+/55lIzSS4gkR1Clt7l4pp+ZCVfmSk+oBjNFMxHEFJwgLQWUkJAPIoWAP/AFiwcPYyKqnlzk/iHeH5Viy0+SgREHF7dxlb1u2m/OnpQHUWEVfGOPpUpwgZle7zb4axH8e4yQpMtJ2Pq5SfhHMcQq7sTc7cvrltGTfqpbtkDQp06a3SL/w5xIuprAonuo7v9S5pCT/aD4BI8+lpjlX2VYdnmFZ9iW5T/MsjJmPgHAfmW0MdVEM6XO3LKtRhSwj2EIQ2LiEIQAIQhAAhCEACNesq0ykKWsslIJUegvGxFI+0zEimUiSC3aKdX9KG/wCRHpHUssv09LvtjWvJc6eeFpCk6KAI8DcR9mKbwPxEDKTJWWKbJJ5aAeGz+XJ7i8DWDl9MqZuEjBX1qZUtcyYWShJUo9BeOD4pxSuqrUTllkpWns07ISCCPPcmOg/bBiRRSIlpLdqsBX9KRmb1yxxx4Tvm08I9Z/T+gjKqV0uXlL4R1usliZNUtBYEv/uZRB6h2hEDwniHay8pJzM3PvIa55gpKT45ucIerlujkyrtP0ZuD8E6uRlLJUD+bkD08o26aY8sg6h3HjGlSFyoPuGGj6AMB9fPfoZ4IIcXdm94iTkuBeyTlBm3gspE2kmypiQpKVqBSbhlAH4kxuYLPEqcZQYIWHQBYBQsR5tEPSYh2MqeyXOYKVp7IDnzYFm3MQGN8XD+Ip1SFOgKT2hII1UkkB7g5QQfGEZ0X2WxcOP4M3q1wi93Jg+0SYUVigXALEOGdxdn1D+94r/DnDU2vnKEsgJTdSjsCdebk3aOi8aTyVkBtUi4cXfY25RvcBJc1FgGKAGDDQksBYRD8GtzlkuWqe3akTfD3D8ukkiXLc/mUdVHmeQ5DaJIzQCA9zp15wUWEUqjxxU/Fgi4TLRMABfUZXcc7iGHJQxEUnPD7+S8QjwR7FhIQhCABCEeGAD5VMbXfSPoKiB4mqCns2LEEn0jPh+OJUO9Y/X1aM/8fVG90yeGi/oScFNcExHLftQmf9XLG3ZW/wByo6eiaDoXih/angily0VEsOZThba5Dd/Ih/AmNOppsb9LnGvVRc+OCl01SUkFJYj6846XwZxB26ChR7yRa720IfdnF+RHKOOS62Lp9mE4rq1EaCWX8yAPrpF049j0Xquli6JTfK4Jj7X8MVMpEzEh+xW6v6VDKT5WjjQj9PTpAWkpUAQQxB0IO0czxT7JZP8AEDJNVLlrJOXKFZdyAonS+8ZWoh/cK+i+rQ09bpt+WircCUq1zVZSwTd9nIZvR/dCOl0fDUqjkdnKcssFSlXUXDOSAPSEM0rZHBm67XPUXOcF2ITD5bzAC/tBvXQxuUlOpE0hae6onK9iFDUDofnvGHB5YXOQtCiU5gdyzkApJ2H7dSJvGpLhexHeB5EX/WFNbN1zjZHwVRtynBEUiS65qD+NPxcfOObrkFRSkalSQPFRCfnHRKGtExaVJL2ILMzhlbeRir0UtKMQAUCUpnGwc6ElNgL3aN7Q2qVTkvYwNXW1Ykyf4jmPOA1+89ybfKLB9nye5PPOb8EiKniE3PPl5HUm5e25Jve0W3gghFNMW7pK1qdmFrEB72Zr9Yz3JDeME/X1WVJ57eMQOHK/6xI/8ayfEkD5RWcS4iMqoBIKxlVmS+hWcwZ7DT39BG19nVbMqamfOW2RHdR4qaz7gJTy/FGTPfbescIK9VU1s8nRQY9j5j0GNXKOnsIQjoCPDB49gAgOK5Ty0q/Kq/mIrktcXqtpRMQUK0IaKJWUqpKilY8DsRzEeO9d0cuororszZ9Psi49N8knQ4opBd3G/wBbxakKC0g6gj3GOfomXbeLxhUsolISrUD94Y9Avse6uXC4KtfVGLUlyVfGfsupZqitGaUdSEEBJPgQW8okcAo5FLI7iBLCX7Q6kka5jqbPFjiJnIyTS/sTLHlm29RHor7Jpp57C71NtsOnKTaXBLJUCHG8R2KWXKPJbeSnH6RpYDXpl9pTrUAZBASSdZSg8vXUi6f9PWM+L1yFI7qgopKTYuzHXwiF7zU5FFa+tI01FSplUh+6hMtSRyDOG6OhXrCNSRiIFarMXTOkgMA7dmTYk7nOfBusIvolvgmglFp4IKilrkTQpBLFnDu41056ENb/AJSmM1C0mxBTMFy2h0OW9rNGSspCpJKCxH+WPQ8+p10j4rUFVMkkMpFj0/CflCPqsH0d0eUaNCjuWSpUNf2E5MtgQuclId7ZnFvIiN1FL/3ZPUhf9jn3iMSqVBqpJmB0KUAbkMoHulxyJT/tidlUv/cUL/8ACp/FJI+cXek350ssi/q1cetBpckPxWkGfoHKrlg5/WJHCOJgpKqREsgS/bmOMrlT5QkC1vhEXjSs1QB/NGjhKeypaidoqomzCn+kqMtH9qVK84T08knOTF/UJbKVgjsXrcypkzm+X4J9zRY+AOKJSKRciW6Z6SVKUQGUSQnundgwikYzUBKG8SfKw97xCcKYr2VQpyTmSUkeJBvz09w5CLoQf4eyzz4MP0yG65Nna0YnPIuokdS3wjIrE1yk5isJA1JUQPNy0QdDiIKARyvfdornGuKlpaUqclR5FrM4Be4fXrHldPPUW3KtTZ7DUbK6nY0jqNHx/RdmkzaqSFEXGca+EStLxFTzW7OchYOmVQI92nnH5sqqgS5SpQIWJpzTFENMJDEAqUHABD25xr0OeWkpROKUqYqAIDtpd+sezjKSjhnmvxKbP0NV42qVUKCSFoUygHfZixB6aRq499o0ump1zTLKlJysjME5ipSUi7HKO87kaA6xS+F6tUymQSSrKVBySTZTZgfxJezi1uVzK4lgYq5Kktcg5gBq+pHVtR5+GVK66nUbHw+6/IbXZJvyMM+2FU2eiXNpVSUqUE5hNStiQVJcKlpsyTce+MH/APXJcxBM+SmXJJOSbMX2ilsoBWWShAZkvfOwIa5tFcxPB50iWKipUpSZeUZHyqm5AUoSCBZIcOrkLXaK3htIqpqaaWWClrDhKXSESwZoShGyQEs21ze768k5fS+DUjp623JcKOefPsXCT9oKSuZklS0IFkuJpX43WwPRhrEti3GlYiRmSZSQWGY5wU8jZbWPyDHSKpx1TlM5IQUpmFKgZYlgAy1KKu8t+8vM42sNnuxSSaUS2JnUa8oV3nKTuFA6An9OT8rqSi8RS/zyeX1a1asbhY3t5Xx8Fx4T46mVUomomFMwKIGV0pUAzkX1Dhw8bE/iBZUrJ7B7qSoLWtakm6kgKDJBBY73OkVimUmnB7RKOwn5DTnQoIKXmE7ICQRzO1nItlPWU5lFMxUp1FwoKEwqAsHZPddICuUclPmEkP0RnqqISqlh579u/wCR8GuRMHarUDMklQQAAFTApgXcl9jqzhojcW4pX2akyikqPsqSAQQDq9w1j5xXBiINQEInIWVyldqgDupIAUzcxcP4xYOGcSkynROAK13QkjMQANWJtYWG7O2j1RipJVr9USs0OqpkrZWdovPZ8+XlNf8AZE02MTnlrnLOYFg7ApStgCwAy8+obpHkaNYXVNHPvA6uDooHffqC4LG0IhGx1fSj3ldFGqhG6PDXhHUZrpICQS/K/rv9HwOWS6xMllJFrHa7i3mIi8Yo5KlypdXPMpcxyiUlwTcBOZTsL/ma9hpFqk0RRKCbkJFioustzI1t5w5qI763E8j1cSOc4vKPZvukg/8AH4xasLIWETv/ABH+7I/wiJxml760/mdv9Q/V4cK133C0n8AI9TmHxI8o8/6bb03OtmnrK+rXGa8EJXKKqgAaqLDxO/xhxEoJEuSiyUJBbyyp9w/uj3CkdrWKV+GWmx2zKLP6P6REYtXZlTJmxfL4CyfgPSLoRxF/J5j1i7itFS4lre8wOp/tTb43iAwqcRNCnu/7x3T7O8EWGK5SFIUMxExCSU5h3SklLgkN0N/Ec5+0bEZKsUUiRIlyUyTlUUJCSuYwKlKbkSw8Cd42cYocSWhq6e0nMOrzkipcRVSjN19kOPMkH5ROYcruxXccX96r+hP/ALPGBoa0r2zV18s1NGlU1i1EZk5mbV9tozFCSEtsLsDrrfyf0j4TlzjPmKH7wSwUR0JcAx4SllDJmzBkkkjJf2mBYlnF7XjfZ5+KTOi/Z5NWmmOYpURMOToizi2ruQ3Ux0HBJqH7RJJA1ToXOnQjrt1cPReC5Sf4cFmAKju7tb1Y3bpFkkTVJXmBuwGhyt+Vtx/nW8WOnqYyuDehGEqkmzU42qEVEtSUpLpfMMwKiPaJSCc1rvZhq+rV37P5JlYhnQQpEuQoKJITeaU5UpfU9xXpEriNEtM5UyQo9msJCt1S5oOZAO4LZsqtwTuDG9w3hYeecqkzFZMzMUsHy5BsHzEjZw2zRcOVkZjJLT7fd4/buUXjGfNm1k+YqfMCQU5m7qZYLqTLum7ZXdrkx9MiWntTMnrQtH3UmcW7cuodpMSACmncAfmUQwI1FlnYMZXbzalCVpmlAlSN5y0OAVZbplAqvurQdabxIqcqpmLqjLRMUEJKUXGUXBTmNmDMNhHMuPklVTVZt+hY75fn9yaqcQVUUgmFCgDlKnSruzAQQMxDHQBITlABTyjX/wDvaFlSpctMkBDdmGyk/nZmJ525babcvFKmfRCUvs05wMwY5wzC5JYPlSSOfSK4jhNS5oCixMwJObVSVEsrcOwUfFJvC1dvUzHz7GPpNRp9JZNZzHLeX/PH5ckThWJr/igtZfMolZADlze7O3SJ2ZiYm4gk0zpSkKLnvOcpBJfUuY2eI+BBITnRmUgBiwBV3u6CQbe0Rp7jrFl6UJKWzC5DWO9769XhlxdU0pLA5X6zo76E39UW8Y8v3X7Elh0xXaKSsknva89/lCFFVpmqRORYKOVY5KhCF6UbGe8psrlVB1fbjt8HXMUwOVVTu0T7SUpCgbEA3B8LkeIjflVU6YFolAEyu6SotmUBoC3gfMRhp5BzFbkOGAGjfOMaJq5JOUWJctzsL+QEaLR87awzBxFSKGVZSRZjyB2D6alvTnFXkT+zmTkbLTmHiL/M+kXpGOJU2cAsXD8xofGK7xwtU0I/h0pTYlagkFXIB2sNX5vGVL07FjshL9B+GuxXslHJCUw7GkWv8U0kDz7o/tClecViqIKkINklQzf0i36+kWqvTMUpCezQZSG7veBNgDcG24GvnFwwOhoXSpEhPaAAutIKkkdVddxDEdO01nweev007rt7fY1MWUmcmUkrXIC7IAzgEgBmUPZs24fq0UDjT7M5xqlVSSFS5iMyy4ftgkJY9FnvZuZLtHYK+fLXlBIsXGnKI/FJ4V90lPd/EbMdyPK3r4GHlHd2NOqOWvg4nSZ5YyrlrSf5kkelrxB4zecpvyp/WO6fwrApAYe8NYM3T1vuTFI46wcTUpnJS6kjKogMSASQTzZ/eIVholVNziy/WQc6ntOcKEdA4RFJUywmdJlrnS094lJSSBYKOVQzlmcty5xz+clt4zYXUL7ZHYEiY/da/uA025c7Q5XLbJZ4MHZJpxjydjTNEsZZKUykgMyBl+H7x89uSbqJ8SY0BNLXuRqzs+5A1b9o+E14B5+p+H+I2I9NQexCrqvjYlbktfDeHJMwukHOClQaxTdWUgasbvq8WgYXKQk5UgBVrFiqxs78nipcPViUnPMzBgcoYgl7a8rRMnG5SwkKScydCxJB5gqHV3OmsZNiw2oo9BVCxxTeSi8b1MzNUFSiAQAQdQyVFOX8ocbR84dgtLKSmYJRTOyjvrCyoOAFZXe99n16xm4twmbNmTcvfSsgA2T3Wa77hy8aeMVk9NHT9ocy0gibl2Isl2DXA269YhBOVkYY7Pkaun06FJd2kzHVykO6c1zslgB6+73xozpuRUlfeJRNSSGAtcG73O7CNAY+oc4+J2NLVovJ4JBf1MN2emRhJWVpuXxg87GVV831Gop59y5cRTQqinKSXBQ4I8Q0c843rnm5UpAuwtztEt/9hmMQlSWV7QKbE2L5X+YeILGqAz1OFgfXrBq1bbNYg/2ENF6XHSxUnZFpNvs++Gl49+xe6nhaVKlPS+yGKwbqCgwznxa8I0qDiApSkKU6gAFEblrlusexkQ9M10YqM0pfLffB7bS/1HGmtQceDpVOYJPePlCEPi0jOmUCC4HpEZNQAsgAAMf+MIRBi75M6ZY5D0j7TLHIfQj2EciSR8V/dl922ulto+li6fL/ANUmEInHgsgYqnbx+RPxA9IiK8/eeRhCJIdjyiPxDDZS7rlS1EkOVJSTqNyIGgly5Y7OWhDm+VKUvrqwvCEcX3C9X/KeJTf65RJrQBKQQA9i+7vzhCLB25djbmC311jU/EnxPxhCIlPsb04RpYqkEAHRh8RCEC5IL7yCxGlR2aDlS5FywfSISZTp/KnU7CEI16uDB1q7y/U1FyE/lHoIwJkp5D0EIQyzHf3GZUhP5R6CEIQI7Hg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data:image/jpeg;base64,/9j/4AAQSkZJRgABAQAAAQABAAD/2wCEAAkGBhQSERUUERQWFRQVGBgaFBgYGRYYFxgXFxsYFRcYGBcYGyYfFxokGhgYHy8gIycpLCwtGh4xNTAqNScrLSkBCQoKDgwOGg8PGi0kHyU0KiwsLCwvLCwpKSopLCwsLCosKiksLCksLCkvKSwsLCwsLC0pLCwsKSksLCwsLCwpKf/AABEIARIAuAMBIgACEQEDEQH/xAAcAAEAAgMBAQEAAAAAAAAAAAAABQYDBAcBAgj/xABBEAABAgQEAwUFBgUDBAMBAAABAhEAAwQhBRIxQQZRYRMicYGRMqGxwfAHI0JS0eEUYnKi8YKSwiQlY7IVFtIX/8QAGwEAAgMBAQEAAAAAAAAAAAAAAAQCAwUBBgf/xAAwEQACAgEDAwMCBQMFAAAAAAAAAQIDEQQSMRMhQQVRYSIyFHGBkaEGQvAjJDPB8f/aAAwDAQACEQMRAD8A6JNx5Ad30cNdxsQ1vrfQcz4yxCdPnd5ShLT7CUkgWchyLE9d7Rd11KFoU4v02O55n601iAxaj7ROZIunlr/m300Qvg3H6TXrrUHwOFccIk9ioqVlDpJNwkgMlz5+AbWJ5FZfvpuNSORYvrs/v13VRMHrQioAUwzOL6Ps3K7CLdIlKAKgO82hLA8nLFterO/MGVEsw7ljS5JdOKhtGb0H7N9bxHzuIZRlKUClYQkqISpJcJBVq9t/okRSscpcUmBSjOkSZd7IUpNg/wCIpzE+EUyRg01MvN2QXmUwQHUolnJZJJYDU2HW8dlPHYp248HVMN+1KjmoJUrsiEm0wbtoCNfrTWOS4fxVVSF9rKnLBKiogklJJuXSbF7++PqqoDTZRVSVICw4DEEgWJZaregPWMBppK1ZZKzlV+GYAlQOzEEhXxYlg9oqcvciopHSeE/tOmVU7spsmWlGQnuZnJDEk5je21v0u9DUsyXKhchRIKrnT3/QNuDYPh9UmrCKZKhOQSBb2R+IqewTq72+EdtwikMtGefNSAgMuYRZSzchIFzqbAOzPFsJZRGSiokrUV4SA4JfXZhzv1jFLxhI9pJZvLqD5fW8aVXxjINky1zOqiEJ8gHV6xjpsZzMEyJKRs4Utv8AcW90d7CytgljBK//ADyFMlAPRyxbbXfY+O8Y6OsUonuKIG6UqLg30G/7aEGN6gmrLeyP6UpHwETlPLJ1L+L/ADjuQ6ySwkQHYzyo5UKCdnDfFoLwioWGKQkdSnb1i1CUOQj6Agyc6z8IrtJgU0e2tJDaX/TSNmVw/qFrzAl2b3a6dImoRzJB2yZAYpSJkyipL63s9z08ogJIJdU5LISQcytRqW/m1PTXbS6YhMQlClTPZSMx30u8cw4h4gXWqIQeypkXWo2DDdR38B74ptt2Id0dUrm88eX7Fjp6wLQf4e6UvqbBuar36X26CNTDalU0qyhKyDfKbC2hJ8demmjVjDKyZMSqRSAokn25inC1Nqon8CW21ixcNURLpprSmaZOIvM6Sx+Qfm325xZOXRp6trw3wvcz7dfD8Q9PQty8y9iQpK8ghBT39wm4u7MTr46fCPYzYlWSpQ7FBGY+2RsORPM+6PYrhKVkVLj4Gko/+lX4mq1oZMlkhuQ62BO+uvvcxo4NiZUezmKuXYkC50ZX68g3J7RU0yJiSFBz9ac/P94p2MYQQSqWczPpc2t5+MUWO2ue/lDiZuzOGpaiZjfeB/xOkHQKA5/q9niQo5xUgZjd2L/HrZj56RU8M+0FKJqJU9kJFlL1BJLOoM4tdw99QHJFuqJYBcMUrbQ25gv9PGb1Z6TWLf8AZPj4LIWRsTxyiF4jUmYpEozEBRchGYZibl28AfrWt4thquzITmQtFwyil7btGp9pAlonpSjsxNDKUUPnvcFSxpta5s7iwhhHFpm5ZM5Cis2lzAO8ToApPjuH+MaV0Jb98ReXuivVExK1ZqpcxShY9/OoAaByGB6OfCNf+Kl5mkyU30MxRWpurMkf7YmZVYmVUKm9klfdVkSr2cxGXMQdQBoPGIlKlqKkIR95OswAe5BYAeyNbbAHnFuMorrtjPO1lu4Xr5s6pRLlolql5BnV2adAxLtpfQai0XvjGnyCmSm0sSrDbNmOc+OnrGLgHhf+GlDMPvFMVnry8otPEuEdpSggd6Ucw/pNlj4Hyi2MdotbPcyi0NK5i04XQRp4XQ6RbcPo2aJFJsUNIwiUloj4lS2jMBAB7CEIAEIQgA1q+mEyWtCrhSSk+YaOMyaNdTeY0illH2fwht1H8cw28HtHbVCKZK4bK5ylTsolSlHskCyAAfbU+qjq5025mqzUV6db5LL8L5KbuvOPSqlhPlkdg+BmoASEmXShmToub/NM5C1k+uwEvW4slI7Gn19nMnZrMn9Yx1+Kmaexphbcizj5CIWu4ilUShKkjtqgllkaI/lSN19Nt+UY0rbL7N83l/wvyLtNplD/AEqF3/zkk6nD0y0gFhNXcl3yDfXdrQjRxeWgZFIdUzValXN/wnYHV49jcqrxFZNavTRnHMn3NmeylhiwSddANQwbX66xqVkkuCg7v9Nv+nMMNbCMXlVCMyJoOXUcnLBwQ4213Fo2plW4VlWnuKZbPZmIf1HlzYxblPgPqUsIquNcAonpUuWQiY75PwK//Cj4N0G2bhGesSVUlQCmbIH3ebUytmO+U2tsU8o9OLGVVrSskoUxNnI7rsAflaw6x7isxM9EoKCWWkktqkm1juxBDeIjN18qtTS65vDT7P2CrTRhdvi8e5W8I4Yl1NdOXMmCYErzBD3WTe50KRpbVvW6YfgsnMiYwzyFrKTvmmPmzeZJtvHKq1C5K3QSmZLNimxty8Yn+HePsySiqbMo2mswA5KSNPHRvIw5Q1sSzkv1SWns2Ph8Mn+MOF0zQqdJTlWkEzE7KbVQbRXMfB76fAPDmdXbTEBkK+7JBzZgMqv9IfTm52vPIC3CJam7RlEg6J/MOR2HPqIteFUTAAC0TaWTFtpjC3fDsSOG0kTfZgJIOhDEc3jDRyGEKye0BAiKbDQlRA0e0TVPJaIimrh2wSdFW89v084sCUwAegR7CEACEIQAIQhAB4YqmOidNnmSi0sAKUdmOpJ8jFrMUD7TDUKMqTJOWVMSszlaABGX21bJY6bwrqq98MFtNTtmoJ4yQmMcTN/0uHOpSrTJw1PPIdk/zenOIDCayVLqEyJRMyYs5VzUglKVG2RDXbV1Dr1iLm15mH+Ew8KVntMmiy5vMJP4JXxi18L8PIkJOVlqAHaLG4P4EDUI5nVTctbdNolGO6fYfnqI6f8A2+lWX5ZN1eFCXMZJchLEkln5JGgD2tyhHxUTgVszlgSPh4/XWEMpdsZLYxljk5xxNgKqGaVySoS1uNCwChdObRQZ9WNujxrUGMrSJwJzdsllk6v+bxZx5x0HHuHJFQomeZpUm7pUWvayS4Gg26XZooNdhzTiJEqcJYYJ7QHMTz0DC1hGdfCUXlEFyS0upE6UnPMPaIGVIIcKSRq7WI6nYbkxkpV2SC7glviCD6DpfxjQ/wDjZkoo7QZc2l3fS0b1OkmwWAQpO2hsxe9v03jHvy33GOCP4hw9x2gHs2V1B0PPp6RhTw1LqqftZRCZ6DlmIA7qy1lNsTbo72i3IVKmZ5a8wSq6fZylxuWcFtvLrGpwfw6pEyYtRs+VA2IB9v5Dz6Rq6N5gu+SzU2V2aXFnK4Jvgrhz+HkpQS6jdZuQ52TySNPU7xfKCmtGhhtJpFhp5TCNA86fSzlEQmIVUb1dURWMRqXLC76DnAB7h0tU2oQE6JIUo8gC/wC3nF6iLwHCexl9721XWeuw8BEpAAhCEACEIQAIQhAAiifa3g82opZaJJI+9HaB2TkyqLrP5QQDF7iE4zwwT6OZLU7d0kAs+VQUR4FmjsWk8s6s/wBrwzkuCYUlQ7GmJTJdp9SAc04i+SWNUyx79+UW6hCE2TYAOzX1Y35vrz8RfJh4HZgJSEAd1Gxbwbx8ddXjXqUZGSnxPMjrfXX6eLXJyeWaNFEa1hcmeYQ4f/SQ567dPoQjyldaTnDAgAc25k7a/GEcLmzRx6snpGWmkJWEu5UvKoq3IB1Ddb78oouKYjWkhE5KkJmBgjKCkswJS73uN/je+4xjKZMnOULmZX9lu61++Nct9Q/WOf4/jQqVZkjKQCkkKbMl8yXS7OHO9/IQjqZYXJOqpy7s+aelWFBBSrM4Yb3vb3RLy0qSVJIbKLaOOZPM3zRpcN4yuVMK5iwUhAGZRSWLukE+0A4I8BvpE8ZkiesrlzDMYBKlBKk5lbO4DbuBbws+dLTdRZi+5OX08mKgpsywNst+Xg+zt8YueF0elojcKoW0+v2i24fSxpaejow2mRfb1JfBu0NPG3UzGEfSE5REXX1MMFBH4lVw4aw3OvtljupPc6nc+Ue02CrnF1ulHvPQcvGLPJkhKQlIYAMB0gA+hHsIQAIQhAAhCEACEIQAIwVsvNLUOYPwjPHyqA6ngoKlEBgDmDa9bjw39D0jC4LEjx2Ph1+tNIyVE0matC+7lUQg+B/Fzf5jkI15k1zo3Xd31+vPVotSNqMfJsz0ApAcs4J1BLHn5coRHJSLc3J38PlCA52XBB8X8USkKVISksUnItBSpWbZSgbKB5g3D7xRKmtzoCZiUJObMVpAM1ewBINhysNBrYRaMb+zLs8n8LMUpKld5SiGSlnKiUtmJJAASNHvyiMTwE0ClT86gkEJpiRmUpeUOsjRIHeIHQWtdKcJSeWcUsIg0zSQQkMCQlKdS5L+ZsHNttNI6LwhgRlSwCXKi55PoWD+X+Yr3CGBlZE6Y5zXS9ySdVHx28H1N+p0eGiWkKnESxtm9o+CNTHaq8dxLUXuX0o28NpIslPLCQ5sIr8nFRpKT/qVr5JFh5vElSylKLqJJ+vSLxMkZi81hpz+v2hKoUi5Dnr8hGSTLYRmAgAAR7CEACEIQAIQhAAhCEACEIQAI8VHsIAKTj9GO3VYkkg20Yga+cRUyQQHIG7fof06xaeIUELCk3dNxzAd4gqyckSxlJBJcctNG57+/cRYmatM24ojJaFWOubfYQjPmzOAC9h0ffqR4/O6O9ixvPBtV+IS1gpCbJ289/5n9Ot4r8zh8VE5ExbzVJ7siUr2EqNysj8WjubBtLAmcBSoKJZKk+0NH6h9frm8a9ZVGRThSbTagEJP5JAsW3BUd+Q6RGXGCm+SrjtPg18ul7lPlXOHtTWGVB3EtPT83pHxSylTFZlkqUdSS5MaGH0bxbcMoNIgZht4ZRNFgp5LRgpKdo30pgAJEfUIQAIQhAAhCEACEIQAIQhAAhCEACPDHsIAILiiZkQF7A38w/yip1sxSkMUvdwQLhtnbzi8Y6j7kn8pB9/7xTZ60hhYE+zdvIfXviSHdO+2DXk3CX7vLqBu31rCMsqaFpCCliBryO5vtf6DGPYkMvDZixCWEoJSXJLHx6Rh4ikvU5BpKRLQPBKQfiTGxiEwKlBQ5/Axv4lRvVTDzI+CYjIQvbc3k18Lw+LVRUrARrYfRtEzKQ0RKD7QiMkeCPYAEIQgAQhCABCEIAEIQgAQhCABCEIAEIQgA1sSQ8pY/lLeLWjm0xCV5JiwWNiRpuedvLrewMdQWLRQ62VlOVwA5B2LDkGbla+g10iURzS8tGsJSWdJLksW16j/ABCM8maooJZmLJ/mO5Hj4/qUTHHAxV8sdkQn8NiTa8WOVKzlK/zIQf7UxBTQ6FBRv8YsHDCs9PLfVIKT/pUR8GiEuTPvTUu5KU8lo2hHiEx9REXEIQgAQhCABCEIAEIQgAQhCABCEIAEIQgAQhCADwxSsfSBNWC7FT+od/jF1MUvi6VlqEqv3kaPaxLn0b3RKPIzpe88Gj/FpSlsxOx6tqdIRgRlUQ4Yi3iPDnePIswanTS8mebMSVsPA9f2+raxOcFzO4tP5Zh9FgH4gxFqQhTqDHL4MDqXPLU+p6Dd4QmNPmp/MlKvQt8xEJGfqVwy3CPYQiAkIQhAAhCEACEIQAIQhAAhCEACEIQAIQhAAhCEACK1xdSZjJVuCoeof5G0WUxF4/Thco5rAEF/COrknW8STKXNoGuLqOmwA19f8wjfTKALP3ibbuYRZuNTryRhQUJUAnTce+77/RGgGzg68lcnkoKT7n+UQtOHOewL3HLr5/p4RvlRRNkrOy0v5kA+4xGZRqY9kzoMI8THsQM8QhCABCMRngKCXuXYeDP8RGWABCEIAEIQgAQhCABCEIAEIQgAQhCABGtiA+7X/Sr4GNgxH4ti8qQkdqoDOQlI3UpRYADeAlFNvCKWqahN1Kuojvfl5AAfQ8GdGCarvFBPs2zWu1m93uhFvY0lGL7mKTQ37xfkOZ8dh9c43cTT90CHcD3iPJiQsFaSykm4O+zp0c+/55lIzSS4gkR1Clt7l4pp+ZCVfmSk+oBjNFMxHEFJwgLQWUkJAPIoWAP/AFiwcPYyKqnlzk/iHeH5Viy0+SgREHF7dxlb1u2m/OnpQHUWEVfGOPpUpwgZle7zb4axH8e4yQpMtJ2Pq5SfhHMcQq7sTc7cvrltGTfqpbtkDQp06a3SL/w5xIuprAonuo7v9S5pCT/aD4BI8+lpjlX2VYdnmFZ9iW5T/MsjJmPgHAfmW0MdVEM6XO3LKtRhSwj2EIQ2LiEIQAIQhAAhCEACNesq0ykKWsslIJUegvGxFI+0zEimUiSC3aKdX9KG/wCRHpHUssv09LvtjWvJc6eeFpCk6KAI8DcR9mKbwPxEDKTJWWKbJJ5aAeGz+XJ7i8DWDl9MqZuEjBX1qZUtcyYWShJUo9BeOD4pxSuqrUTllkpWns07ISCCPPcmOg/bBiRRSIlpLdqsBX9KRmb1yxxx4Tvm08I9Z/T+gjKqV0uXlL4R1usliZNUtBYEv/uZRB6h2hEDwniHay8pJzM3PvIa55gpKT45ucIerlujkyrtP0ZuD8E6uRlLJUD+bkD08o26aY8sg6h3HjGlSFyoPuGGj6AMB9fPfoZ4IIcXdm94iTkuBeyTlBm3gspE2kmypiQpKVqBSbhlAH4kxuYLPEqcZQYIWHQBYBQsR5tEPSYh2MqeyXOYKVp7IDnzYFm3MQGN8XD+Ip1SFOgKT2hII1UkkB7g5QQfGEZ0X2WxcOP4M3q1wi93Jg+0SYUVigXALEOGdxdn1D+94r/DnDU2vnKEsgJTdSjsCdebk3aOi8aTyVkBtUi4cXfY25RvcBJc1FgGKAGDDQksBYRD8GtzlkuWqe3akTfD3D8ukkiXLc/mUdVHmeQ5DaJIzQCA9zp15wUWEUqjxxU/Fgi4TLRMABfUZXcc7iGHJQxEUnPD7+S8QjwR7FhIQhCABCEeGAD5VMbXfSPoKiB4mqCns2LEEn0jPh+OJUO9Y/X1aM/8fVG90yeGi/oScFNcExHLftQmf9XLG3ZW/wByo6eiaDoXih/angily0VEsOZThba5Dd/Ih/AmNOppsb9LnGvVRc+OCl01SUkFJYj6846XwZxB26ChR7yRa720IfdnF+RHKOOS62Lp9mE4rq1EaCWX8yAPrpF049j0Xquli6JTfK4Jj7X8MVMpEzEh+xW6v6VDKT5WjjQj9PTpAWkpUAQQxB0IO0czxT7JZP8AEDJNVLlrJOXKFZdyAonS+8ZWoh/cK+i+rQ09bpt+WircCUq1zVZSwTd9nIZvR/dCOl0fDUqjkdnKcssFSlXUXDOSAPSEM0rZHBm67XPUXOcF2ITD5bzAC/tBvXQxuUlOpE0hae6onK9iFDUDofnvGHB5YXOQtCiU5gdyzkApJ2H7dSJvGpLhexHeB5EX/WFNbN1zjZHwVRtynBEUiS65qD+NPxcfOObrkFRSkalSQPFRCfnHRKGtExaVJL2ILMzhlbeRir0UtKMQAUCUpnGwc6ElNgL3aN7Q2qVTkvYwNXW1Ykyf4jmPOA1+89ybfKLB9nye5PPOb8EiKniE3PPl5HUm5e25Jve0W3gghFNMW7pK1qdmFrEB72Zr9Yz3JDeME/X1WVJ57eMQOHK/6xI/8ayfEkD5RWcS4iMqoBIKxlVmS+hWcwZ7DT39BG19nVbMqamfOW2RHdR4qaz7gJTy/FGTPfbescIK9VU1s8nRQY9j5j0GNXKOnsIQjoCPDB49gAgOK5Ty0q/Kq/mIrktcXqtpRMQUK0IaKJWUqpKilY8DsRzEeO9d0cuororszZ9Psi49N8knQ4opBd3G/wBbxakKC0g6gj3GOfomXbeLxhUsolISrUD94Y9Avse6uXC4KtfVGLUlyVfGfsupZqitGaUdSEEBJPgQW8okcAo5FLI7iBLCX7Q6kka5jqbPFjiJnIyTS/sTLHlm29RHor7Jpp57C71NtsOnKTaXBLJUCHG8R2KWXKPJbeSnH6RpYDXpl9pTrUAZBASSdZSg8vXUi6f9PWM+L1yFI7qgopKTYuzHXwiF7zU5FFa+tI01FSplUh+6hMtSRyDOG6OhXrCNSRiIFarMXTOkgMA7dmTYk7nOfBusIvolvgmglFp4IKilrkTQpBLFnDu41056ENb/AJSmM1C0mxBTMFy2h0OW9rNGSspCpJKCxH+WPQ8+p10j4rUFVMkkMpFj0/CflCPqsH0d0eUaNCjuWSpUNf2E5MtgQuclId7ZnFvIiN1FL/3ZPUhf9jn3iMSqVBqpJmB0KUAbkMoHulxyJT/tidlUv/cUL/8ACp/FJI+cXek350ssi/q1cetBpckPxWkGfoHKrlg5/WJHCOJgpKqREsgS/bmOMrlT5QkC1vhEXjSs1QB/NGjhKeypaidoqomzCn+kqMtH9qVK84T08knOTF/UJbKVgjsXrcypkzm+X4J9zRY+AOKJSKRciW6Z6SVKUQGUSQnundgwikYzUBKG8SfKw97xCcKYr2VQpyTmSUkeJBvz09w5CLoQf4eyzz4MP0yG65Nna0YnPIuokdS3wjIrE1yk5isJA1JUQPNy0QdDiIKARyvfdornGuKlpaUqclR5FrM4Be4fXrHldPPUW3KtTZ7DUbK6nY0jqNHx/RdmkzaqSFEXGca+EStLxFTzW7OchYOmVQI92nnH5sqqgS5SpQIWJpzTFENMJDEAqUHABD25xr0OeWkpROKUqYqAIDtpd+sezjKSjhnmvxKbP0NV42qVUKCSFoUygHfZixB6aRq499o0ump1zTLKlJysjME5ipSUi7HKO87kaA6xS+F6tUymQSSrKVBySTZTZgfxJezi1uVzK4lgYq5Kktcg5gBq+pHVtR5+GVK66nUbHw+6/IbXZJvyMM+2FU2eiXNpVSUqUE5hNStiQVJcKlpsyTce+MH/APXJcxBM+SmXJJOSbMX2ilsoBWWShAZkvfOwIa5tFcxPB50iWKipUpSZeUZHyqm5AUoSCBZIcOrkLXaK3htIqpqaaWWClrDhKXSESwZoShGyQEs21ze768k5fS+DUjp623JcKOefPsXCT9oKSuZklS0IFkuJpX43WwPRhrEti3GlYiRmSZSQWGY5wU8jZbWPyDHSKpx1TlM5IQUpmFKgZYlgAy1KKu8t+8vM42sNnuxSSaUS2JnUa8oV3nKTuFA6An9OT8rqSi8RS/zyeX1a1asbhY3t5Xx8Fx4T46mVUomomFMwKIGV0pUAzkX1Dhw8bE/iBZUrJ7B7qSoLWtakm6kgKDJBBY73OkVimUmnB7RKOwn5DTnQoIKXmE7ICQRzO1nItlPWU5lFMxUp1FwoKEwqAsHZPddICuUclPmEkP0RnqqISqlh579u/wCR8GuRMHarUDMklQQAAFTApgXcl9jqzhojcW4pX2akyikqPsqSAQQDq9w1j5xXBiINQEInIWVyldqgDupIAUzcxcP4xYOGcSkynROAK13QkjMQANWJtYWG7O2j1RipJVr9USs0OqpkrZWdovPZ8+XlNf8AZE02MTnlrnLOYFg7ApStgCwAy8+obpHkaNYXVNHPvA6uDooHffqC4LG0IhGx1fSj3ldFGqhG6PDXhHUZrpICQS/K/rv9HwOWS6xMllJFrHa7i3mIi8Yo5KlypdXPMpcxyiUlwTcBOZTsL/ma9hpFqk0RRKCbkJFioustzI1t5w5qI763E8j1cSOc4vKPZvukg/8AH4xasLIWETv/ABH+7I/wiJxml760/mdv9Q/V4cK133C0n8AI9TmHxI8o8/6bb03OtmnrK+rXGa8EJXKKqgAaqLDxO/xhxEoJEuSiyUJBbyyp9w/uj3CkdrWKV+GWmx2zKLP6P6REYtXZlTJmxfL4CyfgPSLoRxF/J5j1i7itFS4lre8wOp/tTb43iAwqcRNCnu/7x3T7O8EWGK5SFIUMxExCSU5h3SklLgkN0N/Ec5+0bEZKsUUiRIlyUyTlUUJCSuYwKlKbkSw8Cd42cYocSWhq6e0nMOrzkipcRVSjN19kOPMkH5ROYcruxXccX96r+hP/ALPGBoa0r2zV18s1NGlU1i1EZk5mbV9tozFCSEtsLsDrrfyf0j4TlzjPmKH7wSwUR0JcAx4SllDJmzBkkkjJf2mBYlnF7XjfZ5+KTOi/Z5NWmmOYpURMOToizi2ruQ3Ux0HBJqH7RJJA1ToXOnQjrt1cPReC5Sf4cFmAKju7tb1Y3bpFkkTVJXmBuwGhyt+Vtx/nW8WOnqYyuDehGEqkmzU42qEVEtSUpLpfMMwKiPaJSCc1rvZhq+rV37P5JlYhnQQpEuQoKJITeaU5UpfU9xXpEriNEtM5UyQo9msJCt1S5oOZAO4LZsqtwTuDG9w3hYeecqkzFZMzMUsHy5BsHzEjZw2zRcOVkZjJLT7fd4/buUXjGfNm1k+YqfMCQU5m7qZYLqTLum7ZXdrkx9MiWntTMnrQtH3UmcW7cuodpMSACmncAfmUQwI1FlnYMZXbzalCVpmlAlSN5y0OAVZbplAqvurQdabxIqcqpmLqjLRMUEJKUXGUXBTmNmDMNhHMuPklVTVZt+hY75fn9yaqcQVUUgmFCgDlKnSruzAQQMxDHQBITlABTyjX/wDvaFlSpctMkBDdmGyk/nZmJ525babcvFKmfRCUvs05wMwY5wzC5JYPlSSOfSK4jhNS5oCixMwJObVSVEsrcOwUfFJvC1dvUzHz7GPpNRp9JZNZzHLeX/PH5ckThWJr/igtZfMolZADlze7O3SJ2ZiYm4gk0zpSkKLnvOcpBJfUuY2eI+BBITnRmUgBiwBV3u6CQbe0Rp7jrFl6UJKWzC5DWO9769XhlxdU0pLA5X6zo76E39UW8Y8v3X7Elh0xXaKSsknva89/lCFFVpmqRORYKOVY5KhCF6UbGe8psrlVB1fbjt8HXMUwOVVTu0T7SUpCgbEA3B8LkeIjflVU6YFolAEyu6SotmUBoC3gfMRhp5BzFbkOGAGjfOMaJq5JOUWJctzsL+QEaLR87awzBxFSKGVZSRZjyB2D6alvTnFXkT+zmTkbLTmHiL/M+kXpGOJU2cAsXD8xofGK7xwtU0I/h0pTYlagkFXIB2sNX5vGVL07FjshL9B+GuxXslHJCUw7GkWv8U0kDz7o/tClecViqIKkINklQzf0i36+kWqvTMUpCezQZSG7veBNgDcG24GvnFwwOhoXSpEhPaAAutIKkkdVddxDEdO01nweev007rt7fY1MWUmcmUkrXIC7IAzgEgBmUPZs24fq0UDjT7M5xqlVSSFS5iMyy4ftgkJY9FnvZuZLtHYK+fLXlBIsXGnKI/FJ4V90lPd/EbMdyPK3r4GHlHd2NOqOWvg4nSZ5YyrlrSf5kkelrxB4zecpvyp/WO6fwrApAYe8NYM3T1vuTFI46wcTUpnJS6kjKogMSASQTzZ/eIVholVNziy/WQc6ntOcKEdA4RFJUywmdJlrnS094lJSSBYKOVQzlmcty5xz+clt4zYXUL7ZHYEiY/da/uA025c7Q5XLbJZ4MHZJpxjydjTNEsZZKUykgMyBl+H7x89uSbqJ8SY0BNLXuRqzs+5A1b9o+E14B5+p+H+I2I9NQexCrqvjYlbktfDeHJMwukHOClQaxTdWUgasbvq8WgYXKQk5UgBVrFiqxs78nipcPViUnPMzBgcoYgl7a8rRMnG5SwkKScydCxJB5gqHV3OmsZNiw2oo9BVCxxTeSi8b1MzNUFSiAQAQdQyVFOX8ocbR84dgtLKSmYJRTOyjvrCyoOAFZXe99n16xm4twmbNmTcvfSsgA2T3Wa77hy8aeMVk9NHT9ocy0gibl2Isl2DXA269YhBOVkYY7Pkaun06FJd2kzHVykO6c1zslgB6+73xozpuRUlfeJRNSSGAtcG73O7CNAY+oc4+J2NLVovJ4JBf1MN2emRhJWVpuXxg87GVV831Gop59y5cRTQqinKSXBQ4I8Q0c843rnm5UpAuwtztEt/9hmMQlSWV7QKbE2L5X+YeILGqAz1OFgfXrBq1bbNYg/2ENF6XHSxUnZFpNvs++Gl49+xe6nhaVKlPS+yGKwbqCgwznxa8I0qDiApSkKU6gAFEblrlusexkQ9M10YqM0pfLffB7bS/1HGmtQceDpVOYJPePlCEPi0jOmUCC4HpEZNQAsgAAMf+MIRBi75M6ZY5D0j7TLHIfQj2EciSR8V/dl922ulto+li6fL/ANUmEInHgsgYqnbx+RPxA9IiK8/eeRhCJIdjyiPxDDZS7rlS1EkOVJSTqNyIGgly5Y7OWhDm+VKUvrqwvCEcX3C9X/KeJTf65RJrQBKQQA9i+7vzhCLB25djbmC311jU/EnxPxhCIlPsb04RpYqkEAHRh8RCEC5IL7yCxGlR2aDlS5FywfSISZTp/KnU7CEI16uDB1q7y/U1FyE/lHoIwJkp5D0EIQyzHf3GZUhP5R6CEIQI7Hg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data:image/jpeg;base64,/9j/4AAQSkZJRgABAQAAAQABAAD/2wCEAAkGBhQSERUUERQWFRQVGBgaFBgYGRYYFxgXFxsYFRcYGBcYGyYfFxokGhgYHy8gIycpLCwtGh4xNTAqNScrLSkBCQoKDgwOGg8PGi0kHyU0KiwsLCwvLCwpKSopLCwsLCosKiksLCksLCkvKSwsLCwsLC0pLCwsKSksLCwsLCwpKf/AABEIARIAuAMBIgACEQEDEQH/xAAcAAEAAgMBAQEAAAAAAAAAAAAABQYDBAcBAgj/xABBEAABAgQEAwUFBgUDBAMBAAABAhEAAwQhBRIxQQZRYRMicYGRMqGxwfAHI0JS0eEUYnKi8YKSwiQlY7IVFtIX/8QAGwEAAgMBAQEAAAAAAAAAAAAAAAQCAwUBBgf/xAAwEQACAgEDAwMCBQMFAAAAAAAAAQIDEQQSMRMhQQVRYSIyFHGBkaEGQvAjJDPB8f/aAAwDAQACEQMRAD8A6JNx5Ad30cNdxsQ1vrfQcz4yxCdPnd5ShLT7CUkgWchyLE9d7Rd11KFoU4v02O55n601iAxaj7ROZIunlr/m300Qvg3H6TXrrUHwOFccIk9ioqVlDpJNwkgMlz5+AbWJ5FZfvpuNSORYvrs/v13VRMHrQioAUwzOL6Ps3K7CLdIlKAKgO82hLA8nLFterO/MGVEsw7ljS5JdOKhtGb0H7N9bxHzuIZRlKUClYQkqISpJcJBVq9t/okRSscpcUmBSjOkSZd7IUpNg/wCIpzE+EUyRg01MvN2QXmUwQHUolnJZJJYDU2HW8dlPHYp248HVMN+1KjmoJUrsiEm0wbtoCNfrTWOS4fxVVSF9rKnLBKiogklJJuXSbF7++PqqoDTZRVSVICw4DEEgWJZaregPWMBppK1ZZKzlV+GYAlQOzEEhXxYlg9oqcvciopHSeE/tOmVU7spsmWlGQnuZnJDEk5je21v0u9DUsyXKhchRIKrnT3/QNuDYPh9UmrCKZKhOQSBb2R+IqewTq72+EdtwikMtGefNSAgMuYRZSzchIFzqbAOzPFsJZRGSiokrUV4SA4JfXZhzv1jFLxhI9pJZvLqD5fW8aVXxjINky1zOqiEJ8gHV6xjpsZzMEyJKRs4Utv8AcW90d7CytgljBK//ADyFMlAPRyxbbXfY+O8Y6OsUonuKIG6UqLg30G/7aEGN6gmrLeyP6UpHwETlPLJ1L+L/ADjuQ6ySwkQHYzyo5UKCdnDfFoLwioWGKQkdSnb1i1CUOQj6Agyc6z8IrtJgU0e2tJDaX/TSNmVw/qFrzAl2b3a6dImoRzJB2yZAYpSJkyipL63s9z08ogJIJdU5LISQcytRqW/m1PTXbS6YhMQlClTPZSMx30u8cw4h4gXWqIQeypkXWo2DDdR38B74ptt2Id0dUrm88eX7Fjp6wLQf4e6UvqbBuar36X26CNTDalU0qyhKyDfKbC2hJ8demmjVjDKyZMSqRSAokn25inC1Nqon8CW21ixcNURLpprSmaZOIvM6Sx+Qfm325xZOXRp6trw3wvcz7dfD8Q9PQty8y9iQpK8ghBT39wm4u7MTr46fCPYzYlWSpQ7FBGY+2RsORPM+6PYrhKVkVLj4Gko/+lX4mq1oZMlkhuQ62BO+uvvcxo4NiZUezmKuXYkC50ZX68g3J7RU0yJiSFBz9ac/P94p2MYQQSqWczPpc2t5+MUWO2ue/lDiZuzOGpaiZjfeB/xOkHQKA5/q9niQo5xUgZjd2L/HrZj56RU8M+0FKJqJU9kJFlL1BJLOoM4tdw99QHJFuqJYBcMUrbQ25gv9PGb1Z6TWLf8AZPj4LIWRsTxyiF4jUmYpEozEBRchGYZibl28AfrWt4thquzITmQtFwyil7btGp9pAlonpSjsxNDKUUPnvcFSxpta5s7iwhhHFpm5ZM5Cis2lzAO8ToApPjuH+MaV0Jb98ReXuivVExK1ZqpcxShY9/OoAaByGB6OfCNf+Kl5mkyU30MxRWpurMkf7YmZVYmVUKm9klfdVkSr2cxGXMQdQBoPGIlKlqKkIR95OswAe5BYAeyNbbAHnFuMorrtjPO1lu4Xr5s6pRLlolql5BnV2adAxLtpfQai0XvjGnyCmSm0sSrDbNmOc+OnrGLgHhf+GlDMPvFMVnry8otPEuEdpSggd6Ucw/pNlj4Hyi2MdotbPcyi0NK5i04XQRp4XQ6RbcPo2aJFJsUNIwiUloj4lS2jMBAB7CEIAEIQgA1q+mEyWtCrhSSk+YaOMyaNdTeY0illH2fwht1H8cw28HtHbVCKZK4bK5ylTsolSlHskCyAAfbU+qjq5025mqzUV6db5LL8L5KbuvOPSqlhPlkdg+BmoASEmXShmToub/NM5C1k+uwEvW4slI7Gn19nMnZrMn9Yx1+Kmaexphbcizj5CIWu4ilUShKkjtqgllkaI/lSN19Nt+UY0rbL7N83l/wvyLtNplD/AEqF3/zkk6nD0y0gFhNXcl3yDfXdrQjRxeWgZFIdUzValXN/wnYHV49jcqrxFZNavTRnHMn3NmeylhiwSddANQwbX66xqVkkuCg7v9Nv+nMMNbCMXlVCMyJoOXUcnLBwQ4213Fo2plW4VlWnuKZbPZmIf1HlzYxblPgPqUsIquNcAonpUuWQiY75PwK//Cj4N0G2bhGesSVUlQCmbIH3ebUytmO+U2tsU8o9OLGVVrSskoUxNnI7rsAflaw6x7isxM9EoKCWWkktqkm1juxBDeIjN18qtTS65vDT7P2CrTRhdvi8e5W8I4Yl1NdOXMmCYErzBD3WTe50KRpbVvW6YfgsnMiYwzyFrKTvmmPmzeZJtvHKq1C5K3QSmZLNimxty8Yn+HePsySiqbMo2mswA5KSNPHRvIw5Q1sSzkv1SWns2Ph8Mn+MOF0zQqdJTlWkEzE7KbVQbRXMfB76fAPDmdXbTEBkK+7JBzZgMqv9IfTm52vPIC3CJam7RlEg6J/MOR2HPqIteFUTAAC0TaWTFtpjC3fDsSOG0kTfZgJIOhDEc3jDRyGEKye0BAiKbDQlRA0e0TVPJaIimrh2wSdFW89v084sCUwAegR7CEACEIQAIQhAB4YqmOidNnmSi0sAKUdmOpJ8jFrMUD7TDUKMqTJOWVMSszlaABGX21bJY6bwrqq98MFtNTtmoJ4yQmMcTN/0uHOpSrTJw1PPIdk/zenOIDCayVLqEyJRMyYs5VzUglKVG2RDXbV1Dr1iLm15mH+Ew8KVntMmiy5vMJP4JXxi18L8PIkJOVlqAHaLG4P4EDUI5nVTctbdNolGO6fYfnqI6f8A2+lWX5ZN1eFCXMZJchLEkln5JGgD2tyhHxUTgVszlgSPh4/XWEMpdsZLYxljk5xxNgKqGaVySoS1uNCwChdObRQZ9WNujxrUGMrSJwJzdsllk6v+bxZx5x0HHuHJFQomeZpUm7pUWvayS4Gg26XZooNdhzTiJEqcJYYJ7QHMTz0DC1hGdfCUXlEFyS0upE6UnPMPaIGVIIcKSRq7WI6nYbkxkpV2SC7glviCD6DpfxjQ/wDjZkoo7QZc2l3fS0b1OkmwWAQpO2hsxe9v03jHvy33GOCP4hw9x2gHs2V1B0PPp6RhTw1LqqftZRCZ6DlmIA7qy1lNsTbo72i3IVKmZ5a8wSq6fZylxuWcFtvLrGpwfw6pEyYtRs+VA2IB9v5Dz6Rq6N5gu+SzU2V2aXFnK4Jvgrhz+HkpQS6jdZuQ52TySNPU7xfKCmtGhhtJpFhp5TCNA86fSzlEQmIVUb1dURWMRqXLC76DnAB7h0tU2oQE6JIUo8gC/wC3nF6iLwHCexl9721XWeuw8BEpAAhCEACEIQAIQhAAiifa3g82opZaJJI+9HaB2TkyqLrP5QQDF7iE4zwwT6OZLU7d0kAs+VQUR4FmjsWk8s6s/wBrwzkuCYUlQ7GmJTJdp9SAc04i+SWNUyx79+UW6hCE2TYAOzX1Y35vrz8RfJh4HZgJSEAd1Gxbwbx8ddXjXqUZGSnxPMjrfXX6eLXJyeWaNFEa1hcmeYQ4f/SQ567dPoQjyldaTnDAgAc25k7a/GEcLmzRx6snpGWmkJWEu5UvKoq3IB1Ddb78oouKYjWkhE5KkJmBgjKCkswJS73uN/je+4xjKZMnOULmZX9lu61++Nct9Q/WOf4/jQqVZkjKQCkkKbMl8yXS7OHO9/IQjqZYXJOqpy7s+aelWFBBSrM4Yb3vb3RLy0qSVJIbKLaOOZPM3zRpcN4yuVMK5iwUhAGZRSWLukE+0A4I8BvpE8ZkiesrlzDMYBKlBKk5lbO4DbuBbws+dLTdRZi+5OX08mKgpsywNst+Xg+zt8YueF0elojcKoW0+v2i24fSxpaejow2mRfb1JfBu0NPG3UzGEfSE5REXX1MMFBH4lVw4aw3OvtljupPc6nc+Ue02CrnF1ulHvPQcvGLPJkhKQlIYAMB0gA+hHsIQAIQhAAhCEACEIQAIwVsvNLUOYPwjPHyqA6ngoKlEBgDmDa9bjw39D0jC4LEjx2Ph1+tNIyVE0matC+7lUQg+B/Fzf5jkI15k1zo3Xd31+vPVotSNqMfJsz0ApAcs4J1BLHn5coRHJSLc3J38PlCA52XBB8X8USkKVISksUnItBSpWbZSgbKB5g3D7xRKmtzoCZiUJObMVpAM1ewBINhysNBrYRaMb+zLs8n8LMUpKld5SiGSlnKiUtmJJAASNHvyiMTwE0ClT86gkEJpiRmUpeUOsjRIHeIHQWtdKcJSeWcUsIg0zSQQkMCQlKdS5L+ZsHNttNI6LwhgRlSwCXKi55PoWD+X+Yr3CGBlZE6Y5zXS9ySdVHx28H1N+p0eGiWkKnESxtm9o+CNTHaq8dxLUXuX0o28NpIslPLCQ5sIr8nFRpKT/qVr5JFh5vElSylKLqJJ+vSLxMkZi81hpz+v2hKoUi5Dnr8hGSTLYRmAgAAR7CEACEIQAIQhAAhCEACEIQAI8VHsIAKTj9GO3VYkkg20Yga+cRUyQQHIG7fof06xaeIUELCk3dNxzAd4gqyckSxlJBJcctNG57+/cRYmatM24ojJaFWOubfYQjPmzOAC9h0ffqR4/O6O9ixvPBtV+IS1gpCbJ289/5n9Ot4r8zh8VE5ExbzVJ7siUr2EqNysj8WjubBtLAmcBSoKJZKk+0NH6h9frm8a9ZVGRThSbTagEJP5JAsW3BUd+Q6RGXGCm+SrjtPg18ul7lPlXOHtTWGVB3EtPT83pHxSylTFZlkqUdSS5MaGH0bxbcMoNIgZht4ZRNFgp5LRgpKdo30pgAJEfUIQAIQhAAhCEACEIQAIQhAAhCEACPDHsIAILiiZkQF7A38w/yip1sxSkMUvdwQLhtnbzi8Y6j7kn8pB9/7xTZ60hhYE+zdvIfXviSHdO+2DXk3CX7vLqBu31rCMsqaFpCCliBryO5vtf6DGPYkMvDZixCWEoJSXJLHx6Rh4ikvU5BpKRLQPBKQfiTGxiEwKlBQ5/Axv4lRvVTDzI+CYjIQvbc3k18Lw+LVRUrARrYfRtEzKQ0RKD7QiMkeCPYAEIQgAQhCABCEIAEIQgAQhCABCEIAEIQgA1sSQ8pY/lLeLWjm0xCV5JiwWNiRpuedvLrewMdQWLRQ62VlOVwA5B2LDkGbla+g10iURzS8tGsJSWdJLksW16j/ABCM8maooJZmLJ/mO5Hj4/qUTHHAxV8sdkQn8NiTa8WOVKzlK/zIQf7UxBTQ6FBRv8YsHDCs9PLfVIKT/pUR8GiEuTPvTUu5KU8lo2hHiEx9REXEIQgAQhCABCEIAEIQgAQhCABCEIAEIQgAQhCADwxSsfSBNWC7FT+od/jF1MUvi6VlqEqv3kaPaxLn0b3RKPIzpe88Gj/FpSlsxOx6tqdIRgRlUQ4Yi3iPDnePIswanTS8mebMSVsPA9f2+raxOcFzO4tP5Zh9FgH4gxFqQhTqDHL4MDqXPLU+p6Dd4QmNPmp/MlKvQt8xEJGfqVwy3CPYQiAkIQhAAhCEACEIQAIQhAAhCEACEIQAIQhAAhCEACK1xdSZjJVuCoeof5G0WUxF4/Thco5rAEF/COrknW8STKXNoGuLqOmwA19f8wjfTKALP3ibbuYRZuNTryRhQUJUAnTce+77/RGgGzg68lcnkoKT7n+UQtOHOewL3HLr5/p4RvlRRNkrOy0v5kA+4xGZRqY9kzoMI8THsQM8QhCABCMRngKCXuXYeDP8RGWABCEIAEIQgAQhCABCEIAEIQgAQhCABGtiA+7X/Sr4GNgxH4ti8qQkdqoDOQlI3UpRYADeAlFNvCKWqahN1Kuojvfl5AAfQ8GdGCarvFBPs2zWu1m93uhFvY0lGL7mKTQ37xfkOZ8dh9c43cTT90CHcD3iPJiQsFaSykm4O+zp0c+/55lIzSS4gkR1Clt7l4pp+ZCVfmSk+oBjNFMxHEFJwgLQWUkJAPIoWAP/AFiwcPYyKqnlzk/iHeH5Viy0+SgREHF7dxlb1u2m/OnpQHUWEVfGOPpUpwgZle7zb4axH8e4yQpMtJ2Pq5SfhHMcQq7sTc7cvrltGTfqpbtkDQp06a3SL/w5xIuprAonuo7v9S5pCT/aD4BI8+lpjlX2VYdnmFZ9iW5T/MsjJmPgHAfmW0MdVEM6XO3LKtRhSwj2EIQ2LiEIQAIQhAAhCEACNesq0ykKWsslIJUegvGxFI+0zEimUiSC3aKdX9KG/wCRHpHUssv09LvtjWvJc6eeFpCk6KAI8DcR9mKbwPxEDKTJWWKbJJ5aAeGz+XJ7i8DWDl9MqZuEjBX1qZUtcyYWShJUo9BeOD4pxSuqrUTllkpWns07ISCCPPcmOg/bBiRRSIlpLdqsBX9KRmb1yxxx4Tvm08I9Z/T+gjKqV0uXlL4R1usliZNUtBYEv/uZRB6h2hEDwniHay8pJzM3PvIa55gpKT45ucIerlujkyrtP0ZuD8E6uRlLJUD+bkD08o26aY8sg6h3HjGlSFyoPuGGj6AMB9fPfoZ4IIcXdm94iTkuBeyTlBm3gspE2kmypiQpKVqBSbhlAH4kxuYLPEqcZQYIWHQBYBQsR5tEPSYh2MqeyXOYKVp7IDnzYFm3MQGN8XD+Ip1SFOgKT2hII1UkkB7g5QQfGEZ0X2WxcOP4M3q1wi93Jg+0SYUVigXALEOGdxdn1D+94r/DnDU2vnKEsgJTdSjsCdebk3aOi8aTyVkBtUi4cXfY25RvcBJc1FgGKAGDDQksBYRD8GtzlkuWqe3akTfD3D8ukkiXLc/mUdVHmeQ5DaJIzQCA9zp15wUWEUqjxxU/Fgi4TLRMABfUZXcc7iGHJQxEUnPD7+S8QjwR7FhIQhCABCEeGAD5VMbXfSPoKiB4mqCns2LEEn0jPh+OJUO9Y/X1aM/8fVG90yeGi/oScFNcExHLftQmf9XLG3ZW/wByo6eiaDoXih/angily0VEsOZThba5Dd/Ih/AmNOppsb9LnGvVRc+OCl01SUkFJYj6846XwZxB26ChR7yRa720IfdnF+RHKOOS62Lp9mE4rq1EaCWX8yAPrpF049j0Xquli6JTfK4Jj7X8MVMpEzEh+xW6v6VDKT5WjjQj9PTpAWkpUAQQxB0IO0czxT7JZP8AEDJNVLlrJOXKFZdyAonS+8ZWoh/cK+i+rQ09bpt+WircCUq1zVZSwTd9nIZvR/dCOl0fDUqjkdnKcssFSlXUXDOSAPSEM0rZHBm67XPUXOcF2ITD5bzAC/tBvXQxuUlOpE0hae6onK9iFDUDofnvGHB5YXOQtCiU5gdyzkApJ2H7dSJvGpLhexHeB5EX/WFNbN1zjZHwVRtynBEUiS65qD+NPxcfOObrkFRSkalSQPFRCfnHRKGtExaVJL2ILMzhlbeRir0UtKMQAUCUpnGwc6ElNgL3aN7Q2qVTkvYwNXW1Ykyf4jmPOA1+89ybfKLB9nye5PPOb8EiKniE3PPl5HUm5e25Jve0W3gghFNMW7pK1qdmFrEB72Zr9Yz3JDeME/X1WVJ57eMQOHK/6xI/8ayfEkD5RWcS4iMqoBIKxlVmS+hWcwZ7DT39BG19nVbMqamfOW2RHdR4qaz7gJTy/FGTPfbescIK9VU1s8nRQY9j5j0GNXKOnsIQjoCPDB49gAgOK5Ty0q/Kq/mIrktcXqtpRMQUK0IaKJWUqpKilY8DsRzEeO9d0cuororszZ9Psi49N8knQ4opBd3G/wBbxakKC0g6gj3GOfomXbeLxhUsolISrUD94Y9Avse6uXC4KtfVGLUlyVfGfsupZqitGaUdSEEBJPgQW8okcAo5FLI7iBLCX7Q6kka5jqbPFjiJnIyTS/sTLHlm29RHor7Jpp57C71NtsOnKTaXBLJUCHG8R2KWXKPJbeSnH6RpYDXpl9pTrUAZBASSdZSg8vXUi6f9PWM+L1yFI7qgopKTYuzHXwiF7zU5FFa+tI01FSplUh+6hMtSRyDOG6OhXrCNSRiIFarMXTOkgMA7dmTYk7nOfBusIvolvgmglFp4IKilrkTQpBLFnDu41056ENb/AJSmM1C0mxBTMFy2h0OW9rNGSspCpJKCxH+WPQ8+p10j4rUFVMkkMpFj0/CflCPqsH0d0eUaNCjuWSpUNf2E5MtgQuclId7ZnFvIiN1FL/3ZPUhf9jn3iMSqVBqpJmB0KUAbkMoHulxyJT/tidlUv/cUL/8ACp/FJI+cXek350ssi/q1cetBpckPxWkGfoHKrlg5/WJHCOJgpKqREsgS/bmOMrlT5QkC1vhEXjSs1QB/NGjhKeypaidoqomzCn+kqMtH9qVK84T08knOTF/UJbKVgjsXrcypkzm+X4J9zRY+AOKJSKRciW6Z6SVKUQGUSQnundgwikYzUBKG8SfKw97xCcKYr2VQpyTmSUkeJBvz09w5CLoQf4eyzz4MP0yG65Nna0YnPIuokdS3wjIrE1yk5isJA1JUQPNy0QdDiIKARyvfdornGuKlpaUqclR5FrM4Be4fXrHldPPUW3KtTZ7DUbK6nY0jqNHx/RdmkzaqSFEXGca+EStLxFTzW7OchYOmVQI92nnH5sqqgS5SpQIWJpzTFENMJDEAqUHABD25xr0OeWkpROKUqYqAIDtpd+sezjKSjhnmvxKbP0NV42qVUKCSFoUygHfZixB6aRq499o0ump1zTLKlJysjME5ipSUi7HKO87kaA6xS+F6tUymQSSrKVBySTZTZgfxJezi1uVzK4lgYq5Kktcg5gBq+pHVtR5+GVK66nUbHw+6/IbXZJvyMM+2FU2eiXNpVSUqUE5hNStiQVJcKlpsyTce+MH/APXJcxBM+SmXJJOSbMX2ilsoBWWShAZkvfOwIa5tFcxPB50iWKipUpSZeUZHyqm5AUoSCBZIcOrkLXaK3htIqpqaaWWClrDhKXSESwZoShGyQEs21ze768k5fS+DUjp623JcKOefPsXCT9oKSuZklS0IFkuJpX43WwPRhrEti3GlYiRmSZSQWGY5wU8jZbWPyDHSKpx1TlM5IQUpmFKgZYlgAy1KKu8t+8vM42sNnuxSSaUS2JnUa8oV3nKTuFA6An9OT8rqSi8RS/zyeX1a1asbhY3t5Xx8Fx4T46mVUomomFMwKIGV0pUAzkX1Dhw8bE/iBZUrJ7B7qSoLWtakm6kgKDJBBY73OkVimUmnB7RKOwn5DTnQoIKXmE7ICQRzO1nItlPWU5lFMxUp1FwoKEwqAsHZPddICuUclPmEkP0RnqqISqlh579u/wCR8GuRMHarUDMklQQAAFTApgXcl9jqzhojcW4pX2akyikqPsqSAQQDq9w1j5xXBiINQEInIWVyldqgDupIAUzcxcP4xYOGcSkynROAK13QkjMQANWJtYWG7O2j1RipJVr9USs0OqpkrZWdovPZ8+XlNf8AZE02MTnlrnLOYFg7ApStgCwAy8+obpHkaNYXVNHPvA6uDooHffqC4LG0IhGx1fSj3ldFGqhG6PDXhHUZrpICQS/K/rv9HwOWS6xMllJFrHa7i3mIi8Yo5KlypdXPMpcxyiUlwTcBOZTsL/ma9hpFqk0RRKCbkJFioustzI1t5w5qI763E8j1cSOc4vKPZvukg/8AH4xasLIWETv/ABH+7I/wiJxml760/mdv9Q/V4cK133C0n8AI9TmHxI8o8/6bb03OtmnrK+rXGa8EJXKKqgAaqLDxO/xhxEoJEuSiyUJBbyyp9w/uj3CkdrWKV+GWmx2zKLP6P6REYtXZlTJmxfL4CyfgPSLoRxF/J5j1i7itFS4lre8wOp/tTb43iAwqcRNCnu/7x3T7O8EWGK5SFIUMxExCSU5h3SklLgkN0N/Ec5+0bEZKsUUiRIlyUyTlUUJCSuYwKlKbkSw8Cd42cYocSWhq6e0nMOrzkipcRVSjN19kOPMkH5ROYcruxXccX96r+hP/ALPGBoa0r2zV18s1NGlU1i1EZk5mbV9tozFCSEtsLsDrrfyf0j4TlzjPmKH7wSwUR0JcAx4SllDJmzBkkkjJf2mBYlnF7XjfZ5+KTOi/Z5NWmmOYpURMOToizi2ruQ3Ux0HBJqH7RJJA1ToXOnQjrt1cPReC5Sf4cFmAKju7tb1Y3bpFkkTVJXmBuwGhyt+Vtx/nW8WOnqYyuDehGEqkmzU42qEVEtSUpLpfMMwKiPaJSCc1rvZhq+rV37P5JlYhnQQpEuQoKJITeaU5UpfU9xXpEriNEtM5UyQo9msJCt1S5oOZAO4LZsqtwTuDG9w3hYeecqkzFZMzMUsHy5BsHzEjZw2zRcOVkZjJLT7fd4/buUXjGfNm1k+YqfMCQU5m7qZYLqTLum7ZXdrkx9MiWntTMnrQtH3UmcW7cuodpMSACmncAfmUQwI1FlnYMZXbzalCVpmlAlSN5y0OAVZbplAqvurQdabxIqcqpmLqjLRMUEJKUXGUXBTmNmDMNhHMuPklVTVZt+hY75fn9yaqcQVUUgmFCgDlKnSruzAQQMxDHQBITlABTyjX/wDvaFlSpctMkBDdmGyk/nZmJ525babcvFKmfRCUvs05wMwY5wzC5JYPlSSOfSK4jhNS5oCixMwJObVSVEsrcOwUfFJvC1dvUzHz7GPpNRp9JZNZzHLeX/PH5ckThWJr/igtZfMolZADlze7O3SJ2ZiYm4gk0zpSkKLnvOcpBJfUuY2eI+BBITnRmUgBiwBV3u6CQbe0Rp7jrFl6UJKWzC5DWO9769XhlxdU0pLA5X6zo76E39UW8Y8v3X7Elh0xXaKSsknva89/lCFFVpmqRORYKOVY5KhCF6UbGe8psrlVB1fbjt8HXMUwOVVTu0T7SUpCgbEA3B8LkeIjflVU6YFolAEyu6SotmUBoC3gfMRhp5BzFbkOGAGjfOMaJq5JOUWJctzsL+QEaLR87awzBxFSKGVZSRZjyB2D6alvTnFXkT+zmTkbLTmHiL/M+kXpGOJU2cAsXD8xofGK7xwtU0I/h0pTYlagkFXIB2sNX5vGVL07FjshL9B+GuxXslHJCUw7GkWv8U0kDz7o/tClecViqIKkINklQzf0i36+kWqvTMUpCezQZSG7veBNgDcG24GvnFwwOhoXSpEhPaAAutIKkkdVddxDEdO01nweev007rt7fY1MWUmcmUkrXIC7IAzgEgBmUPZs24fq0UDjT7M5xqlVSSFS5iMyy4ftgkJY9FnvZuZLtHYK+fLXlBIsXGnKI/FJ4V90lPd/EbMdyPK3r4GHlHd2NOqOWvg4nSZ5YyrlrSf5kkelrxB4zecpvyp/WO6fwrApAYe8NYM3T1vuTFI46wcTUpnJS6kjKogMSASQTzZ/eIVholVNziy/WQc6ntOcKEdA4RFJUywmdJlrnS094lJSSBYKOVQzlmcty5xz+clt4zYXUL7ZHYEiY/da/uA025c7Q5XLbJZ4MHZJpxjydjTNEsZZKUykgMyBl+H7x89uSbqJ8SY0BNLXuRqzs+5A1b9o+E14B5+p+H+I2I9NQexCrqvjYlbktfDeHJMwukHOClQaxTdWUgasbvq8WgYXKQk5UgBVrFiqxs78nipcPViUnPMzBgcoYgl7a8rRMnG5SwkKScydCxJB5gqHV3OmsZNiw2oo9BVCxxTeSi8b1MzNUFSiAQAQdQyVFOX8ocbR84dgtLKSmYJRTOyjvrCyoOAFZXe99n16xm4twmbNmTcvfSsgA2T3Wa77hy8aeMVk9NHT9ocy0gibl2Isl2DXA269YhBOVkYY7Pkaun06FJd2kzHVykO6c1zslgB6+73xozpuRUlfeJRNSSGAtcG73O7CNAY+oc4+J2NLVovJ4JBf1MN2emRhJWVpuXxg87GVV831Gop59y5cRTQqinKSXBQ4I8Q0c843rnm5UpAuwtztEt/9hmMQlSWV7QKbE2L5X+YeILGqAz1OFgfXrBq1bbNYg/2ENF6XHSxUnZFpNvs++Gl49+xe6nhaVKlPS+yGKwbqCgwznxa8I0qDiApSkKU6gAFEblrlusexkQ9M10YqM0pfLffB7bS/1HGmtQceDpVOYJPePlCEPi0jOmUCC4HpEZNQAsgAAMf+MIRBi75M6ZY5D0j7TLHIfQj2EciSR8V/dl922ulto+li6fL/ANUmEInHgsgYqnbx+RPxA9IiK8/eeRhCJIdjyiPxDDZS7rlS1EkOVJSTqNyIGgly5Y7OWhDm+VKUvrqwvCEcX3C9X/KeJTf65RJrQBKQQA9i+7vzhCLB25djbmC311jU/EnxPxhCIlPsb04RpYqkEAHRh8RCEC5IL7yCxGlR2aDlS5FywfSISZTp/KnU7CEI16uDB1q7y/U1FyE/lHoIwJkp5D0EIQyzHf3GZUhP5R6CEIQI7Hg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22850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dsovet.su/_ld/265/05581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243408"/>
            <a:ext cx="4067943" cy="2592288"/>
          </a:xfrm>
        </p:spPr>
        <p:txBody>
          <a:bodyPr/>
          <a:lstStyle/>
          <a:p>
            <a:pPr>
              <a:spcAft>
                <a:spcPts val="400"/>
              </a:spcAft>
              <a:buNone/>
            </a:pPr>
            <a:r>
              <a:rPr lang="uk-UA" sz="6000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400" dirty="0"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>                      </a:t>
            </a: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>І</a:t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> </a:t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6600"/>
                </a:solidFill>
                <a:latin typeface="Calibri"/>
                <a:ea typeface="Calibri"/>
                <a:cs typeface="Times New Roman"/>
              </a:rPr>
              <a:t>             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Інтегрований   </a:t>
            </a: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урок    </a:t>
            </a:r>
            <a:r>
              <a:rPr lang="ru-RU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          з </a:t>
            </a: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української мови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            і </a:t>
            </a: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курсу «Я і Україна»                            </a:t>
            </a:r>
            <a:r>
              <a:rPr lang="ru-RU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            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       </a:t>
            </a:r>
            <a:r>
              <a:rPr lang="uk-UA" sz="2400" dirty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 2 класі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Объект 4" descr="C:\Users\dell\Desktop\76.jpe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9429"/>
            <a:ext cx="4248472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4725144"/>
            <a:ext cx="3816423" cy="1008112"/>
          </a:xfrm>
        </p:spPr>
        <p:txBody>
          <a:bodyPr/>
          <a:lstStyle/>
          <a:p>
            <a:r>
              <a:rPr lang="uk-UA" dirty="0" smtClean="0"/>
              <a:t>    </a:t>
            </a:r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Групова робота </a:t>
            </a:r>
          </a:p>
          <a:p>
            <a:r>
              <a:rPr lang="uk-UA" sz="2400" b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          на уроці</a:t>
            </a:r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dell\Documents\Scanned Documents\Рисунок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78" t="-1" r="4756" b="48741"/>
          <a:stretch/>
        </p:blipFill>
        <p:spPr bwMode="auto">
          <a:xfrm>
            <a:off x="575679" y="3709755"/>
            <a:ext cx="3998287" cy="2452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991004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dsovet.su/_ld/294/05709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3528392" cy="2204864"/>
          </a:xfrm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/>
            </a:r>
            <a:b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</a:br>
            <a:r>
              <a:rPr lang="uk-UA" dirty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</a:br>
            <a:r>
              <a:rPr lang="uk-UA" dirty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>   </a:t>
            </a:r>
            <a:b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</a:br>
            <a:r>
              <a:rPr lang="uk-UA" dirty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/>
            </a:r>
            <a:br>
              <a:rPr lang="uk-UA" dirty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>     Позакласне  </a:t>
            </a:r>
            <a:b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009900"/>
                </a:solidFill>
                <a:latin typeface="Monotype Corsiva"/>
                <a:ea typeface="Calibri"/>
                <a:cs typeface="Times New Roman"/>
              </a:rPr>
              <a:t>      читання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uk-UA" dirty="0" smtClean="0">
                <a:solidFill>
                  <a:srgbClr val="FF0000"/>
                </a:solidFill>
                <a:latin typeface="Monotype Corsiva"/>
                <a:ea typeface="Calibri"/>
                <a:cs typeface="Times New Roman"/>
              </a:rPr>
              <a:t>«</a:t>
            </a:r>
            <a:r>
              <a:rPr lang="uk-UA" dirty="0" smtClean="0">
                <a:solidFill>
                  <a:srgbClr val="FF0066"/>
                </a:solidFill>
                <a:latin typeface="Monotype Corsiva"/>
                <a:ea typeface="Calibri"/>
                <a:cs typeface="Times New Roman"/>
              </a:rPr>
              <a:t>О </a:t>
            </a:r>
            <a:r>
              <a:rPr lang="uk-UA" dirty="0">
                <a:solidFill>
                  <a:srgbClr val="FF0066"/>
                </a:solidFill>
                <a:latin typeface="Monotype Corsiva"/>
                <a:ea typeface="Calibri"/>
                <a:cs typeface="Times New Roman"/>
              </a:rPr>
              <a:t>слово </a:t>
            </a:r>
            <a:r>
              <a:rPr lang="uk-UA" dirty="0" smtClean="0">
                <a:solidFill>
                  <a:srgbClr val="FF0066"/>
                </a:solidFill>
                <a:latin typeface="Monotype Corsiva"/>
                <a:ea typeface="Calibri"/>
                <a:cs typeface="Times New Roman"/>
              </a:rPr>
              <a:t>рідне,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uk-UA" dirty="0" smtClean="0">
                <a:solidFill>
                  <a:srgbClr val="FF0066"/>
                </a:solidFill>
                <a:latin typeface="Monotype Corsiva"/>
                <a:ea typeface="Calibri"/>
                <a:cs typeface="Times New Roman"/>
              </a:rPr>
              <a:t>слово </a:t>
            </a:r>
            <a:r>
              <a:rPr lang="uk-UA" dirty="0">
                <a:solidFill>
                  <a:srgbClr val="FF0066"/>
                </a:solidFill>
                <a:latin typeface="Monotype Corsiva"/>
                <a:ea typeface="Calibri"/>
                <a:cs typeface="Times New Roman"/>
              </a:rPr>
              <a:t>українське»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uk-UA" dirty="0">
              <a:solidFill>
                <a:srgbClr val="009900"/>
              </a:solidFill>
              <a:latin typeface="Monotype Corsiva"/>
              <a:ea typeface="Calibri"/>
              <a:cs typeface="Times New Roman"/>
            </a:endParaRPr>
          </a:p>
        </p:txBody>
      </p:sp>
      <p:pic>
        <p:nvPicPr>
          <p:cNvPr id="5" name="Объект 4" descr="C:\Users\dell\Desktop\Безымянный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97598"/>
            <a:ext cx="3903976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45224"/>
            <a:ext cx="3793585" cy="1008112"/>
          </a:xfrm>
        </p:spPr>
        <p:txBody>
          <a:bodyPr/>
          <a:lstStyle/>
          <a:p>
            <a:pPr>
              <a:spcAft>
                <a:spcPts val="400"/>
              </a:spcAft>
            </a:pPr>
            <a:endParaRPr lang="ru-RU" sz="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 descr="D:\шкільні документи\шкільні фото\DSC01934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9255"/>
            <a:ext cx="3675799" cy="2820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:\шкільні документи\шкільні фото\DSC0193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700780" cy="2558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67544" y="5104296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                     </a:t>
            </a:r>
            <a:r>
              <a:rPr lang="uk-UA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Урок-захист</a:t>
            </a:r>
          </a:p>
          <a:p>
            <a:r>
              <a:rPr lang="uk-UA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класного       </a:t>
            </a: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проекту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19685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thumbs.dreamstime.com/thumblarge_318/1223226189sRzCT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22"/>
          <a:stretch/>
        </p:blipFill>
        <p:spPr bwMode="auto">
          <a:xfrm rot="16200000">
            <a:off x="1025942" y="-1025940"/>
            <a:ext cx="709212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7776864" cy="666936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uk-UA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   </a:t>
            </a:r>
          </a:p>
          <a:p>
            <a:pPr algn="l"/>
            <a:r>
              <a:rPr lang="uk-UA" sz="6200" dirty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uk-UA" sz="6200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                                                                          </a:t>
            </a:r>
          </a:p>
          <a:p>
            <a:pPr algn="l"/>
            <a:r>
              <a:rPr lang="uk-UA" sz="6200" b="1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                                                                                                           </a:t>
            </a:r>
            <a:r>
              <a:rPr lang="uk-UA" sz="9600" b="1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Віночок   </a:t>
            </a:r>
          </a:p>
          <a:p>
            <a:pPr algn="l"/>
            <a:r>
              <a:rPr lang="uk-UA" sz="9600" b="1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                                                              радісних    світлин</a:t>
            </a:r>
            <a:endParaRPr lang="uk-UA" sz="9600" b="1" dirty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 smtClean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 smtClean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 smtClean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r>
              <a:rPr lang="uk-UA" sz="6200" b="1" dirty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uk-UA" sz="6200" b="1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</a:t>
            </a:r>
          </a:p>
          <a:p>
            <a:pPr algn="l"/>
            <a:r>
              <a:rPr lang="uk-UA" sz="6200" b="1" dirty="0" smtClean="0">
                <a:solidFill>
                  <a:srgbClr val="0000FF"/>
                </a:solidFill>
                <a:latin typeface="Monotype Corsiva"/>
                <a:ea typeface="Calibri"/>
                <a:cs typeface="Arial"/>
              </a:rPr>
              <a:t>                       </a:t>
            </a:r>
            <a:r>
              <a:rPr lang="uk-UA" sz="8000" b="1" dirty="0" smtClean="0">
                <a:solidFill>
                  <a:srgbClr val="C00000"/>
                </a:solidFill>
                <a:latin typeface="Monotype Corsiva"/>
                <a:ea typeface="Calibri"/>
                <a:cs typeface="Arial"/>
              </a:rPr>
              <a:t>Різдвяні </a:t>
            </a:r>
          </a:p>
          <a:p>
            <a:pPr algn="l"/>
            <a:r>
              <a:rPr lang="uk-UA" sz="8000" b="1" dirty="0" smtClean="0">
                <a:solidFill>
                  <a:srgbClr val="C00000"/>
                </a:solidFill>
                <a:latin typeface="Monotype Corsiva"/>
                <a:ea typeface="Calibri"/>
                <a:cs typeface="Arial"/>
              </a:rPr>
              <a:t>                           зустрічі </a:t>
            </a:r>
            <a:endParaRPr lang="uk-UA" sz="8000" b="1" dirty="0">
              <a:solidFill>
                <a:srgbClr val="C00000"/>
              </a:solidFill>
              <a:latin typeface="Monotype Corsiva"/>
              <a:ea typeface="Calibri"/>
              <a:cs typeface="Arial"/>
            </a:endParaRPr>
          </a:p>
          <a:p>
            <a:pPr algn="l"/>
            <a:r>
              <a:rPr lang="uk-UA" sz="8000" b="1" dirty="0" smtClean="0">
                <a:solidFill>
                  <a:srgbClr val="C00000"/>
                </a:solidFill>
                <a:latin typeface="Monotype Corsiva"/>
                <a:ea typeface="Calibri"/>
                <a:cs typeface="Arial"/>
              </a:rPr>
              <a:t>                       для батьків</a:t>
            </a:r>
          </a:p>
          <a:p>
            <a:pPr algn="l"/>
            <a:endParaRPr lang="uk-UA" sz="6200" b="1" dirty="0" smtClean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r>
              <a:rPr lang="uk-UA" sz="6200" b="1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                                  </a:t>
            </a:r>
            <a:r>
              <a:rPr lang="uk-UA" sz="8000" b="1" dirty="0" smtClean="0">
                <a:solidFill>
                  <a:srgbClr val="C00000"/>
                </a:solidFill>
                <a:latin typeface="Monotype Corsiva" pitchFamily="66" charset="0"/>
              </a:rPr>
              <a:t>Інсценізоване  </a:t>
            </a:r>
          </a:p>
          <a:p>
            <a:pPr algn="l"/>
            <a:r>
              <a:rPr lang="uk-UA" sz="80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    свято Миколая</a:t>
            </a:r>
            <a:endParaRPr lang="uk-UA" sz="8000" b="1" dirty="0" smtClean="0">
              <a:solidFill>
                <a:srgbClr val="C00000"/>
              </a:solidFill>
            </a:endParaRPr>
          </a:p>
          <a:p>
            <a:pPr algn="l"/>
            <a:endParaRPr lang="uk-UA" sz="6200" b="1" dirty="0" smtClean="0">
              <a:solidFill>
                <a:srgbClr val="0000FF"/>
              </a:solidFill>
              <a:latin typeface="Monotype Corsiva"/>
              <a:ea typeface="Calibri"/>
              <a:cs typeface="Arial"/>
            </a:endParaRPr>
          </a:p>
          <a:p>
            <a:pPr algn="l"/>
            <a:endParaRPr lang="uk-UA" sz="6200" b="1" dirty="0">
              <a:solidFill>
                <a:srgbClr val="0000FF"/>
              </a:solidFill>
              <a:latin typeface="Monotype Corsiva"/>
              <a:cs typeface="Arial"/>
            </a:endParaRPr>
          </a:p>
          <a:p>
            <a:pPr algn="l"/>
            <a:endParaRPr lang="uk-UA" sz="1800" b="1" dirty="0" smtClean="0">
              <a:solidFill>
                <a:srgbClr val="0000FF"/>
              </a:solidFill>
              <a:latin typeface="Monotype Corsiva"/>
              <a:cs typeface="Arial"/>
            </a:endParaRPr>
          </a:p>
          <a:p>
            <a:pPr algn="l"/>
            <a:r>
              <a:rPr lang="uk-UA" sz="1800" b="1" dirty="0">
                <a:solidFill>
                  <a:srgbClr val="0000FF"/>
                </a:solidFill>
                <a:latin typeface="Monotype Corsiva"/>
                <a:cs typeface="Arial"/>
              </a:rPr>
              <a:t> </a:t>
            </a:r>
            <a:r>
              <a:rPr lang="uk-UA" sz="1800" b="1" dirty="0" smtClean="0">
                <a:solidFill>
                  <a:srgbClr val="0000FF"/>
                </a:solidFill>
                <a:latin typeface="Monotype Corsiva"/>
                <a:cs typeface="Arial"/>
              </a:rPr>
              <a:t>                                                     </a:t>
            </a:r>
            <a:r>
              <a:rPr lang="uk-UA" sz="8000" b="1" dirty="0" smtClean="0">
                <a:solidFill>
                  <a:srgbClr val="0000FF"/>
                </a:solidFill>
                <a:latin typeface="Monotype Corsiva"/>
                <a:cs typeface="Arial"/>
              </a:rPr>
              <a:t>                                     </a:t>
            </a:r>
            <a:r>
              <a:rPr lang="uk-UA" sz="8000" b="1" dirty="0" smtClean="0">
                <a:solidFill>
                  <a:srgbClr val="C00000"/>
                </a:solidFill>
                <a:latin typeface="Monotype Corsiva"/>
                <a:cs typeface="Arial"/>
              </a:rPr>
              <a:t>Новорічна казка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dell\Desktop\св.книги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30015" cy="2328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dell\Desktop\атестація\Scanned Documents\Рисунок (19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773170" cy="2365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dell\Desktop\33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3600400" cy="2357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252097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f12.com.ua/uploads/posts/2010-04/1270379179_ramka-lili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5" b="7349"/>
          <a:stretch/>
        </p:blipFill>
        <p:spPr bwMode="auto">
          <a:xfrm rot="5400000">
            <a:off x="1142997" y="-1142999"/>
            <a:ext cx="6858004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65973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04664"/>
            <a:ext cx="8784976" cy="619268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Родинні </a:t>
            </a:r>
          </a:p>
          <a:p>
            <a:pPr algn="l"/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 свята</a:t>
            </a:r>
          </a:p>
          <a:p>
            <a:pPr algn="l"/>
            <a:endParaRPr lang="uk-UA" sz="32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l"/>
            <a:endParaRPr lang="uk-UA" sz="32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l"/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  </a:t>
            </a:r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Торт для мами </a:t>
            </a:r>
          </a:p>
          <a:p>
            <a:pPr algn="l"/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   від дітей  і тата                                                                           </a:t>
            </a:r>
            <a:r>
              <a:rPr lang="uk-UA" sz="2400" b="1" dirty="0">
                <a:solidFill>
                  <a:srgbClr val="0000FF"/>
                </a:solidFill>
                <a:latin typeface="Monotype Corsiva" pitchFamily="66" charset="0"/>
              </a:rPr>
              <a:t>С</a:t>
            </a:r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вята вечеря</a:t>
            </a:r>
          </a:p>
          <a:p>
            <a:pPr algn="l"/>
            <a:r>
              <a:rPr lang="uk-UA" sz="2400" b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                                                                                   за столом     </a:t>
            </a:r>
          </a:p>
          <a:p>
            <a:pPr algn="l"/>
            <a:endParaRPr lang="uk-UA" sz="24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endParaRPr lang="uk-UA" sz="24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r>
              <a:rPr lang="uk-UA" sz="2400" b="1" dirty="0" smtClean="0">
                <a:solidFill>
                  <a:srgbClr val="FF0000"/>
                </a:solidFill>
                <a:latin typeface="Monotype Corsiva" pitchFamily="66" charset="0"/>
              </a:rPr>
              <a:t>      Найрідніші й  найдорожчі </a:t>
            </a:r>
          </a:p>
          <a:p>
            <a:pPr algn="l"/>
            <a:r>
              <a:rPr lang="uk-UA" sz="2400" b="1" dirty="0" smtClean="0">
                <a:solidFill>
                  <a:srgbClr val="FF0000"/>
                </a:solidFill>
                <a:latin typeface="Monotype Corsiva" pitchFamily="66" charset="0"/>
              </a:rPr>
              <a:t>  прийшли до нас у гості….</a:t>
            </a:r>
          </a:p>
          <a:p>
            <a:pPr algn="l"/>
            <a:r>
              <a:rPr lang="uk-UA" sz="24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            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Найперший друже,</a:t>
            </a:r>
          </a:p>
          <a:p>
            <a:pPr algn="l"/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 прощавай!</a:t>
            </a:r>
          </a:p>
          <a:p>
            <a:pPr algn="l"/>
            <a:endParaRPr lang="uk-UA" sz="24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C:\Users\dell\Desktop\дар. тат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381642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dell\Desktop\4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3" y="2144387"/>
            <a:ext cx="3888432" cy="2569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dell\Desktop\атестація\Scanned Documents\Рисунок (20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8500" y="4342042"/>
            <a:ext cx="3926840" cy="2493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dell\Desktop\св.веч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956" y="490942"/>
            <a:ext cx="3456384" cy="2145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6967462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6669360"/>
          </a:xfrm>
        </p:spPr>
        <p:txBody>
          <a:bodyPr/>
          <a:lstStyle/>
          <a:p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8964488" cy="666936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   Дружимо з книгою ,</a:t>
            </a:r>
          </a:p>
          <a:p>
            <a:pPr algn="ctr"/>
            <a:endParaRPr lang="uk-UA" sz="28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/>
            <a:endParaRPr lang="uk-UA" sz="28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/>
            <a:endParaRPr lang="uk-UA" sz="28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/>
            <a:endParaRPr lang="uk-UA" sz="28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r>
              <a:rPr lang="uk-UA" sz="2800" b="1" dirty="0">
                <a:solidFill>
                  <a:srgbClr val="0000FF"/>
                </a:solidFill>
                <a:latin typeface="Monotype Corsiva" pitchFamily="66" charset="0"/>
              </a:rPr>
              <a:t>з</a:t>
            </a:r>
            <a:r>
              <a:rPr lang="uk-UA" sz="2800" b="1" dirty="0" smtClean="0">
                <a:solidFill>
                  <a:srgbClr val="0000FF"/>
                </a:solidFill>
                <a:latin typeface="Monotype Corsiva" pitchFamily="66" charset="0"/>
              </a:rPr>
              <a:t>наємо </a:t>
            </a:r>
          </a:p>
          <a:p>
            <a:pPr algn="l"/>
            <a:r>
              <a:rPr lang="uk-UA" sz="2800" b="1" dirty="0">
                <a:solidFill>
                  <a:srgbClr val="0000FF"/>
                </a:solidFill>
                <a:latin typeface="Monotype Corsiva" pitchFamily="66" charset="0"/>
              </a:rPr>
              <a:t>с</a:t>
            </a:r>
            <a:r>
              <a:rPr lang="uk-UA" sz="2800" b="1" dirty="0" smtClean="0">
                <a:solidFill>
                  <a:srgbClr val="0000FF"/>
                </a:solidFill>
                <a:latin typeface="Monotype Corsiva" pitchFamily="66" charset="0"/>
              </a:rPr>
              <a:t>вої  права ,                                                          вітаємо осінь…</a:t>
            </a:r>
          </a:p>
          <a:p>
            <a:pPr algn="l"/>
            <a:endParaRPr lang="uk-UA" sz="28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endParaRPr lang="uk-UA" sz="28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endParaRPr lang="uk-UA" sz="28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l"/>
            <a:r>
              <a:rPr lang="uk-UA" sz="28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Цікаве  спілкування </a:t>
            </a:r>
          </a:p>
          <a:p>
            <a:pPr algn="l"/>
            <a:r>
              <a:rPr lang="uk-UA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із батьками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C:\Users\dell\Desktop\св.книги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76" y="244404"/>
            <a:ext cx="3930015" cy="2328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dell\Desktop\св.ос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44724"/>
            <a:ext cx="3744416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dell\Desktop\1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18470"/>
            <a:ext cx="3679805" cy="2439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dell\Desktop\тр2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7864"/>
            <a:ext cx="3769167" cy="2553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09967558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6480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-1"/>
            <a:ext cx="8640960" cy="6592153"/>
          </a:xfrm>
        </p:spPr>
        <p:txBody>
          <a:bodyPr/>
          <a:lstStyle/>
          <a:p>
            <a:pPr algn="l"/>
            <a:r>
              <a:rPr lang="uk-UA" dirty="0" smtClean="0"/>
              <a:t>                                                    </a:t>
            </a:r>
          </a:p>
          <a:p>
            <a:pPr algn="l"/>
            <a:r>
              <a:rPr lang="uk-UA" dirty="0"/>
              <a:t> </a:t>
            </a:r>
            <a:r>
              <a:rPr lang="uk-UA" dirty="0" smtClean="0"/>
              <a:t>                                                   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Стежками рідного краю…</a:t>
            </a:r>
          </a:p>
          <a:p>
            <a:pPr algn="l"/>
            <a:endParaRPr lang="uk-UA" sz="2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endParaRPr lang="uk-UA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endParaRPr lang="uk-UA" sz="2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У місцевому</a:t>
            </a:r>
          </a:p>
          <a:p>
            <a:pPr algn="l"/>
            <a:r>
              <a:rPr lang="uk-UA" sz="2800" b="1" dirty="0">
                <a:solidFill>
                  <a:srgbClr val="FF0000"/>
                </a:solidFill>
                <a:latin typeface="Monotype Corsiva" pitchFamily="66" charset="0"/>
              </a:rPr>
              <a:t>з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оопарку</a:t>
            </a:r>
          </a:p>
          <a:p>
            <a:pPr algn="l"/>
            <a:r>
              <a:rPr lang="uk-UA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с.Торське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                       В дарунок – вальс… </a:t>
            </a:r>
          </a:p>
          <a:p>
            <a:pPr algn="l"/>
            <a:endParaRPr lang="uk-UA" sz="2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endParaRPr lang="uk-UA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r>
              <a:rPr lang="uk-UA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Зустріч з друзями –</a:t>
            </a:r>
          </a:p>
          <a:p>
            <a:pPr algn="l"/>
            <a:r>
              <a:rPr lang="uk-UA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школярами с. </a:t>
            </a:r>
            <a:r>
              <a:rPr lang="uk-UA" sz="2800" b="1" smtClean="0">
                <a:solidFill>
                  <a:srgbClr val="FF0000"/>
                </a:solidFill>
                <a:latin typeface="Monotype Corsiva" pitchFamily="66" charset="0"/>
              </a:rPr>
              <a:t>Верхній  </a:t>
            </a:r>
            <a:r>
              <a:rPr lang="uk-UA" sz="2800" b="1" smtClean="0">
                <a:solidFill>
                  <a:srgbClr val="FF0000"/>
                </a:solidFill>
                <a:latin typeface="Monotype Corsiva" pitchFamily="66" charset="0"/>
              </a:rPr>
              <a:t>Ясенів   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D:\шкільні документи\Тернопіль\DSC0271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08" y="253874"/>
            <a:ext cx="3545840" cy="2179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dell\Desktop\школа\1\DSC0281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6324" y="2240869"/>
            <a:ext cx="3599673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dell\Desktop\9999.jpe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74638"/>
            <a:ext cx="4056308" cy="2443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dell\Desktop\9987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345" y="1101597"/>
            <a:ext cx="3745144" cy="2255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65659182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260648"/>
            <a:ext cx="5090227" cy="864096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Про нас 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</a:rPr>
              <a:t>пишуть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ell\Desktop\Безымянный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-20000" contrast="4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88" t="12000" r="2178" b="22500"/>
          <a:stretch/>
        </p:blipFill>
        <p:spPr bwMode="auto">
          <a:xfrm>
            <a:off x="486918" y="1357298"/>
            <a:ext cx="8157048" cy="4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://t2.gstatic.com/images?q=tbn:ANd9GcR9duH8geExnCWKFXjDpuoajEbm-Zr20lBtwN6SBq_mPUWaHwEvzPS_t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429000"/>
            <a:ext cx="4214842" cy="3015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404543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56.radikal.ru/i154/0902/30/2f43d804a0e5.jp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071678"/>
            <a:ext cx="7662890" cy="3443490"/>
          </a:xfrm>
        </p:spPr>
        <p:txBody>
          <a:bodyPr/>
          <a:lstStyle/>
          <a:p>
            <a:pPr algn="ctr">
              <a:buNone/>
            </a:pPr>
            <a:r>
              <a:rPr lang="uk-UA" sz="8800" dirty="0" smtClean="0">
                <a:solidFill>
                  <a:schemeClr val="bg2">
                    <a:lumMod val="50000"/>
                  </a:schemeClr>
                </a:solidFill>
              </a:rPr>
              <a:t>Дякую  </a:t>
            </a:r>
            <a:br>
              <a:rPr lang="uk-UA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8800" dirty="0" smtClean="0">
                <a:solidFill>
                  <a:schemeClr val="bg2">
                    <a:lumMod val="50000"/>
                  </a:schemeClr>
                </a:solidFill>
              </a:rPr>
              <a:t>за  увагу!</a:t>
            </a:r>
            <a:endParaRPr lang="ru-RU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1.gstatic.com/images?q=tbn:ANd9GcS4fFXQKwN2GPiU37c3M_AG3RBfke1Gw5nyAZ34wXJK2Y9TZDIQ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332656"/>
            <a:ext cx="7478216" cy="597666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                     </a:t>
            </a:r>
            <a:r>
              <a:rPr lang="ru-RU" sz="3200" dirty="0" smtClean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Д</a:t>
            </a:r>
            <a:r>
              <a:rPr lang="uk-UA" sz="3200" dirty="0" err="1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авайте</a:t>
            </a:r>
            <a:r>
              <a:rPr lang="uk-UA" sz="3200" dirty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познайомимось </a:t>
            </a:r>
            <a:r>
              <a:rPr lang="ru-RU" sz="32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Дата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народження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:  23 травня 1965 р.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Місце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навчання: </a:t>
            </a:r>
            <a:r>
              <a:rPr lang="ru-RU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               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ЗОШ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с. </a:t>
            </a:r>
            <a:r>
              <a:rPr lang="uk-UA" sz="2000" dirty="0" err="1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Улашківці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uk-UA" sz="2000" dirty="0" err="1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Чортківського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району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 smtClean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  1980-1984 рр.   </a:t>
            </a:r>
            <a:r>
              <a:rPr lang="uk-UA" sz="2000" dirty="0" err="1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Чортківське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педагогічне училище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 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1987-1991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рр.  Тернопільський державний                          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        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педагогічний інститут </a:t>
            </a:r>
            <a:r>
              <a:rPr lang="uk-UA" sz="2000" dirty="0" err="1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ім.Я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. Галана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Спеціальність:   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вчитель початкових класів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Місце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роботи:  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загальноосвітня школа І-ІІІ ступенів №2 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               </a:t>
            </a:r>
            <a:r>
              <a:rPr lang="uk-UA" sz="2000" dirty="0" err="1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м.Заліщики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Остання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атестація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: 2008 р.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Категорія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:    </a:t>
            </a:r>
            <a:r>
              <a:rPr lang="uk-UA" sz="2000" dirty="0">
                <a:solidFill>
                  <a:schemeClr val="tx1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вища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Звання: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«Старший вчитель» 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Нагороджена нагрудним </a:t>
            </a:r>
            <a:r>
              <a:rPr lang="ru-RU" sz="2000" dirty="0">
                <a:effectLst/>
                <a:latin typeface="Monotype Corsiva" pitchFamily="66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знаком 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             «Відмінник освіти України»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 </a:t>
            </a:r>
            <a:r>
              <a:rPr lang="uk-UA" sz="2000" dirty="0" smtClean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              Педагогічний </a:t>
            </a:r>
            <a:r>
              <a:rPr lang="uk-UA" sz="2000" dirty="0">
                <a:solidFill>
                  <a:srgbClr val="0000FF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стаж: </a:t>
            </a:r>
            <a:r>
              <a:rPr lang="uk-UA" sz="2000" dirty="0">
                <a:solidFill>
                  <a:srgbClr val="000000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28 років.</a:t>
            </a:r>
            <a: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Monotype Corsiva" pitchFamily="66" charset="0"/>
                <a:ea typeface="Calibri"/>
                <a:cs typeface="Times New Roman"/>
              </a:rPr>
            </a:br>
            <a:endParaRPr lang="ru-RU" sz="2000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51368591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dsovet.su/_ld/291/27966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66249" cy="5040560"/>
          </a:xfrm>
        </p:spPr>
        <p:txBody>
          <a:bodyPr>
            <a:normAutofit fontScale="90000"/>
          </a:bodyPr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6000" dirty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6000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                    </a:t>
            </a:r>
            <a:r>
              <a:rPr lang="uk-UA" sz="3200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Моє педагогічне</a:t>
            </a:r>
            <a:br>
              <a:rPr lang="uk-UA" sz="3200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/>
                <a:cs typeface="Times New Roman"/>
              </a:rPr>
            </a:br>
            <a:r>
              <a:rPr lang="uk-UA" sz="3200" dirty="0">
                <a:solidFill>
                  <a:srgbClr val="C0000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uk-UA" sz="3200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                                       кредо</a:t>
            </a:r>
            <a:r>
              <a:rPr lang="uk-UA" sz="3200" dirty="0">
                <a:solidFill>
                  <a:srgbClr val="C0000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:</a:t>
            </a:r>
            <a:r>
              <a:rPr lang="ru-RU" sz="3200" dirty="0">
                <a:effectLst/>
                <a:latin typeface="Arial Black" pitchFamily="34" charset="0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Arial Black" pitchFamily="34" charset="0"/>
                <a:ea typeface="Calibri"/>
                <a:cs typeface="Times New Roman"/>
              </a:rPr>
            </a:b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                    вчити 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тонко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                        й   професійно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.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                       Ставитись 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до учня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                                            з 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любов</a:t>
            </a:r>
            <a:r>
              <a:rPr lang="uk-UA" sz="3200" baseline="300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,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ю: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                                              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вимогливо</a:t>
            </a:r>
            <a:r>
              <a:rPr lang="uk-UA" sz="32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,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                                                                 </a:t>
            </a:r>
            <a:r>
              <a:rPr lang="uk-UA" sz="3200" dirty="0" smtClean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але  з добром</a:t>
            </a:r>
            <a:r>
              <a:rPr lang="uk-UA" sz="4800" dirty="0">
                <a:solidFill>
                  <a:srgbClr val="008000"/>
                </a:solidFill>
                <a:effectLst/>
                <a:latin typeface="Monotype Corsiva"/>
                <a:ea typeface="Calibri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4098" name="Picture 2" descr="C:\Users\dell\Desktop\фото-уроки\DSC02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9069"/>
            <a:ext cx="4428600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1497687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edsovet.su/_ld/294/6564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58" y="0"/>
            <a:ext cx="9132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6048672" cy="6336704"/>
          </a:xfrm>
          <a:noFill/>
        </p:spPr>
        <p:txBody>
          <a:bodyPr>
            <a:normAutofit fontScale="90000"/>
          </a:bodyPr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  <a:tabLst>
                <a:tab pos="3610610" algn="l"/>
              </a:tabLst>
            </a:pPr>
            <a: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                                          </a:t>
            </a:r>
            <a:b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sz="2700" b="0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                              </a:t>
            </a:r>
            <a:r>
              <a:rPr lang="uk-UA" sz="3200" dirty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 </a:t>
            </a:r>
            <a:r>
              <a:rPr lang="uk-UA" sz="3200" dirty="0" smtClean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   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Проблема</a:t>
            </a:r>
            <a:r>
              <a:rPr lang="uk-UA" sz="2000" dirty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,  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               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  над </a:t>
            </a:r>
            <a:r>
              <a:rPr lang="uk-UA" sz="2000" dirty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якою працюю: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2060"/>
                </a:solidFill>
                <a:effectLst/>
                <a:latin typeface="Franklin Gothic Heavy"/>
                <a:ea typeface="Calibri"/>
                <a:cs typeface="Times New Roman"/>
              </a:rPr>
              <a:t>        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Диференційоване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навчання 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 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учнів на уроках математики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       та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української мови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               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                      </a:t>
            </a:r>
            <a:r>
              <a:rPr lang="uk-UA" sz="2000" dirty="0" smtClean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Сутнісне </a:t>
            </a:r>
            <a:r>
              <a:rPr lang="uk-UA" sz="2000" dirty="0">
                <a:solidFill>
                  <a:srgbClr val="C00000"/>
                </a:solidFill>
                <a:effectLst/>
                <a:latin typeface="Franklin Gothic Heavy"/>
                <a:ea typeface="Calibri"/>
                <a:cs typeface="Times New Roman"/>
              </a:rPr>
              <a:t>ядро проблеми: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Я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не просто навчаю,що робити,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що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знати, а навчаю загальних 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      способів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вирішення   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</a:t>
            </a:r>
            <a:r>
              <a:rPr lang="uk-UA" sz="2000" dirty="0" smtClean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                          будь-якого </a:t>
            </a:r>
            <a:r>
              <a:rPr lang="uk-UA" sz="2000" dirty="0">
                <a:solidFill>
                  <a:srgbClr val="00B050"/>
                </a:solidFill>
                <a:effectLst/>
                <a:latin typeface="Franklin Gothic Heavy"/>
                <a:ea typeface="Calibri"/>
                <a:cs typeface="Times New Roman"/>
              </a:rPr>
              <a:t>завдання</a:t>
            </a:r>
            <a:r>
              <a:rPr lang="uk-UA" sz="20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000" dirty="0">
                <a:effectLst/>
                <a:latin typeface="Calibri"/>
                <a:ea typeface="Calibri"/>
                <a:cs typeface="Times New Roman"/>
              </a:rPr>
            </a:br>
            <a:r>
              <a:rPr lang="uk-UA" sz="2800" dirty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               </a:t>
            </a:r>
            <a:r>
              <a:rPr lang="uk-UA" sz="2800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                   </a:t>
            </a:r>
            <a: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                                  </a:t>
            </a:r>
            <a:r>
              <a:rPr lang="ru-RU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sz="2700" b="0" dirty="0" smtClean="0">
                <a:latin typeface="Monotype Corsiva" pitchFamily="66" charset="0"/>
              </a:rPr>
              <a:t>                        </a:t>
            </a:r>
            <a: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uk-UA" sz="2700" b="0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</a:t>
            </a:r>
            <a: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uk-UA" sz="2700" b="0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</a:t>
            </a:r>
            <a: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uk-UA" sz="2700" b="0" dirty="0" smtClean="0">
                <a:latin typeface="Monotype Corsiva" pitchFamily="66" charset="0"/>
              </a:rPr>
              <a:t>                      </a:t>
            </a:r>
            <a:r>
              <a:rPr lang="ru-RU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700" b="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sz="2700" b="0" dirty="0" smtClean="0">
                <a:solidFill>
                  <a:srgbClr val="009900"/>
                </a:solidFill>
                <a:latin typeface="Monotype Corsiva" pitchFamily="66" charset="0"/>
              </a:rPr>
              <a:t>                                  </a:t>
            </a:r>
            <a: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2700" b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uk-UA" b="0" dirty="0" smtClean="0">
                <a:solidFill>
                  <a:srgbClr val="009900"/>
                </a:solidFill>
                <a:latin typeface="Monotype Corsiva" pitchFamily="66" charset="0"/>
              </a:rPr>
              <a:t> </a:t>
            </a:r>
            <a:r>
              <a:rPr lang="ru-RU" b="0" dirty="0" smtClean="0">
                <a:latin typeface="Monotype Corsiva" pitchFamily="66" charset="0"/>
              </a:rPr>
              <a:t/>
            </a:r>
            <a:br>
              <a:rPr lang="ru-RU" b="0" dirty="0" smtClean="0">
                <a:latin typeface="Monotype Corsiva" pitchFamily="66" charset="0"/>
              </a:rPr>
            </a:br>
            <a:r>
              <a:rPr lang="uk-UA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dell\Desktop\фото-уроки\DSC02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2880320" cy="4293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35923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00120"/>
            <a:ext cx="6490017" cy="58506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5"/>
            <a:ext cx="7200800" cy="558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img-fotki.yandex.ru/get/6607/85688167.3b/0_970b6_abd86af1_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693" y="0"/>
            <a:ext cx="91504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880536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ww.gfxmania.net/uploads/posts/2010-09/1283663195_skola-skol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800100"/>
            <a:ext cx="12193355" cy="941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6825952" cy="4052152"/>
          </a:xfrm>
        </p:spPr>
        <p:txBody>
          <a:bodyPr>
            <a:normAutofit/>
          </a:bodyPr>
          <a:lstStyle/>
          <a:p>
            <a:pPr marL="499745">
              <a:lnSpc>
                <a:spcPct val="115000"/>
              </a:lnSpc>
              <a:spcAft>
                <a:spcPts val="1000"/>
              </a:spcAft>
            </a:pPr>
            <a:r>
              <a:rPr lang="ru-RU" sz="1050" dirty="0">
                <a:ea typeface="Calibri"/>
                <a:cs typeface="Times New Roman"/>
              </a:rPr>
              <a:t/>
            </a:r>
            <a:br>
              <a:rPr lang="ru-RU" sz="1050" dirty="0">
                <a:ea typeface="Calibri"/>
                <a:cs typeface="Times New Roman"/>
              </a:rPr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196752"/>
            <a:ext cx="6228185" cy="448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745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  Методи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і прийоми</a:t>
            </a:r>
            <a:endParaRPr lang="ru-RU" sz="900" dirty="0">
              <a:ea typeface="Calibri"/>
              <a:cs typeface="Times New Roman"/>
            </a:endParaRPr>
          </a:p>
          <a:p>
            <a:pPr marL="499745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     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роботи</a:t>
            </a:r>
            <a:endParaRPr lang="ru-RU" sz="9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/>
              <a:buChar char=""/>
            </a:pPr>
            <a:r>
              <a:rPr lang="uk-UA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Проблемно</a:t>
            </a: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– пошукові</a:t>
            </a:r>
            <a:endParaRPr lang="ru-RU" sz="12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95694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/>
              <a:buChar char=""/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Дослідницькі</a:t>
            </a:r>
            <a:endParaRPr lang="ru-RU" sz="12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95694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/>
              <a:buChar char=""/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Прийоми інтерактивного навчання</a:t>
            </a:r>
            <a:r>
              <a:rPr lang="uk-UA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ru-RU" sz="12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</a:pPr>
            <a:r>
              <a:rPr lang="uk-UA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Мозковий штурм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Мікрофон</a:t>
            </a:r>
            <a:endParaRPr lang="ru-RU" sz="1200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Навчаючи </a:t>
            </a:r>
            <a:r>
              <a:rPr lang="uk-UA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вчусь</a:t>
            </a:r>
            <a:endParaRPr lang="ru-RU" sz="1200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Спільні </a:t>
            </a:r>
            <a:r>
              <a:rPr lang="uk-UA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та індивідуальні </a:t>
            </a: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проекти</a:t>
            </a:r>
            <a:endParaRPr lang="ru-RU" sz="1200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Використання </a:t>
            </a:r>
            <a:r>
              <a:rPr lang="uk-UA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ігрових ситуацій</a:t>
            </a:r>
            <a:r>
              <a:rPr lang="uk-UA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"/>
              <a:tabLst>
                <a:tab pos="2171700" algn="l"/>
              </a:tabLst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Диференційоване навчання</a:t>
            </a:r>
            <a:endParaRPr lang="ru-RU" sz="11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 descr="C:\Users\dell\Desktop\школа 2013\DSC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79405" y="4171782"/>
            <a:ext cx="4093337" cy="30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62210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0.gstatic.com/images?q=tbn:ANd9GcRWd0mn1PZnK83oPU5B84vYDoLh7GI2cZCBPSEftEx9eWUfwv28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3636085" cy="1008112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 </a:t>
            </a:r>
            <a:r>
              <a:rPr lang="uk-UA" dirty="0">
                <a:solidFill>
                  <a:srgbClr val="C00000"/>
                </a:solidFill>
                <a:latin typeface="Monotype Corsiva" pitchFamily="66" charset="0"/>
              </a:rPr>
              <a:t>Очікувані результати</a:t>
            </a: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uk-UA" sz="2000" dirty="0"/>
              <a:t>         </a:t>
            </a:r>
            <a:r>
              <a:rPr lang="uk-UA" sz="2000" dirty="0" smtClean="0"/>
              <a:t> </a:t>
            </a:r>
            <a:r>
              <a:rPr lang="uk-UA" sz="2000" dirty="0"/>
              <a:t>В учнів:</a:t>
            </a:r>
            <a:endParaRPr lang="ru-RU" sz="2000" dirty="0"/>
          </a:p>
        </p:txBody>
      </p:sp>
      <p:pic>
        <p:nvPicPr>
          <p:cNvPr id="2051" name="Picture 3" descr="C:\Users\dell\Desktop\фото-уроки\DSC028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92080" y="3140968"/>
            <a:ext cx="3387436" cy="23441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556792"/>
            <a:ext cx="5904656" cy="4080528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виникає 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бажання вчитися</a:t>
            </a:r>
            <a:endParaRPr lang="ru-RU" sz="2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наявність культури </a:t>
            </a:r>
            <a:r>
              <a:rPr lang="uk-UA" sz="26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спілкування-</a:t>
            </a: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вміння вести  дискусію,обговорення,приймати важливе рішення 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вміння 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організовувати свою працю і працювати з </a:t>
            </a: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іншими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розвиток 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творчих </a:t>
            </a: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здібностей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співробітництво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, уміння </a:t>
            </a: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відстояти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свою точку зору,</a:t>
            </a:r>
            <a:endParaRPr lang="ru-RU" sz="2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контролюють </a:t>
            </a:r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і оцінюють результати </a:t>
            </a:r>
            <a:endParaRPr lang="uk-UA" sz="2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sz="2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2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своєї    діяльності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endParaRPr lang="ru-RU" sz="22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endParaRPr lang="uk-UA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/>
              <a:buChar char=""/>
            </a:pPr>
            <a:endParaRPr lang="ru-RU" sz="105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/>
              <a:buChar char=""/>
            </a:pPr>
            <a:endParaRPr lang="uk-UA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/>
              <a:buChar char=""/>
            </a:pPr>
            <a:endParaRPr lang="uk-UA" b="1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/>
              <a:buChar char=""/>
            </a:pPr>
            <a:endParaRPr lang="uk-UA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/>
              <a:buChar char=""/>
            </a:pPr>
            <a:endParaRPr lang="uk-UA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/>
              <a:buChar char=""/>
            </a:pPr>
            <a:endParaRPr lang="ru-RU" sz="105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9133292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949280"/>
            <a:ext cx="9144000" cy="908720"/>
          </a:xfrm>
          <a:noFill/>
        </p:spPr>
        <p:style>
          <a:lnRef idx="1">
            <a:schemeClr val="accent3"/>
          </a:lnRef>
          <a:fillRef idx="1001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dirty="0" smtClean="0"/>
              <a:t>                                        </a:t>
            </a:r>
            <a:r>
              <a:rPr lang="ru-RU" sz="3200" b="1" dirty="0" smtClean="0">
                <a:solidFill>
                  <a:srgbClr val="0000FF"/>
                </a:solidFill>
                <a:latin typeface="Arial Black" pitchFamily="34" charset="0"/>
              </a:rPr>
              <a:t>Мо</a:t>
            </a:r>
            <a:r>
              <a:rPr lang="uk-UA" sz="3200" b="1" dirty="0" smtClean="0">
                <a:solidFill>
                  <a:srgbClr val="0000FF"/>
                </a:solidFill>
                <a:latin typeface="Arial Black" pitchFamily="34" charset="0"/>
              </a:rPr>
              <a:t>ї нагороди</a:t>
            </a:r>
            <a:endParaRPr lang="ru-RU" sz="32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dell\Desktop\грам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8507">
            <a:off x="539552" y="1165382"/>
            <a:ext cx="201905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dell\Desktop\гр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0085" y="404664"/>
            <a:ext cx="2068860" cy="288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ell\Desktop\гр6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30483">
            <a:off x="6412035" y="1046932"/>
            <a:ext cx="2130421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dell\Desktop\лл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5" t="43329" r="48678"/>
          <a:stretch/>
        </p:blipFill>
        <p:spPr bwMode="auto">
          <a:xfrm>
            <a:off x="3323877" y="3645024"/>
            <a:ext cx="2441275" cy="18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075379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1375</TotalTime>
  <Words>516</Words>
  <Application>Microsoft Office PowerPoint</Application>
  <PresentationFormat>Экран (4:3)</PresentationFormat>
  <Paragraphs>216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22</vt:lpstr>
      <vt:lpstr>Слайд 2</vt:lpstr>
      <vt:lpstr>                     Давайте познайомимось               Дата народження:  23 травня 1965 р.              Місце навчання:                                              ЗОШ с. Улашківці Чортківського району                               1980-1984 рр.   Чортківське педагогічне училище                               1987-1991 рр.  Тернопільський державний                                                                               педагогічний інститут ім.Я. Галана               Спеціальність:    вчитель початкових класів               Місце роботи:   загальноосвітня школа І-ІІІ ступенів №2                                             м.Заліщики                Остання атестація : 2008 р.                Категорія:    вища                Звання: «Старший вчитель»                              Нагороджена нагрудним  знаком                              «Відмінник освіти України»                 Педагогічний стаж: 28 років. </vt:lpstr>
      <vt:lpstr>                     Моє педагогічне                                         кредо:                                                             вчити тонко                                                                 й   професійно.                                                            Ставитись до учня                                                                     з любов,ю:                                                               вимогливо,                                                                  але  з добром.</vt:lpstr>
      <vt:lpstr>                                                                                  Проблема,                                          над якою працюю:                               Диференційоване навчання                                учнів на уроках математики                                         та української мови                                       Сутнісне ядро проблеми:                             Я не просто навчаю,що робити,                              що знати, а навчаю загальних                                         способів вирішення                                           будь-якого завдання                                                                                                                                                                                                                            </vt:lpstr>
      <vt:lpstr>Слайд 6</vt:lpstr>
      <vt:lpstr> </vt:lpstr>
      <vt:lpstr> Очікувані результати           В учнів:</vt:lpstr>
      <vt:lpstr>Слайд 9</vt:lpstr>
      <vt:lpstr>                  Схема моєї професійної діяльності</vt:lpstr>
      <vt:lpstr>     Навчальна діяльність</vt:lpstr>
      <vt:lpstr>Слайд 12</vt:lpstr>
      <vt:lpstr>    Виховна діяльність</vt:lpstr>
      <vt:lpstr>            Дослідницька діяльність</vt:lpstr>
      <vt:lpstr>                Результати роботи                            розумової навчальної                                 діяльності учнів   </vt:lpstr>
      <vt:lpstr> Досягнення моїх учнів    </vt:lpstr>
      <vt:lpstr> Досягнення моїх учнів</vt:lpstr>
      <vt:lpstr>                             Фотоколаж                           відкритих   уроків </vt:lpstr>
      <vt:lpstr>Д               Диференційована робота                                                                         Гра     під час складання казки                                                                      «Знайди зайве                                                                                                                         слово»                                                                                                                                             Інтерактивна гра                                                                 «Магазин «ТЕКО»                                                                                                                                                       </vt:lpstr>
      <vt:lpstr>      Незвичайна подорож у математичне царство….</vt:lpstr>
      <vt:lpstr>                                І                            Інтегрований   урок                     з української мови                  і курсу «Я і Україна»                                                       у 2 класі</vt:lpstr>
      <vt:lpstr>             Позакласне         читання   «О слово рідне, слово українське» </vt:lpstr>
      <vt:lpstr>Слайд 23</vt:lpstr>
      <vt:lpstr>Слайд 24</vt:lpstr>
      <vt:lpstr>      </vt:lpstr>
      <vt:lpstr>Слайд 26</vt:lpstr>
      <vt:lpstr>Про нас пишуть…</vt:lpstr>
      <vt:lpstr>Дякую   за 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Заліщицька районна  державна адміністрація                                                   Відділ з питань освіти                                              Районний методичний кабінет</dc:title>
  <dc:creator>dell</dc:creator>
  <cp:lastModifiedBy>User</cp:lastModifiedBy>
  <cp:revision>187</cp:revision>
  <dcterms:created xsi:type="dcterms:W3CDTF">2013-02-04T17:54:37Z</dcterms:created>
  <dcterms:modified xsi:type="dcterms:W3CDTF">2013-02-27T14:44:24Z</dcterms:modified>
</cp:coreProperties>
</file>