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56" r:id="rId4"/>
    <p:sldId id="262" r:id="rId5"/>
    <p:sldId id="258" r:id="rId6"/>
    <p:sldId id="259" r:id="rId7"/>
    <p:sldId id="263" r:id="rId8"/>
    <p:sldId id="260" r:id="rId9"/>
    <p:sldId id="261" r:id="rId10"/>
    <p:sldId id="265" r:id="rId11"/>
    <p:sldId id="264" r:id="rId12"/>
    <p:sldId id="266" r:id="rId13"/>
    <p:sldId id="272" r:id="rId14"/>
    <p:sldId id="273" r:id="rId15"/>
    <p:sldId id="274" r:id="rId16"/>
    <p:sldId id="275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B1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95" autoAdjust="0"/>
  </p:normalViewPr>
  <p:slideViewPr>
    <p:cSldViewPr>
      <p:cViewPr varScale="1">
        <p:scale>
          <a:sx n="54" d="100"/>
          <a:sy n="54" d="100"/>
        </p:scale>
        <p:origin x="-77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7E0C7-425B-4585-83BD-00D55ECCD9D7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E9161-71C2-4373-9A8A-8FFA5785151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E9161-71C2-4373-9A8A-8FFA57851516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E9161-71C2-4373-9A8A-8FFA57851516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45ED3-F8DC-4A48-9819-C3CEE1FFF9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A78C6-FDCE-4A3A-ADB7-BF8E051930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76283-87A6-432E-A8A1-C466F36B0F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BA947-70DE-436C-955A-587EAF9C26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C509C-9BC2-4B79-9502-E7A8BD72AC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FC572-C454-418A-B6EE-D54BE60B43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8747-B2B8-49CB-BEF1-937710D96F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251D7-F07E-47E0-9CD8-928C610AE7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91646-544B-4E31-B3B3-9CDA55209D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65354-EFC1-410F-B48D-F0E34E1B2B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D2D2A-5E65-449F-8174-FB5D4CAAD9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B182C-6F2A-4D6A-B5A9-3140B7C107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D8DCB-2547-4BE5-AE18-98AB7BE350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uk-UA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24CDD-85F1-48F7-8479-A241B94C1F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3CC25FD-6DF0-4CE8-8D79-F501F1F2DA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7" y="1071546"/>
            <a:ext cx="8301039" cy="47149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Моє село – окраса України.</a:t>
            </a:r>
            <a:b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 часточка моєї Батьківщини.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188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60263">
            <a:off x="6070832" y="4486874"/>
            <a:ext cx="2632902" cy="1959330"/>
          </a:xfrm>
          <a:prstGeom prst="rect">
            <a:avLst/>
          </a:prstGeom>
        </p:spPr>
      </p:pic>
      <p:pic>
        <p:nvPicPr>
          <p:cNvPr id="6" name="Рисунок 5" descr="0200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4177">
            <a:off x="3513654" y="3612948"/>
            <a:ext cx="2480158" cy="1915288"/>
          </a:xfrm>
          <a:prstGeom prst="rect">
            <a:avLst/>
          </a:prstGeom>
        </p:spPr>
      </p:pic>
      <p:pic>
        <p:nvPicPr>
          <p:cNvPr id="7" name="Рисунок 6" descr="077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32749">
            <a:off x="348623" y="4196725"/>
            <a:ext cx="3045321" cy="2190182"/>
          </a:xfrm>
          <a:prstGeom prst="rect">
            <a:avLst/>
          </a:prstGeom>
        </p:spPr>
      </p:pic>
      <p:pic>
        <p:nvPicPr>
          <p:cNvPr id="8" name="Рисунок 7" descr="188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08164">
            <a:off x="4586005" y="1199495"/>
            <a:ext cx="2950056" cy="2041210"/>
          </a:xfrm>
          <a:prstGeom prst="rect">
            <a:avLst/>
          </a:prstGeom>
        </p:spPr>
      </p:pic>
      <p:pic>
        <p:nvPicPr>
          <p:cNvPr id="9" name="Рисунок 8" descr="288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206820">
            <a:off x="400876" y="1088659"/>
            <a:ext cx="2928958" cy="2185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99840">
            <a:off x="6137360" y="2437447"/>
            <a:ext cx="2787097" cy="1800000"/>
          </a:xfrm>
          <a:prstGeom prst="rect">
            <a:avLst/>
          </a:prstGeom>
        </p:spPr>
      </p:pic>
      <p:pic>
        <p:nvPicPr>
          <p:cNvPr id="6" name="Рисунок 5" descr="File01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27615">
            <a:off x="336456" y="2400467"/>
            <a:ext cx="2850726" cy="1980000"/>
          </a:xfrm>
          <a:prstGeom prst="rect">
            <a:avLst/>
          </a:prstGeom>
        </p:spPr>
      </p:pic>
      <p:pic>
        <p:nvPicPr>
          <p:cNvPr id="7" name="Рисунок 6" descr="сканирование004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45071">
            <a:off x="6099445" y="726963"/>
            <a:ext cx="2518315" cy="1692000"/>
          </a:xfrm>
          <a:prstGeom prst="rect">
            <a:avLst/>
          </a:prstGeom>
        </p:spPr>
      </p:pic>
      <p:pic>
        <p:nvPicPr>
          <p:cNvPr id="9" name="Рисунок 8" descr="сканирование004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357166"/>
            <a:ext cx="2791730" cy="1872000"/>
          </a:xfrm>
          <a:prstGeom prst="rect">
            <a:avLst/>
          </a:prstGeom>
        </p:spPr>
      </p:pic>
      <p:pic>
        <p:nvPicPr>
          <p:cNvPr id="10" name="Рисунок 9" descr="сканирование004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267098">
            <a:off x="293424" y="551101"/>
            <a:ext cx="2619394" cy="1764000"/>
          </a:xfrm>
          <a:prstGeom prst="rect">
            <a:avLst/>
          </a:prstGeom>
        </p:spPr>
      </p:pic>
      <p:pic>
        <p:nvPicPr>
          <p:cNvPr id="5" name="Рисунок 4" descr="File015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00364" y="2285992"/>
            <a:ext cx="3065807" cy="1980000"/>
          </a:xfrm>
          <a:prstGeom prst="rect">
            <a:avLst/>
          </a:prstGeom>
        </p:spPr>
      </p:pic>
      <p:pic>
        <p:nvPicPr>
          <p:cNvPr id="12" name="Рисунок 11" descr="Фото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430741">
            <a:off x="47802" y="4215543"/>
            <a:ext cx="2982140" cy="2016000"/>
          </a:xfrm>
          <a:prstGeom prst="rect">
            <a:avLst/>
          </a:prstGeom>
        </p:spPr>
      </p:pic>
      <p:pic>
        <p:nvPicPr>
          <p:cNvPr id="13" name="Рисунок 12" descr="File0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43240" y="4500570"/>
            <a:ext cx="2858800" cy="1889380"/>
          </a:xfrm>
          <a:prstGeom prst="rect">
            <a:avLst/>
          </a:prstGeom>
        </p:spPr>
      </p:pic>
      <p:pic>
        <p:nvPicPr>
          <p:cNvPr id="14" name="Рисунок 13" descr="File0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320478">
            <a:off x="6153611" y="4479278"/>
            <a:ext cx="2699684" cy="1875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6010031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285728"/>
            <a:ext cx="3840000" cy="2880000"/>
          </a:xfrm>
          <a:prstGeom prst="rect">
            <a:avLst/>
          </a:prstGeom>
        </p:spPr>
      </p:pic>
      <p:pic>
        <p:nvPicPr>
          <p:cNvPr id="7" name="Рисунок 6" descr="P60100377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49579">
            <a:off x="317733" y="3570016"/>
            <a:ext cx="3983999" cy="2988000"/>
          </a:xfrm>
          <a:prstGeom prst="rect">
            <a:avLst/>
          </a:prstGeom>
        </p:spPr>
      </p:pic>
      <p:pic>
        <p:nvPicPr>
          <p:cNvPr id="8" name="Рисунок 7" descr="Изображение 3622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6992">
            <a:off x="4711327" y="3361996"/>
            <a:ext cx="4128000" cy="3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канирование00044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1643050"/>
            <a:ext cx="2486215" cy="3600000"/>
          </a:xfrm>
          <a:prstGeom prst="rect">
            <a:avLst/>
          </a:prstGeom>
        </p:spPr>
      </p:pic>
      <p:pic>
        <p:nvPicPr>
          <p:cNvPr id="7" name="Рисунок 6" descr="сканирование00299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428868"/>
            <a:ext cx="2501464" cy="3600000"/>
          </a:xfrm>
          <a:prstGeom prst="rect">
            <a:avLst/>
          </a:prstGeom>
        </p:spPr>
      </p:pic>
      <p:pic>
        <p:nvPicPr>
          <p:cNvPr id="8" name="Рисунок 7" descr="сканирование00566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2428868"/>
            <a:ext cx="2503987" cy="36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4612" y="571480"/>
            <a:ext cx="4140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Воїни - афганці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5" y="6000768"/>
            <a:ext cx="264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Михайлюк</a:t>
            </a:r>
            <a:r>
              <a:rPr lang="uk-UA" sz="2400" dirty="0" smtClean="0"/>
              <a:t> </a:t>
            </a:r>
            <a:r>
              <a:rPr lang="uk-UA" sz="2400" dirty="0" smtClean="0"/>
              <a:t> </a:t>
            </a:r>
            <a:r>
              <a:rPr lang="uk-UA" sz="2400" dirty="0" smtClean="0"/>
              <a:t>Федір </a:t>
            </a:r>
          </a:p>
          <a:p>
            <a:r>
              <a:rPr lang="uk-UA" sz="2400" dirty="0" smtClean="0"/>
              <a:t> </a:t>
            </a:r>
            <a:r>
              <a:rPr lang="uk-UA" sz="2400" dirty="0" smtClean="0"/>
              <a:t>  Ярославович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28992" y="5286388"/>
            <a:ext cx="2278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Пізнюк</a:t>
            </a:r>
            <a:r>
              <a:rPr lang="uk-UA" sz="2400" dirty="0" smtClean="0"/>
              <a:t> Василь</a:t>
            </a:r>
          </a:p>
          <a:p>
            <a:r>
              <a:rPr lang="uk-UA" sz="2400" dirty="0" smtClean="0"/>
              <a:t> </a:t>
            </a:r>
            <a:r>
              <a:rPr lang="uk-UA" sz="2400" dirty="0" smtClean="0"/>
              <a:t>Ярославович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29322" y="6027003"/>
            <a:ext cx="2559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  Демків Роман </a:t>
            </a:r>
          </a:p>
          <a:p>
            <a:r>
              <a:rPr lang="uk-UA" sz="2400" dirty="0" smtClean="0"/>
              <a:t> Володимирович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канирование00366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2428868"/>
            <a:ext cx="3228179" cy="3060000"/>
          </a:xfrm>
          <a:prstGeom prst="rect">
            <a:avLst/>
          </a:prstGeom>
        </p:spPr>
      </p:pic>
      <p:pic>
        <p:nvPicPr>
          <p:cNvPr id="7" name="Рисунок 6" descr="сканирование003444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357166"/>
            <a:ext cx="2269442" cy="3240000"/>
          </a:xfrm>
          <a:prstGeom prst="rect">
            <a:avLst/>
          </a:prstGeom>
        </p:spPr>
      </p:pic>
      <p:pic>
        <p:nvPicPr>
          <p:cNvPr id="8" name="Рисунок 7" descr="сканирование00288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214290"/>
            <a:ext cx="2163977" cy="3240000"/>
          </a:xfrm>
          <a:prstGeom prst="rect">
            <a:avLst/>
          </a:prstGeom>
        </p:spPr>
      </p:pic>
      <p:pic>
        <p:nvPicPr>
          <p:cNvPr id="9" name="Рисунок 8" descr="сканирование00055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70682">
            <a:off x="6572266" y="3438000"/>
            <a:ext cx="2157756" cy="3240000"/>
          </a:xfrm>
          <a:prstGeom prst="rect">
            <a:avLst/>
          </a:prstGeom>
        </p:spPr>
      </p:pic>
      <p:pic>
        <p:nvPicPr>
          <p:cNvPr id="10" name="Рисунок 9" descr="сканирование0039999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380733">
            <a:off x="214282" y="3429000"/>
            <a:ext cx="2528777" cy="32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8860" y="357166"/>
            <a:ext cx="40796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Ліквідатори </a:t>
            </a:r>
          </a:p>
          <a:p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Чорнобильської </a:t>
            </a:r>
          </a:p>
          <a:p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аварії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282" y="2786058"/>
            <a:ext cx="2129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Кравець Ярослав </a:t>
            </a:r>
          </a:p>
          <a:p>
            <a:r>
              <a:rPr lang="uk-UA" dirty="0" smtClean="0"/>
              <a:t> </a:t>
            </a:r>
            <a:r>
              <a:rPr lang="uk-UA" dirty="0" smtClean="0"/>
              <a:t>      Іванович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21387298">
            <a:off x="661102" y="5986549"/>
            <a:ext cx="1870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Ватраль</a:t>
            </a:r>
            <a:r>
              <a:rPr lang="uk-UA" dirty="0" smtClean="0"/>
              <a:t> Йосип </a:t>
            </a:r>
          </a:p>
          <a:p>
            <a:r>
              <a:rPr lang="uk-UA" dirty="0" smtClean="0"/>
              <a:t> </a:t>
            </a:r>
            <a:r>
              <a:rPr lang="uk-UA" dirty="0" smtClean="0"/>
              <a:t>   Дмитрович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72264" y="2786058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Зарічняк</a:t>
            </a:r>
            <a:r>
              <a:rPr lang="uk-UA" dirty="0" smtClean="0"/>
              <a:t> Ярослав</a:t>
            </a:r>
          </a:p>
          <a:p>
            <a:r>
              <a:rPr lang="uk-UA" dirty="0" smtClean="0"/>
              <a:t> </a:t>
            </a:r>
            <a:r>
              <a:rPr lang="uk-UA" dirty="0" smtClean="0"/>
              <a:t>       Іванович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 rot="218433">
            <a:off x="6519253" y="5994537"/>
            <a:ext cx="2074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Било Володимир </a:t>
            </a:r>
          </a:p>
          <a:p>
            <a:r>
              <a:rPr lang="uk-UA" dirty="0" smtClean="0"/>
              <a:t> </a:t>
            </a:r>
            <a:r>
              <a:rPr lang="uk-UA" dirty="0" smtClean="0"/>
              <a:t>    Васильович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071802" y="5500702"/>
            <a:ext cx="3014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Чікало</a:t>
            </a:r>
            <a:r>
              <a:rPr lang="uk-UA" dirty="0" smtClean="0"/>
              <a:t> Василь Остапович </a:t>
            </a:r>
          </a:p>
          <a:p>
            <a:r>
              <a:rPr lang="uk-UA" dirty="0" smtClean="0"/>
              <a:t> </a:t>
            </a:r>
            <a:r>
              <a:rPr lang="uk-UA" dirty="0" smtClean="0"/>
              <a:t>             з друзями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канирование0033999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463" y="417147"/>
            <a:ext cx="2622018" cy="2880000"/>
          </a:xfrm>
          <a:prstGeom prst="rect">
            <a:avLst/>
          </a:prstGeom>
        </p:spPr>
      </p:pic>
      <p:pic>
        <p:nvPicPr>
          <p:cNvPr id="7" name="Рисунок 6" descr="сканирование00511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763">
            <a:off x="3214676" y="3714752"/>
            <a:ext cx="2595510" cy="2988000"/>
          </a:xfrm>
          <a:prstGeom prst="rect">
            <a:avLst/>
          </a:prstGeom>
        </p:spPr>
      </p:pic>
      <p:pic>
        <p:nvPicPr>
          <p:cNvPr id="8" name="Рисунок 7" descr="сканирование001333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40452">
            <a:off x="6629904" y="446773"/>
            <a:ext cx="2250348" cy="3348000"/>
          </a:xfrm>
          <a:prstGeom prst="rect">
            <a:avLst/>
          </a:prstGeom>
        </p:spPr>
      </p:pic>
      <p:pic>
        <p:nvPicPr>
          <p:cNvPr id="9" name="Рисунок 8" descr="сканирование001111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367384">
            <a:off x="506129" y="3266337"/>
            <a:ext cx="2273498" cy="3348000"/>
          </a:xfrm>
          <a:prstGeom prst="rect">
            <a:avLst/>
          </a:prstGeom>
        </p:spPr>
      </p:pic>
      <p:pic>
        <p:nvPicPr>
          <p:cNvPr id="10" name="Рисунок 9" descr="сканирование0059999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1479">
            <a:off x="6000760" y="3786190"/>
            <a:ext cx="2890603" cy="288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8860" y="0"/>
            <a:ext cx="4466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Вони прославили край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423441">
            <a:off x="326806" y="2857496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B0F0"/>
                </a:solidFill>
              </a:rPr>
              <a:t>Юрій </a:t>
            </a:r>
            <a:r>
              <a:rPr lang="uk-UA" b="1" dirty="0" err="1" smtClean="0">
                <a:solidFill>
                  <a:srgbClr val="00B0F0"/>
                </a:solidFill>
              </a:rPr>
              <a:t>Брилинський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1397714">
            <a:off x="651029" y="5929330"/>
            <a:ext cx="212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rgbClr val="00B0F0"/>
                </a:solidFill>
              </a:rPr>
              <a:t>Парацій</a:t>
            </a:r>
            <a:r>
              <a:rPr lang="uk-UA" b="1" dirty="0" smtClean="0">
                <a:solidFill>
                  <a:srgbClr val="00B0F0"/>
                </a:solidFill>
              </a:rPr>
              <a:t> </a:t>
            </a:r>
            <a:r>
              <a:rPr lang="uk-UA" b="1" dirty="0" err="1" smtClean="0">
                <a:solidFill>
                  <a:srgbClr val="00B0F0"/>
                </a:solidFill>
              </a:rPr>
              <a:t>Зеновій</a:t>
            </a:r>
            <a:r>
              <a:rPr lang="uk-UA" b="1" dirty="0" smtClean="0">
                <a:solidFill>
                  <a:srgbClr val="00B0F0"/>
                </a:solidFill>
              </a:rPr>
              <a:t> </a:t>
            </a:r>
          </a:p>
          <a:p>
            <a:r>
              <a:rPr lang="uk-UA" b="1" dirty="0" smtClean="0">
                <a:solidFill>
                  <a:srgbClr val="00B0F0"/>
                </a:solidFill>
              </a:rPr>
              <a:t> </a:t>
            </a:r>
            <a:r>
              <a:rPr lang="uk-UA" b="1" dirty="0" smtClean="0">
                <a:solidFill>
                  <a:srgbClr val="00B0F0"/>
                </a:solidFill>
              </a:rPr>
              <a:t>    Захарович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3724">
            <a:off x="3500022" y="6000768"/>
            <a:ext cx="1881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B0F0"/>
                </a:solidFill>
              </a:rPr>
              <a:t>Гнатів Василь </a:t>
            </a:r>
          </a:p>
          <a:p>
            <a:r>
              <a:rPr lang="uk-UA" b="1" dirty="0" smtClean="0">
                <a:solidFill>
                  <a:srgbClr val="00B0F0"/>
                </a:solidFill>
              </a:rPr>
              <a:t> </a:t>
            </a:r>
            <a:r>
              <a:rPr lang="uk-UA" b="1" dirty="0" smtClean="0">
                <a:solidFill>
                  <a:srgbClr val="00B0F0"/>
                </a:solidFill>
              </a:rPr>
              <a:t>   </a:t>
            </a:r>
            <a:r>
              <a:rPr lang="uk-UA" b="1" dirty="0" err="1" smtClean="0">
                <a:solidFill>
                  <a:srgbClr val="00B0F0"/>
                </a:solidFill>
              </a:rPr>
              <a:t>Ілярович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3436">
            <a:off x="6642621" y="3071810"/>
            <a:ext cx="1978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err="1" smtClean="0">
                <a:solidFill>
                  <a:srgbClr val="00B0F0"/>
                </a:solidFill>
              </a:rPr>
              <a:t>Будний</a:t>
            </a:r>
            <a:r>
              <a:rPr lang="uk-UA" b="1" dirty="0" smtClean="0">
                <a:solidFill>
                  <a:srgbClr val="00B0F0"/>
                </a:solidFill>
              </a:rPr>
              <a:t> Богдан </a:t>
            </a:r>
          </a:p>
          <a:p>
            <a:r>
              <a:rPr lang="uk-UA" b="1" dirty="0" smtClean="0">
                <a:solidFill>
                  <a:srgbClr val="00B0F0"/>
                </a:solidFill>
              </a:rPr>
              <a:t> </a:t>
            </a:r>
            <a:r>
              <a:rPr lang="uk-UA" b="1" dirty="0" smtClean="0">
                <a:solidFill>
                  <a:srgbClr val="00B0F0"/>
                </a:solidFill>
              </a:rPr>
              <a:t>   Євгенович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72497">
            <a:off x="6138929" y="5984673"/>
            <a:ext cx="2404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B0F0"/>
                </a:solidFill>
              </a:rPr>
              <a:t>Годований Василь </a:t>
            </a:r>
          </a:p>
          <a:p>
            <a:r>
              <a:rPr lang="uk-UA" b="1" dirty="0" smtClean="0">
                <a:solidFill>
                  <a:srgbClr val="00B0F0"/>
                </a:solidFill>
              </a:rPr>
              <a:t> </a:t>
            </a:r>
            <a:r>
              <a:rPr lang="uk-UA" b="1" dirty="0" smtClean="0">
                <a:solidFill>
                  <a:srgbClr val="00B0F0"/>
                </a:solidFill>
              </a:rPr>
              <a:t>    Олексійович</a:t>
            </a:r>
            <a:endParaRPr lang="ru-RU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22666">
            <a:off x="214282" y="928670"/>
            <a:ext cx="2197798" cy="1527684"/>
          </a:xfrm>
          <a:prstGeom prst="rect">
            <a:avLst/>
          </a:prstGeom>
        </p:spPr>
      </p:pic>
      <p:pic>
        <p:nvPicPr>
          <p:cNvPr id="21" name="Рисунок 20" descr="File0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43085">
            <a:off x="4500562" y="1928802"/>
            <a:ext cx="2229678" cy="1440000"/>
          </a:xfrm>
          <a:prstGeom prst="rect">
            <a:avLst/>
          </a:prstGeom>
        </p:spPr>
      </p:pic>
      <p:pic>
        <p:nvPicPr>
          <p:cNvPr id="22" name="Рисунок 21" descr="File01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571480"/>
            <a:ext cx="2232871" cy="1548000"/>
          </a:xfrm>
          <a:prstGeom prst="rect">
            <a:avLst/>
          </a:prstGeom>
        </p:spPr>
      </p:pic>
      <p:pic>
        <p:nvPicPr>
          <p:cNvPr id="23" name="Рисунок 22" descr="File01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5140" y="1928802"/>
            <a:ext cx="2233155" cy="1440000"/>
          </a:xfrm>
          <a:prstGeom prst="rect">
            <a:avLst/>
          </a:prstGeom>
        </p:spPr>
      </p:pic>
      <p:pic>
        <p:nvPicPr>
          <p:cNvPr id="24" name="Рисунок 23" descr="Изображение 0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54" y="3357562"/>
            <a:ext cx="2285984" cy="1714488"/>
          </a:xfrm>
          <a:prstGeom prst="rect">
            <a:avLst/>
          </a:prstGeom>
        </p:spPr>
      </p:pic>
      <p:pic>
        <p:nvPicPr>
          <p:cNvPr id="26" name="Рисунок 25" descr="Изображение 10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3500438"/>
            <a:ext cx="2159999" cy="1620000"/>
          </a:xfrm>
          <a:prstGeom prst="rect">
            <a:avLst/>
          </a:prstGeom>
        </p:spPr>
      </p:pic>
      <p:pic>
        <p:nvPicPr>
          <p:cNvPr id="27" name="Рисунок 26" descr="Изображение 1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215027">
            <a:off x="2071670" y="1928802"/>
            <a:ext cx="2290312" cy="1362452"/>
          </a:xfrm>
          <a:prstGeom prst="rect">
            <a:avLst/>
          </a:prstGeom>
        </p:spPr>
      </p:pic>
      <p:pic>
        <p:nvPicPr>
          <p:cNvPr id="28" name="Рисунок 27" descr="Изображение 12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384690">
            <a:off x="6215074" y="5000636"/>
            <a:ext cx="2724438" cy="1620000"/>
          </a:xfrm>
          <a:prstGeom prst="rect">
            <a:avLst/>
          </a:prstGeom>
        </p:spPr>
      </p:pic>
      <p:pic>
        <p:nvPicPr>
          <p:cNvPr id="29" name="Рисунок 28" descr="Изображение 12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284711">
            <a:off x="147316" y="5206609"/>
            <a:ext cx="2594281" cy="1548000"/>
          </a:xfrm>
          <a:prstGeom prst="rect">
            <a:avLst/>
          </a:prstGeom>
        </p:spPr>
      </p:pic>
      <p:pic>
        <p:nvPicPr>
          <p:cNvPr id="30" name="Рисунок 29" descr="Изображение 13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512445">
            <a:off x="6461456" y="3359368"/>
            <a:ext cx="2064000" cy="1548000"/>
          </a:xfrm>
          <a:prstGeom prst="rect">
            <a:avLst/>
          </a:prstGeom>
        </p:spPr>
      </p:pic>
      <p:pic>
        <p:nvPicPr>
          <p:cNvPr id="31" name="Рисунок 30" descr="Изображение 137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14546" y="5143512"/>
            <a:ext cx="2064000" cy="1548000"/>
          </a:xfrm>
          <a:prstGeom prst="rect">
            <a:avLst/>
          </a:prstGeom>
        </p:spPr>
      </p:pic>
      <p:pic>
        <p:nvPicPr>
          <p:cNvPr id="32" name="Рисунок 31" descr="Изображение 14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357685" y="5143512"/>
            <a:ext cx="2064000" cy="15480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0"/>
                            </p:stCondLst>
                            <p:childTnLst>
                              <p:par>
                                <p:cTn id="7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8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3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9847">
            <a:off x="216043" y="2313609"/>
            <a:ext cx="4080000" cy="3060000"/>
          </a:xfrm>
          <a:prstGeom prst="rect">
            <a:avLst/>
          </a:prstGeom>
        </p:spPr>
      </p:pic>
      <p:pic>
        <p:nvPicPr>
          <p:cNvPr id="5" name="Рисунок 4" descr="Изображение 36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79377">
            <a:off x="4728094" y="2572793"/>
            <a:ext cx="4080000" cy="3060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92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92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92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36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59480">
            <a:off x="4753003" y="3435600"/>
            <a:ext cx="4079999" cy="3060000"/>
          </a:xfrm>
          <a:prstGeom prst="rect">
            <a:avLst/>
          </a:prstGeom>
        </p:spPr>
      </p:pic>
      <p:pic>
        <p:nvPicPr>
          <p:cNvPr id="5" name="Рисунок 4" descr="Изображение 39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357562"/>
            <a:ext cx="4080000" cy="30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ние00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2490447" cy="41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643447"/>
            <a:ext cx="292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Василь Андрусів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43512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(На світлині зліва)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0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642918"/>
            <a:ext cx="2743614" cy="4140000"/>
          </a:xfrm>
          <a:prstGeom prst="rect">
            <a:avLst/>
          </a:prstGeom>
        </p:spPr>
      </p:pic>
      <p:pic>
        <p:nvPicPr>
          <p:cNvPr id="8" name="Рисунок 7" descr="сканирование002444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2071678"/>
            <a:ext cx="2702363" cy="34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8926" y="4786322"/>
            <a:ext cx="292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Василь Андрусів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43636" y="5572140"/>
            <a:ext cx="2714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Сестри Жилаві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35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714620"/>
            <a:ext cx="5232000" cy="39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нирование004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10724">
            <a:off x="285720" y="3929066"/>
            <a:ext cx="3800410" cy="2700000"/>
          </a:xfrm>
          <a:prstGeom prst="rect">
            <a:avLst/>
          </a:prstGeom>
        </p:spPr>
      </p:pic>
      <p:pic>
        <p:nvPicPr>
          <p:cNvPr id="6" name="Рисунок 5" descr="P601004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98768">
            <a:off x="4081901" y="3768762"/>
            <a:ext cx="4946443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44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23285">
            <a:off x="214282" y="357166"/>
            <a:ext cx="2632990" cy="1454011"/>
          </a:xfrm>
          <a:prstGeom prst="rect">
            <a:avLst/>
          </a:prstGeom>
        </p:spPr>
      </p:pic>
      <p:pic>
        <p:nvPicPr>
          <p:cNvPr id="5" name="Рисунок 4" descr="244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50372">
            <a:off x="285720" y="2071678"/>
            <a:ext cx="2221802" cy="1634465"/>
          </a:xfrm>
          <a:prstGeom prst="rect">
            <a:avLst/>
          </a:prstGeom>
        </p:spPr>
      </p:pic>
      <p:pic>
        <p:nvPicPr>
          <p:cNvPr id="6" name="Рисунок 5" descr="166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40118">
            <a:off x="285720" y="4071942"/>
            <a:ext cx="2571768" cy="2028801"/>
          </a:xfrm>
          <a:prstGeom prst="rect">
            <a:avLst/>
          </a:prstGeom>
        </p:spPr>
      </p:pic>
      <p:pic>
        <p:nvPicPr>
          <p:cNvPr id="7" name="Рисунок 6" descr="100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43240" y="214290"/>
            <a:ext cx="2519742" cy="1554824"/>
          </a:xfrm>
          <a:prstGeom prst="rect">
            <a:avLst/>
          </a:prstGeom>
        </p:spPr>
      </p:pic>
      <p:pic>
        <p:nvPicPr>
          <p:cNvPr id="8" name="Рисунок 7" descr="277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6" y="2000240"/>
            <a:ext cx="2873132" cy="2043878"/>
          </a:xfrm>
          <a:prstGeom prst="rect">
            <a:avLst/>
          </a:prstGeom>
        </p:spPr>
      </p:pic>
      <p:pic>
        <p:nvPicPr>
          <p:cNvPr id="9" name="Рисунок 8" descr="011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0364" y="4357694"/>
            <a:ext cx="2831467" cy="1857376"/>
          </a:xfrm>
          <a:prstGeom prst="rect">
            <a:avLst/>
          </a:prstGeom>
        </p:spPr>
      </p:pic>
      <p:pic>
        <p:nvPicPr>
          <p:cNvPr id="10" name="Рисунок 9" descr="99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13938">
            <a:off x="6143636" y="2500306"/>
            <a:ext cx="2704795" cy="1705356"/>
          </a:xfrm>
          <a:prstGeom prst="rect">
            <a:avLst/>
          </a:prstGeom>
        </p:spPr>
      </p:pic>
      <p:pic>
        <p:nvPicPr>
          <p:cNvPr id="11" name="Рисунок 10" descr="3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1526">
            <a:off x="6000760" y="357166"/>
            <a:ext cx="2898530" cy="1998538"/>
          </a:xfrm>
          <a:prstGeom prst="rect">
            <a:avLst/>
          </a:prstGeom>
        </p:spPr>
      </p:pic>
      <p:pic>
        <p:nvPicPr>
          <p:cNvPr id="13" name="Рисунок 12" descr="сканирование004000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96432">
            <a:off x="5929322" y="4429132"/>
            <a:ext cx="3015115" cy="19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Другая 1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83</Words>
  <PresentationFormat>Экран (4:3)</PresentationFormat>
  <Paragraphs>37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Оформление по умолчанию</vt:lpstr>
      <vt:lpstr>Моє село – окраса України. Це часточка моєї Батьківщини.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106</cp:revision>
  <dcterms:modified xsi:type="dcterms:W3CDTF">2010-02-10T19:49:41Z</dcterms:modified>
</cp:coreProperties>
</file>