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8" r:id="rId2"/>
    <p:sldId id="270" r:id="rId3"/>
    <p:sldId id="260" r:id="rId4"/>
    <p:sldId id="261" r:id="rId5"/>
    <p:sldId id="263" r:id="rId6"/>
    <p:sldId id="264" r:id="rId7"/>
    <p:sldId id="265" r:id="rId8"/>
    <p:sldId id="266" r:id="rId9"/>
    <p:sldId id="268" r:id="rId10"/>
    <p:sldId id="267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3300"/>
    <a:srgbClr val="CEFAFA"/>
    <a:srgbClr val="CCFFCC"/>
    <a:srgbClr val="FFFFAF"/>
    <a:srgbClr val="FFDED9"/>
    <a:srgbClr val="A0FEA4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162" autoAdjust="0"/>
    <p:restoredTop sz="94690" autoAdjust="0"/>
  </p:normalViewPr>
  <p:slideViewPr>
    <p:cSldViewPr>
      <p:cViewPr>
        <p:scale>
          <a:sx n="66" d="100"/>
          <a:sy n="66" d="100"/>
        </p:scale>
        <p:origin x="-180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B5B0DE0-0269-4346-B153-5D4B4117D3E5}" type="datetimeFigureOut">
              <a:rPr lang="ru-RU"/>
              <a:pPr/>
              <a:t>29.01.2014</a:t>
            </a:fld>
            <a:endParaRPr lang="ru-RU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76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17B0AEA-F569-4B92-B00C-20B99A5F876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85874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C1DE87-5087-4E97-9DB6-CD003506C5F8}" type="datetimeFigureOut">
              <a:rPr lang="ru-RU"/>
              <a:pPr>
                <a:defRPr/>
              </a:pPr>
              <a:t>29.01.2014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43193D-797A-4D31-A2CB-C6E6606EA5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A5ECC6-F9AC-4E2D-9BAA-8301BEF6A6B7}" type="datetimeFigureOut">
              <a:rPr lang="ru-RU"/>
              <a:pPr>
                <a:defRPr/>
              </a:pPr>
              <a:t>29.01.2014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0CBAF7-7A18-413D-A169-189A108C94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65DE51-8367-4400-8729-9E55A2CC7874}" type="datetimeFigureOut">
              <a:rPr lang="ru-RU"/>
              <a:pPr>
                <a:defRPr/>
              </a:pPr>
              <a:t>29.01.2014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DF1140-EB85-4F11-9167-8307ECB6EC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94484F-AB56-4F4A-9B07-A4E8EE88D8CB}" type="datetimeFigureOut">
              <a:rPr lang="ru-RU"/>
              <a:pPr>
                <a:defRPr/>
              </a:pPr>
              <a:t>29.01.2014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6836B3-EC32-4DF4-8357-199143B0B5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2E5C08-94AE-4F7A-9EEB-E62ECEA8A4D9}" type="datetimeFigureOut">
              <a:rPr lang="ru-RU"/>
              <a:pPr>
                <a:defRPr/>
              </a:pPr>
              <a:t>29.01.2014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C40928-E071-45A1-89A1-14C2C98619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713721-6892-41C3-9477-6A48F2EFE20D}" type="datetimeFigureOut">
              <a:rPr lang="ru-RU"/>
              <a:pPr>
                <a:defRPr/>
              </a:pPr>
              <a:t>29.01.2014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32B02F-72FD-4A7D-A26C-7E25DEC796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5D0187-E392-435C-B7F1-72E09EB494C3}" type="datetimeFigureOut">
              <a:rPr lang="ru-RU"/>
              <a:pPr>
                <a:defRPr/>
              </a:pPr>
              <a:t>29.01.2014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979263-83E1-41DE-A73F-52F0C3911E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667F95-51D4-499F-9F48-DDF51A100D9D}" type="datetimeFigureOut">
              <a:rPr lang="ru-RU"/>
              <a:pPr>
                <a:defRPr/>
              </a:pPr>
              <a:t>29.01.2014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66A0C6-6263-40FC-9415-57E66AFCED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F866B9-3AD0-43C0-B0C3-1FE070EB5CD0}" type="datetimeFigureOut">
              <a:rPr lang="ru-RU"/>
              <a:pPr>
                <a:defRPr/>
              </a:pPr>
              <a:t>29.01.2014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48DECB-D75A-4326-B6CE-CD00CCB977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8D95EA-089B-43C7-9278-E00732371CF6}" type="datetimeFigureOut">
              <a:rPr lang="ru-RU"/>
              <a:pPr>
                <a:defRPr/>
              </a:pPr>
              <a:t>29.01.2014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EE0C55-205D-473D-9FA0-BD273E17B3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B0886B-0B78-4346-ACF7-1A07EBFE56CB}" type="datetimeFigureOut">
              <a:rPr lang="ru-RU"/>
              <a:pPr>
                <a:defRPr/>
              </a:pPr>
              <a:t>29.01.2014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BBCC6C-710A-45A0-8AC3-42846659CE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0EF812-B578-4D1A-9335-259BB4CC3823}" type="datetimeFigureOut">
              <a:rPr lang="ru-RU"/>
              <a:pPr>
                <a:defRPr/>
              </a:pPr>
              <a:t>29.01.2014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BB2D4-0FD0-4DA2-9E37-08E2DCFB56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CAFCA3-A74B-47F3-91B8-348AB978162C}" type="datetimeFigureOut">
              <a:rPr lang="ru-RU"/>
              <a:pPr>
                <a:defRPr/>
              </a:pPr>
              <a:t>29.01.2014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9AD546-69D0-4672-91C8-B65B2E8EAD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43D9B77-0227-495F-82FA-6147EE05D772}" type="datetimeFigureOut">
              <a:rPr lang="ru-RU"/>
              <a:pPr>
                <a:defRPr/>
              </a:pPr>
              <a:t>29.01.2014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D3134FC-250B-40C1-BEB2-04DE7988B2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1" r:id="rId2"/>
    <p:sldLayoutId id="2147483660" r:id="rId3"/>
    <p:sldLayoutId id="2147483659" r:id="rId4"/>
    <p:sldLayoutId id="2147483658" r:id="rId5"/>
    <p:sldLayoutId id="2147483657" r:id="rId6"/>
    <p:sldLayoutId id="2147483656" r:id="rId7"/>
    <p:sldLayoutId id="2147483655" r:id="rId8"/>
    <p:sldLayoutId id="2147483654" r:id="rId9"/>
    <p:sldLayoutId id="2147483653" r:id="rId10"/>
    <p:sldLayoutId id="2147483652" r:id="rId11"/>
    <p:sldLayoutId id="2147483651" r:id="rId12"/>
    <p:sldLayoutId id="2147483650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file:///I:\&#1074;&#1095;&#1080;&#1090;&#1077;&#1083;&#1100;\9.jpg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WordArt 8"/>
          <p:cNvSpPr>
            <a:spLocks noChangeArrowheads="1" noChangeShapeType="1" noTextEdit="1"/>
          </p:cNvSpPr>
          <p:nvPr/>
        </p:nvSpPr>
        <p:spPr bwMode="auto">
          <a:xfrm>
            <a:off x="2700338" y="549275"/>
            <a:ext cx="4048125" cy="1047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 Педагогічне кредо</a:t>
            </a:r>
          </a:p>
        </p:txBody>
      </p:sp>
      <p:sp>
        <p:nvSpPr>
          <p:cNvPr id="16388" name="Cloud"/>
          <p:cNvSpPr>
            <a:spLocks noChangeAspect="1" noEditPoints="1" noChangeArrowheads="1"/>
          </p:cNvSpPr>
          <p:nvPr/>
        </p:nvSpPr>
        <p:spPr bwMode="auto">
          <a:xfrm>
            <a:off x="1187624" y="1614041"/>
            <a:ext cx="4900612" cy="2162175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marL="342900" indent="-342900">
              <a:defRPr/>
            </a:pPr>
            <a:endParaRPr lang="uk-UA" b="1" dirty="0"/>
          </a:p>
          <a:p>
            <a:pPr marL="342900" indent="-342900">
              <a:defRPr/>
            </a:pPr>
            <a:endParaRPr lang="uk-UA" b="1" dirty="0"/>
          </a:p>
          <a:p>
            <a:pPr marL="342900" indent="-342900">
              <a:defRPr/>
            </a:pPr>
            <a:r>
              <a:rPr lang="uk-UA" b="1" dirty="0"/>
              <a:t>Учитель не той хто вчить, а той у кого вчаться</a:t>
            </a:r>
            <a:endParaRPr lang="ru-RU" b="1" dirty="0"/>
          </a:p>
        </p:txBody>
      </p:sp>
      <p:pic>
        <p:nvPicPr>
          <p:cNvPr id="1027" name="Picture 3" descr="H:\вчитель\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140968"/>
            <a:ext cx="2170071" cy="33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1" name="Группа 9"/>
          <p:cNvGrpSpPr>
            <a:grpSpLocks/>
          </p:cNvGrpSpPr>
          <p:nvPr/>
        </p:nvGrpSpPr>
        <p:grpSpPr bwMode="auto">
          <a:xfrm>
            <a:off x="2022475" y="373063"/>
            <a:ext cx="5383213" cy="2938462"/>
            <a:chOff x="1950720" y="804672"/>
            <a:chExt cx="5382768" cy="2938272"/>
          </a:xfrm>
        </p:grpSpPr>
        <p:sp>
          <p:nvSpPr>
            <p:cNvPr id="7" name="Вертикальный свиток 6"/>
            <p:cNvSpPr/>
            <p:nvPr/>
          </p:nvSpPr>
          <p:spPr>
            <a:xfrm>
              <a:off x="1979712" y="836712"/>
              <a:ext cx="5328592" cy="2880320"/>
            </a:xfrm>
            <a:prstGeom prst="verticalScroll">
              <a:avLst/>
            </a:prstGeom>
            <a:scene3d>
              <a:camera prst="orthographicFront"/>
              <a:lightRig rig="morning" dir="t"/>
            </a:scene3d>
            <a:sp3d prstMaterial="dk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7652" name="TextBox 6"/>
            <p:cNvSpPr txBox="1">
              <a:spLocks noChangeArrowheads="1"/>
            </p:cNvSpPr>
            <p:nvPr/>
          </p:nvSpPr>
          <p:spPr bwMode="auto">
            <a:xfrm>
              <a:off x="2266607" y="836420"/>
              <a:ext cx="4787504" cy="28350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endParaRPr lang="ru-RU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Arial" charset="0"/>
              </a:endParaRPr>
            </a:p>
            <a:p>
              <a:pPr algn="ctr">
                <a:defRPr/>
              </a:pPr>
              <a:r>
                <a:rPr lang="uk-UA" sz="2000" b="1" i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eorgia" pitchFamily="18" charset="0"/>
                  <a:cs typeface="Arial" charset="0"/>
                </a:rPr>
                <a:t>     Дитина не може бути щасливою, якщо в школі їй нудно і погано, якщо вона не почуває себе досить здатною, щоб опанувати шкільну науку. Зробити дитину щасливою – значить насамперед допомогти їй вчитися.</a:t>
              </a:r>
              <a:br>
                <a:rPr lang="uk-UA" sz="2000" b="1" i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eorgia" pitchFamily="18" charset="0"/>
                  <a:cs typeface="Arial" charset="0"/>
                </a:rPr>
              </a:br>
              <a:endParaRPr lang="uk-UA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Arial" charset="0"/>
              </a:endParaRPr>
            </a:p>
          </p:txBody>
        </p:sp>
      </p:grpSp>
      <p:pic>
        <p:nvPicPr>
          <p:cNvPr id="4098" name="Picture 2" descr="H:\вчитель\109OLYMP\PB0400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13993">
            <a:off x="2288408" y="3600845"/>
            <a:ext cx="2757389" cy="2067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H:\вчитель\109OLYMP\PB0400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45670">
            <a:off x="5722608" y="3618480"/>
            <a:ext cx="2762941" cy="2072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5"/>
          <p:cNvSpPr>
            <a:spLocks noGrp="1"/>
          </p:cNvSpPr>
          <p:nvPr>
            <p:ph type="title"/>
          </p:nvPr>
        </p:nvSpPr>
        <p:spPr>
          <a:xfrm>
            <a:off x="1384300" y="92075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uk-UA" sz="28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Сходинки професійної</a:t>
            </a:r>
            <a:br>
              <a:rPr lang="uk-UA" sz="28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28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майстерності</a:t>
            </a:r>
            <a:endParaRPr lang="ru-RU" sz="2800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7410" name="Группа 79"/>
          <p:cNvGrpSpPr>
            <a:grpSpLocks/>
          </p:cNvGrpSpPr>
          <p:nvPr/>
        </p:nvGrpSpPr>
        <p:grpSpPr bwMode="auto">
          <a:xfrm>
            <a:off x="620713" y="931863"/>
            <a:ext cx="8099425" cy="5599112"/>
            <a:chOff x="621154" y="932608"/>
            <a:chExt cx="8098993" cy="5598579"/>
          </a:xfrm>
        </p:grpSpPr>
        <p:grpSp>
          <p:nvGrpSpPr>
            <p:cNvPr id="17411" name="Группа 77"/>
            <p:cNvGrpSpPr>
              <a:grpSpLocks/>
            </p:cNvGrpSpPr>
            <p:nvPr/>
          </p:nvGrpSpPr>
          <p:grpSpPr bwMode="auto">
            <a:xfrm>
              <a:off x="621154" y="932608"/>
              <a:ext cx="6684664" cy="5598579"/>
              <a:chOff x="2204641" y="997814"/>
              <a:chExt cx="6684664" cy="5598579"/>
            </a:xfrm>
          </p:grpSpPr>
          <p:grpSp>
            <p:nvGrpSpPr>
              <p:cNvPr id="17413" name="Группа 47"/>
              <p:cNvGrpSpPr>
                <a:grpSpLocks/>
              </p:cNvGrpSpPr>
              <p:nvPr/>
            </p:nvGrpSpPr>
            <p:grpSpPr bwMode="auto">
              <a:xfrm>
                <a:off x="5357818" y="5712277"/>
                <a:ext cx="3506677" cy="884116"/>
                <a:chOff x="2494083" y="5485022"/>
                <a:chExt cx="3506677" cy="952815"/>
              </a:xfrm>
            </p:grpSpPr>
            <p:sp>
              <p:nvSpPr>
                <p:cNvPr id="17447" name="Rectangle 43"/>
                <p:cNvSpPr>
                  <a:spLocks noChangeArrowheads="1"/>
                </p:cNvSpPr>
                <p:nvPr/>
              </p:nvSpPr>
              <p:spPr bwMode="gray">
                <a:xfrm>
                  <a:off x="2515560" y="5900127"/>
                  <a:ext cx="3485200" cy="529269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miter lim="800000"/>
                  <a:headEnd/>
                  <a:tailEnd/>
                </a:ln>
                <a:scene3d>
                  <a:camera prst="legacyPerspectiveFront">
                    <a:rot lat="21299994" lon="0" rev="0"/>
                  </a:camera>
                  <a:lightRig rig="legacyFlat3" dir="t"/>
                </a:scene3d>
                <a:sp3d extrusionH="430200" prstMaterial="legacyPlastic">
                  <a:bevelT w="13500" h="13500" prst="angle"/>
                  <a:bevelB w="13500" h="13500" prst="angle"/>
                  <a:extrusionClr>
                    <a:schemeClr val="accent1"/>
                  </a:extrusionClr>
                </a:sp3d>
              </p:spPr>
              <p:txBody>
                <a:bodyPr wrap="none" anchor="ctr">
                  <a:flatTx/>
                </a:bodyPr>
                <a:lstStyle/>
                <a:p>
                  <a:endParaRPr lang="ru-RU"/>
                </a:p>
              </p:txBody>
            </p:sp>
            <p:grpSp>
              <p:nvGrpSpPr>
                <p:cNvPr id="17448" name="Группа 27"/>
                <p:cNvGrpSpPr>
                  <a:grpSpLocks/>
                </p:cNvGrpSpPr>
                <p:nvPr/>
              </p:nvGrpSpPr>
              <p:grpSpPr bwMode="auto">
                <a:xfrm>
                  <a:off x="2521042" y="5485022"/>
                  <a:ext cx="3479718" cy="427037"/>
                  <a:chOff x="2500298" y="5286388"/>
                  <a:chExt cx="3341688" cy="427037"/>
                </a:xfrm>
              </p:grpSpPr>
              <p:sp>
                <p:nvSpPr>
                  <p:cNvPr id="17450" name="AutoShape 6"/>
                  <p:cNvSpPr>
                    <a:spLocks noChangeArrowheads="1"/>
                  </p:cNvSpPr>
                  <p:nvPr/>
                </p:nvSpPr>
                <p:spPr bwMode="gray">
                  <a:xfrm>
                    <a:off x="2500298" y="5286388"/>
                    <a:ext cx="3341688" cy="427037"/>
                  </a:xfrm>
                  <a:prstGeom prst="bevel">
                    <a:avLst>
                      <a:gd name="adj" fmla="val 12639"/>
                    </a:avLst>
                  </a:prstGeom>
                  <a:solidFill>
                    <a:schemeClr val="folHlink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7451" name="Прямоугольник 24"/>
                  <p:cNvSpPr>
                    <a:spLocks noChangeArrowheads="1"/>
                  </p:cNvSpPr>
                  <p:nvPr/>
                </p:nvSpPr>
                <p:spPr bwMode="auto">
                  <a:xfrm>
                    <a:off x="3437352" y="5313872"/>
                    <a:ext cx="990152" cy="36933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algn="ctr"/>
                    <a:r>
                      <a:rPr lang="uk-UA" b="1">
                        <a:solidFill>
                          <a:srgbClr val="0000FF"/>
                        </a:solidFill>
                      </a:rPr>
                      <a:t>1991 р. </a:t>
                    </a:r>
                    <a:endParaRPr lang="ru-RU">
                      <a:solidFill>
                        <a:srgbClr val="0000FF"/>
                      </a:solidFill>
                    </a:endParaRPr>
                  </a:p>
                </p:txBody>
              </p:sp>
            </p:grpSp>
            <p:sp>
              <p:nvSpPr>
                <p:cNvPr id="26" name="Прямоугольник 25"/>
                <p:cNvSpPr/>
                <p:nvPr/>
              </p:nvSpPr>
              <p:spPr>
                <a:xfrm>
                  <a:off x="2493513" y="5861334"/>
                  <a:ext cx="3484376" cy="576503"/>
                </a:xfrm>
                <a:prstGeom prst="rect">
                  <a:avLst/>
                </a:prstGeom>
              </p:spPr>
              <p:txBody>
                <a:bodyPr>
                  <a:spAutoFit/>
                </a:bodyPr>
                <a:lstStyle/>
                <a:p>
                  <a:pPr algn="just">
                    <a:defRPr/>
                  </a:pPr>
                  <a:r>
                    <a:rPr lang="uk-UA" sz="1050" b="1" dirty="0">
                      <a:solidFill>
                        <a:schemeClr val="bg1"/>
                      </a:solidFill>
                      <a:latin typeface="Times New Roman" pitchFamily="18" charset="0"/>
                      <a:ea typeface="Calibri" pitchFamily="34" charset="0"/>
                      <a:cs typeface="Times New Roman" pitchFamily="18" charset="0"/>
                    </a:rPr>
                    <a:t>закінчив ТДПІ факультет ЗТД та здобув кваліфікацію вчитель трудового навчання та механізації сільського господарства</a:t>
                  </a:r>
                  <a:endParaRPr lang="uk-UA" sz="1050" dirty="0">
                    <a:solidFill>
                      <a:schemeClr val="bg1"/>
                    </a:solidFill>
                    <a:latin typeface="Arial" pitchFamily="34" charset="0"/>
                  </a:endParaRPr>
                </a:p>
              </p:txBody>
            </p:sp>
          </p:grpSp>
          <p:grpSp>
            <p:nvGrpSpPr>
              <p:cNvPr id="17414" name="Группа 48"/>
              <p:cNvGrpSpPr>
                <a:grpSpLocks/>
              </p:cNvGrpSpPr>
              <p:nvPr/>
            </p:nvGrpSpPr>
            <p:grpSpPr bwMode="auto">
              <a:xfrm>
                <a:off x="4920782" y="4774730"/>
                <a:ext cx="3370574" cy="863507"/>
                <a:chOff x="3201940" y="4453648"/>
                <a:chExt cx="3370574" cy="930605"/>
              </a:xfrm>
            </p:grpSpPr>
            <p:sp>
              <p:nvSpPr>
                <p:cNvPr id="17442" name="Rectangle 43"/>
                <p:cNvSpPr>
                  <a:spLocks noChangeArrowheads="1"/>
                </p:cNvSpPr>
                <p:nvPr/>
              </p:nvSpPr>
              <p:spPr bwMode="gray">
                <a:xfrm>
                  <a:off x="3206270" y="4874997"/>
                  <a:ext cx="3344138" cy="482829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miter lim="800000"/>
                  <a:headEnd/>
                  <a:tailEnd/>
                </a:ln>
                <a:scene3d>
                  <a:camera prst="legacyPerspectiveFront">
                    <a:rot lat="21299994" lon="0" rev="0"/>
                  </a:camera>
                  <a:lightRig rig="legacyFlat3" dir="t"/>
                </a:scene3d>
                <a:sp3d extrusionH="430200" prstMaterial="legacyPlastic">
                  <a:bevelT w="13500" h="13500" prst="angle"/>
                  <a:bevelB w="13500" h="13500" prst="angle"/>
                  <a:extrusionClr>
                    <a:schemeClr val="accent1"/>
                  </a:extrusionClr>
                </a:sp3d>
              </p:spPr>
              <p:txBody>
                <a:bodyPr wrap="none" anchor="ctr">
                  <a:flatTx/>
                </a:bodyPr>
                <a:lstStyle/>
                <a:p>
                  <a:endParaRPr lang="ru-RU"/>
                </a:p>
              </p:txBody>
            </p:sp>
            <p:grpSp>
              <p:nvGrpSpPr>
                <p:cNvPr id="17443" name="Группа 31"/>
                <p:cNvGrpSpPr>
                  <a:grpSpLocks/>
                </p:cNvGrpSpPr>
                <p:nvPr/>
              </p:nvGrpSpPr>
              <p:grpSpPr bwMode="auto">
                <a:xfrm>
                  <a:off x="3201940" y="4453648"/>
                  <a:ext cx="3341687" cy="427037"/>
                  <a:chOff x="3067440" y="3850347"/>
                  <a:chExt cx="3341687" cy="427037"/>
                </a:xfrm>
              </p:grpSpPr>
              <p:sp>
                <p:nvSpPr>
                  <p:cNvPr id="17445" name="AutoShape 5"/>
                  <p:cNvSpPr>
                    <a:spLocks noChangeArrowheads="1"/>
                  </p:cNvSpPr>
                  <p:nvPr/>
                </p:nvSpPr>
                <p:spPr bwMode="ltGray">
                  <a:xfrm>
                    <a:off x="3067440" y="3850347"/>
                    <a:ext cx="3341687" cy="427037"/>
                  </a:xfrm>
                  <a:prstGeom prst="bevel">
                    <a:avLst>
                      <a:gd name="adj" fmla="val 10407"/>
                    </a:avLst>
                  </a:prstGeom>
                  <a:solidFill>
                    <a:schemeClr val="hlink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7446" name="Прямоугольник 29"/>
                  <p:cNvSpPr>
                    <a:spLocks noChangeArrowheads="1"/>
                  </p:cNvSpPr>
                  <p:nvPr/>
                </p:nvSpPr>
                <p:spPr bwMode="auto">
                  <a:xfrm>
                    <a:off x="4142292" y="3890297"/>
                    <a:ext cx="1031051" cy="33524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uk-UA" b="1">
                        <a:solidFill>
                          <a:srgbClr val="0000FF"/>
                        </a:solidFill>
                      </a:rPr>
                      <a:t>1991 р. </a:t>
                    </a:r>
                    <a:endParaRPr lang="ru-RU">
                      <a:solidFill>
                        <a:srgbClr val="0000FF"/>
                      </a:solidFill>
                    </a:endParaRPr>
                  </a:p>
                </p:txBody>
              </p:sp>
            </p:grpSp>
            <p:sp>
              <p:nvSpPr>
                <p:cNvPr id="31" name="Прямоугольник 30"/>
                <p:cNvSpPr/>
                <p:nvPr/>
              </p:nvSpPr>
              <p:spPr>
                <a:xfrm>
                  <a:off x="3244727" y="4807100"/>
                  <a:ext cx="3327222" cy="576503"/>
                </a:xfrm>
                <a:prstGeom prst="rect">
                  <a:avLst/>
                </a:prstGeom>
              </p:spPr>
              <p:txBody>
                <a:bodyPr>
                  <a:spAutoFit/>
                </a:bodyPr>
                <a:lstStyle/>
                <a:p>
                  <a:pPr algn="just">
                    <a:defRPr/>
                  </a:pPr>
                  <a:r>
                    <a:rPr lang="uk-UA" sz="1050" b="1" dirty="0">
                      <a:solidFill>
                        <a:schemeClr val="bg1"/>
                      </a:solidFill>
                      <a:latin typeface="+mn-lt"/>
                    </a:rPr>
                    <a:t>Тернопільська загальноосвітня школа </a:t>
                  </a:r>
                </a:p>
                <a:p>
                  <a:pPr algn="just">
                    <a:defRPr/>
                  </a:pPr>
                  <a:r>
                    <a:rPr lang="uk-UA" sz="1050" b="1" dirty="0">
                      <a:solidFill>
                        <a:schemeClr val="bg1"/>
                      </a:solidFill>
                      <a:latin typeface="+mn-lt"/>
                    </a:rPr>
                    <a:t>І–ІІІ ступенів №9</a:t>
                  </a:r>
                </a:p>
                <a:p>
                  <a:pPr algn="just">
                    <a:defRPr/>
                  </a:pPr>
                  <a:r>
                    <a:rPr lang="en-US" sz="1050" b="1" dirty="0">
                      <a:solidFill>
                        <a:schemeClr val="bg1"/>
                      </a:solidFill>
                      <a:latin typeface="+mn-lt"/>
                    </a:rPr>
                    <a:t> </a:t>
                  </a:r>
                  <a:r>
                    <a:rPr lang="uk-UA" sz="1050" b="1" dirty="0">
                      <a:solidFill>
                        <a:schemeClr val="bg1"/>
                      </a:solidFill>
                      <a:latin typeface="+mn-lt"/>
                    </a:rPr>
                    <a:t>кваліфікаційна категорія - спеціаліст </a:t>
                  </a:r>
                  <a:endParaRPr lang="ru-RU" sz="1050" dirty="0">
                    <a:solidFill>
                      <a:schemeClr val="bg1"/>
                    </a:solidFill>
                    <a:latin typeface="+mn-lt"/>
                  </a:endParaRPr>
                </a:p>
              </p:txBody>
            </p:sp>
          </p:grpSp>
          <p:grpSp>
            <p:nvGrpSpPr>
              <p:cNvPr id="17415" name="Группа 49"/>
              <p:cNvGrpSpPr>
                <a:grpSpLocks/>
              </p:cNvGrpSpPr>
              <p:nvPr/>
            </p:nvGrpSpPr>
            <p:grpSpPr bwMode="auto">
              <a:xfrm>
                <a:off x="4273832" y="3842527"/>
                <a:ext cx="4615473" cy="892850"/>
                <a:chOff x="3900378" y="3341901"/>
                <a:chExt cx="4615473" cy="962228"/>
              </a:xfrm>
            </p:grpSpPr>
            <p:grpSp>
              <p:nvGrpSpPr>
                <p:cNvPr id="17437" name="Группа 38"/>
                <p:cNvGrpSpPr>
                  <a:grpSpLocks/>
                </p:cNvGrpSpPr>
                <p:nvPr/>
              </p:nvGrpSpPr>
              <p:grpSpPr bwMode="auto">
                <a:xfrm>
                  <a:off x="3900378" y="3341901"/>
                  <a:ext cx="3350366" cy="944356"/>
                  <a:chOff x="3938955" y="2930525"/>
                  <a:chExt cx="3350366" cy="1028999"/>
                </a:xfrm>
              </p:grpSpPr>
              <p:sp>
                <p:nvSpPr>
                  <p:cNvPr id="17439" name="AutoShape 4"/>
                  <p:cNvSpPr>
                    <a:spLocks noChangeArrowheads="1"/>
                  </p:cNvSpPr>
                  <p:nvPr/>
                </p:nvSpPr>
                <p:spPr bwMode="gray">
                  <a:xfrm>
                    <a:off x="3940175" y="2930525"/>
                    <a:ext cx="3341688" cy="427038"/>
                  </a:xfrm>
                  <a:prstGeom prst="bevel">
                    <a:avLst>
                      <a:gd name="adj" fmla="val 12639"/>
                    </a:avLst>
                  </a:prstGeom>
                  <a:solidFill>
                    <a:schemeClr val="accent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7440" name="Прямоугольник 35"/>
                  <p:cNvSpPr>
                    <a:spLocks noChangeArrowheads="1"/>
                  </p:cNvSpPr>
                  <p:nvPr/>
                </p:nvSpPr>
                <p:spPr bwMode="auto">
                  <a:xfrm>
                    <a:off x="4947607" y="2970055"/>
                    <a:ext cx="1031051" cy="36933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uk-UA" b="1">
                        <a:solidFill>
                          <a:srgbClr val="0000FF"/>
                        </a:solidFill>
                      </a:rPr>
                      <a:t>199</a:t>
                    </a:r>
                    <a:r>
                      <a:rPr lang="en-US" b="1">
                        <a:solidFill>
                          <a:srgbClr val="0000FF"/>
                        </a:solidFill>
                      </a:rPr>
                      <a:t>4</a:t>
                    </a:r>
                    <a:r>
                      <a:rPr lang="uk-UA" b="1">
                        <a:solidFill>
                          <a:srgbClr val="0000FF"/>
                        </a:solidFill>
                      </a:rPr>
                      <a:t> р. </a:t>
                    </a:r>
                    <a:endParaRPr lang="ru-RU">
                      <a:solidFill>
                        <a:srgbClr val="0000FF"/>
                      </a:solidFill>
                    </a:endParaRPr>
                  </a:p>
                </p:txBody>
              </p:sp>
              <p:sp>
                <p:nvSpPr>
                  <p:cNvPr id="17441" name="Rectangle 43"/>
                  <p:cNvSpPr>
                    <a:spLocks noChangeArrowheads="1"/>
                  </p:cNvSpPr>
                  <p:nvPr/>
                </p:nvSpPr>
                <p:spPr bwMode="gray">
                  <a:xfrm>
                    <a:off x="3938955" y="3360197"/>
                    <a:ext cx="3350366" cy="599327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miter lim="800000"/>
                    <a:headEnd/>
                    <a:tailEnd/>
                  </a:ln>
                  <a:scene3d>
                    <a:camera prst="legacyPerspectiveFront">
                      <a:rot lat="21299994" lon="0" rev="0"/>
                    </a:camera>
                    <a:lightRig rig="legacyFlat3" dir="t"/>
                  </a:scene3d>
                  <a:sp3d extrusionH="430200" prstMaterial="legacyPlastic">
                    <a:bevelT w="13500" h="13500" prst="angle"/>
                    <a:bevelB w="13500" h="13500" prst="angle"/>
                    <a:extrusionClr>
                      <a:schemeClr val="accent1"/>
                    </a:extrusionClr>
                  </a:sp3d>
                </p:spPr>
                <p:txBody>
                  <a:bodyPr wrap="none" anchor="ctr">
                    <a:flatTx/>
                  </a:bodyPr>
                  <a:lstStyle/>
                  <a:p>
                    <a:endParaRPr lang="ru-RU"/>
                  </a:p>
                </p:txBody>
              </p:sp>
            </p:grpSp>
            <p:sp>
              <p:nvSpPr>
                <p:cNvPr id="38" name="Прямоугольник 37"/>
                <p:cNvSpPr/>
                <p:nvPr/>
              </p:nvSpPr>
              <p:spPr>
                <a:xfrm>
                  <a:off x="3942449" y="3704369"/>
                  <a:ext cx="4573343" cy="600452"/>
                </a:xfrm>
                <a:prstGeom prst="rect">
                  <a:avLst/>
                </a:prstGeom>
              </p:spPr>
              <p:txBody>
                <a:bodyPr>
                  <a:spAutoFit/>
                </a:bodyPr>
                <a:lstStyle/>
                <a:p>
                  <a:pPr algn="just">
                    <a:defRPr/>
                  </a:pPr>
                  <a:r>
                    <a:rPr lang="uk-UA" sz="1050" b="1" dirty="0">
                      <a:solidFill>
                        <a:schemeClr val="bg1"/>
                      </a:solidFill>
                      <a:latin typeface="+mn-lt"/>
                    </a:rPr>
                    <a:t>Тернопільська загальноосвітня школа </a:t>
                  </a:r>
                </a:p>
                <a:p>
                  <a:pPr algn="just">
                    <a:defRPr/>
                  </a:pPr>
                  <a:r>
                    <a:rPr lang="uk-UA" sz="1050" b="1" dirty="0">
                      <a:solidFill>
                        <a:schemeClr val="bg1"/>
                      </a:solidFill>
                      <a:latin typeface="+mn-lt"/>
                    </a:rPr>
                    <a:t>І–ІІІ ступенів №9</a:t>
                  </a:r>
                </a:p>
                <a:p>
                  <a:pPr algn="just">
                    <a:defRPr/>
                  </a:pPr>
                  <a:r>
                    <a:rPr lang="en-US" sz="1050" b="1" dirty="0">
                      <a:solidFill>
                        <a:schemeClr val="bg1"/>
                      </a:solidFill>
                      <a:latin typeface="+mn-lt"/>
                    </a:rPr>
                    <a:t> </a:t>
                  </a:r>
                  <a:r>
                    <a:rPr lang="uk-UA" sz="1050" b="1" dirty="0">
                      <a:solidFill>
                        <a:schemeClr val="bg1"/>
                      </a:solidFill>
                      <a:latin typeface="+mn-lt"/>
                    </a:rPr>
                    <a:t>кваліфікаційна ІІ категорія</a:t>
                  </a:r>
                  <a:r>
                    <a:rPr lang="uk-UA" sz="1200" b="1" dirty="0">
                      <a:solidFill>
                        <a:schemeClr val="bg1"/>
                      </a:solidFill>
                      <a:latin typeface="+mn-lt"/>
                    </a:rPr>
                    <a:t> </a:t>
                  </a:r>
                  <a:endParaRPr lang="ru-RU" sz="1200" dirty="0">
                    <a:solidFill>
                      <a:schemeClr val="bg1"/>
                    </a:solidFill>
                    <a:latin typeface="+mn-lt"/>
                  </a:endParaRPr>
                </a:p>
              </p:txBody>
            </p:sp>
          </p:grpSp>
          <p:sp>
            <p:nvSpPr>
              <p:cNvPr id="17416" name="Freeform 8"/>
              <p:cNvSpPr>
                <a:spLocks/>
              </p:cNvSpPr>
              <p:nvPr/>
            </p:nvSpPr>
            <p:spPr bwMode="gray">
              <a:xfrm rot="11327980" flipV="1">
                <a:off x="7711762" y="3821642"/>
                <a:ext cx="534978" cy="929229"/>
              </a:xfrm>
              <a:custGeom>
                <a:avLst/>
                <a:gdLst>
                  <a:gd name="T0" fmla="*/ 0 w 982"/>
                  <a:gd name="T1" fmla="*/ 1115589786 h 774"/>
                  <a:gd name="T2" fmla="*/ 593815 w 982"/>
                  <a:gd name="T3" fmla="*/ 1109824726 h 774"/>
                  <a:gd name="T4" fmla="*/ 2374170 w 982"/>
                  <a:gd name="T5" fmla="*/ 1086763287 h 774"/>
                  <a:gd name="T6" fmla="*/ 4748884 w 982"/>
                  <a:gd name="T7" fmla="*/ 1052171728 h 774"/>
                  <a:gd name="T8" fmla="*/ 9497223 w 982"/>
                  <a:gd name="T9" fmla="*/ 1006048848 h 774"/>
                  <a:gd name="T10" fmla="*/ 14839375 w 982"/>
                  <a:gd name="T11" fmla="*/ 951278380 h 774"/>
                  <a:gd name="T12" fmla="*/ 22556244 w 982"/>
                  <a:gd name="T13" fmla="*/ 890742851 h 774"/>
                  <a:gd name="T14" fmla="*/ 31459649 w 982"/>
                  <a:gd name="T15" fmla="*/ 827323592 h 774"/>
                  <a:gd name="T16" fmla="*/ 42143961 w 982"/>
                  <a:gd name="T17" fmla="*/ 761023004 h 774"/>
                  <a:gd name="T18" fmla="*/ 55202978 w 982"/>
                  <a:gd name="T19" fmla="*/ 694721215 h 774"/>
                  <a:gd name="T20" fmla="*/ 70042348 w 982"/>
                  <a:gd name="T21" fmla="*/ 631303157 h 774"/>
                  <a:gd name="T22" fmla="*/ 87256450 w 982"/>
                  <a:gd name="T23" fmla="*/ 573650008 h 774"/>
                  <a:gd name="T24" fmla="*/ 106844158 w 982"/>
                  <a:gd name="T25" fmla="*/ 518879539 h 774"/>
                  <a:gd name="T26" fmla="*/ 126432410 w 982"/>
                  <a:gd name="T27" fmla="*/ 478521720 h 774"/>
                  <a:gd name="T28" fmla="*/ 144833613 w 982"/>
                  <a:gd name="T29" fmla="*/ 452577750 h 774"/>
                  <a:gd name="T30" fmla="*/ 161453882 w 982"/>
                  <a:gd name="T31" fmla="*/ 438165101 h 774"/>
                  <a:gd name="T32" fmla="*/ 176293253 w 982"/>
                  <a:gd name="T33" fmla="*/ 432398841 h 774"/>
                  <a:gd name="T34" fmla="*/ 189351725 w 982"/>
                  <a:gd name="T35" fmla="*/ 432398841 h 774"/>
                  <a:gd name="T36" fmla="*/ 201223658 w 982"/>
                  <a:gd name="T37" fmla="*/ 438165101 h 774"/>
                  <a:gd name="T38" fmla="*/ 210720877 w 982"/>
                  <a:gd name="T39" fmla="*/ 449695220 h 774"/>
                  <a:gd name="T40" fmla="*/ 218437197 w 982"/>
                  <a:gd name="T41" fmla="*/ 461225340 h 774"/>
                  <a:gd name="T42" fmla="*/ 223779349 w 982"/>
                  <a:gd name="T43" fmla="*/ 469874130 h 774"/>
                  <a:gd name="T44" fmla="*/ 227341146 w 982"/>
                  <a:gd name="T45" fmla="*/ 478521720 h 774"/>
                  <a:gd name="T46" fmla="*/ 228528231 w 982"/>
                  <a:gd name="T47" fmla="*/ 481404250 h 774"/>
                  <a:gd name="T48" fmla="*/ 201816927 w 982"/>
                  <a:gd name="T49" fmla="*/ 686073625 h 774"/>
                  <a:gd name="T50" fmla="*/ 291447580 w 982"/>
                  <a:gd name="T51" fmla="*/ 533292189 h 774"/>
                  <a:gd name="T52" fmla="*/ 270672174 w 982"/>
                  <a:gd name="T53" fmla="*/ 0 h 774"/>
                  <a:gd name="T54" fmla="*/ 253458635 w 982"/>
                  <a:gd name="T55" fmla="*/ 216199420 h 774"/>
                  <a:gd name="T56" fmla="*/ 252271551 w 982"/>
                  <a:gd name="T57" fmla="*/ 213316890 h 774"/>
                  <a:gd name="T58" fmla="*/ 248709753 w 982"/>
                  <a:gd name="T59" fmla="*/ 204669301 h 774"/>
                  <a:gd name="T60" fmla="*/ 243961416 w 982"/>
                  <a:gd name="T61" fmla="*/ 193137981 h 774"/>
                  <a:gd name="T62" fmla="*/ 236838365 w 982"/>
                  <a:gd name="T63" fmla="*/ 181607861 h 774"/>
                  <a:gd name="T64" fmla="*/ 227934416 w 982"/>
                  <a:gd name="T65" fmla="*/ 172960272 h 774"/>
                  <a:gd name="T66" fmla="*/ 217250113 w 982"/>
                  <a:gd name="T67" fmla="*/ 164311481 h 774"/>
                  <a:gd name="T68" fmla="*/ 205378725 w 982"/>
                  <a:gd name="T69" fmla="*/ 158546422 h 774"/>
                  <a:gd name="T70" fmla="*/ 191726438 w 982"/>
                  <a:gd name="T71" fmla="*/ 158546422 h 774"/>
                  <a:gd name="T72" fmla="*/ 176886523 w 982"/>
                  <a:gd name="T73" fmla="*/ 167194011 h 774"/>
                  <a:gd name="T74" fmla="*/ 160266253 w 982"/>
                  <a:gd name="T75" fmla="*/ 181607861 h 774"/>
                  <a:gd name="T76" fmla="*/ 143052714 w 982"/>
                  <a:gd name="T77" fmla="*/ 210434361 h 774"/>
                  <a:gd name="T78" fmla="*/ 125245326 w 982"/>
                  <a:gd name="T79" fmla="*/ 247908449 h 774"/>
                  <a:gd name="T80" fmla="*/ 105657073 w 982"/>
                  <a:gd name="T81" fmla="*/ 302678918 h 774"/>
                  <a:gd name="T82" fmla="*/ 86068820 w 982"/>
                  <a:gd name="T83" fmla="*/ 371863312 h 774"/>
                  <a:gd name="T84" fmla="*/ 68261450 w 982"/>
                  <a:gd name="T85" fmla="*/ 446812691 h 774"/>
                  <a:gd name="T86" fmla="*/ 52828809 w 982"/>
                  <a:gd name="T87" fmla="*/ 524644599 h 774"/>
                  <a:gd name="T88" fmla="*/ 40363607 w 982"/>
                  <a:gd name="T89" fmla="*/ 608241567 h 774"/>
                  <a:gd name="T90" fmla="*/ 29678750 w 982"/>
                  <a:gd name="T91" fmla="*/ 691838685 h 774"/>
                  <a:gd name="T92" fmla="*/ 21368615 w 982"/>
                  <a:gd name="T93" fmla="*/ 772553123 h 774"/>
                  <a:gd name="T94" fmla="*/ 14246105 w 982"/>
                  <a:gd name="T95" fmla="*/ 850385032 h 774"/>
                  <a:gd name="T96" fmla="*/ 8903951 w 982"/>
                  <a:gd name="T97" fmla="*/ 922451880 h 774"/>
                  <a:gd name="T98" fmla="*/ 5342154 w 982"/>
                  <a:gd name="T99" fmla="*/ 985869939 h 774"/>
                  <a:gd name="T100" fmla="*/ 2374170 w 982"/>
                  <a:gd name="T101" fmla="*/ 1040640408 h 774"/>
                  <a:gd name="T102" fmla="*/ 1187085 w 982"/>
                  <a:gd name="T103" fmla="*/ 1080998227 h 774"/>
                  <a:gd name="T104" fmla="*/ 0 w 982"/>
                  <a:gd name="T105" fmla="*/ 1106942196 h 774"/>
                  <a:gd name="T106" fmla="*/ 0 w 982"/>
                  <a:gd name="T107" fmla="*/ 1115589786 h 774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982"/>
                  <a:gd name="T163" fmla="*/ 0 h 774"/>
                  <a:gd name="T164" fmla="*/ 982 w 982"/>
                  <a:gd name="T165" fmla="*/ 774 h 774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982" h="774">
                    <a:moveTo>
                      <a:pt x="0" y="774"/>
                    </a:moveTo>
                    <a:lnTo>
                      <a:pt x="2" y="770"/>
                    </a:lnTo>
                    <a:lnTo>
                      <a:pt x="8" y="754"/>
                    </a:lnTo>
                    <a:lnTo>
                      <a:pt x="16" y="730"/>
                    </a:lnTo>
                    <a:lnTo>
                      <a:pt x="32" y="698"/>
                    </a:lnTo>
                    <a:lnTo>
                      <a:pt x="50" y="660"/>
                    </a:lnTo>
                    <a:lnTo>
                      <a:pt x="76" y="618"/>
                    </a:lnTo>
                    <a:lnTo>
                      <a:pt x="106" y="574"/>
                    </a:lnTo>
                    <a:lnTo>
                      <a:pt x="142" y="528"/>
                    </a:lnTo>
                    <a:lnTo>
                      <a:pt x="186" y="482"/>
                    </a:lnTo>
                    <a:lnTo>
                      <a:pt x="236" y="438"/>
                    </a:lnTo>
                    <a:lnTo>
                      <a:pt x="294" y="398"/>
                    </a:lnTo>
                    <a:lnTo>
                      <a:pt x="360" y="360"/>
                    </a:lnTo>
                    <a:lnTo>
                      <a:pt x="426" y="332"/>
                    </a:lnTo>
                    <a:lnTo>
                      <a:pt x="488" y="314"/>
                    </a:lnTo>
                    <a:lnTo>
                      <a:pt x="544" y="304"/>
                    </a:lnTo>
                    <a:lnTo>
                      <a:pt x="594" y="300"/>
                    </a:lnTo>
                    <a:lnTo>
                      <a:pt x="638" y="300"/>
                    </a:lnTo>
                    <a:lnTo>
                      <a:pt x="678" y="304"/>
                    </a:lnTo>
                    <a:lnTo>
                      <a:pt x="710" y="312"/>
                    </a:lnTo>
                    <a:lnTo>
                      <a:pt x="736" y="320"/>
                    </a:lnTo>
                    <a:lnTo>
                      <a:pt x="754" y="326"/>
                    </a:lnTo>
                    <a:lnTo>
                      <a:pt x="766" y="332"/>
                    </a:lnTo>
                    <a:lnTo>
                      <a:pt x="770" y="334"/>
                    </a:lnTo>
                    <a:lnTo>
                      <a:pt x="680" y="476"/>
                    </a:lnTo>
                    <a:lnTo>
                      <a:pt x="982" y="370"/>
                    </a:lnTo>
                    <a:lnTo>
                      <a:pt x="912" y="0"/>
                    </a:lnTo>
                    <a:lnTo>
                      <a:pt x="854" y="150"/>
                    </a:lnTo>
                    <a:lnTo>
                      <a:pt x="850" y="148"/>
                    </a:lnTo>
                    <a:lnTo>
                      <a:pt x="838" y="142"/>
                    </a:lnTo>
                    <a:lnTo>
                      <a:pt x="822" y="134"/>
                    </a:lnTo>
                    <a:lnTo>
                      <a:pt x="798" y="126"/>
                    </a:lnTo>
                    <a:lnTo>
                      <a:pt x="768" y="120"/>
                    </a:lnTo>
                    <a:lnTo>
                      <a:pt x="732" y="114"/>
                    </a:lnTo>
                    <a:lnTo>
                      <a:pt x="692" y="110"/>
                    </a:lnTo>
                    <a:lnTo>
                      <a:pt x="646" y="110"/>
                    </a:lnTo>
                    <a:lnTo>
                      <a:pt x="596" y="116"/>
                    </a:lnTo>
                    <a:lnTo>
                      <a:pt x="540" y="126"/>
                    </a:lnTo>
                    <a:lnTo>
                      <a:pt x="482" y="146"/>
                    </a:lnTo>
                    <a:lnTo>
                      <a:pt x="422" y="172"/>
                    </a:lnTo>
                    <a:lnTo>
                      <a:pt x="356" y="210"/>
                    </a:lnTo>
                    <a:lnTo>
                      <a:pt x="290" y="258"/>
                    </a:lnTo>
                    <a:lnTo>
                      <a:pt x="230" y="310"/>
                    </a:lnTo>
                    <a:lnTo>
                      <a:pt x="178" y="364"/>
                    </a:lnTo>
                    <a:lnTo>
                      <a:pt x="136" y="422"/>
                    </a:lnTo>
                    <a:lnTo>
                      <a:pt x="100" y="480"/>
                    </a:lnTo>
                    <a:lnTo>
                      <a:pt x="72" y="536"/>
                    </a:lnTo>
                    <a:lnTo>
                      <a:pt x="48" y="590"/>
                    </a:lnTo>
                    <a:lnTo>
                      <a:pt x="30" y="640"/>
                    </a:lnTo>
                    <a:lnTo>
                      <a:pt x="18" y="684"/>
                    </a:lnTo>
                    <a:lnTo>
                      <a:pt x="8" y="722"/>
                    </a:lnTo>
                    <a:lnTo>
                      <a:pt x="4" y="750"/>
                    </a:lnTo>
                    <a:lnTo>
                      <a:pt x="0" y="768"/>
                    </a:lnTo>
                    <a:lnTo>
                      <a:pt x="0" y="774"/>
                    </a:lnTo>
                  </a:path>
                </a:pathLst>
              </a:custGeom>
              <a:gradFill rotWithShape="1">
                <a:gsLst>
                  <a:gs pos="0">
                    <a:srgbClr val="E7A9A9">
                      <a:alpha val="32001"/>
                    </a:srgbClr>
                  </a:gs>
                  <a:gs pos="100000">
                    <a:srgbClr val="D05656"/>
                  </a:gs>
                </a:gsLst>
                <a:lin ang="0" scaled="1"/>
              </a:gradFill>
              <a:ln w="1270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17417" name="Группа 50"/>
              <p:cNvGrpSpPr>
                <a:grpSpLocks/>
              </p:cNvGrpSpPr>
              <p:nvPr/>
            </p:nvGrpSpPr>
            <p:grpSpPr bwMode="auto">
              <a:xfrm>
                <a:off x="3705021" y="2849273"/>
                <a:ext cx="4572000" cy="932432"/>
                <a:chOff x="4857752" y="2209800"/>
                <a:chExt cx="4572000" cy="1004886"/>
              </a:xfrm>
            </p:grpSpPr>
            <p:grpSp>
              <p:nvGrpSpPr>
                <p:cNvPr id="17432" name="Группа 45"/>
                <p:cNvGrpSpPr>
                  <a:grpSpLocks/>
                </p:cNvGrpSpPr>
                <p:nvPr/>
              </p:nvGrpSpPr>
              <p:grpSpPr bwMode="auto">
                <a:xfrm>
                  <a:off x="4862663" y="2209800"/>
                  <a:ext cx="3341688" cy="1004886"/>
                  <a:chOff x="4940300" y="1752600"/>
                  <a:chExt cx="3341688" cy="1094118"/>
                </a:xfrm>
              </p:grpSpPr>
              <p:sp>
                <p:nvSpPr>
                  <p:cNvPr id="17434" name="AutoShape 3"/>
                  <p:cNvSpPr>
                    <a:spLocks noChangeArrowheads="1"/>
                  </p:cNvSpPr>
                  <p:nvPr/>
                </p:nvSpPr>
                <p:spPr bwMode="gray">
                  <a:xfrm>
                    <a:off x="4940300" y="1752600"/>
                    <a:ext cx="3341688" cy="427038"/>
                  </a:xfrm>
                  <a:prstGeom prst="bevel">
                    <a:avLst>
                      <a:gd name="adj" fmla="val 12639"/>
                    </a:avLst>
                  </a:prstGeom>
                  <a:solidFill>
                    <a:schemeClr val="accent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7435" name="Rectangle 43"/>
                  <p:cNvSpPr>
                    <a:spLocks noChangeArrowheads="1"/>
                  </p:cNvSpPr>
                  <p:nvPr/>
                </p:nvSpPr>
                <p:spPr bwMode="gray">
                  <a:xfrm>
                    <a:off x="4940700" y="2169754"/>
                    <a:ext cx="3340658" cy="676964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miter lim="800000"/>
                    <a:headEnd/>
                    <a:tailEnd/>
                  </a:ln>
                  <a:scene3d>
                    <a:camera prst="legacyPerspectiveFront">
                      <a:rot lat="21299994" lon="0" rev="0"/>
                    </a:camera>
                    <a:lightRig rig="legacyFlat3" dir="t"/>
                  </a:scene3d>
                  <a:sp3d extrusionH="430200" prstMaterial="legacyPlastic">
                    <a:bevelT w="13500" h="13500" prst="angle"/>
                    <a:bevelB w="13500" h="13500" prst="angle"/>
                    <a:extrusionClr>
                      <a:schemeClr val="accent1"/>
                    </a:extrusionClr>
                  </a:sp3d>
                </p:spPr>
                <p:txBody>
                  <a:bodyPr wrap="none" anchor="ctr">
                    <a:flatTx/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7436" name="Прямоугольник 42"/>
                  <p:cNvSpPr>
                    <a:spLocks noChangeArrowheads="1"/>
                  </p:cNvSpPr>
                  <p:nvPr/>
                </p:nvSpPr>
                <p:spPr bwMode="auto">
                  <a:xfrm>
                    <a:off x="5929322" y="1785926"/>
                    <a:ext cx="1031051" cy="36933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uk-UA" b="1">
                        <a:solidFill>
                          <a:srgbClr val="0000FF"/>
                        </a:solidFill>
                      </a:rPr>
                      <a:t>1998 р. </a:t>
                    </a:r>
                    <a:endParaRPr lang="ru-RU">
                      <a:solidFill>
                        <a:srgbClr val="0000FF"/>
                      </a:solidFill>
                    </a:endParaRPr>
                  </a:p>
                </p:txBody>
              </p:sp>
            </p:grpSp>
            <p:sp>
              <p:nvSpPr>
                <p:cNvPr id="44" name="Прямоугольник 43"/>
                <p:cNvSpPr/>
                <p:nvPr/>
              </p:nvSpPr>
              <p:spPr>
                <a:xfrm>
                  <a:off x="4857479" y="2571809"/>
                  <a:ext cx="4571756" cy="576503"/>
                </a:xfrm>
                <a:prstGeom prst="rect">
                  <a:avLst/>
                </a:prstGeom>
              </p:spPr>
              <p:txBody>
                <a:bodyPr>
                  <a:spAutoFit/>
                </a:bodyPr>
                <a:lstStyle/>
                <a:p>
                  <a:pPr algn="just">
                    <a:defRPr/>
                  </a:pPr>
                  <a:r>
                    <a:rPr lang="uk-UA" sz="1050" b="1" dirty="0">
                      <a:solidFill>
                        <a:schemeClr val="bg1"/>
                      </a:solidFill>
                      <a:latin typeface="+mn-lt"/>
                    </a:rPr>
                    <a:t>Тернопільська загальноосвітня школа </a:t>
                  </a:r>
                </a:p>
                <a:p>
                  <a:pPr algn="just">
                    <a:defRPr/>
                  </a:pPr>
                  <a:r>
                    <a:rPr lang="uk-UA" sz="1050" b="1" dirty="0">
                      <a:solidFill>
                        <a:schemeClr val="bg1"/>
                      </a:solidFill>
                      <a:latin typeface="+mn-lt"/>
                    </a:rPr>
                    <a:t>І–ІІІ ступенів №9</a:t>
                  </a:r>
                </a:p>
                <a:p>
                  <a:pPr algn="just">
                    <a:defRPr/>
                  </a:pPr>
                  <a:r>
                    <a:rPr lang="en-US" sz="1050" b="1" dirty="0">
                      <a:solidFill>
                        <a:schemeClr val="bg1"/>
                      </a:solidFill>
                      <a:latin typeface="+mn-lt"/>
                    </a:rPr>
                    <a:t> </a:t>
                  </a:r>
                  <a:r>
                    <a:rPr lang="uk-UA" sz="1050" b="1" dirty="0">
                      <a:solidFill>
                        <a:schemeClr val="bg1"/>
                      </a:solidFill>
                      <a:latin typeface="+mn-lt"/>
                    </a:rPr>
                    <a:t>кваліфікаційна І категорія </a:t>
                  </a:r>
                  <a:endParaRPr lang="ru-RU" sz="1050" dirty="0">
                    <a:solidFill>
                      <a:schemeClr val="bg1"/>
                    </a:solidFill>
                    <a:latin typeface="+mn-lt"/>
                  </a:endParaRPr>
                </a:p>
              </p:txBody>
            </p:sp>
          </p:grpSp>
          <p:sp>
            <p:nvSpPr>
              <p:cNvPr id="17418" name="Freeform 8"/>
              <p:cNvSpPr>
                <a:spLocks/>
              </p:cNvSpPr>
              <p:nvPr/>
            </p:nvSpPr>
            <p:spPr bwMode="gray">
              <a:xfrm rot="11327980" flipV="1">
                <a:off x="7060270" y="2980485"/>
                <a:ext cx="738052" cy="833061"/>
              </a:xfrm>
              <a:custGeom>
                <a:avLst/>
                <a:gdLst>
                  <a:gd name="T0" fmla="*/ 0 w 982"/>
                  <a:gd name="T1" fmla="*/ 896628707 h 774"/>
                  <a:gd name="T2" fmla="*/ 1129625 w 982"/>
                  <a:gd name="T3" fmla="*/ 891995210 h 774"/>
                  <a:gd name="T4" fmla="*/ 4519254 w 982"/>
                  <a:gd name="T5" fmla="*/ 873460147 h 774"/>
                  <a:gd name="T6" fmla="*/ 9037756 w 982"/>
                  <a:gd name="T7" fmla="*/ 845658090 h 774"/>
                  <a:gd name="T8" fmla="*/ 18076263 w 982"/>
                  <a:gd name="T9" fmla="*/ 808587964 h 774"/>
                  <a:gd name="T10" fmla="*/ 28243646 w 982"/>
                  <a:gd name="T11" fmla="*/ 764567054 h 774"/>
                  <a:gd name="T12" fmla="*/ 42930276 w 982"/>
                  <a:gd name="T13" fmla="*/ 715912647 h 774"/>
                  <a:gd name="T14" fmla="*/ 59876920 w 982"/>
                  <a:gd name="T15" fmla="*/ 664942031 h 774"/>
                  <a:gd name="T16" fmla="*/ 80211675 w 982"/>
                  <a:gd name="T17" fmla="*/ 611654127 h 774"/>
                  <a:gd name="T18" fmla="*/ 105066458 w 982"/>
                  <a:gd name="T19" fmla="*/ 558366090 h 774"/>
                  <a:gd name="T20" fmla="*/ 133310093 w 982"/>
                  <a:gd name="T21" fmla="*/ 507394397 h 774"/>
                  <a:gd name="T22" fmla="*/ 166072979 w 982"/>
                  <a:gd name="T23" fmla="*/ 461057277 h 774"/>
                  <a:gd name="T24" fmla="*/ 203354414 w 982"/>
                  <a:gd name="T25" fmla="*/ 417036367 h 774"/>
                  <a:gd name="T26" fmla="*/ 240635801 w 982"/>
                  <a:gd name="T27" fmla="*/ 384600813 h 774"/>
                  <a:gd name="T28" fmla="*/ 275657938 w 982"/>
                  <a:gd name="T29" fmla="*/ 363748464 h 774"/>
                  <a:gd name="T30" fmla="*/ 307291200 w 982"/>
                  <a:gd name="T31" fmla="*/ 352164184 h 774"/>
                  <a:gd name="T32" fmla="*/ 335534834 w 982"/>
                  <a:gd name="T33" fmla="*/ 347530687 h 774"/>
                  <a:gd name="T34" fmla="*/ 360388842 w 982"/>
                  <a:gd name="T35" fmla="*/ 347530687 h 774"/>
                  <a:gd name="T36" fmla="*/ 382984351 w 982"/>
                  <a:gd name="T37" fmla="*/ 352164184 h 774"/>
                  <a:gd name="T38" fmla="*/ 401059950 w 982"/>
                  <a:gd name="T39" fmla="*/ 361432253 h 774"/>
                  <a:gd name="T40" fmla="*/ 415746580 w 982"/>
                  <a:gd name="T41" fmla="*/ 370699247 h 774"/>
                  <a:gd name="T42" fmla="*/ 425914709 w 982"/>
                  <a:gd name="T43" fmla="*/ 377650030 h 774"/>
                  <a:gd name="T44" fmla="*/ 432693212 w 982"/>
                  <a:gd name="T45" fmla="*/ 384600813 h 774"/>
                  <a:gd name="T46" fmla="*/ 434952462 w 982"/>
                  <a:gd name="T47" fmla="*/ 386917024 h 774"/>
                  <a:gd name="T48" fmla="*/ 384113976 w 982"/>
                  <a:gd name="T49" fmla="*/ 551415306 h 774"/>
                  <a:gd name="T50" fmla="*/ 554705503 w 982"/>
                  <a:gd name="T51" fmla="*/ 428620647 h 774"/>
                  <a:gd name="T52" fmla="*/ 515164114 w 982"/>
                  <a:gd name="T53" fmla="*/ 0 h 774"/>
                  <a:gd name="T54" fmla="*/ 482401979 w 982"/>
                  <a:gd name="T55" fmla="*/ 173765343 h 774"/>
                  <a:gd name="T56" fmla="*/ 480141977 w 982"/>
                  <a:gd name="T57" fmla="*/ 171448057 h 774"/>
                  <a:gd name="T58" fmla="*/ 473363474 w 982"/>
                  <a:gd name="T59" fmla="*/ 164497274 h 774"/>
                  <a:gd name="T60" fmla="*/ 464325722 w 982"/>
                  <a:gd name="T61" fmla="*/ 155230280 h 774"/>
                  <a:gd name="T62" fmla="*/ 450768717 w 982"/>
                  <a:gd name="T63" fmla="*/ 145963287 h 774"/>
                  <a:gd name="T64" fmla="*/ 433822837 w 982"/>
                  <a:gd name="T65" fmla="*/ 139012470 h 774"/>
                  <a:gd name="T66" fmla="*/ 413487330 w 982"/>
                  <a:gd name="T67" fmla="*/ 132061687 h 774"/>
                  <a:gd name="T68" fmla="*/ 390892478 w 982"/>
                  <a:gd name="T69" fmla="*/ 127428190 h 774"/>
                  <a:gd name="T70" fmla="*/ 364908094 w 982"/>
                  <a:gd name="T71" fmla="*/ 127428190 h 774"/>
                  <a:gd name="T72" fmla="*/ 336664459 w 982"/>
                  <a:gd name="T73" fmla="*/ 134378973 h 774"/>
                  <a:gd name="T74" fmla="*/ 305031949 w 982"/>
                  <a:gd name="T75" fmla="*/ 145963287 h 774"/>
                  <a:gd name="T76" fmla="*/ 272269063 w 982"/>
                  <a:gd name="T77" fmla="*/ 169131847 h 774"/>
                  <a:gd name="T78" fmla="*/ 238376551 w 982"/>
                  <a:gd name="T79" fmla="*/ 199251190 h 774"/>
                  <a:gd name="T80" fmla="*/ 201095163 w 982"/>
                  <a:gd name="T81" fmla="*/ 243271023 h 774"/>
                  <a:gd name="T82" fmla="*/ 163812978 w 982"/>
                  <a:gd name="T83" fmla="*/ 298876280 h 774"/>
                  <a:gd name="T84" fmla="*/ 129921217 w 982"/>
                  <a:gd name="T85" fmla="*/ 359114967 h 774"/>
                  <a:gd name="T86" fmla="*/ 100547206 w 982"/>
                  <a:gd name="T87" fmla="*/ 421669864 h 774"/>
                  <a:gd name="T88" fmla="*/ 76822800 w 982"/>
                  <a:gd name="T89" fmla="*/ 488859333 h 774"/>
                  <a:gd name="T90" fmla="*/ 56487293 w 982"/>
                  <a:gd name="T91" fmla="*/ 556048803 h 774"/>
                  <a:gd name="T92" fmla="*/ 40671026 w 982"/>
                  <a:gd name="T93" fmla="*/ 620921121 h 774"/>
                  <a:gd name="T94" fmla="*/ 27114021 w 982"/>
                  <a:gd name="T95" fmla="*/ 683477094 h 774"/>
                  <a:gd name="T96" fmla="*/ 16945886 w 982"/>
                  <a:gd name="T97" fmla="*/ 741398494 h 774"/>
                  <a:gd name="T98" fmla="*/ 10167381 w 982"/>
                  <a:gd name="T99" fmla="*/ 792369111 h 774"/>
                  <a:gd name="T100" fmla="*/ 4519254 w 982"/>
                  <a:gd name="T101" fmla="*/ 836390020 h 774"/>
                  <a:gd name="T102" fmla="*/ 2259251 w 982"/>
                  <a:gd name="T103" fmla="*/ 868826650 h 774"/>
                  <a:gd name="T104" fmla="*/ 0 w 982"/>
                  <a:gd name="T105" fmla="*/ 889677924 h 774"/>
                  <a:gd name="T106" fmla="*/ 0 w 982"/>
                  <a:gd name="T107" fmla="*/ 896628707 h 774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982"/>
                  <a:gd name="T163" fmla="*/ 0 h 774"/>
                  <a:gd name="T164" fmla="*/ 982 w 982"/>
                  <a:gd name="T165" fmla="*/ 774 h 774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982" h="774">
                    <a:moveTo>
                      <a:pt x="0" y="774"/>
                    </a:moveTo>
                    <a:lnTo>
                      <a:pt x="2" y="770"/>
                    </a:lnTo>
                    <a:lnTo>
                      <a:pt x="8" y="754"/>
                    </a:lnTo>
                    <a:lnTo>
                      <a:pt x="16" y="730"/>
                    </a:lnTo>
                    <a:lnTo>
                      <a:pt x="32" y="698"/>
                    </a:lnTo>
                    <a:lnTo>
                      <a:pt x="50" y="660"/>
                    </a:lnTo>
                    <a:lnTo>
                      <a:pt x="76" y="618"/>
                    </a:lnTo>
                    <a:lnTo>
                      <a:pt x="106" y="574"/>
                    </a:lnTo>
                    <a:lnTo>
                      <a:pt x="142" y="528"/>
                    </a:lnTo>
                    <a:lnTo>
                      <a:pt x="186" y="482"/>
                    </a:lnTo>
                    <a:lnTo>
                      <a:pt x="236" y="438"/>
                    </a:lnTo>
                    <a:lnTo>
                      <a:pt x="294" y="398"/>
                    </a:lnTo>
                    <a:lnTo>
                      <a:pt x="360" y="360"/>
                    </a:lnTo>
                    <a:lnTo>
                      <a:pt x="426" y="332"/>
                    </a:lnTo>
                    <a:lnTo>
                      <a:pt x="488" y="314"/>
                    </a:lnTo>
                    <a:lnTo>
                      <a:pt x="544" y="304"/>
                    </a:lnTo>
                    <a:lnTo>
                      <a:pt x="594" y="300"/>
                    </a:lnTo>
                    <a:lnTo>
                      <a:pt x="638" y="300"/>
                    </a:lnTo>
                    <a:lnTo>
                      <a:pt x="678" y="304"/>
                    </a:lnTo>
                    <a:lnTo>
                      <a:pt x="710" y="312"/>
                    </a:lnTo>
                    <a:lnTo>
                      <a:pt x="736" y="320"/>
                    </a:lnTo>
                    <a:lnTo>
                      <a:pt x="754" y="326"/>
                    </a:lnTo>
                    <a:lnTo>
                      <a:pt x="766" y="332"/>
                    </a:lnTo>
                    <a:lnTo>
                      <a:pt x="770" y="334"/>
                    </a:lnTo>
                    <a:lnTo>
                      <a:pt x="680" y="476"/>
                    </a:lnTo>
                    <a:lnTo>
                      <a:pt x="982" y="370"/>
                    </a:lnTo>
                    <a:lnTo>
                      <a:pt x="912" y="0"/>
                    </a:lnTo>
                    <a:lnTo>
                      <a:pt x="854" y="150"/>
                    </a:lnTo>
                    <a:lnTo>
                      <a:pt x="850" y="148"/>
                    </a:lnTo>
                    <a:lnTo>
                      <a:pt x="838" y="142"/>
                    </a:lnTo>
                    <a:lnTo>
                      <a:pt x="822" y="134"/>
                    </a:lnTo>
                    <a:lnTo>
                      <a:pt x="798" y="126"/>
                    </a:lnTo>
                    <a:lnTo>
                      <a:pt x="768" y="120"/>
                    </a:lnTo>
                    <a:lnTo>
                      <a:pt x="732" y="114"/>
                    </a:lnTo>
                    <a:lnTo>
                      <a:pt x="692" y="110"/>
                    </a:lnTo>
                    <a:lnTo>
                      <a:pt x="646" y="110"/>
                    </a:lnTo>
                    <a:lnTo>
                      <a:pt x="596" y="116"/>
                    </a:lnTo>
                    <a:lnTo>
                      <a:pt x="540" y="126"/>
                    </a:lnTo>
                    <a:lnTo>
                      <a:pt x="482" y="146"/>
                    </a:lnTo>
                    <a:lnTo>
                      <a:pt x="422" y="172"/>
                    </a:lnTo>
                    <a:lnTo>
                      <a:pt x="356" y="210"/>
                    </a:lnTo>
                    <a:lnTo>
                      <a:pt x="290" y="258"/>
                    </a:lnTo>
                    <a:lnTo>
                      <a:pt x="230" y="310"/>
                    </a:lnTo>
                    <a:lnTo>
                      <a:pt x="178" y="364"/>
                    </a:lnTo>
                    <a:lnTo>
                      <a:pt x="136" y="422"/>
                    </a:lnTo>
                    <a:lnTo>
                      <a:pt x="100" y="480"/>
                    </a:lnTo>
                    <a:lnTo>
                      <a:pt x="72" y="536"/>
                    </a:lnTo>
                    <a:lnTo>
                      <a:pt x="48" y="590"/>
                    </a:lnTo>
                    <a:lnTo>
                      <a:pt x="30" y="640"/>
                    </a:lnTo>
                    <a:lnTo>
                      <a:pt x="18" y="684"/>
                    </a:lnTo>
                    <a:lnTo>
                      <a:pt x="8" y="722"/>
                    </a:lnTo>
                    <a:lnTo>
                      <a:pt x="4" y="750"/>
                    </a:lnTo>
                    <a:lnTo>
                      <a:pt x="0" y="768"/>
                    </a:lnTo>
                    <a:lnTo>
                      <a:pt x="0" y="774"/>
                    </a:lnTo>
                  </a:path>
                </a:pathLst>
              </a:custGeom>
              <a:gradFill rotWithShape="1">
                <a:gsLst>
                  <a:gs pos="0">
                    <a:srgbClr val="E7A9A9">
                      <a:alpha val="32001"/>
                    </a:srgbClr>
                  </a:gs>
                  <a:gs pos="100000">
                    <a:srgbClr val="D05656"/>
                  </a:gs>
                </a:gsLst>
                <a:lin ang="0" scaled="1"/>
              </a:gradFill>
              <a:ln w="1270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17419" name="Группа 75"/>
              <p:cNvGrpSpPr>
                <a:grpSpLocks/>
              </p:cNvGrpSpPr>
              <p:nvPr/>
            </p:nvGrpSpPr>
            <p:grpSpPr bwMode="auto">
              <a:xfrm>
                <a:off x="2884616" y="1907784"/>
                <a:ext cx="4590994" cy="887846"/>
                <a:chOff x="727198" y="1857364"/>
                <a:chExt cx="4590994" cy="887846"/>
              </a:xfrm>
            </p:grpSpPr>
            <p:sp>
              <p:nvSpPr>
                <p:cNvPr id="17427" name="Rectangle 43"/>
                <p:cNvSpPr>
                  <a:spLocks noChangeArrowheads="1"/>
                </p:cNvSpPr>
                <p:nvPr/>
              </p:nvSpPr>
              <p:spPr bwMode="gray">
                <a:xfrm>
                  <a:off x="727198" y="2242539"/>
                  <a:ext cx="3485200" cy="491108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miter lim="800000"/>
                  <a:headEnd/>
                  <a:tailEnd/>
                </a:ln>
                <a:scene3d>
                  <a:camera prst="legacyPerspectiveFront">
                    <a:rot lat="21299994" lon="0" rev="0"/>
                  </a:camera>
                  <a:lightRig rig="legacyFlat3" dir="t"/>
                </a:scene3d>
                <a:sp3d extrusionH="430200" prstMaterial="legacyPlastic">
                  <a:bevelT w="13500" h="13500" prst="angle"/>
                  <a:bevelB w="13500" h="13500" prst="angle"/>
                  <a:extrusionClr>
                    <a:schemeClr val="accent1"/>
                  </a:extrusionClr>
                </a:sp3d>
              </p:spPr>
              <p:txBody>
                <a:bodyPr wrap="none" anchor="ctr">
                  <a:flatTx/>
                </a:bodyPr>
                <a:lstStyle/>
                <a:p>
                  <a:endParaRPr lang="ru-RU"/>
                </a:p>
              </p:txBody>
            </p:sp>
            <p:grpSp>
              <p:nvGrpSpPr>
                <p:cNvPr id="17428" name="Группа 27"/>
                <p:cNvGrpSpPr>
                  <a:grpSpLocks/>
                </p:cNvGrpSpPr>
                <p:nvPr/>
              </p:nvGrpSpPr>
              <p:grpSpPr bwMode="auto">
                <a:xfrm>
                  <a:off x="732680" y="1857364"/>
                  <a:ext cx="3479718" cy="396247"/>
                  <a:chOff x="2500298" y="5286388"/>
                  <a:chExt cx="3341688" cy="427037"/>
                </a:xfrm>
              </p:grpSpPr>
              <p:sp>
                <p:nvSpPr>
                  <p:cNvPr id="17430" name="AutoShape 6"/>
                  <p:cNvSpPr>
                    <a:spLocks noChangeArrowheads="1"/>
                  </p:cNvSpPr>
                  <p:nvPr/>
                </p:nvSpPr>
                <p:spPr bwMode="gray">
                  <a:xfrm>
                    <a:off x="2500298" y="5286388"/>
                    <a:ext cx="3341688" cy="427037"/>
                  </a:xfrm>
                  <a:prstGeom prst="bevel">
                    <a:avLst>
                      <a:gd name="adj" fmla="val 12639"/>
                    </a:avLst>
                  </a:prstGeom>
                  <a:solidFill>
                    <a:schemeClr val="folHlink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7431" name="Прямоугольник 57"/>
                  <p:cNvSpPr>
                    <a:spLocks noChangeArrowheads="1"/>
                  </p:cNvSpPr>
                  <p:nvPr/>
                </p:nvSpPr>
                <p:spPr bwMode="auto">
                  <a:xfrm>
                    <a:off x="3437352" y="5313872"/>
                    <a:ext cx="990153" cy="36933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algn="ctr"/>
                    <a:r>
                      <a:rPr lang="uk-UA" b="1">
                        <a:solidFill>
                          <a:srgbClr val="0000FF"/>
                        </a:solidFill>
                      </a:rPr>
                      <a:t>2006 р. </a:t>
                    </a:r>
                    <a:endParaRPr lang="ru-RU">
                      <a:solidFill>
                        <a:srgbClr val="0000FF"/>
                      </a:solidFill>
                    </a:endParaRPr>
                  </a:p>
                </p:txBody>
              </p:sp>
            </p:grpSp>
            <p:sp>
              <p:nvSpPr>
                <p:cNvPr id="65" name="Прямоугольник 64"/>
                <p:cNvSpPr/>
                <p:nvPr/>
              </p:nvSpPr>
              <p:spPr>
                <a:xfrm>
                  <a:off x="745686" y="2209335"/>
                  <a:ext cx="4571756" cy="536524"/>
                </a:xfrm>
                <a:prstGeom prst="rect">
                  <a:avLst/>
                </a:prstGeom>
              </p:spPr>
              <p:txBody>
                <a:bodyPr>
                  <a:spAutoFit/>
                </a:bodyPr>
                <a:lstStyle/>
                <a:p>
                  <a:pPr algn="just">
                    <a:defRPr/>
                  </a:pPr>
                  <a:r>
                    <a:rPr lang="uk-UA" sz="1050" b="1" dirty="0">
                      <a:solidFill>
                        <a:schemeClr val="bg1"/>
                      </a:solidFill>
                      <a:latin typeface="+mn-lt"/>
                    </a:rPr>
                    <a:t>Тернопільська загальноосвітня школа </a:t>
                  </a:r>
                </a:p>
                <a:p>
                  <a:pPr algn="just">
                    <a:defRPr/>
                  </a:pPr>
                  <a:r>
                    <a:rPr lang="uk-UA" sz="1050" b="1" dirty="0">
                      <a:solidFill>
                        <a:schemeClr val="bg1"/>
                      </a:solidFill>
                      <a:latin typeface="+mn-lt"/>
                    </a:rPr>
                    <a:t>І–ІІІ ступенів №9</a:t>
                  </a:r>
                </a:p>
                <a:p>
                  <a:pPr algn="just">
                    <a:defRPr/>
                  </a:pPr>
                  <a:r>
                    <a:rPr lang="en-US" sz="1050" b="1" dirty="0">
                      <a:solidFill>
                        <a:schemeClr val="bg1"/>
                      </a:solidFill>
                      <a:latin typeface="+mn-lt"/>
                    </a:rPr>
                    <a:t> </a:t>
                  </a:r>
                  <a:r>
                    <a:rPr lang="uk-UA" sz="1050" b="1" dirty="0">
                      <a:solidFill>
                        <a:schemeClr val="bg1"/>
                      </a:solidFill>
                      <a:latin typeface="+mn-lt"/>
                    </a:rPr>
                    <a:t>кваліфікаційна І категорія </a:t>
                  </a:r>
                  <a:endParaRPr lang="ru-RU" sz="1050" dirty="0">
                    <a:solidFill>
                      <a:schemeClr val="bg1"/>
                    </a:solidFill>
                    <a:latin typeface="+mn-lt"/>
                  </a:endParaRPr>
                </a:p>
              </p:txBody>
            </p:sp>
          </p:grpSp>
          <p:sp>
            <p:nvSpPr>
              <p:cNvPr id="17420" name="Freeform 8"/>
              <p:cNvSpPr>
                <a:spLocks/>
              </p:cNvSpPr>
              <p:nvPr/>
            </p:nvSpPr>
            <p:spPr bwMode="gray">
              <a:xfrm rot="11327980" flipV="1">
                <a:off x="6356972" y="1832918"/>
                <a:ext cx="689311" cy="974215"/>
              </a:xfrm>
              <a:custGeom>
                <a:avLst/>
                <a:gdLst>
                  <a:gd name="T0" fmla="*/ 0 w 982"/>
                  <a:gd name="T1" fmla="*/ 1226220685 h 774"/>
                  <a:gd name="T2" fmla="*/ 985532 w 982"/>
                  <a:gd name="T3" fmla="*/ 1219883255 h 774"/>
                  <a:gd name="T4" fmla="*/ 3942129 w 982"/>
                  <a:gd name="T5" fmla="*/ 1194534793 h 774"/>
                  <a:gd name="T6" fmla="*/ 7883557 w 982"/>
                  <a:gd name="T7" fmla="*/ 1156512729 h 774"/>
                  <a:gd name="T8" fmla="*/ 15767113 w 982"/>
                  <a:gd name="T9" fmla="*/ 1105817063 h 774"/>
                  <a:gd name="T10" fmla="*/ 24636205 w 982"/>
                  <a:gd name="T11" fmla="*/ 1045614623 h 774"/>
                  <a:gd name="T12" fmla="*/ 37447418 w 982"/>
                  <a:gd name="T13" fmla="*/ 979076011 h 774"/>
                  <a:gd name="T14" fmla="*/ 52229005 w 982"/>
                  <a:gd name="T15" fmla="*/ 909368055 h 774"/>
                  <a:gd name="T16" fmla="*/ 69967177 w 982"/>
                  <a:gd name="T17" fmla="*/ 836492013 h 774"/>
                  <a:gd name="T18" fmla="*/ 91647477 w 982"/>
                  <a:gd name="T19" fmla="*/ 763615971 h 774"/>
                  <a:gd name="T20" fmla="*/ 116283692 w 982"/>
                  <a:gd name="T21" fmla="*/ 693908015 h 774"/>
                  <a:gd name="T22" fmla="*/ 144862014 w 982"/>
                  <a:gd name="T23" fmla="*/ 630537332 h 774"/>
                  <a:gd name="T24" fmla="*/ 177382463 w 982"/>
                  <a:gd name="T25" fmla="*/ 570334891 h 774"/>
                  <a:gd name="T26" fmla="*/ 209902255 w 982"/>
                  <a:gd name="T27" fmla="*/ 525975397 h 774"/>
                  <a:gd name="T28" fmla="*/ 240451640 w 982"/>
                  <a:gd name="T29" fmla="*/ 497458849 h 774"/>
                  <a:gd name="T30" fmla="*/ 268044430 w 982"/>
                  <a:gd name="T31" fmla="*/ 481615903 h 774"/>
                  <a:gd name="T32" fmla="*/ 292680623 w 982"/>
                  <a:gd name="T33" fmla="*/ 475279732 h 774"/>
                  <a:gd name="T34" fmla="*/ 314360923 w 982"/>
                  <a:gd name="T35" fmla="*/ 475279732 h 774"/>
                  <a:gd name="T36" fmla="*/ 334069457 w 982"/>
                  <a:gd name="T37" fmla="*/ 481615903 h 774"/>
                  <a:gd name="T38" fmla="*/ 349837266 w 982"/>
                  <a:gd name="T39" fmla="*/ 494290764 h 774"/>
                  <a:gd name="T40" fmla="*/ 362647778 w 982"/>
                  <a:gd name="T41" fmla="*/ 506964365 h 774"/>
                  <a:gd name="T42" fmla="*/ 371516952 w 982"/>
                  <a:gd name="T43" fmla="*/ 516469881 h 774"/>
                  <a:gd name="T44" fmla="*/ 377430144 w 982"/>
                  <a:gd name="T45" fmla="*/ 525975397 h 774"/>
                  <a:gd name="T46" fmla="*/ 379400506 w 982"/>
                  <a:gd name="T47" fmla="*/ 529144742 h 774"/>
                  <a:gd name="T48" fmla="*/ 335054989 w 982"/>
                  <a:gd name="T49" fmla="*/ 754110455 h 774"/>
                  <a:gd name="T50" fmla="*/ 483859174 w 982"/>
                  <a:gd name="T51" fmla="*/ 586177838 h 774"/>
                  <a:gd name="T52" fmla="*/ 449368363 w 982"/>
                  <a:gd name="T53" fmla="*/ 0 h 774"/>
                  <a:gd name="T54" fmla="*/ 420790041 w 982"/>
                  <a:gd name="T55" fmla="*/ 237639237 h 774"/>
                  <a:gd name="T56" fmla="*/ 418818977 w 982"/>
                  <a:gd name="T57" fmla="*/ 234471151 h 774"/>
                  <a:gd name="T58" fmla="*/ 412906487 w 982"/>
                  <a:gd name="T59" fmla="*/ 224965635 h 774"/>
                  <a:gd name="T60" fmla="*/ 405022933 w 982"/>
                  <a:gd name="T61" fmla="*/ 212292033 h 774"/>
                  <a:gd name="T62" fmla="*/ 393197251 w 982"/>
                  <a:gd name="T63" fmla="*/ 199617173 h 774"/>
                  <a:gd name="T64" fmla="*/ 378415676 w 982"/>
                  <a:gd name="T65" fmla="*/ 190111657 h 774"/>
                  <a:gd name="T66" fmla="*/ 360677416 w 982"/>
                  <a:gd name="T67" fmla="*/ 180606141 h 774"/>
                  <a:gd name="T68" fmla="*/ 340968180 w 982"/>
                  <a:gd name="T69" fmla="*/ 174268711 h 774"/>
                  <a:gd name="T70" fmla="*/ 318302349 w 982"/>
                  <a:gd name="T71" fmla="*/ 174268711 h 774"/>
                  <a:gd name="T72" fmla="*/ 293666155 w 982"/>
                  <a:gd name="T73" fmla="*/ 183774227 h 774"/>
                  <a:gd name="T74" fmla="*/ 266073366 w 982"/>
                  <a:gd name="T75" fmla="*/ 199617173 h 774"/>
                  <a:gd name="T76" fmla="*/ 237495044 w 982"/>
                  <a:gd name="T77" fmla="*/ 231303065 h 774"/>
                  <a:gd name="T78" fmla="*/ 207931191 w 982"/>
                  <a:gd name="T79" fmla="*/ 272493215 h 774"/>
                  <a:gd name="T80" fmla="*/ 175411399 w 982"/>
                  <a:gd name="T81" fmla="*/ 332695734 h 774"/>
                  <a:gd name="T82" fmla="*/ 142890950 w 982"/>
                  <a:gd name="T83" fmla="*/ 408739861 h 774"/>
                  <a:gd name="T84" fmla="*/ 113327798 w 982"/>
                  <a:gd name="T85" fmla="*/ 491122678 h 774"/>
                  <a:gd name="T86" fmla="*/ 87705349 w 982"/>
                  <a:gd name="T87" fmla="*/ 576672322 h 774"/>
                  <a:gd name="T88" fmla="*/ 67011283 w 982"/>
                  <a:gd name="T89" fmla="*/ 668559553 h 774"/>
                  <a:gd name="T90" fmla="*/ 49273111 w 982"/>
                  <a:gd name="T91" fmla="*/ 760446627 h 774"/>
                  <a:gd name="T92" fmla="*/ 35476354 w 982"/>
                  <a:gd name="T93" fmla="*/ 849165615 h 774"/>
                  <a:gd name="T94" fmla="*/ 23650673 w 982"/>
                  <a:gd name="T95" fmla="*/ 934716517 h 774"/>
                  <a:gd name="T96" fmla="*/ 14781581 w 982"/>
                  <a:gd name="T97" fmla="*/ 1013929990 h 774"/>
                  <a:gd name="T98" fmla="*/ 8869089 w 982"/>
                  <a:gd name="T99" fmla="*/ 1083636687 h 774"/>
                  <a:gd name="T100" fmla="*/ 3942129 w 982"/>
                  <a:gd name="T101" fmla="*/ 1143839127 h 774"/>
                  <a:gd name="T102" fmla="*/ 1971065 w 982"/>
                  <a:gd name="T103" fmla="*/ 1188198621 h 774"/>
                  <a:gd name="T104" fmla="*/ 0 w 982"/>
                  <a:gd name="T105" fmla="*/ 1216715169 h 774"/>
                  <a:gd name="T106" fmla="*/ 0 w 982"/>
                  <a:gd name="T107" fmla="*/ 1226220685 h 774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982"/>
                  <a:gd name="T163" fmla="*/ 0 h 774"/>
                  <a:gd name="T164" fmla="*/ 982 w 982"/>
                  <a:gd name="T165" fmla="*/ 774 h 774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982" h="774">
                    <a:moveTo>
                      <a:pt x="0" y="774"/>
                    </a:moveTo>
                    <a:lnTo>
                      <a:pt x="2" y="770"/>
                    </a:lnTo>
                    <a:lnTo>
                      <a:pt x="8" y="754"/>
                    </a:lnTo>
                    <a:lnTo>
                      <a:pt x="16" y="730"/>
                    </a:lnTo>
                    <a:lnTo>
                      <a:pt x="32" y="698"/>
                    </a:lnTo>
                    <a:lnTo>
                      <a:pt x="50" y="660"/>
                    </a:lnTo>
                    <a:lnTo>
                      <a:pt x="76" y="618"/>
                    </a:lnTo>
                    <a:lnTo>
                      <a:pt x="106" y="574"/>
                    </a:lnTo>
                    <a:lnTo>
                      <a:pt x="142" y="528"/>
                    </a:lnTo>
                    <a:lnTo>
                      <a:pt x="186" y="482"/>
                    </a:lnTo>
                    <a:lnTo>
                      <a:pt x="236" y="438"/>
                    </a:lnTo>
                    <a:lnTo>
                      <a:pt x="294" y="398"/>
                    </a:lnTo>
                    <a:lnTo>
                      <a:pt x="360" y="360"/>
                    </a:lnTo>
                    <a:lnTo>
                      <a:pt x="426" y="332"/>
                    </a:lnTo>
                    <a:lnTo>
                      <a:pt x="488" y="314"/>
                    </a:lnTo>
                    <a:lnTo>
                      <a:pt x="544" y="304"/>
                    </a:lnTo>
                    <a:lnTo>
                      <a:pt x="594" y="300"/>
                    </a:lnTo>
                    <a:lnTo>
                      <a:pt x="638" y="300"/>
                    </a:lnTo>
                    <a:lnTo>
                      <a:pt x="678" y="304"/>
                    </a:lnTo>
                    <a:lnTo>
                      <a:pt x="710" y="312"/>
                    </a:lnTo>
                    <a:lnTo>
                      <a:pt x="736" y="320"/>
                    </a:lnTo>
                    <a:lnTo>
                      <a:pt x="754" y="326"/>
                    </a:lnTo>
                    <a:lnTo>
                      <a:pt x="766" y="332"/>
                    </a:lnTo>
                    <a:lnTo>
                      <a:pt x="770" y="334"/>
                    </a:lnTo>
                    <a:lnTo>
                      <a:pt x="680" y="476"/>
                    </a:lnTo>
                    <a:lnTo>
                      <a:pt x="982" y="370"/>
                    </a:lnTo>
                    <a:lnTo>
                      <a:pt x="912" y="0"/>
                    </a:lnTo>
                    <a:lnTo>
                      <a:pt x="854" y="150"/>
                    </a:lnTo>
                    <a:lnTo>
                      <a:pt x="850" y="148"/>
                    </a:lnTo>
                    <a:lnTo>
                      <a:pt x="838" y="142"/>
                    </a:lnTo>
                    <a:lnTo>
                      <a:pt x="822" y="134"/>
                    </a:lnTo>
                    <a:lnTo>
                      <a:pt x="798" y="126"/>
                    </a:lnTo>
                    <a:lnTo>
                      <a:pt x="768" y="120"/>
                    </a:lnTo>
                    <a:lnTo>
                      <a:pt x="732" y="114"/>
                    </a:lnTo>
                    <a:lnTo>
                      <a:pt x="692" y="110"/>
                    </a:lnTo>
                    <a:lnTo>
                      <a:pt x="646" y="110"/>
                    </a:lnTo>
                    <a:lnTo>
                      <a:pt x="596" y="116"/>
                    </a:lnTo>
                    <a:lnTo>
                      <a:pt x="540" y="126"/>
                    </a:lnTo>
                    <a:lnTo>
                      <a:pt x="482" y="146"/>
                    </a:lnTo>
                    <a:lnTo>
                      <a:pt x="422" y="172"/>
                    </a:lnTo>
                    <a:lnTo>
                      <a:pt x="356" y="210"/>
                    </a:lnTo>
                    <a:lnTo>
                      <a:pt x="290" y="258"/>
                    </a:lnTo>
                    <a:lnTo>
                      <a:pt x="230" y="310"/>
                    </a:lnTo>
                    <a:lnTo>
                      <a:pt x="178" y="364"/>
                    </a:lnTo>
                    <a:lnTo>
                      <a:pt x="136" y="422"/>
                    </a:lnTo>
                    <a:lnTo>
                      <a:pt x="100" y="480"/>
                    </a:lnTo>
                    <a:lnTo>
                      <a:pt x="72" y="536"/>
                    </a:lnTo>
                    <a:lnTo>
                      <a:pt x="48" y="590"/>
                    </a:lnTo>
                    <a:lnTo>
                      <a:pt x="30" y="640"/>
                    </a:lnTo>
                    <a:lnTo>
                      <a:pt x="18" y="684"/>
                    </a:lnTo>
                    <a:lnTo>
                      <a:pt x="8" y="722"/>
                    </a:lnTo>
                    <a:lnTo>
                      <a:pt x="4" y="750"/>
                    </a:lnTo>
                    <a:lnTo>
                      <a:pt x="0" y="768"/>
                    </a:lnTo>
                    <a:lnTo>
                      <a:pt x="0" y="774"/>
                    </a:lnTo>
                  </a:path>
                </a:pathLst>
              </a:custGeom>
              <a:gradFill rotWithShape="1">
                <a:gsLst>
                  <a:gs pos="0">
                    <a:srgbClr val="E7A9A9">
                      <a:alpha val="32001"/>
                    </a:srgbClr>
                  </a:gs>
                  <a:gs pos="100000">
                    <a:srgbClr val="D05656"/>
                  </a:gs>
                </a:gsLst>
                <a:lin ang="0" scaled="1"/>
              </a:gradFill>
              <a:ln w="1270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21" name="Freeform 8"/>
              <p:cNvSpPr>
                <a:spLocks/>
              </p:cNvSpPr>
              <p:nvPr/>
            </p:nvSpPr>
            <p:spPr bwMode="gray">
              <a:xfrm rot="11327980" flipV="1">
                <a:off x="5624902" y="1047711"/>
                <a:ext cx="679450" cy="742174"/>
              </a:xfrm>
              <a:custGeom>
                <a:avLst/>
                <a:gdLst>
                  <a:gd name="T0" fmla="*/ 0 w 982"/>
                  <a:gd name="T1" fmla="*/ 711656664 h 774"/>
                  <a:gd name="T2" fmla="*/ 957596 w 982"/>
                  <a:gd name="T3" fmla="*/ 707978397 h 774"/>
                  <a:gd name="T4" fmla="*/ 3829691 w 982"/>
                  <a:gd name="T5" fmla="*/ 693267248 h 774"/>
                  <a:gd name="T6" fmla="*/ 7659381 w 982"/>
                  <a:gd name="T7" fmla="*/ 671200523 h 774"/>
                  <a:gd name="T8" fmla="*/ 15319454 w 982"/>
                  <a:gd name="T9" fmla="*/ 641778223 h 774"/>
                  <a:gd name="T10" fmla="*/ 23936433 w 982"/>
                  <a:gd name="T11" fmla="*/ 606839482 h 774"/>
                  <a:gd name="T12" fmla="*/ 36383788 w 982"/>
                  <a:gd name="T13" fmla="*/ 568222475 h 774"/>
                  <a:gd name="T14" fmla="*/ 50745652 w 982"/>
                  <a:gd name="T15" fmla="*/ 527766333 h 774"/>
                  <a:gd name="T16" fmla="*/ 67979600 w 982"/>
                  <a:gd name="T17" fmla="*/ 485470939 h 774"/>
                  <a:gd name="T18" fmla="*/ 89043929 w 982"/>
                  <a:gd name="T19" fmla="*/ 443176623 h 774"/>
                  <a:gd name="T20" fmla="*/ 112980373 w 982"/>
                  <a:gd name="T21" fmla="*/ 402720482 h 774"/>
                  <a:gd name="T22" fmla="*/ 140747176 w 982"/>
                  <a:gd name="T23" fmla="*/ 365942607 h 774"/>
                  <a:gd name="T24" fmla="*/ 172343669 w 982"/>
                  <a:gd name="T25" fmla="*/ 331002907 h 774"/>
                  <a:gd name="T26" fmla="*/ 203939513 w 982"/>
                  <a:gd name="T27" fmla="*/ 305258875 h 774"/>
                  <a:gd name="T28" fmla="*/ 233620816 w 982"/>
                  <a:gd name="T29" fmla="*/ 288708591 h 774"/>
                  <a:gd name="T30" fmla="*/ 260430024 w 982"/>
                  <a:gd name="T31" fmla="*/ 279513883 h 774"/>
                  <a:gd name="T32" fmla="*/ 284366446 w 982"/>
                  <a:gd name="T33" fmla="*/ 275835616 h 774"/>
                  <a:gd name="T34" fmla="*/ 305430775 w 982"/>
                  <a:gd name="T35" fmla="*/ 275835616 h 774"/>
                  <a:gd name="T36" fmla="*/ 324579913 w 982"/>
                  <a:gd name="T37" fmla="*/ 279513883 h 774"/>
                  <a:gd name="T38" fmla="*/ 339899362 w 982"/>
                  <a:gd name="T39" fmla="*/ 286869458 h 774"/>
                  <a:gd name="T40" fmla="*/ 352346717 w 982"/>
                  <a:gd name="T41" fmla="*/ 294225033 h 774"/>
                  <a:gd name="T42" fmla="*/ 360963690 w 982"/>
                  <a:gd name="T43" fmla="*/ 299741474 h 774"/>
                  <a:gd name="T44" fmla="*/ 366708657 w 982"/>
                  <a:gd name="T45" fmla="*/ 305258875 h 774"/>
                  <a:gd name="T46" fmla="*/ 368623155 w 982"/>
                  <a:gd name="T47" fmla="*/ 307097049 h 774"/>
                  <a:gd name="T48" fmla="*/ 325537508 w 982"/>
                  <a:gd name="T49" fmla="*/ 437659223 h 774"/>
                  <a:gd name="T50" fmla="*/ 470114417 w 982"/>
                  <a:gd name="T51" fmla="*/ 340197616 h 774"/>
                  <a:gd name="T52" fmla="*/ 436603426 w 982"/>
                  <a:gd name="T53" fmla="*/ 0 h 774"/>
                  <a:gd name="T54" fmla="*/ 408836622 w 982"/>
                  <a:gd name="T55" fmla="*/ 137917808 h 774"/>
                  <a:gd name="T56" fmla="*/ 406922123 w 982"/>
                  <a:gd name="T57" fmla="*/ 136078675 h 774"/>
                  <a:gd name="T58" fmla="*/ 401177244 w 982"/>
                  <a:gd name="T59" fmla="*/ 130562233 h 774"/>
                  <a:gd name="T60" fmla="*/ 393517173 w 982"/>
                  <a:gd name="T61" fmla="*/ 123206628 h 774"/>
                  <a:gd name="T62" fmla="*/ 382028105 w 982"/>
                  <a:gd name="T63" fmla="*/ 115851054 h 774"/>
                  <a:gd name="T64" fmla="*/ 367666252 w 982"/>
                  <a:gd name="T65" fmla="*/ 110334612 h 774"/>
                  <a:gd name="T66" fmla="*/ 350431526 w 982"/>
                  <a:gd name="T67" fmla="*/ 104817212 h 774"/>
                  <a:gd name="T68" fmla="*/ 331282388 w 982"/>
                  <a:gd name="T69" fmla="*/ 101139904 h 774"/>
                  <a:gd name="T70" fmla="*/ 309260464 w 982"/>
                  <a:gd name="T71" fmla="*/ 101139904 h 774"/>
                  <a:gd name="T72" fmla="*/ 285324042 w 982"/>
                  <a:gd name="T73" fmla="*/ 106656345 h 774"/>
                  <a:gd name="T74" fmla="*/ 258514833 w 982"/>
                  <a:gd name="T75" fmla="*/ 115851054 h 774"/>
                  <a:gd name="T76" fmla="*/ 230748722 w 982"/>
                  <a:gd name="T77" fmla="*/ 134240500 h 774"/>
                  <a:gd name="T78" fmla="*/ 202025015 w 982"/>
                  <a:gd name="T79" fmla="*/ 158146358 h 774"/>
                  <a:gd name="T80" fmla="*/ 170428479 w 982"/>
                  <a:gd name="T81" fmla="*/ 193085099 h 774"/>
                  <a:gd name="T82" fmla="*/ 138831986 w 982"/>
                  <a:gd name="T83" fmla="*/ 237218548 h 774"/>
                  <a:gd name="T84" fmla="*/ 110108279 w 982"/>
                  <a:gd name="T85" fmla="*/ 285030325 h 774"/>
                  <a:gd name="T86" fmla="*/ 85214239 w 982"/>
                  <a:gd name="T87" fmla="*/ 334681174 h 774"/>
                  <a:gd name="T88" fmla="*/ 65107506 w 982"/>
                  <a:gd name="T89" fmla="*/ 388009332 h 774"/>
                  <a:gd name="T90" fmla="*/ 47872867 w 982"/>
                  <a:gd name="T91" fmla="*/ 441337489 h 774"/>
                  <a:gd name="T92" fmla="*/ 34468598 w 982"/>
                  <a:gd name="T93" fmla="*/ 492826514 h 774"/>
                  <a:gd name="T94" fmla="*/ 22978838 w 982"/>
                  <a:gd name="T95" fmla="*/ 542477483 h 774"/>
                  <a:gd name="T96" fmla="*/ 14361859 w 982"/>
                  <a:gd name="T97" fmla="*/ 588450066 h 774"/>
                  <a:gd name="T98" fmla="*/ 8616976 w 982"/>
                  <a:gd name="T99" fmla="*/ 628906207 h 774"/>
                  <a:gd name="T100" fmla="*/ 3829691 w 982"/>
                  <a:gd name="T101" fmla="*/ 663844948 h 774"/>
                  <a:gd name="T102" fmla="*/ 1915191 w 982"/>
                  <a:gd name="T103" fmla="*/ 689589940 h 774"/>
                  <a:gd name="T104" fmla="*/ 0 w 982"/>
                  <a:gd name="T105" fmla="*/ 706140223 h 774"/>
                  <a:gd name="T106" fmla="*/ 0 w 982"/>
                  <a:gd name="T107" fmla="*/ 711656664 h 774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982"/>
                  <a:gd name="T163" fmla="*/ 0 h 774"/>
                  <a:gd name="T164" fmla="*/ 982 w 982"/>
                  <a:gd name="T165" fmla="*/ 774 h 774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982" h="774">
                    <a:moveTo>
                      <a:pt x="0" y="774"/>
                    </a:moveTo>
                    <a:lnTo>
                      <a:pt x="2" y="770"/>
                    </a:lnTo>
                    <a:lnTo>
                      <a:pt x="8" y="754"/>
                    </a:lnTo>
                    <a:lnTo>
                      <a:pt x="16" y="730"/>
                    </a:lnTo>
                    <a:lnTo>
                      <a:pt x="32" y="698"/>
                    </a:lnTo>
                    <a:lnTo>
                      <a:pt x="50" y="660"/>
                    </a:lnTo>
                    <a:lnTo>
                      <a:pt x="76" y="618"/>
                    </a:lnTo>
                    <a:lnTo>
                      <a:pt x="106" y="574"/>
                    </a:lnTo>
                    <a:lnTo>
                      <a:pt x="142" y="528"/>
                    </a:lnTo>
                    <a:lnTo>
                      <a:pt x="186" y="482"/>
                    </a:lnTo>
                    <a:lnTo>
                      <a:pt x="236" y="438"/>
                    </a:lnTo>
                    <a:lnTo>
                      <a:pt x="294" y="398"/>
                    </a:lnTo>
                    <a:lnTo>
                      <a:pt x="360" y="360"/>
                    </a:lnTo>
                    <a:lnTo>
                      <a:pt x="426" y="332"/>
                    </a:lnTo>
                    <a:lnTo>
                      <a:pt x="488" y="314"/>
                    </a:lnTo>
                    <a:lnTo>
                      <a:pt x="544" y="304"/>
                    </a:lnTo>
                    <a:lnTo>
                      <a:pt x="594" y="300"/>
                    </a:lnTo>
                    <a:lnTo>
                      <a:pt x="638" y="300"/>
                    </a:lnTo>
                    <a:lnTo>
                      <a:pt x="678" y="304"/>
                    </a:lnTo>
                    <a:lnTo>
                      <a:pt x="710" y="312"/>
                    </a:lnTo>
                    <a:lnTo>
                      <a:pt x="736" y="320"/>
                    </a:lnTo>
                    <a:lnTo>
                      <a:pt x="754" y="326"/>
                    </a:lnTo>
                    <a:lnTo>
                      <a:pt x="766" y="332"/>
                    </a:lnTo>
                    <a:lnTo>
                      <a:pt x="770" y="334"/>
                    </a:lnTo>
                    <a:lnTo>
                      <a:pt x="680" y="476"/>
                    </a:lnTo>
                    <a:lnTo>
                      <a:pt x="982" y="370"/>
                    </a:lnTo>
                    <a:lnTo>
                      <a:pt x="912" y="0"/>
                    </a:lnTo>
                    <a:lnTo>
                      <a:pt x="854" y="150"/>
                    </a:lnTo>
                    <a:lnTo>
                      <a:pt x="850" y="148"/>
                    </a:lnTo>
                    <a:lnTo>
                      <a:pt x="838" y="142"/>
                    </a:lnTo>
                    <a:lnTo>
                      <a:pt x="822" y="134"/>
                    </a:lnTo>
                    <a:lnTo>
                      <a:pt x="798" y="126"/>
                    </a:lnTo>
                    <a:lnTo>
                      <a:pt x="768" y="120"/>
                    </a:lnTo>
                    <a:lnTo>
                      <a:pt x="732" y="114"/>
                    </a:lnTo>
                    <a:lnTo>
                      <a:pt x="692" y="110"/>
                    </a:lnTo>
                    <a:lnTo>
                      <a:pt x="646" y="110"/>
                    </a:lnTo>
                    <a:lnTo>
                      <a:pt x="596" y="116"/>
                    </a:lnTo>
                    <a:lnTo>
                      <a:pt x="540" y="126"/>
                    </a:lnTo>
                    <a:lnTo>
                      <a:pt x="482" y="146"/>
                    </a:lnTo>
                    <a:lnTo>
                      <a:pt x="422" y="172"/>
                    </a:lnTo>
                    <a:lnTo>
                      <a:pt x="356" y="210"/>
                    </a:lnTo>
                    <a:lnTo>
                      <a:pt x="290" y="258"/>
                    </a:lnTo>
                    <a:lnTo>
                      <a:pt x="230" y="310"/>
                    </a:lnTo>
                    <a:lnTo>
                      <a:pt x="178" y="364"/>
                    </a:lnTo>
                    <a:lnTo>
                      <a:pt x="136" y="422"/>
                    </a:lnTo>
                    <a:lnTo>
                      <a:pt x="100" y="480"/>
                    </a:lnTo>
                    <a:lnTo>
                      <a:pt x="72" y="536"/>
                    </a:lnTo>
                    <a:lnTo>
                      <a:pt x="48" y="590"/>
                    </a:lnTo>
                    <a:lnTo>
                      <a:pt x="30" y="640"/>
                    </a:lnTo>
                    <a:lnTo>
                      <a:pt x="18" y="684"/>
                    </a:lnTo>
                    <a:lnTo>
                      <a:pt x="8" y="722"/>
                    </a:lnTo>
                    <a:lnTo>
                      <a:pt x="4" y="750"/>
                    </a:lnTo>
                    <a:lnTo>
                      <a:pt x="0" y="768"/>
                    </a:lnTo>
                    <a:lnTo>
                      <a:pt x="0" y="774"/>
                    </a:lnTo>
                  </a:path>
                </a:pathLst>
              </a:custGeom>
              <a:gradFill rotWithShape="1">
                <a:gsLst>
                  <a:gs pos="0">
                    <a:srgbClr val="E7A9A9">
                      <a:alpha val="32001"/>
                    </a:srgbClr>
                  </a:gs>
                  <a:gs pos="100000">
                    <a:srgbClr val="D05656"/>
                  </a:gs>
                </a:gsLst>
                <a:lin ang="0" scaled="1"/>
              </a:gradFill>
              <a:ln w="1270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22" name="Rectangle 43"/>
              <p:cNvSpPr>
                <a:spLocks noChangeArrowheads="1"/>
              </p:cNvSpPr>
              <p:nvPr/>
            </p:nvSpPr>
            <p:spPr bwMode="gray">
              <a:xfrm>
                <a:off x="2208971" y="1388783"/>
                <a:ext cx="3344138" cy="448016"/>
              </a:xfrm>
              <a:prstGeom prst="rect">
                <a:avLst/>
              </a:prstGeom>
              <a:solidFill>
                <a:schemeClr val="accent1"/>
              </a:solidFill>
              <a:ln w="9525">
                <a:miter lim="800000"/>
                <a:headEnd/>
                <a:tailEnd/>
              </a:ln>
              <a:scene3d>
                <a:camera prst="legacyPerspectiveFront">
                  <a:rot lat="21299994" lon="0" rev="0"/>
                </a:camera>
                <a:lightRig rig="legacyFlat3" dir="t"/>
              </a:scene3d>
              <a:sp3d extrusionH="430200" prstMaterial="legacyPlastic">
                <a:bevelT w="13500" h="13500" prst="angle"/>
                <a:bevelB w="13500" h="13500" prst="angle"/>
                <a:extrusionClr>
                  <a:schemeClr val="accent1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ru-RU"/>
              </a:p>
            </p:txBody>
          </p:sp>
          <p:sp>
            <p:nvSpPr>
              <p:cNvPr id="17423" name="AutoShape 5"/>
              <p:cNvSpPr>
                <a:spLocks noChangeArrowheads="1"/>
              </p:cNvSpPr>
              <p:nvPr/>
            </p:nvSpPr>
            <p:spPr bwMode="ltGray">
              <a:xfrm>
                <a:off x="2204641" y="997814"/>
                <a:ext cx="3341687" cy="396247"/>
              </a:xfrm>
              <a:prstGeom prst="bevel">
                <a:avLst>
                  <a:gd name="adj" fmla="val 10407"/>
                </a:avLst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7424" name="Прямоугольник 74"/>
              <p:cNvSpPr>
                <a:spLocks noChangeArrowheads="1"/>
              </p:cNvSpPr>
              <p:nvPr/>
            </p:nvSpPr>
            <p:spPr bwMode="auto">
              <a:xfrm>
                <a:off x="3279493" y="1034884"/>
                <a:ext cx="954172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uk-UA" b="1">
                    <a:solidFill>
                      <a:srgbClr val="0000FF"/>
                    </a:solidFill>
                  </a:rPr>
                  <a:t>2011р. </a:t>
                </a:r>
                <a:endParaRPr lang="ru-RU">
                  <a:solidFill>
                    <a:srgbClr val="0000FF"/>
                  </a:solidFill>
                </a:endParaRPr>
              </a:p>
            </p:txBody>
          </p:sp>
          <p:sp>
            <p:nvSpPr>
              <p:cNvPr id="73" name="Прямоугольник 72"/>
              <p:cNvSpPr/>
              <p:nvPr/>
            </p:nvSpPr>
            <p:spPr>
              <a:xfrm>
                <a:off x="2247501" y="1326395"/>
                <a:ext cx="3327222" cy="576208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just">
                  <a:defRPr/>
                </a:pPr>
                <a:r>
                  <a:rPr lang="uk-UA" sz="1050" b="1" dirty="0">
                    <a:solidFill>
                      <a:schemeClr val="bg1"/>
                    </a:solidFill>
                    <a:latin typeface="+mn-lt"/>
                  </a:rPr>
                  <a:t>Тернопільська загальноосвітня школа </a:t>
                </a:r>
              </a:p>
              <a:p>
                <a:pPr algn="just">
                  <a:defRPr/>
                </a:pPr>
                <a:r>
                  <a:rPr lang="uk-UA" sz="1050" b="1" dirty="0">
                    <a:solidFill>
                      <a:schemeClr val="bg1"/>
                    </a:solidFill>
                    <a:latin typeface="+mn-lt"/>
                  </a:rPr>
                  <a:t>І–ІІІ ступенів №9</a:t>
                </a:r>
              </a:p>
              <a:p>
                <a:pPr algn="just">
                  <a:defRPr/>
                </a:pPr>
                <a:r>
                  <a:rPr lang="en-US" sz="1050" b="1" dirty="0">
                    <a:solidFill>
                      <a:schemeClr val="bg1"/>
                    </a:solidFill>
                    <a:latin typeface="+mn-lt"/>
                  </a:rPr>
                  <a:t> </a:t>
                </a:r>
                <a:r>
                  <a:rPr lang="uk-UA" sz="1050" b="1" dirty="0">
                    <a:solidFill>
                      <a:schemeClr val="bg1"/>
                    </a:solidFill>
                    <a:latin typeface="+mn-lt"/>
                  </a:rPr>
                  <a:t>педагогічне звання старший вчитель</a:t>
                </a:r>
                <a:endParaRPr lang="ru-RU" sz="1050" dirty="0">
                  <a:solidFill>
                    <a:schemeClr val="bg1"/>
                  </a:solidFill>
                  <a:latin typeface="+mn-lt"/>
                </a:endParaRPr>
              </a:p>
            </p:txBody>
          </p:sp>
          <p:sp>
            <p:nvSpPr>
              <p:cNvPr id="17426" name="Freeform 8"/>
              <p:cNvSpPr>
                <a:spLocks/>
              </p:cNvSpPr>
              <p:nvPr/>
            </p:nvSpPr>
            <p:spPr bwMode="gray">
              <a:xfrm rot="11327980" flipV="1">
                <a:off x="8283266" y="4750335"/>
                <a:ext cx="534978" cy="929229"/>
              </a:xfrm>
              <a:custGeom>
                <a:avLst/>
                <a:gdLst>
                  <a:gd name="T0" fmla="*/ 0 w 982"/>
                  <a:gd name="T1" fmla="*/ 1115589786 h 774"/>
                  <a:gd name="T2" fmla="*/ 593815 w 982"/>
                  <a:gd name="T3" fmla="*/ 1109824726 h 774"/>
                  <a:gd name="T4" fmla="*/ 2374170 w 982"/>
                  <a:gd name="T5" fmla="*/ 1086763287 h 774"/>
                  <a:gd name="T6" fmla="*/ 4748884 w 982"/>
                  <a:gd name="T7" fmla="*/ 1052171728 h 774"/>
                  <a:gd name="T8" fmla="*/ 9497223 w 982"/>
                  <a:gd name="T9" fmla="*/ 1006048848 h 774"/>
                  <a:gd name="T10" fmla="*/ 14839375 w 982"/>
                  <a:gd name="T11" fmla="*/ 951278380 h 774"/>
                  <a:gd name="T12" fmla="*/ 22556244 w 982"/>
                  <a:gd name="T13" fmla="*/ 890742851 h 774"/>
                  <a:gd name="T14" fmla="*/ 31459649 w 982"/>
                  <a:gd name="T15" fmla="*/ 827323592 h 774"/>
                  <a:gd name="T16" fmla="*/ 42143961 w 982"/>
                  <a:gd name="T17" fmla="*/ 761023004 h 774"/>
                  <a:gd name="T18" fmla="*/ 55202978 w 982"/>
                  <a:gd name="T19" fmla="*/ 694721215 h 774"/>
                  <a:gd name="T20" fmla="*/ 70042348 w 982"/>
                  <a:gd name="T21" fmla="*/ 631303157 h 774"/>
                  <a:gd name="T22" fmla="*/ 87256450 w 982"/>
                  <a:gd name="T23" fmla="*/ 573650008 h 774"/>
                  <a:gd name="T24" fmla="*/ 106844158 w 982"/>
                  <a:gd name="T25" fmla="*/ 518879539 h 774"/>
                  <a:gd name="T26" fmla="*/ 126432410 w 982"/>
                  <a:gd name="T27" fmla="*/ 478521720 h 774"/>
                  <a:gd name="T28" fmla="*/ 144833613 w 982"/>
                  <a:gd name="T29" fmla="*/ 452577750 h 774"/>
                  <a:gd name="T30" fmla="*/ 161453882 w 982"/>
                  <a:gd name="T31" fmla="*/ 438165101 h 774"/>
                  <a:gd name="T32" fmla="*/ 176293253 w 982"/>
                  <a:gd name="T33" fmla="*/ 432398841 h 774"/>
                  <a:gd name="T34" fmla="*/ 189351725 w 982"/>
                  <a:gd name="T35" fmla="*/ 432398841 h 774"/>
                  <a:gd name="T36" fmla="*/ 201223658 w 982"/>
                  <a:gd name="T37" fmla="*/ 438165101 h 774"/>
                  <a:gd name="T38" fmla="*/ 210720877 w 982"/>
                  <a:gd name="T39" fmla="*/ 449695220 h 774"/>
                  <a:gd name="T40" fmla="*/ 218437197 w 982"/>
                  <a:gd name="T41" fmla="*/ 461225340 h 774"/>
                  <a:gd name="T42" fmla="*/ 223779349 w 982"/>
                  <a:gd name="T43" fmla="*/ 469874130 h 774"/>
                  <a:gd name="T44" fmla="*/ 227341146 w 982"/>
                  <a:gd name="T45" fmla="*/ 478521720 h 774"/>
                  <a:gd name="T46" fmla="*/ 228528231 w 982"/>
                  <a:gd name="T47" fmla="*/ 481404250 h 774"/>
                  <a:gd name="T48" fmla="*/ 201816927 w 982"/>
                  <a:gd name="T49" fmla="*/ 686073625 h 774"/>
                  <a:gd name="T50" fmla="*/ 291447580 w 982"/>
                  <a:gd name="T51" fmla="*/ 533292189 h 774"/>
                  <a:gd name="T52" fmla="*/ 270672174 w 982"/>
                  <a:gd name="T53" fmla="*/ 0 h 774"/>
                  <a:gd name="T54" fmla="*/ 253458635 w 982"/>
                  <a:gd name="T55" fmla="*/ 216199420 h 774"/>
                  <a:gd name="T56" fmla="*/ 252271551 w 982"/>
                  <a:gd name="T57" fmla="*/ 213316890 h 774"/>
                  <a:gd name="T58" fmla="*/ 248709753 w 982"/>
                  <a:gd name="T59" fmla="*/ 204669301 h 774"/>
                  <a:gd name="T60" fmla="*/ 243961416 w 982"/>
                  <a:gd name="T61" fmla="*/ 193137981 h 774"/>
                  <a:gd name="T62" fmla="*/ 236838365 w 982"/>
                  <a:gd name="T63" fmla="*/ 181607861 h 774"/>
                  <a:gd name="T64" fmla="*/ 227934416 w 982"/>
                  <a:gd name="T65" fmla="*/ 172960272 h 774"/>
                  <a:gd name="T66" fmla="*/ 217250113 w 982"/>
                  <a:gd name="T67" fmla="*/ 164311481 h 774"/>
                  <a:gd name="T68" fmla="*/ 205378725 w 982"/>
                  <a:gd name="T69" fmla="*/ 158546422 h 774"/>
                  <a:gd name="T70" fmla="*/ 191726438 w 982"/>
                  <a:gd name="T71" fmla="*/ 158546422 h 774"/>
                  <a:gd name="T72" fmla="*/ 176886523 w 982"/>
                  <a:gd name="T73" fmla="*/ 167194011 h 774"/>
                  <a:gd name="T74" fmla="*/ 160266253 w 982"/>
                  <a:gd name="T75" fmla="*/ 181607861 h 774"/>
                  <a:gd name="T76" fmla="*/ 143052714 w 982"/>
                  <a:gd name="T77" fmla="*/ 210434361 h 774"/>
                  <a:gd name="T78" fmla="*/ 125245326 w 982"/>
                  <a:gd name="T79" fmla="*/ 247908449 h 774"/>
                  <a:gd name="T80" fmla="*/ 105657073 w 982"/>
                  <a:gd name="T81" fmla="*/ 302678918 h 774"/>
                  <a:gd name="T82" fmla="*/ 86068820 w 982"/>
                  <a:gd name="T83" fmla="*/ 371863312 h 774"/>
                  <a:gd name="T84" fmla="*/ 68261450 w 982"/>
                  <a:gd name="T85" fmla="*/ 446812691 h 774"/>
                  <a:gd name="T86" fmla="*/ 52828809 w 982"/>
                  <a:gd name="T87" fmla="*/ 524644599 h 774"/>
                  <a:gd name="T88" fmla="*/ 40363607 w 982"/>
                  <a:gd name="T89" fmla="*/ 608241567 h 774"/>
                  <a:gd name="T90" fmla="*/ 29678750 w 982"/>
                  <a:gd name="T91" fmla="*/ 691838685 h 774"/>
                  <a:gd name="T92" fmla="*/ 21368615 w 982"/>
                  <a:gd name="T93" fmla="*/ 772553123 h 774"/>
                  <a:gd name="T94" fmla="*/ 14246105 w 982"/>
                  <a:gd name="T95" fmla="*/ 850385032 h 774"/>
                  <a:gd name="T96" fmla="*/ 8903951 w 982"/>
                  <a:gd name="T97" fmla="*/ 922451880 h 774"/>
                  <a:gd name="T98" fmla="*/ 5342154 w 982"/>
                  <a:gd name="T99" fmla="*/ 985869939 h 774"/>
                  <a:gd name="T100" fmla="*/ 2374170 w 982"/>
                  <a:gd name="T101" fmla="*/ 1040640408 h 774"/>
                  <a:gd name="T102" fmla="*/ 1187085 w 982"/>
                  <a:gd name="T103" fmla="*/ 1080998227 h 774"/>
                  <a:gd name="T104" fmla="*/ 0 w 982"/>
                  <a:gd name="T105" fmla="*/ 1106942196 h 774"/>
                  <a:gd name="T106" fmla="*/ 0 w 982"/>
                  <a:gd name="T107" fmla="*/ 1115589786 h 774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982"/>
                  <a:gd name="T163" fmla="*/ 0 h 774"/>
                  <a:gd name="T164" fmla="*/ 982 w 982"/>
                  <a:gd name="T165" fmla="*/ 774 h 774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982" h="774">
                    <a:moveTo>
                      <a:pt x="0" y="774"/>
                    </a:moveTo>
                    <a:lnTo>
                      <a:pt x="2" y="770"/>
                    </a:lnTo>
                    <a:lnTo>
                      <a:pt x="8" y="754"/>
                    </a:lnTo>
                    <a:lnTo>
                      <a:pt x="16" y="730"/>
                    </a:lnTo>
                    <a:lnTo>
                      <a:pt x="32" y="698"/>
                    </a:lnTo>
                    <a:lnTo>
                      <a:pt x="50" y="660"/>
                    </a:lnTo>
                    <a:lnTo>
                      <a:pt x="76" y="618"/>
                    </a:lnTo>
                    <a:lnTo>
                      <a:pt x="106" y="574"/>
                    </a:lnTo>
                    <a:lnTo>
                      <a:pt x="142" y="528"/>
                    </a:lnTo>
                    <a:lnTo>
                      <a:pt x="186" y="482"/>
                    </a:lnTo>
                    <a:lnTo>
                      <a:pt x="236" y="438"/>
                    </a:lnTo>
                    <a:lnTo>
                      <a:pt x="294" y="398"/>
                    </a:lnTo>
                    <a:lnTo>
                      <a:pt x="360" y="360"/>
                    </a:lnTo>
                    <a:lnTo>
                      <a:pt x="426" y="332"/>
                    </a:lnTo>
                    <a:lnTo>
                      <a:pt x="488" y="314"/>
                    </a:lnTo>
                    <a:lnTo>
                      <a:pt x="544" y="304"/>
                    </a:lnTo>
                    <a:lnTo>
                      <a:pt x="594" y="300"/>
                    </a:lnTo>
                    <a:lnTo>
                      <a:pt x="638" y="300"/>
                    </a:lnTo>
                    <a:lnTo>
                      <a:pt x="678" y="304"/>
                    </a:lnTo>
                    <a:lnTo>
                      <a:pt x="710" y="312"/>
                    </a:lnTo>
                    <a:lnTo>
                      <a:pt x="736" y="320"/>
                    </a:lnTo>
                    <a:lnTo>
                      <a:pt x="754" y="326"/>
                    </a:lnTo>
                    <a:lnTo>
                      <a:pt x="766" y="332"/>
                    </a:lnTo>
                    <a:lnTo>
                      <a:pt x="770" y="334"/>
                    </a:lnTo>
                    <a:lnTo>
                      <a:pt x="680" y="476"/>
                    </a:lnTo>
                    <a:lnTo>
                      <a:pt x="982" y="370"/>
                    </a:lnTo>
                    <a:lnTo>
                      <a:pt x="912" y="0"/>
                    </a:lnTo>
                    <a:lnTo>
                      <a:pt x="854" y="150"/>
                    </a:lnTo>
                    <a:lnTo>
                      <a:pt x="850" y="148"/>
                    </a:lnTo>
                    <a:lnTo>
                      <a:pt x="838" y="142"/>
                    </a:lnTo>
                    <a:lnTo>
                      <a:pt x="822" y="134"/>
                    </a:lnTo>
                    <a:lnTo>
                      <a:pt x="798" y="126"/>
                    </a:lnTo>
                    <a:lnTo>
                      <a:pt x="768" y="120"/>
                    </a:lnTo>
                    <a:lnTo>
                      <a:pt x="732" y="114"/>
                    </a:lnTo>
                    <a:lnTo>
                      <a:pt x="692" y="110"/>
                    </a:lnTo>
                    <a:lnTo>
                      <a:pt x="646" y="110"/>
                    </a:lnTo>
                    <a:lnTo>
                      <a:pt x="596" y="116"/>
                    </a:lnTo>
                    <a:lnTo>
                      <a:pt x="540" y="126"/>
                    </a:lnTo>
                    <a:lnTo>
                      <a:pt x="482" y="146"/>
                    </a:lnTo>
                    <a:lnTo>
                      <a:pt x="422" y="172"/>
                    </a:lnTo>
                    <a:lnTo>
                      <a:pt x="356" y="210"/>
                    </a:lnTo>
                    <a:lnTo>
                      <a:pt x="290" y="258"/>
                    </a:lnTo>
                    <a:lnTo>
                      <a:pt x="230" y="310"/>
                    </a:lnTo>
                    <a:lnTo>
                      <a:pt x="178" y="364"/>
                    </a:lnTo>
                    <a:lnTo>
                      <a:pt x="136" y="422"/>
                    </a:lnTo>
                    <a:lnTo>
                      <a:pt x="100" y="480"/>
                    </a:lnTo>
                    <a:lnTo>
                      <a:pt x="72" y="536"/>
                    </a:lnTo>
                    <a:lnTo>
                      <a:pt x="48" y="590"/>
                    </a:lnTo>
                    <a:lnTo>
                      <a:pt x="30" y="640"/>
                    </a:lnTo>
                    <a:lnTo>
                      <a:pt x="18" y="684"/>
                    </a:lnTo>
                    <a:lnTo>
                      <a:pt x="8" y="722"/>
                    </a:lnTo>
                    <a:lnTo>
                      <a:pt x="4" y="750"/>
                    </a:lnTo>
                    <a:lnTo>
                      <a:pt x="0" y="768"/>
                    </a:lnTo>
                    <a:lnTo>
                      <a:pt x="0" y="774"/>
                    </a:lnTo>
                  </a:path>
                </a:pathLst>
              </a:custGeom>
              <a:gradFill rotWithShape="1">
                <a:gsLst>
                  <a:gs pos="0">
                    <a:srgbClr val="E7A9A9">
                      <a:alpha val="32001"/>
                    </a:srgbClr>
                  </a:gs>
                  <a:gs pos="100000">
                    <a:srgbClr val="D05656"/>
                  </a:gs>
                </a:gsLst>
                <a:lin ang="0" scaled="1"/>
              </a:gradFill>
              <a:ln w="1270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pic>
          <p:nvPicPr>
            <p:cNvPr id="17412" name="9.jpg" descr="I:\вчитель\9.jpg"/>
            <p:cNvPicPr>
              <a:picLocks noChangeAspect="1"/>
            </p:cNvPicPr>
            <p:nvPr/>
          </p:nvPicPr>
          <p:blipFill>
            <a:blip r:embed="rId2" r:link="rId3"/>
            <a:srcRect/>
            <a:stretch>
              <a:fillRect/>
            </a:stretch>
          </p:blipFill>
          <p:spPr bwMode="auto">
            <a:xfrm>
              <a:off x="6243630" y="1714488"/>
              <a:ext cx="2476517" cy="1857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3" name="Group 7"/>
          <p:cNvGrpSpPr>
            <a:grpSpLocks/>
          </p:cNvGrpSpPr>
          <p:nvPr/>
        </p:nvGrpSpPr>
        <p:grpSpPr bwMode="auto">
          <a:xfrm>
            <a:off x="468313" y="2205038"/>
            <a:ext cx="8135937" cy="1452562"/>
            <a:chOff x="295" y="1389"/>
            <a:chExt cx="5125" cy="915"/>
          </a:xfrm>
        </p:grpSpPr>
        <p:sp>
          <p:nvSpPr>
            <p:cNvPr id="18438" name="Oval 6"/>
            <p:cNvSpPr>
              <a:spLocks noChangeArrowheads="1"/>
            </p:cNvSpPr>
            <p:nvPr/>
          </p:nvSpPr>
          <p:spPr bwMode="gray">
            <a:xfrm>
              <a:off x="295" y="1389"/>
              <a:ext cx="5125" cy="915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tint val="0"/>
                    <a:invGamma/>
                  </a:schemeClr>
                </a:gs>
              </a:gsLst>
              <a:path path="rect">
                <a:fillToRect t="100000" r="100000"/>
              </a:path>
            </a:gradFill>
            <a:ln w="9525" algn="ctr">
              <a:noFill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" name="Rectangle 5"/>
            <p:cNvSpPr>
              <a:spLocks noChangeArrowheads="1"/>
            </p:cNvSpPr>
            <p:nvPr/>
          </p:nvSpPr>
          <p:spPr bwMode="auto">
            <a:xfrm>
              <a:off x="793" y="1525"/>
              <a:ext cx="4400" cy="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/>
              <a:r>
                <a:rPr lang="uk-UA" b="1">
                  <a:latin typeface="Algerian" pitchFamily="82" charset="0"/>
                </a:rPr>
                <a:t>Підвищення ефективності навчально-виховного процесу шляхом впровадження освітніх інноваційних технологій на уроках трудового навчання</a:t>
              </a:r>
              <a:r>
                <a:rPr lang="ru-RU">
                  <a:latin typeface="Algerian" pitchFamily="82" charset="0"/>
                </a:rPr>
                <a:t> </a:t>
              </a:r>
            </a:p>
          </p:txBody>
        </p:sp>
      </p:grpSp>
      <p:pic>
        <p:nvPicPr>
          <p:cNvPr id="18434" name="Picture 2" descr="F:\Лєна\шаблони\38268272_Wise20Owl (1)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620713"/>
            <a:ext cx="1285875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WordArt 7"/>
          <p:cNvSpPr>
            <a:spLocks noChangeArrowheads="1" noChangeShapeType="1" noTextEdit="1"/>
          </p:cNvSpPr>
          <p:nvPr/>
        </p:nvSpPr>
        <p:spPr bwMode="auto">
          <a:xfrm>
            <a:off x="1908175" y="692150"/>
            <a:ext cx="6315075" cy="1397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75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Науково – методична проблема </a:t>
            </a:r>
          </a:p>
        </p:txBody>
      </p:sp>
      <p:pic>
        <p:nvPicPr>
          <p:cNvPr id="2050" name="Picture 2" descr="H:\вчитель\5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3" y="3400847"/>
            <a:ext cx="3179180" cy="2980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7" name="Group 12"/>
          <p:cNvGrpSpPr>
            <a:grpSpLocks/>
          </p:cNvGrpSpPr>
          <p:nvPr/>
        </p:nvGrpSpPr>
        <p:grpSpPr bwMode="auto">
          <a:xfrm>
            <a:off x="323850" y="1268413"/>
            <a:ext cx="8274050" cy="1266825"/>
            <a:chOff x="208" y="618"/>
            <a:chExt cx="5212" cy="798"/>
          </a:xfrm>
        </p:grpSpPr>
        <p:sp>
          <p:nvSpPr>
            <p:cNvPr id="20485" name="Rectangle 5"/>
            <p:cNvSpPr>
              <a:spLocks noChangeArrowheads="1"/>
            </p:cNvSpPr>
            <p:nvPr/>
          </p:nvSpPr>
          <p:spPr bwMode="gray">
            <a:xfrm>
              <a:off x="249" y="618"/>
              <a:ext cx="5171" cy="798"/>
            </a:xfrm>
            <a:prstGeom prst="rect">
              <a:avLst/>
            </a:prstGeom>
            <a:gradFill rotWithShape="1">
              <a:gsLst>
                <a:gs pos="0">
                  <a:srgbClr val="FFFFFF">
                    <a:gamma/>
                    <a:shade val="79216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79216"/>
                    <a:invGamma/>
                  </a:srgbClr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  <a:effectLst>
              <a:outerShdw dist="99190" dir="2388334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20486" name="Rectangle 6"/>
            <p:cNvSpPr>
              <a:spLocks noChangeArrowheads="1"/>
            </p:cNvSpPr>
            <p:nvPr/>
          </p:nvSpPr>
          <p:spPr bwMode="ltGray">
            <a:xfrm>
              <a:off x="1329" y="711"/>
              <a:ext cx="3955" cy="641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468" name="Rectangle 9"/>
            <p:cNvSpPr>
              <a:spLocks noChangeArrowheads="1"/>
            </p:cNvSpPr>
            <p:nvPr/>
          </p:nvSpPr>
          <p:spPr bwMode="auto">
            <a:xfrm>
              <a:off x="208" y="739"/>
              <a:ext cx="1133" cy="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indent="100013" algn="ctr"/>
              <a:r>
                <a:rPr lang="uk-UA" b="1"/>
                <a:t>Інноваційний</a:t>
              </a:r>
            </a:p>
            <a:p>
              <a:pPr indent="100013" algn="ctr"/>
              <a:r>
                <a:rPr lang="uk-UA" b="1"/>
                <a:t>процес в</a:t>
              </a:r>
            </a:p>
            <a:p>
              <a:pPr indent="100013" algn="ctr"/>
              <a:r>
                <a:rPr lang="uk-UA" b="1"/>
                <a:t>освіті </a:t>
              </a:r>
            </a:p>
          </p:txBody>
        </p:sp>
        <p:sp>
          <p:nvSpPr>
            <p:cNvPr id="19469" name="Rectangle 11"/>
            <p:cNvSpPr>
              <a:spLocks noChangeArrowheads="1"/>
            </p:cNvSpPr>
            <p:nvPr/>
          </p:nvSpPr>
          <p:spPr bwMode="auto">
            <a:xfrm>
              <a:off x="1340" y="666"/>
              <a:ext cx="3856" cy="6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just"/>
              <a:r>
                <a:rPr lang="uk-UA" sz="1600">
                  <a:solidFill>
                    <a:schemeClr val="bg1"/>
                  </a:solidFill>
                </a:rPr>
                <a:t>це сукупність послідовних, цілеспрямованих дій, спрямованих на її оновлення, модифікацію мети, змісту, організації, форм і методів навчання та виховання, адаптації навчального процесу до нових суспільно-історичних умов. </a:t>
              </a:r>
            </a:p>
          </p:txBody>
        </p:sp>
      </p:grpSp>
      <p:grpSp>
        <p:nvGrpSpPr>
          <p:cNvPr id="19458" name="Group 21"/>
          <p:cNvGrpSpPr>
            <a:grpSpLocks/>
          </p:cNvGrpSpPr>
          <p:nvPr/>
        </p:nvGrpSpPr>
        <p:grpSpPr bwMode="auto">
          <a:xfrm>
            <a:off x="1547813" y="3860800"/>
            <a:ext cx="7343775" cy="1314450"/>
            <a:chOff x="839" y="2160"/>
            <a:chExt cx="4626" cy="828"/>
          </a:xfrm>
        </p:grpSpPr>
        <p:sp>
          <p:nvSpPr>
            <p:cNvPr id="20494" name="AutoShape 14"/>
            <p:cNvSpPr>
              <a:spLocks noChangeArrowheads="1"/>
            </p:cNvSpPr>
            <p:nvPr/>
          </p:nvSpPr>
          <p:spPr bwMode="gray">
            <a:xfrm>
              <a:off x="1428" y="2205"/>
              <a:ext cx="4037" cy="772"/>
            </a:xfrm>
            <a:prstGeom prst="roundRect">
              <a:avLst>
                <a:gd name="adj" fmla="val 16449"/>
              </a:avLst>
            </a:prstGeom>
            <a:gradFill rotWithShape="1">
              <a:gsLst>
                <a:gs pos="0">
                  <a:srgbClr val="FCFCFC">
                    <a:gamma/>
                    <a:tint val="91765"/>
                    <a:invGamma/>
                    <a:alpha val="64999"/>
                  </a:srgbClr>
                </a:gs>
                <a:gs pos="50000">
                  <a:srgbClr val="FCFCFC">
                    <a:alpha val="30000"/>
                  </a:srgbClr>
                </a:gs>
                <a:gs pos="100000">
                  <a:srgbClr val="FCFCFC">
                    <a:gamma/>
                    <a:tint val="91765"/>
                    <a:invGamma/>
                    <a:alpha val="64999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496" name="AutoShape 16"/>
            <p:cNvSpPr>
              <a:spLocks noChangeArrowheads="1"/>
            </p:cNvSpPr>
            <p:nvPr/>
          </p:nvSpPr>
          <p:spPr bwMode="ltGray">
            <a:xfrm>
              <a:off x="930" y="2310"/>
              <a:ext cx="1138" cy="58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78824"/>
                    <a:invGamma/>
                  </a:schemeClr>
                </a:gs>
              </a:gsLst>
              <a:path path="rect">
                <a:fillToRect l="100000" b="100000"/>
              </a:path>
            </a:gradFill>
            <a:ln w="38100" algn="ctr">
              <a:solidFill>
                <a:srgbClr val="F8F8F8">
                  <a:alpha val="70000"/>
                </a:srgb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pic>
          <p:nvPicPr>
            <p:cNvPr id="19463" name="Picture 18" descr="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969" y="2325"/>
              <a:ext cx="106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464" name="Rectangle 19"/>
            <p:cNvSpPr>
              <a:spLocks noChangeArrowheads="1"/>
            </p:cNvSpPr>
            <p:nvPr/>
          </p:nvSpPr>
          <p:spPr bwMode="auto">
            <a:xfrm>
              <a:off x="839" y="2296"/>
              <a:ext cx="1270" cy="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/>
              <a:r>
                <a:rPr lang="uk-UA" b="1" i="1">
                  <a:solidFill>
                    <a:schemeClr val="bg1"/>
                  </a:solidFill>
                </a:rPr>
                <a:t>Інноваційний потенціал педагога</a:t>
              </a:r>
              <a:r>
                <a:rPr lang="uk-UA">
                  <a:solidFill>
                    <a:schemeClr val="bg1"/>
                  </a:solidFill>
                </a:rPr>
                <a:t> </a:t>
              </a:r>
            </a:p>
          </p:txBody>
        </p:sp>
        <p:sp>
          <p:nvSpPr>
            <p:cNvPr id="19465" name="Rectangle 20"/>
            <p:cNvSpPr>
              <a:spLocks noChangeArrowheads="1"/>
            </p:cNvSpPr>
            <p:nvPr/>
          </p:nvSpPr>
          <p:spPr bwMode="auto">
            <a:xfrm>
              <a:off x="2064" y="2160"/>
              <a:ext cx="3220" cy="8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just"/>
              <a:r>
                <a:rPr lang="uk-UA" sz="1600"/>
                <a:t>сукупність соціокультурних і творчих характеристик особистості педагога, який виявляє готовність вдосконалювати педагогічну діяльність, наявність внутрішніх засобів та методів, здатних забезпечити цю готовність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1" name="Group 102"/>
          <p:cNvGrpSpPr>
            <a:grpSpLocks/>
          </p:cNvGrpSpPr>
          <p:nvPr/>
        </p:nvGrpSpPr>
        <p:grpSpPr bwMode="auto">
          <a:xfrm>
            <a:off x="471488" y="958850"/>
            <a:ext cx="8626475" cy="4343400"/>
            <a:chOff x="297" y="604"/>
            <a:chExt cx="5434" cy="2736"/>
          </a:xfrm>
        </p:grpSpPr>
        <p:grpSp>
          <p:nvGrpSpPr>
            <p:cNvPr id="20482" name="Group 61"/>
            <p:cNvGrpSpPr>
              <a:grpSpLocks/>
            </p:cNvGrpSpPr>
            <p:nvPr/>
          </p:nvGrpSpPr>
          <p:grpSpPr bwMode="auto">
            <a:xfrm>
              <a:off x="662" y="826"/>
              <a:ext cx="1205" cy="2271"/>
              <a:chOff x="513" y="998"/>
              <a:chExt cx="1109" cy="2271"/>
            </a:xfrm>
          </p:grpSpPr>
          <p:sp>
            <p:nvSpPr>
              <p:cNvPr id="20503" name="Freeform 62"/>
              <p:cNvSpPr>
                <a:spLocks/>
              </p:cNvSpPr>
              <p:nvPr/>
            </p:nvSpPr>
            <p:spPr bwMode="gray">
              <a:xfrm flipV="1">
                <a:off x="683" y="2087"/>
                <a:ext cx="933" cy="1182"/>
              </a:xfrm>
              <a:custGeom>
                <a:avLst/>
                <a:gdLst>
                  <a:gd name="T0" fmla="*/ 118 w 933"/>
                  <a:gd name="T1" fmla="*/ 1044 h 1182"/>
                  <a:gd name="T2" fmla="*/ 128 w 933"/>
                  <a:gd name="T3" fmla="*/ 340 h 1182"/>
                  <a:gd name="T4" fmla="*/ 264 w 933"/>
                  <a:gd name="T5" fmla="*/ 210 h 1182"/>
                  <a:gd name="T6" fmla="*/ 720 w 933"/>
                  <a:gd name="T7" fmla="*/ 202 h 1182"/>
                  <a:gd name="T8" fmla="*/ 720 w 933"/>
                  <a:gd name="T9" fmla="*/ 320 h 1182"/>
                  <a:gd name="T10" fmla="*/ 933 w 933"/>
                  <a:gd name="T11" fmla="*/ 153 h 1182"/>
                  <a:gd name="T12" fmla="*/ 712 w 933"/>
                  <a:gd name="T13" fmla="*/ 0 h 1182"/>
                  <a:gd name="T14" fmla="*/ 714 w 933"/>
                  <a:gd name="T15" fmla="*/ 92 h 1182"/>
                  <a:gd name="T16" fmla="*/ 234 w 933"/>
                  <a:gd name="T17" fmla="*/ 94 h 1182"/>
                  <a:gd name="T18" fmla="*/ 0 w 933"/>
                  <a:gd name="T19" fmla="*/ 298 h 1182"/>
                  <a:gd name="T20" fmla="*/ 0 w 933"/>
                  <a:gd name="T21" fmla="*/ 1058 h 1182"/>
                  <a:gd name="T22" fmla="*/ 118 w 933"/>
                  <a:gd name="T23" fmla="*/ 1044 h 118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933"/>
                  <a:gd name="T37" fmla="*/ 0 h 1182"/>
                  <a:gd name="T38" fmla="*/ 933 w 933"/>
                  <a:gd name="T39" fmla="*/ 1182 h 118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933" h="1182">
                    <a:moveTo>
                      <a:pt x="118" y="1044"/>
                    </a:moveTo>
                    <a:lnTo>
                      <a:pt x="128" y="340"/>
                    </a:lnTo>
                    <a:cubicBezTo>
                      <a:pt x="134" y="214"/>
                      <a:pt x="182" y="212"/>
                      <a:pt x="264" y="210"/>
                    </a:cubicBezTo>
                    <a:lnTo>
                      <a:pt x="720" y="202"/>
                    </a:lnTo>
                    <a:lnTo>
                      <a:pt x="720" y="320"/>
                    </a:lnTo>
                    <a:lnTo>
                      <a:pt x="933" y="153"/>
                    </a:lnTo>
                    <a:lnTo>
                      <a:pt x="712" y="0"/>
                    </a:lnTo>
                    <a:lnTo>
                      <a:pt x="714" y="92"/>
                    </a:lnTo>
                    <a:cubicBezTo>
                      <a:pt x="714" y="92"/>
                      <a:pt x="406" y="94"/>
                      <a:pt x="234" y="94"/>
                    </a:cubicBezTo>
                    <a:cubicBezTo>
                      <a:pt x="60" y="96"/>
                      <a:pt x="2" y="156"/>
                      <a:pt x="0" y="298"/>
                    </a:cubicBezTo>
                    <a:lnTo>
                      <a:pt x="0" y="1058"/>
                    </a:lnTo>
                    <a:cubicBezTo>
                      <a:pt x="20" y="1182"/>
                      <a:pt x="93" y="1170"/>
                      <a:pt x="118" y="1044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7C80"/>
                  </a:gs>
                  <a:gs pos="100000">
                    <a:srgbClr val="008000"/>
                  </a:gs>
                </a:gsLst>
                <a:lin ang="54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504" name="Freeform 63"/>
              <p:cNvSpPr>
                <a:spLocks/>
              </p:cNvSpPr>
              <p:nvPr/>
            </p:nvSpPr>
            <p:spPr bwMode="gray">
              <a:xfrm rot="-5400000">
                <a:off x="917" y="1548"/>
                <a:ext cx="301" cy="1109"/>
              </a:xfrm>
              <a:custGeom>
                <a:avLst/>
                <a:gdLst>
                  <a:gd name="T0" fmla="*/ 165 w 142"/>
                  <a:gd name="T1" fmla="*/ 4 h 604"/>
                  <a:gd name="T2" fmla="*/ 201 w 142"/>
                  <a:gd name="T3" fmla="*/ 1592 h 604"/>
                  <a:gd name="T4" fmla="*/ 0 w 142"/>
                  <a:gd name="T5" fmla="*/ 1597 h 604"/>
                  <a:gd name="T6" fmla="*/ 324 w 142"/>
                  <a:gd name="T7" fmla="*/ 2036 h 604"/>
                  <a:gd name="T8" fmla="*/ 638 w 142"/>
                  <a:gd name="T9" fmla="*/ 1597 h 604"/>
                  <a:gd name="T10" fmla="*/ 449 w 142"/>
                  <a:gd name="T11" fmla="*/ 1597 h 604"/>
                  <a:gd name="T12" fmla="*/ 445 w 142"/>
                  <a:gd name="T13" fmla="*/ 0 h 604"/>
                  <a:gd name="T14" fmla="*/ 165 w 142"/>
                  <a:gd name="T15" fmla="*/ 4 h 60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2"/>
                  <a:gd name="T25" fmla="*/ 0 h 604"/>
                  <a:gd name="T26" fmla="*/ 142 w 142"/>
                  <a:gd name="T27" fmla="*/ 604 h 60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2" h="604">
                    <a:moveTo>
                      <a:pt x="37" y="1"/>
                    </a:moveTo>
                    <a:lnTo>
                      <a:pt x="45" y="472"/>
                    </a:lnTo>
                    <a:lnTo>
                      <a:pt x="0" y="474"/>
                    </a:lnTo>
                    <a:lnTo>
                      <a:pt x="72" y="604"/>
                    </a:lnTo>
                    <a:lnTo>
                      <a:pt x="142" y="474"/>
                    </a:lnTo>
                    <a:lnTo>
                      <a:pt x="100" y="474"/>
                    </a:lnTo>
                    <a:lnTo>
                      <a:pt x="99" y="0"/>
                    </a:lnTo>
                    <a:lnTo>
                      <a:pt x="37" y="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7C80"/>
                  </a:gs>
                  <a:gs pos="100000">
                    <a:srgbClr val="008000"/>
                  </a:gs>
                </a:gsLst>
                <a:lin ang="54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505" name="Freeform 64"/>
              <p:cNvSpPr>
                <a:spLocks/>
              </p:cNvSpPr>
              <p:nvPr/>
            </p:nvSpPr>
            <p:spPr bwMode="gray">
              <a:xfrm>
                <a:off x="677" y="998"/>
                <a:ext cx="933" cy="1182"/>
              </a:xfrm>
              <a:custGeom>
                <a:avLst/>
                <a:gdLst>
                  <a:gd name="T0" fmla="*/ 118 w 933"/>
                  <a:gd name="T1" fmla="*/ 1044 h 1182"/>
                  <a:gd name="T2" fmla="*/ 128 w 933"/>
                  <a:gd name="T3" fmla="*/ 340 h 1182"/>
                  <a:gd name="T4" fmla="*/ 264 w 933"/>
                  <a:gd name="T5" fmla="*/ 210 h 1182"/>
                  <a:gd name="T6" fmla="*/ 720 w 933"/>
                  <a:gd name="T7" fmla="*/ 202 h 1182"/>
                  <a:gd name="T8" fmla="*/ 720 w 933"/>
                  <a:gd name="T9" fmla="*/ 320 h 1182"/>
                  <a:gd name="T10" fmla="*/ 933 w 933"/>
                  <a:gd name="T11" fmla="*/ 153 h 1182"/>
                  <a:gd name="T12" fmla="*/ 712 w 933"/>
                  <a:gd name="T13" fmla="*/ 0 h 1182"/>
                  <a:gd name="T14" fmla="*/ 714 w 933"/>
                  <a:gd name="T15" fmla="*/ 92 h 1182"/>
                  <a:gd name="T16" fmla="*/ 234 w 933"/>
                  <a:gd name="T17" fmla="*/ 94 h 1182"/>
                  <a:gd name="T18" fmla="*/ 0 w 933"/>
                  <a:gd name="T19" fmla="*/ 298 h 1182"/>
                  <a:gd name="T20" fmla="*/ 0 w 933"/>
                  <a:gd name="T21" fmla="*/ 1058 h 1182"/>
                  <a:gd name="T22" fmla="*/ 118 w 933"/>
                  <a:gd name="T23" fmla="*/ 1044 h 118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933"/>
                  <a:gd name="T37" fmla="*/ 0 h 1182"/>
                  <a:gd name="T38" fmla="*/ 933 w 933"/>
                  <a:gd name="T39" fmla="*/ 1182 h 118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933" h="1182">
                    <a:moveTo>
                      <a:pt x="118" y="1044"/>
                    </a:moveTo>
                    <a:lnTo>
                      <a:pt x="128" y="340"/>
                    </a:lnTo>
                    <a:cubicBezTo>
                      <a:pt x="134" y="214"/>
                      <a:pt x="182" y="212"/>
                      <a:pt x="264" y="210"/>
                    </a:cubicBezTo>
                    <a:lnTo>
                      <a:pt x="720" y="202"/>
                    </a:lnTo>
                    <a:lnTo>
                      <a:pt x="720" y="320"/>
                    </a:lnTo>
                    <a:lnTo>
                      <a:pt x="933" y="153"/>
                    </a:lnTo>
                    <a:lnTo>
                      <a:pt x="712" y="0"/>
                    </a:lnTo>
                    <a:lnTo>
                      <a:pt x="714" y="92"/>
                    </a:lnTo>
                    <a:cubicBezTo>
                      <a:pt x="714" y="92"/>
                      <a:pt x="406" y="94"/>
                      <a:pt x="234" y="94"/>
                    </a:cubicBezTo>
                    <a:cubicBezTo>
                      <a:pt x="60" y="96"/>
                      <a:pt x="2" y="156"/>
                      <a:pt x="0" y="298"/>
                    </a:cubicBezTo>
                    <a:lnTo>
                      <a:pt x="0" y="1058"/>
                    </a:lnTo>
                    <a:cubicBezTo>
                      <a:pt x="20" y="1182"/>
                      <a:pt x="93" y="1170"/>
                      <a:pt x="118" y="1044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7C80"/>
                  </a:gs>
                  <a:gs pos="100000">
                    <a:srgbClr val="008000"/>
                  </a:gs>
                </a:gsLst>
                <a:lin ang="54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22593" name="AutoShape 65"/>
            <p:cNvSpPr>
              <a:spLocks noChangeArrowheads="1"/>
            </p:cNvSpPr>
            <p:nvPr/>
          </p:nvSpPr>
          <p:spPr bwMode="gray">
            <a:xfrm>
              <a:off x="2291" y="1553"/>
              <a:ext cx="3438" cy="822"/>
            </a:xfrm>
            <a:prstGeom prst="roundRect">
              <a:avLst>
                <a:gd name="adj" fmla="val 11505"/>
              </a:avLst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  <a:alpha val="0"/>
                  </a:schemeClr>
                </a:gs>
              </a:gsLst>
              <a:lin ang="0" scaled="1"/>
            </a:gradFill>
            <a:ln w="6350" algn="ctr">
              <a:noFill/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484" name="AutoShape 66"/>
            <p:cNvSpPr>
              <a:spLocks noChangeArrowheads="1"/>
            </p:cNvSpPr>
            <p:nvPr/>
          </p:nvSpPr>
          <p:spPr bwMode="gray">
            <a:xfrm>
              <a:off x="3024" y="1852"/>
              <a:ext cx="237" cy="217"/>
            </a:xfrm>
            <a:prstGeom prst="rightArrow">
              <a:avLst>
                <a:gd name="adj1" fmla="val 50000"/>
                <a:gd name="adj2" fmla="val 45507"/>
              </a:avLst>
            </a:prstGeom>
            <a:solidFill>
              <a:srgbClr val="FEFEFE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595" name="AutoShape 67"/>
            <p:cNvSpPr>
              <a:spLocks noChangeArrowheads="1"/>
            </p:cNvSpPr>
            <p:nvPr/>
          </p:nvSpPr>
          <p:spPr bwMode="ltGray">
            <a:xfrm>
              <a:off x="2315" y="2512"/>
              <a:ext cx="3416" cy="828"/>
            </a:xfrm>
            <a:prstGeom prst="roundRect">
              <a:avLst>
                <a:gd name="adj" fmla="val 11505"/>
              </a:avLst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  <a:alpha val="0"/>
                  </a:schemeClr>
                </a:gs>
              </a:gsLst>
              <a:lin ang="0" scaled="1"/>
            </a:gradFill>
            <a:ln w="6350" algn="ctr">
              <a:noFill/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486" name="AutoShape 68"/>
            <p:cNvSpPr>
              <a:spLocks noChangeArrowheads="1"/>
            </p:cNvSpPr>
            <p:nvPr/>
          </p:nvSpPr>
          <p:spPr bwMode="gray">
            <a:xfrm>
              <a:off x="2976" y="2812"/>
              <a:ext cx="237" cy="219"/>
            </a:xfrm>
            <a:prstGeom prst="rightArrow">
              <a:avLst>
                <a:gd name="adj1" fmla="val 50000"/>
                <a:gd name="adj2" fmla="val 45091"/>
              </a:avLst>
            </a:prstGeom>
            <a:solidFill>
              <a:srgbClr val="FEFEFE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597" name="AutoShape 69"/>
            <p:cNvSpPr>
              <a:spLocks noChangeArrowheads="1"/>
            </p:cNvSpPr>
            <p:nvPr/>
          </p:nvSpPr>
          <p:spPr bwMode="gray">
            <a:xfrm>
              <a:off x="2291" y="611"/>
              <a:ext cx="3438" cy="822"/>
            </a:xfrm>
            <a:prstGeom prst="roundRect">
              <a:avLst>
                <a:gd name="adj" fmla="val 11505"/>
              </a:avLst>
            </a:prstGeom>
            <a:gradFill rotWithShape="1">
              <a:gsLst>
                <a:gs pos="0">
                  <a:schemeClr val="hlink">
                    <a:alpha val="80000"/>
                  </a:schemeClr>
                </a:gs>
                <a:gs pos="100000">
                  <a:schemeClr val="hlink">
                    <a:gamma/>
                    <a:shade val="46275"/>
                    <a:invGamma/>
                    <a:alpha val="0"/>
                  </a:schemeClr>
                </a:gs>
              </a:gsLst>
              <a:lin ang="0" scaled="1"/>
            </a:gradFill>
            <a:ln w="6350" algn="ctr">
              <a:noFill/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488" name="AutoShape 70"/>
            <p:cNvSpPr>
              <a:spLocks noChangeArrowheads="1"/>
            </p:cNvSpPr>
            <p:nvPr/>
          </p:nvSpPr>
          <p:spPr bwMode="gray">
            <a:xfrm>
              <a:off x="2928" y="892"/>
              <a:ext cx="335" cy="217"/>
            </a:xfrm>
            <a:prstGeom prst="rightArrow">
              <a:avLst>
                <a:gd name="adj1" fmla="val 50000"/>
                <a:gd name="adj2" fmla="val 64324"/>
              </a:avLst>
            </a:prstGeom>
            <a:solidFill>
              <a:srgbClr val="FEFEFE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599" name="AutoShape 71"/>
            <p:cNvSpPr>
              <a:spLocks noChangeArrowheads="1"/>
            </p:cNvSpPr>
            <p:nvPr/>
          </p:nvSpPr>
          <p:spPr bwMode="gray">
            <a:xfrm>
              <a:off x="1872" y="604"/>
              <a:ext cx="1248" cy="818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25400">
              <a:solidFill>
                <a:srgbClr val="FEFEFE"/>
              </a:solidFill>
              <a:round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600" name="Freeform 72"/>
            <p:cNvSpPr>
              <a:spLocks/>
            </p:cNvSpPr>
            <p:nvPr/>
          </p:nvSpPr>
          <p:spPr bwMode="gray">
            <a:xfrm>
              <a:off x="1964" y="642"/>
              <a:ext cx="511" cy="409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hlink">
                    <a:gamma/>
                    <a:tint val="48627"/>
                    <a:invGamma/>
                  </a:schemeClr>
                </a:gs>
                <a:gs pos="50000">
                  <a:schemeClr val="hlink">
                    <a:alpha val="0"/>
                  </a:schemeClr>
                </a:gs>
                <a:gs pos="100000">
                  <a:schemeClr val="hlink">
                    <a:gamma/>
                    <a:tint val="48627"/>
                    <a:invGamma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601" name="AutoShape 73"/>
            <p:cNvSpPr>
              <a:spLocks noChangeArrowheads="1"/>
            </p:cNvSpPr>
            <p:nvPr/>
          </p:nvSpPr>
          <p:spPr bwMode="gray">
            <a:xfrm>
              <a:off x="1872" y="1547"/>
              <a:ext cx="1248" cy="818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25400">
              <a:solidFill>
                <a:srgbClr val="FEFEFE"/>
              </a:solidFill>
              <a:round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602" name="Freeform 74"/>
            <p:cNvSpPr>
              <a:spLocks/>
            </p:cNvSpPr>
            <p:nvPr/>
          </p:nvSpPr>
          <p:spPr bwMode="gray">
            <a:xfrm>
              <a:off x="1966" y="1588"/>
              <a:ext cx="511" cy="409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folHlink">
                    <a:gamma/>
                    <a:tint val="48627"/>
                    <a:invGamma/>
                  </a:schemeClr>
                </a:gs>
                <a:gs pos="50000">
                  <a:schemeClr val="folHlink">
                    <a:alpha val="0"/>
                  </a:schemeClr>
                </a:gs>
                <a:gs pos="100000">
                  <a:schemeClr val="folHlink">
                    <a:gamma/>
                    <a:tint val="48627"/>
                    <a:invGamma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603" name="AutoShape 75"/>
            <p:cNvSpPr>
              <a:spLocks noChangeArrowheads="1"/>
            </p:cNvSpPr>
            <p:nvPr/>
          </p:nvSpPr>
          <p:spPr bwMode="gray">
            <a:xfrm>
              <a:off x="1872" y="2506"/>
              <a:ext cx="1200" cy="818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25400">
              <a:solidFill>
                <a:srgbClr val="FEFEFE"/>
              </a:solidFill>
              <a:round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604" name="Freeform 76"/>
            <p:cNvSpPr>
              <a:spLocks/>
            </p:cNvSpPr>
            <p:nvPr/>
          </p:nvSpPr>
          <p:spPr bwMode="gray">
            <a:xfrm>
              <a:off x="1954" y="2541"/>
              <a:ext cx="511" cy="409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2">
                    <a:gamma/>
                    <a:tint val="48627"/>
                    <a:invGamma/>
                  </a:schemeClr>
                </a:gs>
                <a:gs pos="50000">
                  <a:schemeClr val="accent2">
                    <a:alpha val="0"/>
                  </a:schemeClr>
                </a:gs>
                <a:gs pos="100000">
                  <a:schemeClr val="accent2">
                    <a:gamma/>
                    <a:tint val="48627"/>
                    <a:invGamma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pic>
          <p:nvPicPr>
            <p:cNvPr id="20495" name="Picture 77" descr="YG_circle00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97" y="1342"/>
              <a:ext cx="1186" cy="1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496" name="Rectangle 95"/>
            <p:cNvSpPr>
              <a:spLocks noChangeArrowheads="1"/>
            </p:cNvSpPr>
            <p:nvPr/>
          </p:nvSpPr>
          <p:spPr bwMode="auto">
            <a:xfrm>
              <a:off x="464" y="1727"/>
              <a:ext cx="806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uk-UA" b="1" i="1">
                  <a:solidFill>
                    <a:srgbClr val="C00000"/>
                  </a:solidFill>
                </a:rPr>
                <a:t>Складові</a:t>
              </a:r>
            </a:p>
            <a:p>
              <a:r>
                <a:rPr lang="uk-UA" b="1" i="1">
                  <a:solidFill>
                    <a:srgbClr val="C00000"/>
                  </a:solidFill>
                </a:rPr>
                <a:t>інновацій</a:t>
              </a:r>
              <a:endParaRPr lang="ru-RU" b="1" i="1">
                <a:solidFill>
                  <a:srgbClr val="C00000"/>
                </a:solidFill>
              </a:endParaRPr>
            </a:p>
          </p:txBody>
        </p:sp>
        <p:sp>
          <p:nvSpPr>
            <p:cNvPr id="20497" name="Rectangle 96"/>
            <p:cNvSpPr>
              <a:spLocks noChangeArrowheads="1"/>
            </p:cNvSpPr>
            <p:nvPr/>
          </p:nvSpPr>
          <p:spPr bwMode="auto">
            <a:xfrm>
              <a:off x="2154" y="935"/>
              <a:ext cx="69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uk-UA" b="1">
                  <a:solidFill>
                    <a:srgbClr val="0000FF"/>
                  </a:solidFill>
                </a:rPr>
                <a:t>Цільова</a:t>
              </a:r>
            </a:p>
          </p:txBody>
        </p:sp>
        <p:sp>
          <p:nvSpPr>
            <p:cNvPr id="20498" name="Rectangle 97"/>
            <p:cNvSpPr>
              <a:spLocks noChangeArrowheads="1"/>
            </p:cNvSpPr>
            <p:nvPr/>
          </p:nvSpPr>
          <p:spPr bwMode="auto">
            <a:xfrm>
              <a:off x="2109" y="1842"/>
              <a:ext cx="76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uk-UA" b="1">
                  <a:solidFill>
                    <a:srgbClr val="0000FF"/>
                  </a:solidFill>
                </a:rPr>
                <a:t>Змістова</a:t>
              </a:r>
            </a:p>
          </p:txBody>
        </p:sp>
        <p:sp>
          <p:nvSpPr>
            <p:cNvPr id="20499" name="Rectangle 98"/>
            <p:cNvSpPr>
              <a:spLocks noChangeArrowheads="1"/>
            </p:cNvSpPr>
            <p:nvPr/>
          </p:nvSpPr>
          <p:spPr bwMode="auto">
            <a:xfrm>
              <a:off x="2200" y="2795"/>
              <a:ext cx="61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uk-UA" b="1">
                  <a:solidFill>
                    <a:srgbClr val="0000FF"/>
                  </a:solidFill>
                </a:rPr>
                <a:t>Оцінна</a:t>
              </a:r>
            </a:p>
          </p:txBody>
        </p:sp>
        <p:sp>
          <p:nvSpPr>
            <p:cNvPr id="20500" name="Rectangle 99"/>
            <p:cNvSpPr>
              <a:spLocks noChangeArrowheads="1"/>
            </p:cNvSpPr>
            <p:nvPr/>
          </p:nvSpPr>
          <p:spPr bwMode="auto">
            <a:xfrm>
              <a:off x="3317" y="658"/>
              <a:ext cx="2086" cy="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uk-UA" b="1"/>
                <a:t>Впливає на структуру і зміст навчального плану, орієнтує на певний прогнозований результат</a:t>
              </a:r>
              <a:endParaRPr lang="ru-RU" b="1"/>
            </a:p>
          </p:txBody>
        </p:sp>
        <p:sp>
          <p:nvSpPr>
            <p:cNvPr id="20501" name="Rectangle 100"/>
            <p:cNvSpPr>
              <a:spLocks noChangeArrowheads="1"/>
            </p:cNvSpPr>
            <p:nvPr/>
          </p:nvSpPr>
          <p:spPr bwMode="auto">
            <a:xfrm>
              <a:off x="3288" y="1706"/>
              <a:ext cx="2087" cy="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uk-UA" b="1"/>
                <a:t>Впливає на зміст та структуру навчальних дисциплін</a:t>
              </a:r>
            </a:p>
          </p:txBody>
        </p:sp>
        <p:sp>
          <p:nvSpPr>
            <p:cNvPr id="20502" name="Rectangle 101"/>
            <p:cNvSpPr>
              <a:spLocks noChangeArrowheads="1"/>
            </p:cNvSpPr>
            <p:nvPr/>
          </p:nvSpPr>
          <p:spPr bwMode="auto">
            <a:xfrm>
              <a:off x="3323" y="2548"/>
              <a:ext cx="1926" cy="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uk-UA" b="1"/>
                <a:t>Впливає на зміст, методи та форми контролю і оцінювання діяльності</a:t>
              </a:r>
              <a:endParaRPr lang="ru-RU" b="1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5" name="Группа 17"/>
          <p:cNvGrpSpPr>
            <a:grpSpLocks/>
          </p:cNvGrpSpPr>
          <p:nvPr/>
        </p:nvGrpSpPr>
        <p:grpSpPr bwMode="auto">
          <a:xfrm>
            <a:off x="735013" y="476250"/>
            <a:ext cx="8105775" cy="3965575"/>
            <a:chOff x="735012" y="476672"/>
            <a:chExt cx="8105775" cy="3965153"/>
          </a:xfrm>
        </p:grpSpPr>
        <p:grpSp>
          <p:nvGrpSpPr>
            <p:cNvPr id="21507" name="Группа 13"/>
            <p:cNvGrpSpPr>
              <a:grpSpLocks/>
            </p:cNvGrpSpPr>
            <p:nvPr/>
          </p:nvGrpSpPr>
          <p:grpSpPr bwMode="auto">
            <a:xfrm>
              <a:off x="2411760" y="476672"/>
              <a:ext cx="3090863" cy="457200"/>
              <a:chOff x="2686537" y="453006"/>
              <a:chExt cx="3090863" cy="457200"/>
            </a:xfrm>
          </p:grpSpPr>
          <p:sp>
            <p:nvSpPr>
              <p:cNvPr id="13" name="AutoShape 28"/>
              <p:cNvSpPr>
                <a:spLocks noChangeArrowheads="1"/>
              </p:cNvSpPr>
              <p:nvPr/>
            </p:nvSpPr>
            <p:spPr bwMode="gray">
              <a:xfrm flipH="1">
                <a:off x="2698889" y="476816"/>
                <a:ext cx="3024187" cy="431754"/>
              </a:xfrm>
              <a:prstGeom prst="roundRect">
                <a:avLst>
                  <a:gd name="adj" fmla="val 50000"/>
                </a:avLst>
              </a:prstGeom>
              <a:solidFill>
                <a:srgbClr val="B2B2B2"/>
              </a:solidFill>
              <a:ln w="57150" algn="ctr">
                <a:noFill/>
                <a:round/>
                <a:headEnd/>
                <a:tailEnd/>
              </a:ln>
              <a:effectLst>
                <a:outerShdw dist="63500" dir="3187806" algn="ctr" rotWithShape="0">
                  <a:srgbClr val="1C1C1C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1520" name="Rectangle 14"/>
              <p:cNvSpPr>
                <a:spLocks noChangeArrowheads="1"/>
              </p:cNvSpPr>
              <p:nvPr/>
            </p:nvSpPr>
            <p:spPr bwMode="auto">
              <a:xfrm>
                <a:off x="2686537" y="453006"/>
                <a:ext cx="3090863" cy="45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uk-UA" sz="2400" b="1">
                    <a:solidFill>
                      <a:schemeClr val="hlink"/>
                    </a:solidFill>
                  </a:rPr>
                  <a:t>Проведення уроків</a:t>
                </a:r>
              </a:p>
            </p:txBody>
          </p:sp>
        </p:grpSp>
        <p:grpSp>
          <p:nvGrpSpPr>
            <p:cNvPr id="21508" name="Group 26"/>
            <p:cNvGrpSpPr>
              <a:grpSpLocks/>
            </p:cNvGrpSpPr>
            <p:nvPr/>
          </p:nvGrpSpPr>
          <p:grpSpPr bwMode="auto">
            <a:xfrm>
              <a:off x="735012" y="1395413"/>
              <a:ext cx="8105775" cy="3046412"/>
              <a:chOff x="463" y="879"/>
              <a:chExt cx="5106" cy="1919"/>
            </a:xfrm>
          </p:grpSpPr>
          <p:sp>
            <p:nvSpPr>
              <p:cNvPr id="23567" name="AutoShape 15"/>
              <p:cNvSpPr>
                <a:spLocks noChangeArrowheads="1"/>
              </p:cNvSpPr>
              <p:nvPr/>
            </p:nvSpPr>
            <p:spPr bwMode="gray">
              <a:xfrm>
                <a:off x="463" y="933"/>
                <a:ext cx="1635" cy="318"/>
              </a:xfrm>
              <a:prstGeom prst="can">
                <a:avLst>
                  <a:gd name="adj" fmla="val 27866"/>
                </a:avLst>
              </a:prstGeom>
              <a:gradFill rotWithShape="1">
                <a:gsLst>
                  <a:gs pos="0">
                    <a:schemeClr val="hlink">
                      <a:gamma/>
                      <a:shade val="46275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46275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ru-RU">
                  <a:solidFill>
                    <a:schemeClr val="bg1"/>
                  </a:solidFill>
                </a:endParaRPr>
              </a:p>
            </p:txBody>
          </p:sp>
          <p:sp>
            <p:nvSpPr>
              <p:cNvPr id="21511" name="AutoShape 16"/>
              <p:cNvSpPr>
                <a:spLocks noChangeArrowheads="1"/>
              </p:cNvSpPr>
              <p:nvPr/>
            </p:nvSpPr>
            <p:spPr bwMode="gray">
              <a:xfrm>
                <a:off x="2928" y="879"/>
                <a:ext cx="1634" cy="363"/>
              </a:xfrm>
              <a:prstGeom prst="can">
                <a:avLst>
                  <a:gd name="adj" fmla="val 32032"/>
                </a:avLst>
              </a:prstGeom>
              <a:gradFill rotWithShape="1">
                <a:gsLst>
                  <a:gs pos="0">
                    <a:srgbClr val="1F571E"/>
                  </a:gs>
                  <a:gs pos="50000">
                    <a:srgbClr val="44BD41"/>
                  </a:gs>
                  <a:gs pos="100000">
                    <a:srgbClr val="1F571E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3" name="Picture 1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2552" t="14189" r="71989" b="51826"/>
              <a:stretch>
                <a:fillRect/>
              </a:stretch>
            </p:blipFill>
            <p:spPr bwMode="auto">
              <a:xfrm>
                <a:off x="545" y="1367"/>
                <a:ext cx="1299" cy="1215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 w="38100">
                <a:solidFill>
                  <a:srgbClr val="0070C0"/>
                </a:solidFill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</p:pic>
          <p:sp>
            <p:nvSpPr>
              <p:cNvPr id="21513" name="TextBox 9"/>
              <p:cNvSpPr txBox="1">
                <a:spLocks noChangeArrowheads="1"/>
              </p:cNvSpPr>
              <p:nvPr/>
            </p:nvSpPr>
            <p:spPr bwMode="auto">
              <a:xfrm>
                <a:off x="577" y="983"/>
                <a:ext cx="1342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uk-UA" sz="1600" b="1" i="1">
                    <a:solidFill>
                      <a:schemeClr val="bg1"/>
                    </a:solidFill>
                    <a:latin typeface="Georgia" pitchFamily="18" charset="0"/>
                    <a:cs typeface="Arial" charset="0"/>
                  </a:rPr>
                  <a:t>Традиційний підхід</a:t>
                </a:r>
                <a:endParaRPr lang="ru-RU" sz="1600" b="1" i="1">
                  <a:solidFill>
                    <a:schemeClr val="bg1"/>
                  </a:solidFill>
                  <a:latin typeface="Georgia" pitchFamily="18" charset="0"/>
                  <a:cs typeface="Arial" charset="0"/>
                </a:endParaRPr>
              </a:p>
            </p:txBody>
          </p:sp>
          <p:pic>
            <p:nvPicPr>
              <p:cNvPr id="6" name="Picture 1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50075" t="15205" r="27751" b="55498"/>
              <a:stretch>
                <a:fillRect/>
              </a:stretch>
            </p:blipFill>
            <p:spPr bwMode="auto">
              <a:xfrm>
                <a:off x="3151" y="1385"/>
                <a:ext cx="1312" cy="1215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 w="38100">
                <a:solidFill>
                  <a:srgbClr val="0070C0"/>
                </a:solidFill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</p:pic>
          <p:sp>
            <p:nvSpPr>
              <p:cNvPr id="21515" name="TextBox 10"/>
              <p:cNvSpPr txBox="1">
                <a:spLocks noChangeArrowheads="1"/>
              </p:cNvSpPr>
              <p:nvPr/>
            </p:nvSpPr>
            <p:spPr bwMode="auto">
              <a:xfrm>
                <a:off x="3243" y="981"/>
                <a:ext cx="931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uk-UA" sz="1600" b="1" i="1">
                    <a:solidFill>
                      <a:srgbClr val="FFFF00"/>
                    </a:solidFill>
                    <a:latin typeface="Georgia" pitchFamily="18" charset="0"/>
                    <a:cs typeface="Arial" charset="0"/>
                  </a:rPr>
                  <a:t>Новий підхід</a:t>
                </a:r>
                <a:endParaRPr lang="ru-RU" sz="1600" b="1" i="1">
                  <a:solidFill>
                    <a:srgbClr val="FFFF00"/>
                  </a:solidFill>
                  <a:latin typeface="Georgia" pitchFamily="18" charset="0"/>
                  <a:cs typeface="Arial" charset="0"/>
                </a:endParaRPr>
              </a:p>
            </p:txBody>
          </p:sp>
          <p:sp>
            <p:nvSpPr>
              <p:cNvPr id="21516" name="TextBox 7"/>
              <p:cNvSpPr txBox="1">
                <a:spLocks noChangeArrowheads="1"/>
              </p:cNvSpPr>
              <p:nvPr/>
            </p:nvSpPr>
            <p:spPr bwMode="auto">
              <a:xfrm>
                <a:off x="2077" y="1493"/>
                <a:ext cx="753" cy="3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buFont typeface="Wingdings" pitchFamily="2" charset="2"/>
                  <a:buNone/>
                </a:pPr>
                <a:r>
                  <a:rPr lang="uk-UA" sz="1600" b="1">
                    <a:latin typeface="Georgia" pitchFamily="18" charset="0"/>
                    <a:cs typeface="Arial" charset="0"/>
                  </a:rPr>
                  <a:t>Подача</a:t>
                </a:r>
              </a:p>
              <a:p>
                <a:pPr>
                  <a:buFont typeface="Wingdings" pitchFamily="2" charset="2"/>
                  <a:buNone/>
                </a:pPr>
                <a:r>
                  <a:rPr lang="uk-UA" sz="1600" b="1">
                    <a:latin typeface="Georgia" pitchFamily="18" charset="0"/>
                    <a:cs typeface="Arial" charset="0"/>
                  </a:rPr>
                  <a:t>матеріалу</a:t>
                </a:r>
                <a:endParaRPr lang="ru-RU" sz="1600" b="1">
                  <a:latin typeface="Georgia" pitchFamily="18" charset="0"/>
                  <a:cs typeface="Arial" charset="0"/>
                </a:endParaRPr>
              </a:p>
            </p:txBody>
          </p:sp>
          <p:sp>
            <p:nvSpPr>
              <p:cNvPr id="21517" name="TextBox 8"/>
              <p:cNvSpPr txBox="1">
                <a:spLocks noChangeArrowheads="1"/>
              </p:cNvSpPr>
              <p:nvPr/>
            </p:nvSpPr>
            <p:spPr bwMode="auto">
              <a:xfrm>
                <a:off x="1895" y="2214"/>
                <a:ext cx="1145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buFont typeface="Wingdings" pitchFamily="2" charset="2"/>
                  <a:buNone/>
                </a:pPr>
                <a:r>
                  <a:rPr lang="uk-UA" sz="1600" b="1">
                    <a:latin typeface="Georgia" pitchFamily="18" charset="0"/>
                    <a:cs typeface="Arial" charset="0"/>
                  </a:rPr>
                  <a:t>Конспектування</a:t>
                </a:r>
                <a:endParaRPr lang="ru-RU" sz="1600" b="1">
                  <a:latin typeface="Georgia" pitchFamily="18" charset="0"/>
                  <a:cs typeface="Arial" charset="0"/>
                </a:endParaRPr>
              </a:p>
            </p:txBody>
          </p:sp>
          <p:sp>
            <p:nvSpPr>
              <p:cNvPr id="21518" name="TextBox 11"/>
              <p:cNvSpPr txBox="1">
                <a:spLocks noChangeArrowheads="1"/>
              </p:cNvSpPr>
              <p:nvPr/>
            </p:nvSpPr>
            <p:spPr bwMode="auto">
              <a:xfrm>
                <a:off x="4571" y="1355"/>
                <a:ext cx="998" cy="14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uk-UA" b="1" i="1">
                    <a:latin typeface="Georgia" pitchFamily="18" charset="0"/>
                    <a:cs typeface="Arial" charset="0"/>
                  </a:rPr>
                  <a:t>Уроки</a:t>
                </a:r>
              </a:p>
              <a:p>
                <a:pPr>
                  <a:buFont typeface="Wingdings" pitchFamily="2" charset="2"/>
                  <a:buChar char="v"/>
                </a:pPr>
                <a:r>
                  <a:rPr lang="uk-UA" sz="1600">
                    <a:latin typeface="Georgia" pitchFamily="18" charset="0"/>
                    <a:cs typeface="Arial" charset="0"/>
                  </a:rPr>
                  <a:t>Семінари</a:t>
                </a:r>
              </a:p>
              <a:p>
                <a:pPr>
                  <a:buFont typeface="Wingdings" pitchFamily="2" charset="2"/>
                  <a:buChar char="v"/>
                </a:pPr>
                <a:r>
                  <a:rPr lang="uk-UA" sz="1600">
                    <a:latin typeface="Georgia" pitchFamily="18" charset="0"/>
                    <a:cs typeface="Arial" charset="0"/>
                  </a:rPr>
                  <a:t>Конференції</a:t>
                </a:r>
              </a:p>
              <a:p>
                <a:pPr>
                  <a:buFont typeface="Wingdings" pitchFamily="2" charset="2"/>
                  <a:buChar char="v"/>
                </a:pPr>
                <a:r>
                  <a:rPr lang="uk-UA" sz="1600">
                    <a:latin typeface="Georgia" pitchFamily="18" charset="0"/>
                    <a:cs typeface="Arial" charset="0"/>
                  </a:rPr>
                  <a:t>Диспути</a:t>
                </a:r>
              </a:p>
              <a:p>
                <a:pPr>
                  <a:buFont typeface="Wingdings" pitchFamily="2" charset="2"/>
                  <a:buChar char="v"/>
                </a:pPr>
                <a:r>
                  <a:rPr lang="uk-UA" sz="1600">
                    <a:latin typeface="Georgia" pitchFamily="18" charset="0"/>
                    <a:cs typeface="Arial" charset="0"/>
                  </a:rPr>
                  <a:t>Дослідження</a:t>
                </a:r>
              </a:p>
              <a:p>
                <a:pPr>
                  <a:buFont typeface="Wingdings" pitchFamily="2" charset="2"/>
                  <a:buChar char="v"/>
                </a:pPr>
                <a:r>
                  <a:rPr lang="uk-UA" sz="1600">
                    <a:latin typeface="Georgia" pitchFamily="18" charset="0"/>
                    <a:cs typeface="Arial" charset="0"/>
                  </a:rPr>
                  <a:t>Змагання</a:t>
                </a:r>
              </a:p>
              <a:p>
                <a:pPr>
                  <a:buFont typeface="Wingdings" pitchFamily="2" charset="2"/>
                  <a:buChar char="v"/>
                </a:pPr>
                <a:r>
                  <a:rPr lang="uk-UA" sz="1600">
                    <a:latin typeface="Georgia" pitchFamily="18" charset="0"/>
                    <a:cs typeface="Arial" charset="0"/>
                  </a:rPr>
                  <a:t>Подорожі</a:t>
                </a:r>
              </a:p>
              <a:p>
                <a:pPr>
                  <a:buFont typeface="Wingdings" pitchFamily="2" charset="2"/>
                  <a:buChar char="v"/>
                </a:pPr>
                <a:r>
                  <a:rPr lang="uk-UA" sz="1600">
                    <a:latin typeface="Georgia" pitchFamily="18" charset="0"/>
                    <a:cs typeface="Arial" charset="0"/>
                  </a:rPr>
                  <a:t>Презентації</a:t>
                </a:r>
              </a:p>
              <a:p>
                <a:pPr>
                  <a:buFont typeface="Wingdings" pitchFamily="2" charset="2"/>
                  <a:buChar char="v"/>
                </a:pPr>
                <a:endParaRPr lang="ru-RU" sz="1400">
                  <a:latin typeface="Georgia" pitchFamily="18" charset="0"/>
                  <a:cs typeface="Arial" charset="0"/>
                </a:endParaRPr>
              </a:p>
            </p:txBody>
          </p:sp>
        </p:grpSp>
        <p:pic>
          <p:nvPicPr>
            <p:cNvPr id="21509" name="Picture 5" descr="O_chevron001"/>
            <p:cNvPicPr>
              <a:picLocks noChangeAspect="1" noChangeArrowheads="1"/>
            </p:cNvPicPr>
            <p:nvPr/>
          </p:nvPicPr>
          <p:blipFill>
            <a:blip r:embed="rId3">
              <a:lum bright="6000" contrast="42000"/>
              <a:grayscl/>
            </a:blip>
            <a:srcRect/>
            <a:stretch>
              <a:fillRect/>
            </a:stretch>
          </p:blipFill>
          <p:spPr bwMode="auto">
            <a:xfrm rot="5400000">
              <a:off x="3636776" y="691816"/>
              <a:ext cx="517525" cy="1239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074" name="Picture 2" descr="H:\вчитель\109OLYMP\PB04000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773099" y="4185744"/>
            <a:ext cx="2509291" cy="1881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29" name="Group 34"/>
          <p:cNvGrpSpPr>
            <a:grpSpLocks/>
          </p:cNvGrpSpPr>
          <p:nvPr/>
        </p:nvGrpSpPr>
        <p:grpSpPr bwMode="auto">
          <a:xfrm>
            <a:off x="684213" y="549275"/>
            <a:ext cx="7943850" cy="3617913"/>
            <a:chOff x="431" y="346"/>
            <a:chExt cx="5004" cy="2279"/>
          </a:xfrm>
        </p:grpSpPr>
        <p:sp>
          <p:nvSpPr>
            <p:cNvPr id="22531" name="Rectangle 31"/>
            <p:cNvSpPr>
              <a:spLocks noChangeArrowheads="1"/>
            </p:cNvSpPr>
            <p:nvPr/>
          </p:nvSpPr>
          <p:spPr bwMode="auto">
            <a:xfrm>
              <a:off x="2608" y="1298"/>
              <a:ext cx="2827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uk-UA" b="1"/>
                <a:t>зміни стилю роботи вчителів, розв'язуваних ними завдань</a:t>
              </a:r>
            </a:p>
          </p:txBody>
        </p:sp>
        <p:grpSp>
          <p:nvGrpSpPr>
            <p:cNvPr id="22532" name="Group 33"/>
            <p:cNvGrpSpPr>
              <a:grpSpLocks/>
            </p:cNvGrpSpPr>
            <p:nvPr/>
          </p:nvGrpSpPr>
          <p:grpSpPr bwMode="auto">
            <a:xfrm>
              <a:off x="431" y="346"/>
              <a:ext cx="4581" cy="2279"/>
              <a:chOff x="476" y="663"/>
              <a:chExt cx="4581" cy="2279"/>
            </a:xfrm>
          </p:grpSpPr>
          <p:grpSp>
            <p:nvGrpSpPr>
              <p:cNvPr id="22533" name="Group 28"/>
              <p:cNvGrpSpPr>
                <a:grpSpLocks/>
              </p:cNvGrpSpPr>
              <p:nvPr/>
            </p:nvGrpSpPr>
            <p:grpSpPr bwMode="auto">
              <a:xfrm>
                <a:off x="476" y="663"/>
                <a:ext cx="2131" cy="2279"/>
                <a:chOff x="1516" y="845"/>
                <a:chExt cx="2131" cy="2279"/>
              </a:xfrm>
            </p:grpSpPr>
            <p:sp>
              <p:nvSpPr>
                <p:cNvPr id="22537" name="Oval 6"/>
                <p:cNvSpPr>
                  <a:spLocks noChangeArrowheads="1"/>
                </p:cNvSpPr>
                <p:nvPr/>
              </p:nvSpPr>
              <p:spPr bwMode="gray">
                <a:xfrm>
                  <a:off x="1516" y="1082"/>
                  <a:ext cx="1806" cy="1870"/>
                </a:xfrm>
                <a:prstGeom prst="ellipse">
                  <a:avLst/>
                </a:prstGeom>
                <a:noFill/>
                <a:ln w="57150">
                  <a:solidFill>
                    <a:schemeClr val="tx2">
                      <a:alpha val="39999"/>
                    </a:schemeClr>
                  </a:solidFill>
                  <a:round/>
                  <a:headEnd/>
                  <a:tailEnd/>
                </a:ln>
                <a:scene3d>
                  <a:camera prst="legacyPerspectiveFront"/>
                  <a:lightRig rig="legacyFlat3" dir="r"/>
                </a:scene3d>
                <a:sp3d extrusionH="430200" prstMaterial="legacyPlastic">
                  <a:bevelT w="13500" h="13500" prst="angle"/>
                  <a:bevelB w="13500" h="13500" prst="angle"/>
                  <a:extrusionClr>
                    <a:schemeClr val="accent2"/>
                  </a:extrusionClr>
                </a:sp3d>
              </p:spPr>
              <p:txBody>
                <a:bodyPr wrap="none" anchor="ctr">
                  <a:flatTx/>
                </a:bodyPr>
                <a:lstStyle/>
                <a:p>
                  <a:endParaRPr lang="ru-RU"/>
                </a:p>
              </p:txBody>
            </p:sp>
            <p:grpSp>
              <p:nvGrpSpPr>
                <p:cNvPr id="22538" name="Group 9"/>
                <p:cNvGrpSpPr>
                  <a:grpSpLocks/>
                </p:cNvGrpSpPr>
                <p:nvPr/>
              </p:nvGrpSpPr>
              <p:grpSpPr bwMode="auto">
                <a:xfrm>
                  <a:off x="2460" y="845"/>
                  <a:ext cx="624" cy="610"/>
                  <a:chOff x="480" y="1200"/>
                  <a:chExt cx="1042" cy="1019"/>
                </a:xfrm>
              </p:grpSpPr>
              <p:grpSp>
                <p:nvGrpSpPr>
                  <p:cNvPr id="22549" name="Group 10"/>
                  <p:cNvGrpSpPr>
                    <a:grpSpLocks/>
                  </p:cNvGrpSpPr>
                  <p:nvPr/>
                </p:nvGrpSpPr>
                <p:grpSpPr bwMode="auto">
                  <a:xfrm>
                    <a:off x="480" y="1200"/>
                    <a:ext cx="1042" cy="1019"/>
                    <a:chOff x="480" y="1200"/>
                    <a:chExt cx="1042" cy="1019"/>
                  </a:xfrm>
                </p:grpSpPr>
                <p:pic>
                  <p:nvPicPr>
                    <p:cNvPr id="22551" name="Picture 11" descr="circuler_1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"/>
                    <a:srcRect/>
                    <a:stretch>
                      <a:fillRect/>
                    </a:stretch>
                  </p:blipFill>
                  <p:spPr bwMode="gray">
                    <a:xfrm>
                      <a:off x="480" y="1200"/>
                      <a:ext cx="1042" cy="1016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sp>
                  <p:nvSpPr>
                    <p:cNvPr id="24588" name="Oval 12"/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480" y="1200"/>
                      <a:ext cx="1035" cy="1019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chemeClr val="accent2">
                            <a:alpha val="55000"/>
                          </a:schemeClr>
                        </a:gs>
                        <a:gs pos="50000">
                          <a:schemeClr val="accent2">
                            <a:gamma/>
                            <a:shade val="66275"/>
                            <a:invGamma/>
                            <a:alpha val="89999"/>
                          </a:schemeClr>
                        </a:gs>
                        <a:gs pos="100000">
                          <a:schemeClr val="accent2">
                            <a:alpha val="55000"/>
                          </a:schemeClr>
                        </a:gs>
                      </a:gsLst>
                      <a:lin ang="5400000" scaled="1"/>
                    </a:gradFill>
                    <a:ln w="9525" algn="ctr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pic>
                <p:nvPicPr>
                  <p:cNvPr id="22550" name="Picture 13" descr="Picture2"/>
                  <p:cNvPicPr>
                    <a:picLocks noChangeAspect="1" noChangeArrowheads="1"/>
                  </p:cNvPicPr>
                  <p:nvPr/>
                </p:nvPicPr>
                <p:blipFill>
                  <a:blip r:embed="rId3"/>
                  <a:srcRect/>
                  <a:stretch>
                    <a:fillRect/>
                  </a:stretch>
                </p:blipFill>
                <p:spPr bwMode="gray">
                  <a:xfrm>
                    <a:off x="584" y="1210"/>
                    <a:ext cx="823" cy="36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  <p:grpSp>
              <p:nvGrpSpPr>
                <p:cNvPr id="22539" name="Group 15"/>
                <p:cNvGrpSpPr>
                  <a:grpSpLocks/>
                </p:cNvGrpSpPr>
                <p:nvPr/>
              </p:nvGrpSpPr>
              <p:grpSpPr bwMode="auto">
                <a:xfrm>
                  <a:off x="3023" y="1709"/>
                  <a:ext cx="624" cy="610"/>
                  <a:chOff x="480" y="1200"/>
                  <a:chExt cx="1042" cy="1019"/>
                </a:xfrm>
              </p:grpSpPr>
              <p:grpSp>
                <p:nvGrpSpPr>
                  <p:cNvPr id="22545" name="Group 16"/>
                  <p:cNvGrpSpPr>
                    <a:grpSpLocks/>
                  </p:cNvGrpSpPr>
                  <p:nvPr/>
                </p:nvGrpSpPr>
                <p:grpSpPr bwMode="auto">
                  <a:xfrm>
                    <a:off x="480" y="1200"/>
                    <a:ext cx="1042" cy="1019"/>
                    <a:chOff x="480" y="1200"/>
                    <a:chExt cx="1042" cy="1019"/>
                  </a:xfrm>
                </p:grpSpPr>
                <p:pic>
                  <p:nvPicPr>
                    <p:cNvPr id="22547" name="Picture 17" descr="circuler_1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"/>
                    <a:srcRect/>
                    <a:stretch>
                      <a:fillRect/>
                    </a:stretch>
                  </p:blipFill>
                  <p:spPr bwMode="gray">
                    <a:xfrm>
                      <a:off x="480" y="1200"/>
                      <a:ext cx="1042" cy="1016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sp>
                  <p:nvSpPr>
                    <p:cNvPr id="24594" name="Oval 18"/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480" y="1200"/>
                      <a:ext cx="1035" cy="1019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chemeClr val="accent2">
                            <a:alpha val="55000"/>
                          </a:schemeClr>
                        </a:gs>
                        <a:gs pos="50000">
                          <a:schemeClr val="accent2">
                            <a:gamma/>
                            <a:shade val="66275"/>
                            <a:invGamma/>
                            <a:alpha val="89999"/>
                          </a:schemeClr>
                        </a:gs>
                        <a:gs pos="100000">
                          <a:schemeClr val="accent2">
                            <a:alpha val="55000"/>
                          </a:schemeClr>
                        </a:gs>
                      </a:gsLst>
                      <a:lin ang="5400000" scaled="1"/>
                    </a:gradFill>
                    <a:ln w="9525" algn="ctr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pic>
                <p:nvPicPr>
                  <p:cNvPr id="22546" name="Picture 19" descr="Picture2"/>
                  <p:cNvPicPr>
                    <a:picLocks noChangeAspect="1" noChangeArrowheads="1"/>
                  </p:cNvPicPr>
                  <p:nvPr/>
                </p:nvPicPr>
                <p:blipFill>
                  <a:blip r:embed="rId3"/>
                  <a:srcRect/>
                  <a:stretch>
                    <a:fillRect/>
                  </a:stretch>
                </p:blipFill>
                <p:spPr bwMode="gray">
                  <a:xfrm>
                    <a:off x="584" y="1210"/>
                    <a:ext cx="823" cy="36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  <p:grpSp>
              <p:nvGrpSpPr>
                <p:cNvPr id="22540" name="Group 21"/>
                <p:cNvGrpSpPr>
                  <a:grpSpLocks/>
                </p:cNvGrpSpPr>
                <p:nvPr/>
              </p:nvGrpSpPr>
              <p:grpSpPr bwMode="auto">
                <a:xfrm>
                  <a:off x="2460" y="2514"/>
                  <a:ext cx="624" cy="610"/>
                  <a:chOff x="480" y="1200"/>
                  <a:chExt cx="1042" cy="1019"/>
                </a:xfrm>
              </p:grpSpPr>
              <p:grpSp>
                <p:nvGrpSpPr>
                  <p:cNvPr id="22541" name="Group 22"/>
                  <p:cNvGrpSpPr>
                    <a:grpSpLocks/>
                  </p:cNvGrpSpPr>
                  <p:nvPr/>
                </p:nvGrpSpPr>
                <p:grpSpPr bwMode="auto">
                  <a:xfrm>
                    <a:off x="480" y="1200"/>
                    <a:ext cx="1042" cy="1019"/>
                    <a:chOff x="480" y="1200"/>
                    <a:chExt cx="1042" cy="1019"/>
                  </a:xfrm>
                </p:grpSpPr>
                <p:pic>
                  <p:nvPicPr>
                    <p:cNvPr id="22543" name="Picture 23" descr="circuler_1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"/>
                    <a:srcRect/>
                    <a:stretch>
                      <a:fillRect/>
                    </a:stretch>
                  </p:blipFill>
                  <p:spPr bwMode="gray">
                    <a:xfrm>
                      <a:off x="480" y="1200"/>
                      <a:ext cx="1042" cy="1016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sp>
                  <p:nvSpPr>
                    <p:cNvPr id="24600" name="Oval 24"/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480" y="1200"/>
                      <a:ext cx="1035" cy="1019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chemeClr val="accent2">
                            <a:alpha val="55000"/>
                          </a:schemeClr>
                        </a:gs>
                        <a:gs pos="50000">
                          <a:schemeClr val="accent2">
                            <a:gamma/>
                            <a:shade val="66275"/>
                            <a:invGamma/>
                            <a:alpha val="89999"/>
                          </a:schemeClr>
                        </a:gs>
                        <a:gs pos="100000">
                          <a:schemeClr val="accent2">
                            <a:alpha val="55000"/>
                          </a:schemeClr>
                        </a:gs>
                      </a:gsLst>
                      <a:lin ang="5400000" scaled="1"/>
                    </a:gradFill>
                    <a:ln w="9525" algn="ctr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pic>
                <p:nvPicPr>
                  <p:cNvPr id="22542" name="Picture 25" descr="Picture2"/>
                  <p:cNvPicPr>
                    <a:picLocks noChangeAspect="1" noChangeArrowheads="1"/>
                  </p:cNvPicPr>
                  <p:nvPr/>
                </p:nvPicPr>
                <p:blipFill>
                  <a:blip r:embed="rId3"/>
                  <a:srcRect/>
                  <a:stretch>
                    <a:fillRect/>
                  </a:stretch>
                </p:blipFill>
                <p:spPr bwMode="gray">
                  <a:xfrm>
                    <a:off x="584" y="1210"/>
                    <a:ext cx="823" cy="36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</p:grpSp>
          <p:sp>
            <p:nvSpPr>
              <p:cNvPr id="22534" name="Прямоугольник 1"/>
              <p:cNvSpPr>
                <a:spLocks noChangeArrowheads="1"/>
              </p:cNvSpPr>
              <p:nvPr/>
            </p:nvSpPr>
            <p:spPr bwMode="auto">
              <a:xfrm>
                <a:off x="553" y="1394"/>
                <a:ext cx="1465" cy="10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uk-UA" sz="1600" b="1">
                    <a:latin typeface="Georgia" pitchFamily="18" charset="0"/>
                    <a:cs typeface="Arial" charset="0"/>
                  </a:rPr>
                  <a:t>Використання  нових технологій  у навчальному процесі  призводить  до</a:t>
                </a:r>
              </a:p>
              <a:p>
                <a:pPr algn="ctr">
                  <a:lnSpc>
                    <a:spcPct val="150000"/>
                  </a:lnSpc>
                </a:pPr>
                <a:endParaRPr lang="uk-UA" sz="1600" b="1">
                  <a:latin typeface="Georgia" pitchFamily="18" charset="0"/>
                  <a:cs typeface="Arial" charset="0"/>
                </a:endParaRPr>
              </a:p>
            </p:txBody>
          </p:sp>
          <p:sp>
            <p:nvSpPr>
              <p:cNvPr id="22535" name="Rectangle 30"/>
              <p:cNvSpPr>
                <a:spLocks noChangeArrowheads="1"/>
              </p:cNvSpPr>
              <p:nvPr/>
            </p:nvSpPr>
            <p:spPr bwMode="auto">
              <a:xfrm>
                <a:off x="2064" y="754"/>
                <a:ext cx="2810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buFont typeface="Wingdings" pitchFamily="2" charset="2"/>
                  <a:buNone/>
                </a:pPr>
                <a:r>
                  <a:rPr lang="uk-UA" b="1"/>
                  <a:t>розвитку нових педагогічних методів</a:t>
                </a:r>
              </a:p>
              <a:p>
                <a:pPr>
                  <a:buFont typeface="Wingdings" pitchFamily="2" charset="2"/>
                  <a:buNone/>
                </a:pPr>
                <a:r>
                  <a:rPr lang="uk-UA" b="1"/>
                  <a:t>і прийомів</a:t>
                </a:r>
              </a:p>
            </p:txBody>
          </p:sp>
          <p:sp>
            <p:nvSpPr>
              <p:cNvPr id="22536" name="Rectangle 32"/>
              <p:cNvSpPr>
                <a:spLocks noChangeArrowheads="1"/>
              </p:cNvSpPr>
              <p:nvPr/>
            </p:nvSpPr>
            <p:spPr bwMode="auto">
              <a:xfrm>
                <a:off x="2076" y="2561"/>
                <a:ext cx="2981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buFont typeface="Wingdings" pitchFamily="2" charset="2"/>
                  <a:buNone/>
                </a:pPr>
                <a:r>
                  <a:rPr lang="uk-UA" b="1"/>
                  <a:t>структурних змін у педагогічній системі</a:t>
                </a:r>
              </a:p>
            </p:txBody>
          </p:sp>
        </p:grpSp>
      </p:grpSp>
      <p:pic>
        <p:nvPicPr>
          <p:cNvPr id="22530" name="Picture 7" descr="F:\Лєна\шаблони\conference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76600" y="4076700"/>
            <a:ext cx="2447925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3" name="Group 24"/>
          <p:cNvGrpSpPr>
            <a:grpSpLocks/>
          </p:cNvGrpSpPr>
          <p:nvPr/>
        </p:nvGrpSpPr>
        <p:grpSpPr bwMode="auto">
          <a:xfrm>
            <a:off x="1835150" y="620713"/>
            <a:ext cx="7235825" cy="5472112"/>
            <a:chOff x="1169" y="709"/>
            <a:chExt cx="4545" cy="3129"/>
          </a:xfrm>
        </p:grpSpPr>
        <p:grpSp>
          <p:nvGrpSpPr>
            <p:cNvPr id="23555" name="Group 22"/>
            <p:cNvGrpSpPr>
              <a:grpSpLocks/>
            </p:cNvGrpSpPr>
            <p:nvPr/>
          </p:nvGrpSpPr>
          <p:grpSpPr bwMode="auto">
            <a:xfrm>
              <a:off x="1338" y="709"/>
              <a:ext cx="4087" cy="3129"/>
              <a:chOff x="1338" y="709"/>
              <a:chExt cx="4087" cy="3129"/>
            </a:xfrm>
          </p:grpSpPr>
          <p:sp>
            <p:nvSpPr>
              <p:cNvPr id="26629" name="Freeform 5"/>
              <p:cNvSpPr>
                <a:spLocks/>
              </p:cNvSpPr>
              <p:nvPr/>
            </p:nvSpPr>
            <p:spPr bwMode="gray">
              <a:xfrm flipH="1">
                <a:off x="1471" y="709"/>
                <a:ext cx="1847" cy="1445"/>
              </a:xfrm>
              <a:custGeom>
                <a:avLst/>
                <a:gdLst/>
                <a:ahLst/>
                <a:cxnLst>
                  <a:cxn ang="0">
                    <a:pos x="303" y="1008"/>
                  </a:cxn>
                  <a:cxn ang="0">
                    <a:pos x="1299" y="1008"/>
                  </a:cxn>
                  <a:cxn ang="0">
                    <a:pos x="1296" y="315"/>
                  </a:cxn>
                  <a:cxn ang="0">
                    <a:pos x="942" y="0"/>
                  </a:cxn>
                  <a:cxn ang="0">
                    <a:pos x="3" y="0"/>
                  </a:cxn>
                  <a:cxn ang="0">
                    <a:pos x="0" y="723"/>
                  </a:cxn>
                  <a:cxn ang="0">
                    <a:pos x="303" y="1008"/>
                  </a:cxn>
                </a:cxnLst>
                <a:rect l="0" t="0" r="r" b="b"/>
                <a:pathLst>
                  <a:path w="1299" h="1008">
                    <a:moveTo>
                      <a:pt x="303" y="1008"/>
                    </a:moveTo>
                    <a:cubicBezTo>
                      <a:pt x="801" y="1008"/>
                      <a:pt x="1299" y="1008"/>
                      <a:pt x="1299" y="1008"/>
                    </a:cubicBezTo>
                    <a:cubicBezTo>
                      <a:pt x="1299" y="1008"/>
                      <a:pt x="1297" y="661"/>
                      <a:pt x="1296" y="315"/>
                    </a:cubicBezTo>
                    <a:cubicBezTo>
                      <a:pt x="1290" y="150"/>
                      <a:pt x="1161" y="0"/>
                      <a:pt x="942" y="0"/>
                    </a:cubicBezTo>
                    <a:cubicBezTo>
                      <a:pt x="472" y="0"/>
                      <a:pt x="3" y="0"/>
                      <a:pt x="3" y="0"/>
                    </a:cubicBezTo>
                    <a:cubicBezTo>
                      <a:pt x="3" y="0"/>
                      <a:pt x="1" y="361"/>
                      <a:pt x="0" y="723"/>
                    </a:cubicBezTo>
                    <a:cubicBezTo>
                      <a:pt x="0" y="915"/>
                      <a:pt x="144" y="1002"/>
                      <a:pt x="303" y="1008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accent1">
                      <a:gamma/>
                      <a:shade val="69804"/>
                      <a:invGamma/>
                    </a:schemeClr>
                  </a:gs>
                  <a:gs pos="100000">
                    <a:schemeClr val="accent1"/>
                  </a:gs>
                </a:gsLst>
                <a:lin ang="18900000" scaled="1"/>
              </a:gradFill>
              <a:ln w="28575" cmpd="sng">
                <a:solidFill>
                  <a:srgbClr val="F8F8F8"/>
                </a:solidFill>
                <a:round/>
                <a:headEnd/>
                <a:tailEnd/>
              </a:ln>
              <a:effectLst>
                <a:outerShdw dist="107763" dir="2700000" algn="ctr" rotWithShape="0">
                  <a:srgbClr val="1C1C1C">
                    <a:alpha val="50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630" name="Freeform 6"/>
              <p:cNvSpPr>
                <a:spLocks/>
              </p:cNvSpPr>
              <p:nvPr/>
            </p:nvSpPr>
            <p:spPr bwMode="gray">
              <a:xfrm>
                <a:off x="3528" y="709"/>
                <a:ext cx="1847" cy="1445"/>
              </a:xfrm>
              <a:custGeom>
                <a:avLst/>
                <a:gdLst/>
                <a:ahLst/>
                <a:cxnLst>
                  <a:cxn ang="0">
                    <a:pos x="303" y="1008"/>
                  </a:cxn>
                  <a:cxn ang="0">
                    <a:pos x="1299" y="1008"/>
                  </a:cxn>
                  <a:cxn ang="0">
                    <a:pos x="1296" y="315"/>
                  </a:cxn>
                  <a:cxn ang="0">
                    <a:pos x="942" y="0"/>
                  </a:cxn>
                  <a:cxn ang="0">
                    <a:pos x="3" y="0"/>
                  </a:cxn>
                  <a:cxn ang="0">
                    <a:pos x="0" y="723"/>
                  </a:cxn>
                  <a:cxn ang="0">
                    <a:pos x="303" y="1008"/>
                  </a:cxn>
                </a:cxnLst>
                <a:rect l="0" t="0" r="r" b="b"/>
                <a:pathLst>
                  <a:path w="1299" h="1008">
                    <a:moveTo>
                      <a:pt x="303" y="1008"/>
                    </a:moveTo>
                    <a:cubicBezTo>
                      <a:pt x="801" y="1008"/>
                      <a:pt x="1299" y="1008"/>
                      <a:pt x="1299" y="1008"/>
                    </a:cubicBezTo>
                    <a:cubicBezTo>
                      <a:pt x="1299" y="1008"/>
                      <a:pt x="1297" y="661"/>
                      <a:pt x="1296" y="315"/>
                    </a:cubicBezTo>
                    <a:cubicBezTo>
                      <a:pt x="1290" y="150"/>
                      <a:pt x="1161" y="0"/>
                      <a:pt x="942" y="0"/>
                    </a:cubicBezTo>
                    <a:cubicBezTo>
                      <a:pt x="472" y="0"/>
                      <a:pt x="3" y="0"/>
                      <a:pt x="3" y="0"/>
                    </a:cubicBezTo>
                    <a:cubicBezTo>
                      <a:pt x="3" y="0"/>
                      <a:pt x="1" y="361"/>
                      <a:pt x="0" y="723"/>
                    </a:cubicBezTo>
                    <a:cubicBezTo>
                      <a:pt x="0" y="915"/>
                      <a:pt x="144" y="1002"/>
                      <a:pt x="303" y="1008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accent2">
                      <a:gamma/>
                      <a:shade val="80000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28575" cmpd="sng">
                <a:solidFill>
                  <a:srgbClr val="F8F8F8"/>
                </a:solidFill>
                <a:round/>
                <a:headEnd/>
                <a:tailEnd/>
              </a:ln>
              <a:effectLst>
                <a:outerShdw dist="107763" dir="2700000" algn="ctr" rotWithShape="0">
                  <a:srgbClr val="1C1C1C">
                    <a:alpha val="50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631" name="Freeform 7"/>
              <p:cNvSpPr>
                <a:spLocks/>
              </p:cNvSpPr>
              <p:nvPr/>
            </p:nvSpPr>
            <p:spPr bwMode="gray">
              <a:xfrm>
                <a:off x="1471" y="2393"/>
                <a:ext cx="1847" cy="1445"/>
              </a:xfrm>
              <a:custGeom>
                <a:avLst/>
                <a:gdLst/>
                <a:ahLst/>
                <a:cxnLst>
                  <a:cxn ang="0">
                    <a:pos x="303" y="1008"/>
                  </a:cxn>
                  <a:cxn ang="0">
                    <a:pos x="1299" y="1008"/>
                  </a:cxn>
                  <a:cxn ang="0">
                    <a:pos x="1296" y="315"/>
                  </a:cxn>
                  <a:cxn ang="0">
                    <a:pos x="942" y="0"/>
                  </a:cxn>
                  <a:cxn ang="0">
                    <a:pos x="3" y="0"/>
                  </a:cxn>
                  <a:cxn ang="0">
                    <a:pos x="0" y="723"/>
                  </a:cxn>
                  <a:cxn ang="0">
                    <a:pos x="303" y="1008"/>
                  </a:cxn>
                </a:cxnLst>
                <a:rect l="0" t="0" r="r" b="b"/>
                <a:pathLst>
                  <a:path w="1299" h="1008">
                    <a:moveTo>
                      <a:pt x="303" y="1008"/>
                    </a:moveTo>
                    <a:cubicBezTo>
                      <a:pt x="801" y="1008"/>
                      <a:pt x="1299" y="1008"/>
                      <a:pt x="1299" y="1008"/>
                    </a:cubicBezTo>
                    <a:cubicBezTo>
                      <a:pt x="1299" y="1008"/>
                      <a:pt x="1297" y="661"/>
                      <a:pt x="1296" y="315"/>
                    </a:cubicBezTo>
                    <a:cubicBezTo>
                      <a:pt x="1290" y="150"/>
                      <a:pt x="1161" y="0"/>
                      <a:pt x="942" y="0"/>
                    </a:cubicBezTo>
                    <a:cubicBezTo>
                      <a:pt x="472" y="0"/>
                      <a:pt x="3" y="0"/>
                      <a:pt x="3" y="0"/>
                    </a:cubicBezTo>
                    <a:cubicBezTo>
                      <a:pt x="3" y="0"/>
                      <a:pt x="1" y="361"/>
                      <a:pt x="0" y="723"/>
                    </a:cubicBezTo>
                    <a:cubicBezTo>
                      <a:pt x="0" y="915"/>
                      <a:pt x="144" y="1002"/>
                      <a:pt x="303" y="1008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chemeClr val="folHlink">
                      <a:gamma/>
                      <a:shade val="76078"/>
                      <a:invGamma/>
                    </a:schemeClr>
                  </a:gs>
                </a:gsLst>
                <a:lin ang="18900000" scaled="1"/>
              </a:gradFill>
              <a:ln w="28575" cmpd="sng">
                <a:solidFill>
                  <a:srgbClr val="F8F8F8"/>
                </a:solidFill>
                <a:round/>
                <a:headEnd/>
                <a:tailEnd/>
              </a:ln>
              <a:effectLst>
                <a:outerShdw dist="107763" dir="2700000" algn="ctr" rotWithShape="0">
                  <a:srgbClr val="1C1C1C">
                    <a:alpha val="50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632" name="Freeform 8"/>
              <p:cNvSpPr>
                <a:spLocks/>
              </p:cNvSpPr>
              <p:nvPr/>
            </p:nvSpPr>
            <p:spPr bwMode="gray">
              <a:xfrm flipH="1">
                <a:off x="3528" y="2393"/>
                <a:ext cx="1847" cy="1445"/>
              </a:xfrm>
              <a:custGeom>
                <a:avLst/>
                <a:gdLst/>
                <a:ahLst/>
                <a:cxnLst>
                  <a:cxn ang="0">
                    <a:pos x="303" y="1008"/>
                  </a:cxn>
                  <a:cxn ang="0">
                    <a:pos x="1299" y="1008"/>
                  </a:cxn>
                  <a:cxn ang="0">
                    <a:pos x="1296" y="315"/>
                  </a:cxn>
                  <a:cxn ang="0">
                    <a:pos x="942" y="0"/>
                  </a:cxn>
                  <a:cxn ang="0">
                    <a:pos x="3" y="0"/>
                  </a:cxn>
                  <a:cxn ang="0">
                    <a:pos x="0" y="723"/>
                  </a:cxn>
                  <a:cxn ang="0">
                    <a:pos x="303" y="1008"/>
                  </a:cxn>
                </a:cxnLst>
                <a:rect l="0" t="0" r="r" b="b"/>
                <a:pathLst>
                  <a:path w="1299" h="1008">
                    <a:moveTo>
                      <a:pt x="303" y="1008"/>
                    </a:moveTo>
                    <a:cubicBezTo>
                      <a:pt x="801" y="1008"/>
                      <a:pt x="1299" y="1008"/>
                      <a:pt x="1299" y="1008"/>
                    </a:cubicBezTo>
                    <a:cubicBezTo>
                      <a:pt x="1299" y="1008"/>
                      <a:pt x="1297" y="661"/>
                      <a:pt x="1296" y="315"/>
                    </a:cubicBezTo>
                    <a:cubicBezTo>
                      <a:pt x="1290" y="150"/>
                      <a:pt x="1161" y="0"/>
                      <a:pt x="942" y="0"/>
                    </a:cubicBezTo>
                    <a:cubicBezTo>
                      <a:pt x="472" y="0"/>
                      <a:pt x="3" y="0"/>
                      <a:pt x="3" y="0"/>
                    </a:cubicBezTo>
                    <a:cubicBezTo>
                      <a:pt x="3" y="0"/>
                      <a:pt x="1" y="361"/>
                      <a:pt x="0" y="723"/>
                    </a:cubicBezTo>
                    <a:cubicBezTo>
                      <a:pt x="0" y="915"/>
                      <a:pt x="144" y="1002"/>
                      <a:pt x="303" y="1008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66275"/>
                      <a:invGamma/>
                    </a:schemeClr>
                  </a:gs>
                </a:gsLst>
                <a:lin ang="18900000" scaled="1"/>
              </a:gradFill>
              <a:ln w="28575" cmpd="sng">
                <a:solidFill>
                  <a:srgbClr val="F8F8F8"/>
                </a:solidFill>
                <a:round/>
                <a:headEnd/>
                <a:tailEnd/>
              </a:ln>
              <a:effectLst>
                <a:outerShdw dist="107763" dir="2700000" algn="ctr" rotWithShape="0">
                  <a:srgbClr val="1C1C1C">
                    <a:alpha val="50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3561" name="Oval 9"/>
              <p:cNvSpPr>
                <a:spLocks noChangeArrowheads="1"/>
              </p:cNvSpPr>
              <p:nvPr/>
            </p:nvSpPr>
            <p:spPr bwMode="gray">
              <a:xfrm>
                <a:off x="2517" y="1389"/>
                <a:ext cx="1860" cy="1741"/>
              </a:xfrm>
              <a:prstGeom prst="ellipse">
                <a:avLst/>
              </a:prstGeom>
              <a:solidFill>
                <a:srgbClr val="FEFFFF">
                  <a:alpha val="5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3562" name="Rectangle 18"/>
              <p:cNvSpPr>
                <a:spLocks noChangeArrowheads="1"/>
              </p:cNvSpPr>
              <p:nvPr/>
            </p:nvSpPr>
            <p:spPr bwMode="auto">
              <a:xfrm>
                <a:off x="1338" y="890"/>
                <a:ext cx="1860" cy="6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uk-UA" b="1"/>
                  <a:t>змінювати форми навчання та види діяльності в межах одного уроку</a:t>
                </a:r>
              </a:p>
            </p:txBody>
          </p:sp>
          <p:sp>
            <p:nvSpPr>
              <p:cNvPr id="23563" name="Rectangle 19"/>
              <p:cNvSpPr>
                <a:spLocks noChangeArrowheads="1"/>
              </p:cNvSpPr>
              <p:nvPr/>
            </p:nvSpPr>
            <p:spPr bwMode="auto">
              <a:xfrm>
                <a:off x="1519" y="2795"/>
                <a:ext cx="1633" cy="8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uk-UA" b="1"/>
                  <a:t>полегшувати підготовку вчителя до уроку та залучати до цього процесу учнів</a:t>
                </a:r>
              </a:p>
            </p:txBody>
          </p:sp>
          <p:sp>
            <p:nvSpPr>
              <p:cNvPr id="23564" name="Rectangle 20"/>
              <p:cNvSpPr>
                <a:spLocks noChangeArrowheads="1"/>
              </p:cNvSpPr>
              <p:nvPr/>
            </p:nvSpPr>
            <p:spPr bwMode="auto">
              <a:xfrm>
                <a:off x="3928" y="2685"/>
                <a:ext cx="1497" cy="10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uk-UA" sz="1600" b="1"/>
                  <a:t>розширювати можливості ілюстративного</a:t>
                </a:r>
              </a:p>
              <a:p>
                <a:pPr algn="ctr"/>
                <a:r>
                  <a:rPr lang="uk-UA" sz="1600" b="1"/>
                  <a:t>супроводу уроку, подавати історичні відомості про видатних вчених</a:t>
                </a:r>
              </a:p>
            </p:txBody>
          </p:sp>
          <p:sp>
            <p:nvSpPr>
              <p:cNvPr id="23565" name="Rectangle 21"/>
              <p:cNvSpPr>
                <a:spLocks noChangeArrowheads="1"/>
              </p:cNvSpPr>
              <p:nvPr/>
            </p:nvSpPr>
            <p:spPr bwMode="auto">
              <a:xfrm>
                <a:off x="3696" y="981"/>
                <a:ext cx="1633" cy="6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uk-UA" b="1"/>
                  <a:t>використовувати передові  інформаційні технології</a:t>
                </a:r>
              </a:p>
            </p:txBody>
          </p:sp>
        </p:grpSp>
        <p:sp>
          <p:nvSpPr>
            <p:cNvPr id="26647" name="TextBox 2"/>
            <p:cNvSpPr txBox="1">
              <a:spLocks noChangeArrowheads="1"/>
            </p:cNvSpPr>
            <p:nvPr/>
          </p:nvSpPr>
          <p:spPr bwMode="auto">
            <a:xfrm>
              <a:off x="1169" y="2169"/>
              <a:ext cx="4545" cy="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uk-UA" sz="2000" b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Georgia" pitchFamily="18" charset="0"/>
                  <a:cs typeface="Arial" charset="0"/>
                </a:rPr>
                <a:t>Використання  мультимедійних технологій</a:t>
              </a:r>
              <a:endParaRPr lang="ru-RU" sz="20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  <a:cs typeface="Arial" charset="0"/>
              </a:endParaRPr>
            </a:p>
          </p:txBody>
        </p:sp>
      </p:grpSp>
      <p:pic>
        <p:nvPicPr>
          <p:cNvPr id="23554" name="Picture 26" descr="23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981075"/>
            <a:ext cx="1668463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Line 5"/>
          <p:cNvSpPr>
            <a:spLocks noChangeShapeType="1"/>
          </p:cNvSpPr>
          <p:nvPr/>
        </p:nvSpPr>
        <p:spPr bwMode="auto">
          <a:xfrm flipV="1">
            <a:off x="2641600" y="1636713"/>
            <a:ext cx="3860800" cy="3427412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4578" name="TextBox 1"/>
          <p:cNvSpPr txBox="1">
            <a:spLocks noChangeArrowheads="1"/>
          </p:cNvSpPr>
          <p:nvPr/>
        </p:nvSpPr>
        <p:spPr bwMode="auto">
          <a:xfrm>
            <a:off x="2555875" y="260350"/>
            <a:ext cx="39766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2800" b="1">
                <a:solidFill>
                  <a:srgbClr val="0000FF"/>
                </a:solidFill>
                <a:latin typeface="Georgia" pitchFamily="18" charset="0"/>
                <a:cs typeface="Arial" charset="0"/>
              </a:rPr>
              <a:t>Сходинками успіху</a:t>
            </a:r>
            <a:endParaRPr lang="ru-RU" sz="2800" b="1">
              <a:solidFill>
                <a:srgbClr val="0000FF"/>
              </a:solidFill>
              <a:latin typeface="Georgia" pitchFamily="18" charset="0"/>
              <a:cs typeface="Arial" charset="0"/>
            </a:endParaRPr>
          </a:p>
        </p:txBody>
      </p:sp>
      <p:sp>
        <p:nvSpPr>
          <p:cNvPr id="142" name="Прямоугольная выноска 141"/>
          <p:cNvSpPr/>
          <p:nvPr/>
        </p:nvSpPr>
        <p:spPr>
          <a:xfrm rot="10800000">
            <a:off x="4572000" y="4221088"/>
            <a:ext cx="3102643" cy="474970"/>
          </a:xfrm>
          <a:prstGeom prst="wedgeRectCallout">
            <a:avLst>
              <a:gd name="adj1" fmla="val 68718"/>
              <a:gd name="adj2" fmla="val 88307"/>
            </a:avLst>
          </a:prstGeom>
          <a:solidFill>
            <a:srgbClr val="FFFF00"/>
          </a:solidFill>
          <a:scene3d>
            <a:camera prst="orthographicFront"/>
            <a:lightRig rig="threePt" dir="t"/>
          </a:scene3d>
          <a:sp3d prstMaterial="translucentPowder">
            <a:bevelT prst="relaxedInset"/>
            <a:bevelB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29" name="Прямоугольная выноска 128"/>
          <p:cNvSpPr/>
          <p:nvPr/>
        </p:nvSpPr>
        <p:spPr>
          <a:xfrm rot="10800000">
            <a:off x="2971707" y="5518221"/>
            <a:ext cx="2519534" cy="379931"/>
          </a:xfrm>
          <a:prstGeom prst="wedgeRectCallout">
            <a:avLst>
              <a:gd name="adj1" fmla="val 54089"/>
              <a:gd name="adj2" fmla="val 158000"/>
            </a:avLst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translucentPowder">
            <a:bevelB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4585" name="Picture 65" descr="light_shadow1"/>
          <p:cNvPicPr>
            <a:picLocks noChangeAspect="1" noChangeArrowheads="1"/>
          </p:cNvPicPr>
          <p:nvPr/>
        </p:nvPicPr>
        <p:blipFill>
          <a:blip r:embed="rId2"/>
          <a:srcRect t="23740"/>
          <a:stretch>
            <a:fillRect/>
          </a:stretch>
        </p:blipFill>
        <p:spPr bwMode="gray">
          <a:xfrm rot="-2569845">
            <a:off x="5384800" y="2589213"/>
            <a:ext cx="114300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9" name="AutoShape 67"/>
          <p:cNvSpPr>
            <a:spLocks noChangeArrowheads="1"/>
          </p:cNvSpPr>
          <p:nvPr/>
        </p:nvSpPr>
        <p:spPr bwMode="gray">
          <a:xfrm>
            <a:off x="2124075" y="4005263"/>
            <a:ext cx="1062038" cy="369887"/>
          </a:xfrm>
          <a:prstGeom prst="roundRect">
            <a:avLst>
              <a:gd name="adj" fmla="val 22815"/>
            </a:avLst>
          </a:prstGeom>
          <a:solidFill>
            <a:schemeClr val="hlink"/>
          </a:solidFill>
          <a:ln w="12700" algn="ctr">
            <a:solidFill>
              <a:srgbClr val="080808"/>
            </a:solidFill>
            <a:round/>
            <a:headEnd/>
            <a:tailEnd/>
          </a:ln>
          <a:effectLst>
            <a:outerShdw dist="28398" dir="6993903" algn="ctr" rotWithShape="0">
              <a:srgbClr val="1C1C1C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90" name="AutoShape 68"/>
          <p:cNvSpPr>
            <a:spLocks noChangeArrowheads="1"/>
          </p:cNvSpPr>
          <p:nvPr/>
        </p:nvSpPr>
        <p:spPr bwMode="gray">
          <a:xfrm>
            <a:off x="2700338" y="3500438"/>
            <a:ext cx="1062037" cy="371475"/>
          </a:xfrm>
          <a:prstGeom prst="roundRect">
            <a:avLst>
              <a:gd name="adj" fmla="val 22815"/>
            </a:avLst>
          </a:prstGeom>
          <a:solidFill>
            <a:schemeClr val="hlink"/>
          </a:solidFill>
          <a:ln w="12700" algn="ctr">
            <a:solidFill>
              <a:srgbClr val="080808"/>
            </a:solidFill>
            <a:round/>
            <a:headEnd/>
            <a:tailEnd/>
          </a:ln>
          <a:effectLst>
            <a:outerShdw dist="28398" dir="6993903" algn="ctr" rotWithShape="0">
              <a:srgbClr val="1C1C1C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grpSp>
        <p:nvGrpSpPr>
          <p:cNvPr id="24588" name="Group 55"/>
          <p:cNvGrpSpPr>
            <a:grpSpLocks/>
          </p:cNvGrpSpPr>
          <p:nvPr/>
        </p:nvGrpSpPr>
        <p:grpSpPr bwMode="auto">
          <a:xfrm rot="-1297425" flipH="1" flipV="1">
            <a:off x="5608638" y="2441575"/>
            <a:ext cx="111125" cy="34925"/>
            <a:chOff x="1565" y="2568"/>
            <a:chExt cx="1118" cy="279"/>
          </a:xfrm>
        </p:grpSpPr>
        <p:sp>
          <p:nvSpPr>
            <p:cNvPr id="24660" name="AutoShape 56"/>
            <p:cNvSpPr>
              <a:spLocks noChangeArrowheads="1"/>
            </p:cNvSpPr>
            <p:nvPr/>
          </p:nvSpPr>
          <p:spPr bwMode="gray">
            <a:xfrm rot="5263130">
              <a:off x="1859" y="2274"/>
              <a:ext cx="227" cy="816"/>
            </a:xfrm>
            <a:prstGeom prst="moon">
              <a:avLst>
                <a:gd name="adj" fmla="val 49773"/>
              </a:avLst>
            </a:prstGeom>
            <a:solidFill>
              <a:srgbClr val="FFFFFF">
                <a:alpha val="3922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661" name="AutoShape 57"/>
            <p:cNvSpPr>
              <a:spLocks noChangeArrowheads="1"/>
            </p:cNvSpPr>
            <p:nvPr/>
          </p:nvSpPr>
          <p:spPr bwMode="gray">
            <a:xfrm rot="6078281">
              <a:off x="1995" y="2274"/>
              <a:ext cx="227" cy="816"/>
            </a:xfrm>
            <a:prstGeom prst="moon">
              <a:avLst>
                <a:gd name="adj" fmla="val 49773"/>
              </a:avLst>
            </a:prstGeom>
            <a:solidFill>
              <a:srgbClr val="FFFFFF">
                <a:alpha val="3922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662" name="AutoShape 58"/>
            <p:cNvSpPr>
              <a:spLocks noChangeArrowheads="1"/>
            </p:cNvSpPr>
            <p:nvPr/>
          </p:nvSpPr>
          <p:spPr bwMode="gray">
            <a:xfrm rot="6373927">
              <a:off x="2071" y="2296"/>
              <a:ext cx="227" cy="816"/>
            </a:xfrm>
            <a:prstGeom prst="moon">
              <a:avLst>
                <a:gd name="adj" fmla="val 49773"/>
              </a:avLst>
            </a:prstGeom>
            <a:solidFill>
              <a:srgbClr val="FFFFFF">
                <a:alpha val="3922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663" name="AutoShape 59"/>
            <p:cNvSpPr>
              <a:spLocks noChangeArrowheads="1"/>
            </p:cNvSpPr>
            <p:nvPr/>
          </p:nvSpPr>
          <p:spPr bwMode="gray">
            <a:xfrm rot="6906312">
              <a:off x="2161" y="2326"/>
              <a:ext cx="227" cy="816"/>
            </a:xfrm>
            <a:prstGeom prst="moon">
              <a:avLst>
                <a:gd name="adj" fmla="val 49773"/>
              </a:avLst>
            </a:prstGeom>
            <a:solidFill>
              <a:srgbClr val="FFFFFF">
                <a:alpha val="3922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24589" name="Group 60"/>
          <p:cNvGrpSpPr>
            <a:grpSpLocks/>
          </p:cNvGrpSpPr>
          <p:nvPr/>
        </p:nvGrpSpPr>
        <p:grpSpPr bwMode="auto">
          <a:xfrm rot="56115" flipH="1" flipV="1">
            <a:off x="5584825" y="2438400"/>
            <a:ext cx="111125" cy="36513"/>
            <a:chOff x="1565" y="2568"/>
            <a:chExt cx="1118" cy="279"/>
          </a:xfrm>
        </p:grpSpPr>
        <p:sp>
          <p:nvSpPr>
            <p:cNvPr id="24656" name="AutoShape 61"/>
            <p:cNvSpPr>
              <a:spLocks noChangeArrowheads="1"/>
            </p:cNvSpPr>
            <p:nvPr/>
          </p:nvSpPr>
          <p:spPr bwMode="gray">
            <a:xfrm rot="5263130">
              <a:off x="1859" y="2274"/>
              <a:ext cx="227" cy="816"/>
            </a:xfrm>
            <a:prstGeom prst="moon">
              <a:avLst>
                <a:gd name="adj" fmla="val 49773"/>
              </a:avLst>
            </a:prstGeom>
            <a:solidFill>
              <a:srgbClr val="FFFFFF">
                <a:alpha val="3922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657" name="AutoShape 62"/>
            <p:cNvSpPr>
              <a:spLocks noChangeArrowheads="1"/>
            </p:cNvSpPr>
            <p:nvPr/>
          </p:nvSpPr>
          <p:spPr bwMode="gray">
            <a:xfrm rot="6078281">
              <a:off x="1995" y="2274"/>
              <a:ext cx="227" cy="816"/>
            </a:xfrm>
            <a:prstGeom prst="moon">
              <a:avLst>
                <a:gd name="adj" fmla="val 49773"/>
              </a:avLst>
            </a:prstGeom>
            <a:solidFill>
              <a:srgbClr val="FFFFFF">
                <a:alpha val="3922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658" name="AutoShape 63"/>
            <p:cNvSpPr>
              <a:spLocks noChangeArrowheads="1"/>
            </p:cNvSpPr>
            <p:nvPr/>
          </p:nvSpPr>
          <p:spPr bwMode="gray">
            <a:xfrm rot="6373927">
              <a:off x="2071" y="2296"/>
              <a:ext cx="227" cy="816"/>
            </a:xfrm>
            <a:prstGeom prst="moon">
              <a:avLst>
                <a:gd name="adj" fmla="val 49773"/>
              </a:avLst>
            </a:prstGeom>
            <a:solidFill>
              <a:srgbClr val="FFFFFF">
                <a:alpha val="3922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659" name="AutoShape 64"/>
            <p:cNvSpPr>
              <a:spLocks noChangeArrowheads="1"/>
            </p:cNvSpPr>
            <p:nvPr/>
          </p:nvSpPr>
          <p:spPr bwMode="gray">
            <a:xfrm rot="6906312">
              <a:off x="2161" y="2326"/>
              <a:ext cx="227" cy="816"/>
            </a:xfrm>
            <a:prstGeom prst="moon">
              <a:avLst>
                <a:gd name="adj" fmla="val 49773"/>
              </a:avLst>
            </a:prstGeom>
            <a:solidFill>
              <a:srgbClr val="FFFFFF">
                <a:alpha val="3922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24590" name="Группа 188"/>
          <p:cNvGrpSpPr>
            <a:grpSpLocks/>
          </p:cNvGrpSpPr>
          <p:nvPr/>
        </p:nvGrpSpPr>
        <p:grpSpPr bwMode="auto">
          <a:xfrm>
            <a:off x="1503363" y="4530725"/>
            <a:ext cx="1062037" cy="434975"/>
            <a:chOff x="1533662" y="4653136"/>
            <a:chExt cx="1062037" cy="433934"/>
          </a:xfrm>
        </p:grpSpPr>
        <p:sp>
          <p:nvSpPr>
            <p:cNvPr id="88" name="AutoShape 66"/>
            <p:cNvSpPr>
              <a:spLocks noChangeArrowheads="1"/>
            </p:cNvSpPr>
            <p:nvPr/>
          </p:nvSpPr>
          <p:spPr bwMode="gray">
            <a:xfrm>
              <a:off x="1533662" y="4684810"/>
              <a:ext cx="1062037" cy="369003"/>
            </a:xfrm>
            <a:prstGeom prst="roundRect">
              <a:avLst>
                <a:gd name="adj" fmla="val 22815"/>
              </a:avLst>
            </a:prstGeom>
            <a:solidFill>
              <a:schemeClr val="hlink"/>
            </a:solidFill>
            <a:ln w="12700" algn="ctr">
              <a:solidFill>
                <a:srgbClr val="080808"/>
              </a:solidFill>
              <a:round/>
              <a:headEnd/>
              <a:tailEnd/>
            </a:ln>
            <a:effectLst>
              <a:outerShdw dist="28398" dir="6993903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4655" name="Прямоугольник 124"/>
            <p:cNvSpPr>
              <a:spLocks noChangeArrowheads="1"/>
            </p:cNvSpPr>
            <p:nvPr/>
          </p:nvSpPr>
          <p:spPr bwMode="auto">
            <a:xfrm>
              <a:off x="1619672" y="4653136"/>
              <a:ext cx="926857" cy="4339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uk-UA" sz="1600">
                  <a:solidFill>
                    <a:schemeClr val="bg2"/>
                  </a:solidFill>
                </a:rPr>
                <a:t>2007 р. </a:t>
              </a:r>
              <a:endParaRPr lang="ru-RU" sz="1600">
                <a:solidFill>
                  <a:schemeClr val="bg2"/>
                </a:solidFill>
              </a:endParaRPr>
            </a:p>
          </p:txBody>
        </p:sp>
      </p:grp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987798" y="5526671"/>
            <a:ext cx="3528303" cy="325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>
            <a:spAutoFit/>
          </a:bodyPr>
          <a:lstStyle/>
          <a:p>
            <a:pPr>
              <a:defRPr/>
            </a:pPr>
            <a:r>
              <a:rPr lang="uk-UA" sz="1050" dirty="0">
                <a:latin typeface="+mj-lt"/>
                <a:ea typeface="Calibri" pitchFamily="34" charset="0"/>
                <a:cs typeface="Times New Roman" pitchFamily="18" charset="0"/>
              </a:rPr>
              <a:t>Крутиголова О. (8 клас) посів 1 місце</a:t>
            </a:r>
            <a:endParaRPr lang="uk-UA" sz="1050" dirty="0">
              <a:latin typeface="+mj-lt"/>
            </a:endParaRPr>
          </a:p>
        </p:txBody>
      </p:sp>
      <p:sp>
        <p:nvSpPr>
          <p:cNvPr id="24594" name="Прямоугольник 126"/>
          <p:cNvSpPr>
            <a:spLocks noChangeArrowheads="1"/>
          </p:cNvSpPr>
          <p:nvPr/>
        </p:nvSpPr>
        <p:spPr bwMode="auto">
          <a:xfrm>
            <a:off x="2195513" y="4005263"/>
            <a:ext cx="869950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1600">
                <a:solidFill>
                  <a:schemeClr val="bg2"/>
                </a:solidFill>
              </a:rPr>
              <a:t>2008 р.</a:t>
            </a:r>
            <a:endParaRPr lang="ru-RU" sz="1600">
              <a:solidFill>
                <a:schemeClr val="bg2"/>
              </a:solidFill>
            </a:endParaRPr>
          </a:p>
        </p:txBody>
      </p:sp>
      <p:sp>
        <p:nvSpPr>
          <p:cNvPr id="131" name="Прямоугольная выноска 130"/>
          <p:cNvSpPr/>
          <p:nvPr/>
        </p:nvSpPr>
        <p:spPr>
          <a:xfrm rot="10800000">
            <a:off x="3549860" y="4850757"/>
            <a:ext cx="2864169" cy="430913"/>
          </a:xfrm>
          <a:prstGeom prst="wedgeRectCallout">
            <a:avLst>
              <a:gd name="adj1" fmla="val 53098"/>
              <a:gd name="adj2" fmla="val 132530"/>
            </a:avLst>
          </a:prstGeom>
          <a:solidFill>
            <a:srgbClr val="92D050"/>
          </a:solidFill>
          <a:scene3d>
            <a:camera prst="orthographicFront"/>
            <a:lightRig rig="threePt" dir="t"/>
          </a:scene3d>
          <a:sp3d prstMaterial="translucentPowder">
            <a:bevelT prst="relaxedInset"/>
            <a:bevelB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3500930" y="4884310"/>
            <a:ext cx="4104456" cy="325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  <a:bevelB prst="convex"/>
          </a:sp3d>
        </p:spPr>
        <p:txBody>
          <a:bodyPr anchor="ctr">
            <a:spAutoFit/>
          </a:bodyPr>
          <a:lstStyle/>
          <a:p>
            <a:pPr>
              <a:defRPr/>
            </a:pPr>
            <a:r>
              <a:rPr lang="uk-UA" sz="1050" dirty="0">
                <a:latin typeface="+mj-lt"/>
                <a:ea typeface="Calibri" pitchFamily="34" charset="0"/>
                <a:cs typeface="Times New Roman" pitchFamily="18" charset="0"/>
              </a:rPr>
              <a:t>Крутиголова О. (9 клас) посів 2 місце</a:t>
            </a:r>
            <a:endParaRPr lang="uk-UA" sz="1050" dirty="0">
              <a:latin typeface="+mj-lt"/>
            </a:endParaRPr>
          </a:p>
        </p:txBody>
      </p:sp>
      <p:sp>
        <p:nvSpPr>
          <p:cNvPr id="132" name="Прямоугольная выноска 131"/>
          <p:cNvSpPr/>
          <p:nvPr/>
        </p:nvSpPr>
        <p:spPr>
          <a:xfrm rot="10800000">
            <a:off x="4773997" y="3624081"/>
            <a:ext cx="2736304" cy="444615"/>
          </a:xfrm>
          <a:prstGeom prst="wedgeRectCallout">
            <a:avLst>
              <a:gd name="adj1" fmla="val 48878"/>
              <a:gd name="adj2" fmla="val 129315"/>
            </a:avLst>
          </a:prstGeom>
          <a:solidFill>
            <a:srgbClr val="CEFAFA"/>
          </a:solidFill>
          <a:scene3d>
            <a:camera prst="orthographicFront"/>
            <a:lightRig rig="threePt" dir="t"/>
          </a:scene3d>
          <a:sp3d prstMaterial="translucentPowder">
            <a:bevelT prst="relaxedInset"/>
            <a:bevelB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4604" name="Прямоугольник 132"/>
          <p:cNvSpPr>
            <a:spLocks noChangeArrowheads="1"/>
          </p:cNvSpPr>
          <p:nvPr/>
        </p:nvSpPr>
        <p:spPr bwMode="auto">
          <a:xfrm>
            <a:off x="2771775" y="3500438"/>
            <a:ext cx="9271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1600">
                <a:solidFill>
                  <a:schemeClr val="bg2"/>
                </a:solidFill>
              </a:rPr>
              <a:t>2009 р. </a:t>
            </a:r>
            <a:endParaRPr lang="ru-RU" sz="1600">
              <a:solidFill>
                <a:schemeClr val="bg2"/>
              </a:solidFill>
            </a:endParaRPr>
          </a:p>
        </p:txBody>
      </p:sp>
      <p:sp>
        <p:nvSpPr>
          <p:cNvPr id="141" name="Прямоугольник 140"/>
          <p:cNvSpPr/>
          <p:nvPr/>
        </p:nvSpPr>
        <p:spPr>
          <a:xfrm>
            <a:off x="4665663" y="4281488"/>
            <a:ext cx="2708275" cy="3254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uk-UA" sz="1050" dirty="0">
                <a:latin typeface="+mj-lt"/>
                <a:ea typeface="Calibri" pitchFamily="34" charset="0"/>
                <a:cs typeface="Times New Roman" pitchFamily="18" charset="0"/>
              </a:rPr>
              <a:t>Крутиголова О. (10 клас) посів 3-4 місце</a:t>
            </a:r>
            <a:endParaRPr lang="uk-UA" sz="1050" dirty="0">
              <a:latin typeface="+mj-lt"/>
            </a:endParaRPr>
          </a:p>
        </p:txBody>
      </p:sp>
      <p:sp>
        <p:nvSpPr>
          <p:cNvPr id="143" name="Прямоугольник 142"/>
          <p:cNvSpPr/>
          <p:nvPr/>
        </p:nvSpPr>
        <p:spPr>
          <a:xfrm>
            <a:off x="4800600" y="3629025"/>
            <a:ext cx="2754313" cy="5334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uk-UA" sz="1050" dirty="0"/>
              <a:t>Крутиголова Олег (11 клас) посів 3 місце</a:t>
            </a:r>
          </a:p>
          <a:p>
            <a:pPr>
              <a:defRPr/>
            </a:pPr>
            <a:r>
              <a:rPr lang="uk-UA" sz="1050" dirty="0"/>
              <a:t>Бугай В. (8 клас) посів 3 місце</a:t>
            </a:r>
            <a:endParaRPr lang="ru-RU" sz="1050" dirty="0"/>
          </a:p>
        </p:txBody>
      </p:sp>
      <p:grpSp>
        <p:nvGrpSpPr>
          <p:cNvPr id="24607" name="Группа 184"/>
          <p:cNvGrpSpPr>
            <a:grpSpLocks/>
          </p:cNvGrpSpPr>
          <p:nvPr/>
        </p:nvGrpSpPr>
        <p:grpSpPr bwMode="auto">
          <a:xfrm>
            <a:off x="3563938" y="2708275"/>
            <a:ext cx="1062037" cy="434975"/>
            <a:chOff x="3566639" y="2594451"/>
            <a:chExt cx="1062037" cy="433934"/>
          </a:xfrm>
        </p:grpSpPr>
        <p:sp>
          <p:nvSpPr>
            <p:cNvPr id="91" name="AutoShape 68"/>
            <p:cNvSpPr>
              <a:spLocks noChangeArrowheads="1"/>
            </p:cNvSpPr>
            <p:nvPr/>
          </p:nvSpPr>
          <p:spPr bwMode="gray">
            <a:xfrm>
              <a:off x="3566639" y="2634044"/>
              <a:ext cx="1062037" cy="370586"/>
            </a:xfrm>
            <a:prstGeom prst="roundRect">
              <a:avLst>
                <a:gd name="adj" fmla="val 22815"/>
              </a:avLst>
            </a:prstGeom>
            <a:solidFill>
              <a:schemeClr val="hlink"/>
            </a:solidFill>
            <a:ln w="12700" algn="ctr">
              <a:solidFill>
                <a:srgbClr val="080808"/>
              </a:solidFill>
              <a:round/>
              <a:headEnd/>
              <a:tailEnd/>
            </a:ln>
            <a:effectLst>
              <a:outerShdw dist="28398" dir="6993903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4653" name="Прямоугольник 143"/>
            <p:cNvSpPr>
              <a:spLocks noChangeArrowheads="1"/>
            </p:cNvSpPr>
            <p:nvPr/>
          </p:nvSpPr>
          <p:spPr bwMode="auto">
            <a:xfrm>
              <a:off x="3623272" y="2594451"/>
              <a:ext cx="926857" cy="4339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uk-UA" sz="1600">
                  <a:solidFill>
                    <a:schemeClr val="bg2"/>
                  </a:solidFill>
                </a:rPr>
                <a:t>2010 р. </a:t>
              </a:r>
              <a:endParaRPr lang="ru-RU" sz="1600">
                <a:solidFill>
                  <a:schemeClr val="bg2"/>
                </a:solidFill>
              </a:endParaRPr>
            </a:p>
          </p:txBody>
        </p:sp>
      </p:grpSp>
      <p:grpSp>
        <p:nvGrpSpPr>
          <p:cNvPr id="24608" name="Группа 150"/>
          <p:cNvGrpSpPr>
            <a:grpSpLocks/>
          </p:cNvGrpSpPr>
          <p:nvPr/>
        </p:nvGrpSpPr>
        <p:grpSpPr bwMode="auto">
          <a:xfrm>
            <a:off x="5278438" y="1276350"/>
            <a:ext cx="1062037" cy="433388"/>
            <a:chOff x="4716016" y="1124744"/>
            <a:chExt cx="1062037" cy="433934"/>
          </a:xfrm>
        </p:grpSpPr>
        <p:sp>
          <p:nvSpPr>
            <p:cNvPr id="92" name="AutoShape 68"/>
            <p:cNvSpPr>
              <a:spLocks noChangeArrowheads="1"/>
            </p:cNvSpPr>
            <p:nvPr/>
          </p:nvSpPr>
          <p:spPr bwMode="gray">
            <a:xfrm>
              <a:off x="4716016" y="1124744"/>
              <a:ext cx="1062037" cy="370354"/>
            </a:xfrm>
            <a:prstGeom prst="roundRect">
              <a:avLst>
                <a:gd name="adj" fmla="val 22815"/>
              </a:avLst>
            </a:prstGeom>
            <a:solidFill>
              <a:schemeClr val="hlink"/>
            </a:solidFill>
            <a:ln w="12700" algn="ctr">
              <a:solidFill>
                <a:srgbClr val="080808"/>
              </a:solidFill>
              <a:round/>
              <a:headEnd/>
              <a:tailEnd/>
            </a:ln>
            <a:effectLst>
              <a:outerShdw dist="28398" dir="6993903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4651" name="Прямоугольник 144"/>
            <p:cNvSpPr>
              <a:spLocks noChangeArrowheads="1"/>
            </p:cNvSpPr>
            <p:nvPr/>
          </p:nvSpPr>
          <p:spPr bwMode="auto">
            <a:xfrm>
              <a:off x="4860032" y="1124744"/>
              <a:ext cx="869149" cy="4339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uk-UA" sz="1600">
                  <a:solidFill>
                    <a:schemeClr val="bg2"/>
                  </a:solidFill>
                </a:rPr>
                <a:t>2012 р.</a:t>
              </a:r>
              <a:endParaRPr lang="ru-RU" sz="1600">
                <a:solidFill>
                  <a:schemeClr val="bg2"/>
                </a:solidFill>
              </a:endParaRPr>
            </a:p>
          </p:txBody>
        </p:sp>
      </p:grpSp>
      <p:grpSp>
        <p:nvGrpSpPr>
          <p:cNvPr id="24609" name="Группа 151"/>
          <p:cNvGrpSpPr>
            <a:grpSpLocks/>
          </p:cNvGrpSpPr>
          <p:nvPr/>
        </p:nvGrpSpPr>
        <p:grpSpPr bwMode="auto">
          <a:xfrm>
            <a:off x="6430963" y="2139950"/>
            <a:ext cx="2403475" cy="604838"/>
            <a:chOff x="6948264" y="1628800"/>
            <a:chExt cx="2404698" cy="604563"/>
          </a:xfrm>
        </p:grpSpPr>
        <p:sp>
          <p:nvSpPr>
            <p:cNvPr id="147" name="Прямоугольная выноска 146"/>
            <p:cNvSpPr/>
            <p:nvPr/>
          </p:nvSpPr>
          <p:spPr>
            <a:xfrm rot="10800000">
              <a:off x="6948264" y="1628800"/>
              <a:ext cx="2376264" cy="553768"/>
            </a:xfrm>
            <a:prstGeom prst="wedgeRectCallout">
              <a:avLst>
                <a:gd name="adj1" fmla="val 46720"/>
                <a:gd name="adj2" fmla="val 119694"/>
              </a:avLst>
            </a:prstGeom>
            <a:solidFill>
              <a:srgbClr val="92D050"/>
            </a:solidFill>
            <a:scene3d>
              <a:camera prst="orthographicFront"/>
              <a:lightRig rig="threePt" dir="t"/>
            </a:scene3d>
            <a:sp3d prstMaterial="translucentPowder">
              <a:bevelT prst="relaxedInset"/>
              <a:bevelB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46" name="Прямоугольник 145"/>
            <p:cNvSpPr/>
            <p:nvPr/>
          </p:nvSpPr>
          <p:spPr>
            <a:xfrm>
              <a:off x="7019737" y="1700206"/>
              <a:ext cx="2333225" cy="53315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uk-UA" sz="1050" dirty="0"/>
                <a:t>Польовий В. (9 клас) посів 1 місце</a:t>
              </a:r>
            </a:p>
            <a:p>
              <a:pPr>
                <a:defRPr/>
              </a:pPr>
              <a:r>
                <a:rPr lang="uk-UA" sz="1050" dirty="0" err="1"/>
                <a:t>Ротно</a:t>
              </a:r>
              <a:r>
                <a:rPr lang="uk-UA" sz="1050" dirty="0"/>
                <a:t> Р. (11 клас) посів 2 місце</a:t>
              </a:r>
              <a:endParaRPr lang="ru-RU" sz="1050" dirty="0"/>
            </a:p>
          </p:txBody>
        </p:sp>
      </p:grpSp>
      <p:grpSp>
        <p:nvGrpSpPr>
          <p:cNvPr id="24610" name="Группа 198"/>
          <p:cNvGrpSpPr>
            <a:grpSpLocks/>
          </p:cNvGrpSpPr>
          <p:nvPr/>
        </p:nvGrpSpPr>
        <p:grpSpPr bwMode="auto">
          <a:xfrm>
            <a:off x="4197350" y="2212975"/>
            <a:ext cx="1062038" cy="376238"/>
            <a:chOff x="4067944" y="2271329"/>
            <a:chExt cx="1062037" cy="375866"/>
          </a:xfrm>
        </p:grpSpPr>
        <p:sp>
          <p:nvSpPr>
            <p:cNvPr id="153" name="AutoShape 68"/>
            <p:cNvSpPr>
              <a:spLocks noChangeArrowheads="1"/>
            </p:cNvSpPr>
            <p:nvPr/>
          </p:nvSpPr>
          <p:spPr bwMode="gray">
            <a:xfrm>
              <a:off x="4067944" y="2276087"/>
              <a:ext cx="1062037" cy="371108"/>
            </a:xfrm>
            <a:prstGeom prst="roundRect">
              <a:avLst>
                <a:gd name="adj" fmla="val 22815"/>
              </a:avLst>
            </a:prstGeom>
            <a:solidFill>
              <a:schemeClr val="hlink"/>
            </a:solidFill>
            <a:ln w="12700" algn="ctr">
              <a:solidFill>
                <a:srgbClr val="080808"/>
              </a:solidFill>
              <a:round/>
              <a:headEnd/>
              <a:tailEnd/>
            </a:ln>
            <a:effectLst>
              <a:outerShdw dist="28398" dir="6993903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4645" name="Прямоугольник 168"/>
            <p:cNvSpPr>
              <a:spLocks noChangeArrowheads="1"/>
            </p:cNvSpPr>
            <p:nvPr/>
          </p:nvSpPr>
          <p:spPr bwMode="auto">
            <a:xfrm>
              <a:off x="4149196" y="2271329"/>
              <a:ext cx="91159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uk-UA" sz="1600">
                  <a:solidFill>
                    <a:schemeClr val="bg2"/>
                  </a:solidFill>
                </a:rPr>
                <a:t>2011 р. </a:t>
              </a:r>
              <a:endParaRPr lang="ru-RU" sz="1600">
                <a:solidFill>
                  <a:schemeClr val="bg2"/>
                </a:solidFill>
              </a:endParaRPr>
            </a:p>
          </p:txBody>
        </p:sp>
      </p:grpSp>
      <p:sp>
        <p:nvSpPr>
          <p:cNvPr id="170" name="Прямоугольная выноска 169"/>
          <p:cNvSpPr/>
          <p:nvPr/>
        </p:nvSpPr>
        <p:spPr>
          <a:xfrm rot="10800000">
            <a:off x="5494102" y="3004661"/>
            <a:ext cx="2088232" cy="444615"/>
          </a:xfrm>
          <a:prstGeom prst="wedgeRectCallout">
            <a:avLst>
              <a:gd name="adj1" fmla="val 48878"/>
              <a:gd name="adj2" fmla="val 129315"/>
            </a:avLst>
          </a:prstGeom>
          <a:solidFill>
            <a:srgbClr val="92D050"/>
          </a:solidFill>
          <a:scene3d>
            <a:camera prst="orthographicFront"/>
            <a:lightRig rig="threePt" dir="t"/>
          </a:scene3d>
          <a:sp3d prstMaterial="translucentPowder">
            <a:bevelT prst="relaxedInset"/>
            <a:bevelB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4614" name="Rectangle 10"/>
          <p:cNvSpPr>
            <a:spLocks noChangeArrowheads="1"/>
          </p:cNvSpPr>
          <p:nvPr/>
        </p:nvSpPr>
        <p:spPr bwMode="auto">
          <a:xfrm>
            <a:off x="5494338" y="3017838"/>
            <a:ext cx="2303462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uk-UA" sz="1100">
                <a:latin typeface="Calibri" pitchFamily="34" charset="0"/>
                <a:ea typeface="Calibri" pitchFamily="34" charset="0"/>
                <a:cs typeface="Times New Roman" pitchFamily="18" charset="0"/>
              </a:rPr>
              <a:t>Бугай В. (9 клас) посів 1 місце</a:t>
            </a:r>
            <a:endParaRPr lang="ru-RU" sz="600"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uk-UA" sz="1100">
                <a:latin typeface="Calibri" pitchFamily="34" charset="0"/>
                <a:ea typeface="Calibri" pitchFamily="34" charset="0"/>
                <a:cs typeface="Times New Roman" pitchFamily="18" charset="0"/>
              </a:rPr>
              <a:t>Канан Б. (11 клас) посів 3 місце</a:t>
            </a:r>
            <a:endParaRPr lang="uk-UA">
              <a:ea typeface="Calibri" pitchFamily="34" charset="0"/>
              <a:cs typeface="Times New Roman" pitchFamily="18" charset="0"/>
            </a:endParaRPr>
          </a:p>
        </p:txBody>
      </p:sp>
      <p:grpSp>
        <p:nvGrpSpPr>
          <p:cNvPr id="24615" name="Группа 174"/>
          <p:cNvGrpSpPr>
            <a:grpSpLocks/>
          </p:cNvGrpSpPr>
          <p:nvPr/>
        </p:nvGrpSpPr>
        <p:grpSpPr bwMode="auto">
          <a:xfrm>
            <a:off x="2089150" y="1057275"/>
            <a:ext cx="2058988" cy="574675"/>
            <a:chOff x="1619672" y="1124744"/>
            <a:chExt cx="2059572" cy="576064"/>
          </a:xfrm>
        </p:grpSpPr>
        <p:sp>
          <p:nvSpPr>
            <p:cNvPr id="149" name="Скругленная прямоугольная выноска 148"/>
            <p:cNvSpPr/>
            <p:nvPr/>
          </p:nvSpPr>
          <p:spPr>
            <a:xfrm>
              <a:off x="1619672" y="1124744"/>
              <a:ext cx="2059572" cy="576064"/>
            </a:xfrm>
            <a:prstGeom prst="wedgeRoundRectCallout">
              <a:avLst>
                <a:gd name="adj1" fmla="val 75420"/>
                <a:gd name="adj2" fmla="val 104504"/>
                <a:gd name="adj3" fmla="val 16667"/>
              </a:avLst>
            </a:prstGeom>
            <a:solidFill>
              <a:srgbClr val="A0FEA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4643" name="Rectangle 11"/>
            <p:cNvSpPr>
              <a:spLocks noChangeArrowheads="1"/>
            </p:cNvSpPr>
            <p:nvPr/>
          </p:nvSpPr>
          <p:spPr bwMode="auto">
            <a:xfrm>
              <a:off x="1619672" y="1191580"/>
              <a:ext cx="2051632" cy="507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/>
              <a:r>
                <a:rPr lang="uk-UA" sz="900">
                  <a:ea typeface="Calibri" pitchFamily="34" charset="0"/>
                  <a:cs typeface="Times New Roman" pitchFamily="18" charset="0"/>
                </a:rPr>
                <a:t>Всеукраїнська учнівська олімпіада з трудового навчання ІІІ етап Бугай В. (9 клас) посів 3 місце</a:t>
              </a:r>
            </a:p>
          </p:txBody>
        </p:sp>
      </p:grpSp>
      <p:sp>
        <p:nvSpPr>
          <p:cNvPr id="176" name="AutoShape 68"/>
          <p:cNvSpPr>
            <a:spLocks noChangeArrowheads="1"/>
          </p:cNvSpPr>
          <p:nvPr/>
        </p:nvSpPr>
        <p:spPr bwMode="gray">
          <a:xfrm>
            <a:off x="4757738" y="1752600"/>
            <a:ext cx="1062037" cy="369888"/>
          </a:xfrm>
          <a:prstGeom prst="roundRect">
            <a:avLst>
              <a:gd name="adj" fmla="val 22815"/>
            </a:avLst>
          </a:prstGeom>
          <a:solidFill>
            <a:srgbClr val="FFC000"/>
          </a:solidFill>
          <a:ln w="12700" algn="ctr">
            <a:solidFill>
              <a:srgbClr val="080808"/>
            </a:solidFill>
            <a:round/>
            <a:headEnd/>
            <a:tailEnd/>
          </a:ln>
          <a:effectLst>
            <a:outerShdw dist="28398" dir="6993903" algn="ctr" rotWithShape="0">
              <a:srgbClr val="1C1C1C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4617" name="Прямоугольник 177"/>
          <p:cNvSpPr>
            <a:spLocks noChangeArrowheads="1"/>
          </p:cNvSpPr>
          <p:nvPr/>
        </p:nvSpPr>
        <p:spPr bwMode="auto">
          <a:xfrm>
            <a:off x="4838700" y="1779588"/>
            <a:ext cx="9112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1600">
                <a:solidFill>
                  <a:srgbClr val="C00000"/>
                </a:solidFill>
              </a:rPr>
              <a:t>2011 р. </a:t>
            </a:r>
            <a:endParaRPr lang="ru-RU" sz="1600">
              <a:solidFill>
                <a:srgbClr val="C00000"/>
              </a:solidFill>
            </a:endParaRPr>
          </a:p>
        </p:txBody>
      </p:sp>
      <p:grpSp>
        <p:nvGrpSpPr>
          <p:cNvPr id="24618" name="Группа 183"/>
          <p:cNvGrpSpPr>
            <a:grpSpLocks/>
          </p:cNvGrpSpPr>
          <p:nvPr/>
        </p:nvGrpSpPr>
        <p:grpSpPr bwMode="auto">
          <a:xfrm>
            <a:off x="2555875" y="6216650"/>
            <a:ext cx="4046538" cy="261938"/>
            <a:chOff x="2555776" y="6216970"/>
            <a:chExt cx="4047068" cy="261610"/>
          </a:xfrm>
        </p:grpSpPr>
        <p:sp>
          <p:nvSpPr>
            <p:cNvPr id="181" name="AutoShape 68"/>
            <p:cNvSpPr>
              <a:spLocks noChangeArrowheads="1"/>
            </p:cNvSpPr>
            <p:nvPr/>
          </p:nvSpPr>
          <p:spPr bwMode="gray">
            <a:xfrm>
              <a:off x="2555776" y="6237582"/>
              <a:ext cx="93675" cy="215630"/>
            </a:xfrm>
            <a:prstGeom prst="roundRect">
              <a:avLst>
                <a:gd name="adj" fmla="val 22815"/>
              </a:avLst>
            </a:prstGeom>
            <a:solidFill>
              <a:schemeClr val="hlink"/>
            </a:solidFill>
            <a:ln w="12700" algn="ctr">
              <a:solidFill>
                <a:srgbClr val="080808"/>
              </a:solidFill>
              <a:round/>
              <a:headEnd/>
              <a:tailEnd/>
            </a:ln>
            <a:effectLst>
              <a:outerShdw dist="28398" dir="6993903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4641" name="Rectangle 12"/>
            <p:cNvSpPr>
              <a:spLocks noChangeArrowheads="1"/>
            </p:cNvSpPr>
            <p:nvPr/>
          </p:nvSpPr>
          <p:spPr bwMode="auto">
            <a:xfrm>
              <a:off x="2642404" y="6216970"/>
              <a:ext cx="3960440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uk-UA" sz="1100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Всеукраїнська учнівська олімпіада з трудового навчання ІІ етап</a:t>
              </a:r>
              <a:endParaRPr lang="uk-UA">
                <a:ea typeface="Calibri" pitchFamily="34" charset="0"/>
                <a:cs typeface="Times New Roman" pitchFamily="18" charset="0"/>
              </a:endParaRPr>
            </a:p>
          </p:txBody>
        </p:sp>
      </p:grpSp>
      <p:grpSp>
        <p:nvGrpSpPr>
          <p:cNvPr id="24619" name="Group 59"/>
          <p:cNvGrpSpPr>
            <a:grpSpLocks/>
          </p:cNvGrpSpPr>
          <p:nvPr/>
        </p:nvGrpSpPr>
        <p:grpSpPr bwMode="auto">
          <a:xfrm>
            <a:off x="2573338" y="4929188"/>
            <a:ext cx="219075" cy="219075"/>
            <a:chOff x="1021" y="2525"/>
            <a:chExt cx="416" cy="414"/>
          </a:xfrm>
        </p:grpSpPr>
        <p:sp>
          <p:nvSpPr>
            <p:cNvPr id="24638" name="Oval 60"/>
            <p:cNvSpPr>
              <a:spLocks noChangeArrowheads="1"/>
            </p:cNvSpPr>
            <p:nvPr/>
          </p:nvSpPr>
          <p:spPr bwMode="gray">
            <a:xfrm>
              <a:off x="1021" y="2527"/>
              <a:ext cx="416" cy="412"/>
            </a:xfrm>
            <a:prstGeom prst="ellipse">
              <a:avLst/>
            </a:prstGeom>
            <a:solidFill>
              <a:schemeClr val="hlink"/>
            </a:solidFill>
            <a:ln w="12700" algn="ctr">
              <a:solidFill>
                <a:srgbClr val="F8F8F8">
                  <a:alpha val="70195"/>
                </a:srgb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24639" name="Picture 61" descr="cir_lighteffect0"/>
            <p:cNvPicPr>
              <a:picLocks noChangeAspect="1" noChangeArrowheads="1"/>
            </p:cNvPicPr>
            <p:nvPr/>
          </p:nvPicPr>
          <p:blipFill>
            <a:blip r:embed="rId3">
              <a:lum bright="18000" contrast="-12000"/>
            </a:blip>
            <a:srcRect/>
            <a:stretch>
              <a:fillRect/>
            </a:stretch>
          </p:blipFill>
          <p:spPr bwMode="gray">
            <a:xfrm>
              <a:off x="1056" y="2525"/>
              <a:ext cx="344" cy="3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4620" name="Group 59"/>
          <p:cNvGrpSpPr>
            <a:grpSpLocks/>
          </p:cNvGrpSpPr>
          <p:nvPr/>
        </p:nvGrpSpPr>
        <p:grpSpPr bwMode="auto">
          <a:xfrm>
            <a:off x="3224213" y="4295775"/>
            <a:ext cx="219075" cy="219075"/>
            <a:chOff x="1021" y="2525"/>
            <a:chExt cx="416" cy="414"/>
          </a:xfrm>
        </p:grpSpPr>
        <p:sp>
          <p:nvSpPr>
            <p:cNvPr id="24636" name="Oval 60"/>
            <p:cNvSpPr>
              <a:spLocks noChangeArrowheads="1"/>
            </p:cNvSpPr>
            <p:nvPr/>
          </p:nvSpPr>
          <p:spPr bwMode="gray">
            <a:xfrm>
              <a:off x="1021" y="2527"/>
              <a:ext cx="416" cy="412"/>
            </a:xfrm>
            <a:prstGeom prst="ellipse">
              <a:avLst/>
            </a:prstGeom>
            <a:solidFill>
              <a:schemeClr val="hlink"/>
            </a:solidFill>
            <a:ln w="12700" algn="ctr">
              <a:solidFill>
                <a:srgbClr val="F8F8F8">
                  <a:alpha val="70195"/>
                </a:srgb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24637" name="Picture 61" descr="cir_lighteffect0"/>
            <p:cNvPicPr>
              <a:picLocks noChangeAspect="1" noChangeArrowheads="1"/>
            </p:cNvPicPr>
            <p:nvPr/>
          </p:nvPicPr>
          <p:blipFill>
            <a:blip r:embed="rId3">
              <a:lum bright="18000" contrast="-12000"/>
            </a:blip>
            <a:srcRect/>
            <a:stretch>
              <a:fillRect/>
            </a:stretch>
          </p:blipFill>
          <p:spPr bwMode="gray">
            <a:xfrm>
              <a:off x="1056" y="2525"/>
              <a:ext cx="344" cy="3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4621" name="Group 59"/>
          <p:cNvGrpSpPr>
            <a:grpSpLocks/>
          </p:cNvGrpSpPr>
          <p:nvPr/>
        </p:nvGrpSpPr>
        <p:grpSpPr bwMode="auto">
          <a:xfrm>
            <a:off x="3708400" y="3860800"/>
            <a:ext cx="219075" cy="219075"/>
            <a:chOff x="1021" y="2525"/>
            <a:chExt cx="416" cy="414"/>
          </a:xfrm>
        </p:grpSpPr>
        <p:sp>
          <p:nvSpPr>
            <p:cNvPr id="24634" name="Oval 60"/>
            <p:cNvSpPr>
              <a:spLocks noChangeArrowheads="1"/>
            </p:cNvSpPr>
            <p:nvPr/>
          </p:nvSpPr>
          <p:spPr bwMode="gray">
            <a:xfrm>
              <a:off x="1021" y="2527"/>
              <a:ext cx="416" cy="412"/>
            </a:xfrm>
            <a:prstGeom prst="ellipse">
              <a:avLst/>
            </a:prstGeom>
            <a:solidFill>
              <a:schemeClr val="hlink"/>
            </a:solidFill>
            <a:ln w="12700" algn="ctr">
              <a:solidFill>
                <a:srgbClr val="F8F8F8">
                  <a:alpha val="70195"/>
                </a:srgb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24635" name="Picture 61" descr="cir_lighteffect0"/>
            <p:cNvPicPr>
              <a:picLocks noChangeAspect="1" noChangeArrowheads="1"/>
            </p:cNvPicPr>
            <p:nvPr/>
          </p:nvPicPr>
          <p:blipFill>
            <a:blip r:embed="rId3">
              <a:lum bright="18000" contrast="-12000"/>
            </a:blip>
            <a:srcRect/>
            <a:stretch>
              <a:fillRect/>
            </a:stretch>
          </p:blipFill>
          <p:spPr bwMode="gray">
            <a:xfrm>
              <a:off x="1056" y="2525"/>
              <a:ext cx="344" cy="3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4622" name="Group 59"/>
          <p:cNvGrpSpPr>
            <a:grpSpLocks/>
          </p:cNvGrpSpPr>
          <p:nvPr/>
        </p:nvGrpSpPr>
        <p:grpSpPr bwMode="auto">
          <a:xfrm>
            <a:off x="4600575" y="3105150"/>
            <a:ext cx="219075" cy="219075"/>
            <a:chOff x="1021" y="2525"/>
            <a:chExt cx="416" cy="414"/>
          </a:xfrm>
        </p:grpSpPr>
        <p:sp>
          <p:nvSpPr>
            <p:cNvPr id="24632" name="Oval 60"/>
            <p:cNvSpPr>
              <a:spLocks noChangeArrowheads="1"/>
            </p:cNvSpPr>
            <p:nvPr/>
          </p:nvSpPr>
          <p:spPr bwMode="gray">
            <a:xfrm>
              <a:off x="1021" y="2527"/>
              <a:ext cx="416" cy="412"/>
            </a:xfrm>
            <a:prstGeom prst="ellipse">
              <a:avLst/>
            </a:prstGeom>
            <a:solidFill>
              <a:schemeClr val="hlink"/>
            </a:solidFill>
            <a:ln w="12700" algn="ctr">
              <a:solidFill>
                <a:srgbClr val="F8F8F8">
                  <a:alpha val="70195"/>
                </a:srgb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24633" name="Picture 61" descr="cir_lighteffect0"/>
            <p:cNvPicPr>
              <a:picLocks noChangeAspect="1" noChangeArrowheads="1"/>
            </p:cNvPicPr>
            <p:nvPr/>
          </p:nvPicPr>
          <p:blipFill>
            <a:blip r:embed="rId3">
              <a:lum bright="18000" contrast="-12000"/>
            </a:blip>
            <a:srcRect/>
            <a:stretch>
              <a:fillRect/>
            </a:stretch>
          </p:blipFill>
          <p:spPr bwMode="gray">
            <a:xfrm>
              <a:off x="1056" y="2525"/>
              <a:ext cx="344" cy="3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4623" name="Group 59"/>
          <p:cNvGrpSpPr>
            <a:grpSpLocks/>
          </p:cNvGrpSpPr>
          <p:nvPr/>
        </p:nvGrpSpPr>
        <p:grpSpPr bwMode="auto">
          <a:xfrm>
            <a:off x="5292725" y="2492375"/>
            <a:ext cx="219075" cy="219075"/>
            <a:chOff x="1021" y="2525"/>
            <a:chExt cx="416" cy="414"/>
          </a:xfrm>
        </p:grpSpPr>
        <p:sp>
          <p:nvSpPr>
            <p:cNvPr id="24630" name="Oval 60"/>
            <p:cNvSpPr>
              <a:spLocks noChangeArrowheads="1"/>
            </p:cNvSpPr>
            <p:nvPr/>
          </p:nvSpPr>
          <p:spPr bwMode="gray">
            <a:xfrm>
              <a:off x="1021" y="2527"/>
              <a:ext cx="416" cy="412"/>
            </a:xfrm>
            <a:prstGeom prst="ellipse">
              <a:avLst/>
            </a:prstGeom>
            <a:solidFill>
              <a:schemeClr val="hlink"/>
            </a:solidFill>
            <a:ln w="12700" algn="ctr">
              <a:solidFill>
                <a:srgbClr val="F8F8F8">
                  <a:alpha val="70195"/>
                </a:srgb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24631" name="Picture 61" descr="cir_lighteffect0"/>
            <p:cNvPicPr>
              <a:picLocks noChangeAspect="1" noChangeArrowheads="1"/>
            </p:cNvPicPr>
            <p:nvPr/>
          </p:nvPicPr>
          <p:blipFill>
            <a:blip r:embed="rId3">
              <a:lum bright="18000" contrast="-12000"/>
            </a:blip>
            <a:srcRect/>
            <a:stretch>
              <a:fillRect/>
            </a:stretch>
          </p:blipFill>
          <p:spPr bwMode="gray">
            <a:xfrm>
              <a:off x="1056" y="2525"/>
              <a:ext cx="344" cy="3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4624" name="Group 59"/>
          <p:cNvGrpSpPr>
            <a:grpSpLocks/>
          </p:cNvGrpSpPr>
          <p:nvPr/>
        </p:nvGrpSpPr>
        <p:grpSpPr bwMode="auto">
          <a:xfrm>
            <a:off x="5795963" y="2060575"/>
            <a:ext cx="219075" cy="219075"/>
            <a:chOff x="1021" y="2525"/>
            <a:chExt cx="416" cy="414"/>
          </a:xfrm>
        </p:grpSpPr>
        <p:sp>
          <p:nvSpPr>
            <p:cNvPr id="24628" name="Oval 60"/>
            <p:cNvSpPr>
              <a:spLocks noChangeArrowheads="1"/>
            </p:cNvSpPr>
            <p:nvPr/>
          </p:nvSpPr>
          <p:spPr bwMode="gray">
            <a:xfrm>
              <a:off x="1021" y="2527"/>
              <a:ext cx="416" cy="412"/>
            </a:xfrm>
            <a:prstGeom prst="ellipse">
              <a:avLst/>
            </a:prstGeom>
            <a:solidFill>
              <a:schemeClr val="hlink"/>
            </a:solidFill>
            <a:ln w="12700" algn="ctr">
              <a:solidFill>
                <a:srgbClr val="F8F8F8">
                  <a:alpha val="70195"/>
                </a:srgb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24629" name="Picture 61" descr="cir_lighteffect0"/>
            <p:cNvPicPr>
              <a:picLocks noChangeAspect="1" noChangeArrowheads="1"/>
            </p:cNvPicPr>
            <p:nvPr/>
          </p:nvPicPr>
          <p:blipFill>
            <a:blip r:embed="rId3">
              <a:lum bright="18000" contrast="-12000"/>
            </a:blip>
            <a:srcRect/>
            <a:stretch>
              <a:fillRect/>
            </a:stretch>
          </p:blipFill>
          <p:spPr bwMode="gray">
            <a:xfrm>
              <a:off x="1056" y="2525"/>
              <a:ext cx="344" cy="3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4625" name="Group 59"/>
          <p:cNvGrpSpPr>
            <a:grpSpLocks/>
          </p:cNvGrpSpPr>
          <p:nvPr/>
        </p:nvGrpSpPr>
        <p:grpSpPr bwMode="auto">
          <a:xfrm>
            <a:off x="6372225" y="1484313"/>
            <a:ext cx="219075" cy="219075"/>
            <a:chOff x="1021" y="2525"/>
            <a:chExt cx="416" cy="414"/>
          </a:xfrm>
        </p:grpSpPr>
        <p:sp>
          <p:nvSpPr>
            <p:cNvPr id="24626" name="Oval 60"/>
            <p:cNvSpPr>
              <a:spLocks noChangeArrowheads="1"/>
            </p:cNvSpPr>
            <p:nvPr/>
          </p:nvSpPr>
          <p:spPr bwMode="gray">
            <a:xfrm>
              <a:off x="1021" y="2527"/>
              <a:ext cx="416" cy="412"/>
            </a:xfrm>
            <a:prstGeom prst="ellipse">
              <a:avLst/>
            </a:prstGeom>
            <a:solidFill>
              <a:schemeClr val="hlink"/>
            </a:solidFill>
            <a:ln w="12700" algn="ctr">
              <a:solidFill>
                <a:srgbClr val="F8F8F8">
                  <a:alpha val="70195"/>
                </a:srgb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24627" name="Picture 61" descr="cir_lighteffect0"/>
            <p:cNvPicPr>
              <a:picLocks noChangeAspect="1" noChangeArrowheads="1"/>
            </p:cNvPicPr>
            <p:nvPr/>
          </p:nvPicPr>
          <p:blipFill>
            <a:blip r:embed="rId3">
              <a:lum bright="18000" contrast="-12000"/>
            </a:blip>
            <a:srcRect/>
            <a:stretch>
              <a:fillRect/>
            </a:stretch>
          </p:blipFill>
          <p:spPr bwMode="gray">
            <a:xfrm>
              <a:off x="1056" y="2525"/>
              <a:ext cx="344" cy="3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0000"/>
      </a:hlink>
      <a:folHlink>
        <a:srgbClr val="FF7F7F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575</TotalTime>
  <Words>484</Words>
  <Application>Microsoft Office PowerPoint</Application>
  <PresentationFormat>Экран (4:3)</PresentationFormat>
  <Paragraphs>89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Сходинки професійної майстерності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Andy</cp:lastModifiedBy>
  <cp:revision>43</cp:revision>
  <dcterms:created xsi:type="dcterms:W3CDTF">2013-08-17T08:34:50Z</dcterms:created>
  <dcterms:modified xsi:type="dcterms:W3CDTF">2014-01-28T20:40:34Z</dcterms:modified>
</cp:coreProperties>
</file>