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3" r:id="rId8"/>
    <p:sldId id="263" r:id="rId9"/>
    <p:sldId id="264" r:id="rId10"/>
    <p:sldId id="265" r:id="rId11"/>
    <p:sldId id="276" r:id="rId12"/>
    <p:sldId id="277" r:id="rId13"/>
    <p:sldId id="278" r:id="rId14"/>
    <p:sldId id="266" r:id="rId15"/>
    <p:sldId id="275" r:id="rId16"/>
    <p:sldId id="267" r:id="rId17"/>
    <p:sldId id="268" r:id="rId18"/>
    <p:sldId id="269" r:id="rId19"/>
    <p:sldId id="270" r:id="rId20"/>
    <p:sldId id="271" r:id="rId21"/>
    <p:sldId id="274" r:id="rId22"/>
    <p:sldId id="27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hPercent val="100"/>
      <c:rotY val="20"/>
      <c:depthPercent val="100"/>
      <c:rAngAx val="0"/>
      <c:perspective val="30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865075459317585E-2"/>
          <c:y val="1.9148936170212766E-2"/>
          <c:w val="0.71702821522309834"/>
          <c:h val="0.8345743657042865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готов.до 1кл.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25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П.Р.</c:v>
                </c:pt>
                <c:pt idx="1">
                  <c:v>С.Р.</c:v>
                </c:pt>
                <c:pt idx="2">
                  <c:v>Д.Р.</c:v>
                </c:pt>
                <c:pt idx="3">
                  <c:v>В.Р.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0.1</c:v>
                </c:pt>
                <c:pt idx="1">
                  <c:v>0.4</c:v>
                </c:pt>
                <c:pt idx="2">
                  <c:v>0.2</c:v>
                </c:pt>
                <c:pt idx="3">
                  <c:v>0.30000000000000027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готов.до 5кл.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25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П.Р.</c:v>
                </c:pt>
                <c:pt idx="1">
                  <c:v>С.Р.</c:v>
                </c:pt>
                <c:pt idx="2">
                  <c:v>Д.Р.</c:v>
                </c:pt>
                <c:pt idx="3">
                  <c:v>В.Р.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4"/>
                <c:pt idx="1">
                  <c:v>0.2</c:v>
                </c:pt>
                <c:pt idx="2">
                  <c:v>0.4</c:v>
                </c:pt>
                <c:pt idx="3">
                  <c:v>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4087424"/>
        <c:axId val="154096384"/>
        <c:axId val="154319936"/>
      </c:bar3DChart>
      <c:catAx>
        <c:axId val="154087424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25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54096384"/>
        <c:crosses val="autoZero"/>
        <c:auto val="0"/>
        <c:lblAlgn val="ctr"/>
        <c:lblOffset val="100"/>
        <c:tickLblSkip val="1"/>
        <c:tickMarkSkip val="1"/>
        <c:noMultiLvlLbl val="1"/>
      </c:catAx>
      <c:valAx>
        <c:axId val="154096384"/>
        <c:scaling>
          <c:orientation val="minMax"/>
        </c:scaling>
        <c:delete val="1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crossAx val="154087424"/>
        <c:crosses val="autoZero"/>
        <c:crossBetween val="between"/>
      </c:valAx>
      <c:serAx>
        <c:axId val="1543199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154096384"/>
        <c:crosses val="autoZero"/>
        <c:tickLblSkip val="2"/>
        <c:tickMarkSkip val="1"/>
      </c:ser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9365079365079368"/>
          <c:y val="0.91276595744680922"/>
          <c:w val="0.6111111111111116"/>
          <c:h val="8.0851063829787267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75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25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 клас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1996 рік</c:v>
                </c:pt>
                <c:pt idx="1">
                  <c:v>2005 рік</c:v>
                </c:pt>
                <c:pt idx="2">
                  <c:v>2009 рік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</c:v>
                </c:pt>
                <c:pt idx="1">
                  <c:v>0.33</c:v>
                </c:pt>
                <c:pt idx="2">
                  <c:v>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 клас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1996 рік</c:v>
                </c:pt>
                <c:pt idx="1">
                  <c:v>2005 рік</c:v>
                </c:pt>
                <c:pt idx="2">
                  <c:v>2009 рік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0.4</c:v>
                </c:pt>
                <c:pt idx="1">
                  <c:v>0.33</c:v>
                </c:pt>
                <c:pt idx="2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4679552"/>
        <c:axId val="154689536"/>
        <c:axId val="154559360"/>
      </c:bar3DChart>
      <c:catAx>
        <c:axId val="154679552"/>
        <c:scaling>
          <c:orientation val="minMax"/>
        </c:scaling>
        <c:delete val="0"/>
        <c:axPos val="b"/>
        <c:majorTickMark val="out"/>
        <c:minorTickMark val="none"/>
        <c:tickLblPos val="nextTo"/>
        <c:crossAx val="154689536"/>
        <c:crosses val="autoZero"/>
        <c:auto val="1"/>
        <c:lblAlgn val="ctr"/>
        <c:lblOffset val="100"/>
        <c:noMultiLvlLbl val="0"/>
      </c:catAx>
      <c:valAx>
        <c:axId val="1546895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54679552"/>
        <c:crosses val="autoZero"/>
        <c:crossBetween val="between"/>
      </c:valAx>
      <c:serAx>
        <c:axId val="154559360"/>
        <c:scaling>
          <c:orientation val="minMax"/>
        </c:scaling>
        <c:delete val="0"/>
        <c:axPos val="b"/>
        <c:majorTickMark val="out"/>
        <c:minorTickMark val="none"/>
        <c:tickLblPos val="nextTo"/>
        <c:crossAx val="154689536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639602-393C-4596-B608-0A55EB357176}" type="doc">
      <dgm:prSet loTypeId="urn:microsoft.com/office/officeart/2005/8/layout/cycle2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584C38-0D35-4888-9732-EAAAA7F5A048}">
      <dgm:prSet/>
      <dgm:spPr>
        <a:xfrm>
          <a:off x="3092914" y="-173102"/>
          <a:ext cx="2037436" cy="1422879"/>
        </a:xfrm>
        <a:prstGeom prst="ellipse">
          <a:avLst/>
        </a:prstGeom>
        <a:gradFill rotWithShape="0">
          <a:gsLst>
            <a:gs pos="20000">
              <a:srgbClr val="0F6FC6">
                <a:hueOff val="0"/>
                <a:satOff val="0"/>
                <a:lumOff val="0"/>
                <a:alphaOff val="0"/>
                <a:tint val="9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tint val="70000"/>
                <a:satMod val="100000"/>
              </a:srgb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uk-UA" dirty="0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Вчиться приймати рішення;</a:t>
          </a:r>
          <a:endParaRPr lang="en-US" dirty="0">
            <a:solidFill>
              <a:sysClr val="windowText" lastClr="000000"/>
            </a:solidFill>
            <a:latin typeface="Constantia"/>
            <a:ea typeface="+mn-ea"/>
            <a:cs typeface="+mn-cs"/>
          </a:endParaRPr>
        </a:p>
      </dgm:t>
    </dgm:pt>
    <dgm:pt modelId="{4D394EFB-3525-4512-8366-99867C741E96}" type="parTrans" cxnId="{AD2C6241-1644-469B-8B6D-EA6EDC2C49FA}">
      <dgm:prSet/>
      <dgm:spPr/>
      <dgm:t>
        <a:bodyPr/>
        <a:lstStyle/>
        <a:p>
          <a:endParaRPr lang="en-US"/>
        </a:p>
      </dgm:t>
    </dgm:pt>
    <dgm:pt modelId="{6F3F054C-06B1-403E-88AD-C6B744B1A503}" type="sibTrans" cxnId="{AD2C6241-1644-469B-8B6D-EA6EDC2C49FA}">
      <dgm:prSet/>
      <dgm:spPr>
        <a:xfrm rot="614207">
          <a:off x="5265416" y="599343"/>
          <a:ext cx="418219" cy="3702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20000">
              <a:srgbClr val="0F6FC6">
                <a:tint val="60000"/>
                <a:hueOff val="0"/>
                <a:satOff val="0"/>
                <a:lumOff val="0"/>
                <a:alphaOff val="0"/>
                <a:tint val="9000"/>
              </a:srgbClr>
            </a:gs>
            <a:gs pos="100000">
              <a:srgbClr val="0F6FC6">
                <a:tint val="60000"/>
                <a:hueOff val="0"/>
                <a:satOff val="0"/>
                <a:lumOff val="0"/>
                <a:alphaOff val="0"/>
                <a:tint val="70000"/>
                <a:satMod val="100000"/>
              </a:srgb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>
            <a:solidFill>
              <a:sysClr val="windowText" lastClr="000000"/>
            </a:solidFill>
            <a:latin typeface="Constantia"/>
            <a:ea typeface="+mn-ea"/>
            <a:cs typeface="+mn-cs"/>
          </a:endParaRPr>
        </a:p>
      </dgm:t>
    </dgm:pt>
    <dgm:pt modelId="{21C960BF-12EA-4019-9081-128204F46427}">
      <dgm:prSet/>
      <dgm:spPr>
        <a:xfrm>
          <a:off x="5842986" y="269387"/>
          <a:ext cx="2130496" cy="1547982"/>
        </a:xfrm>
        <a:prstGeom prst="ellipse">
          <a:avLst/>
        </a:prstGeom>
        <a:gradFill rotWithShape="0">
          <a:gsLst>
            <a:gs pos="20000">
              <a:srgbClr val="0F6FC6">
                <a:hueOff val="0"/>
                <a:satOff val="0"/>
                <a:lumOff val="0"/>
                <a:alphaOff val="0"/>
                <a:tint val="9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tint val="70000"/>
                <a:satMod val="100000"/>
              </a:srgb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uk-UA" dirty="0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Шукає варіанти рішення проблеми;</a:t>
          </a:r>
          <a:endParaRPr lang="en-US" dirty="0">
            <a:solidFill>
              <a:sysClr val="windowText" lastClr="000000"/>
            </a:solidFill>
            <a:latin typeface="Constantia"/>
            <a:ea typeface="+mn-ea"/>
            <a:cs typeface="+mn-cs"/>
          </a:endParaRPr>
        </a:p>
      </dgm:t>
    </dgm:pt>
    <dgm:pt modelId="{B9047A7B-71D7-4B38-8519-7DAF21A10959}" type="parTrans" cxnId="{0500B227-9E1D-4EDF-8694-1FAC282C4537}">
      <dgm:prSet/>
      <dgm:spPr/>
      <dgm:t>
        <a:bodyPr/>
        <a:lstStyle/>
        <a:p>
          <a:endParaRPr lang="en-US"/>
        </a:p>
      </dgm:t>
    </dgm:pt>
    <dgm:pt modelId="{52C360DC-1630-42E7-8FA4-9B54D4E965FC}" type="sibTrans" cxnId="{0500B227-9E1D-4EDF-8694-1FAC282C4537}">
      <dgm:prSet/>
      <dgm:spPr>
        <a:xfrm rot="5130633">
          <a:off x="6747016" y="2103545"/>
          <a:ext cx="517987" cy="3702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20000">
              <a:srgbClr val="0F6FC6">
                <a:tint val="60000"/>
                <a:hueOff val="0"/>
                <a:satOff val="0"/>
                <a:lumOff val="0"/>
                <a:alphaOff val="0"/>
                <a:tint val="9000"/>
              </a:srgbClr>
            </a:gs>
            <a:gs pos="100000">
              <a:srgbClr val="0F6FC6">
                <a:tint val="60000"/>
                <a:hueOff val="0"/>
                <a:satOff val="0"/>
                <a:lumOff val="0"/>
                <a:alphaOff val="0"/>
                <a:tint val="70000"/>
                <a:satMod val="100000"/>
              </a:srgb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>
            <a:solidFill>
              <a:sysClr val="windowText" lastClr="000000"/>
            </a:solidFill>
            <a:latin typeface="Constantia"/>
            <a:ea typeface="+mn-ea"/>
            <a:cs typeface="+mn-cs"/>
          </a:endParaRPr>
        </a:p>
      </dgm:t>
    </dgm:pt>
    <dgm:pt modelId="{38B3EA04-FCBB-4912-97A8-AC5788771015}">
      <dgm:prSet/>
      <dgm:spPr>
        <a:xfrm>
          <a:off x="5987002" y="2789659"/>
          <a:ext cx="2223797" cy="1364167"/>
        </a:xfrm>
        <a:prstGeom prst="ellipse">
          <a:avLst/>
        </a:prstGeom>
        <a:gradFill rotWithShape="0">
          <a:gsLst>
            <a:gs pos="20000">
              <a:srgbClr val="0F6FC6">
                <a:hueOff val="0"/>
                <a:satOff val="0"/>
                <a:lumOff val="0"/>
                <a:alphaOff val="0"/>
                <a:tint val="9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tint val="70000"/>
                <a:satMod val="100000"/>
              </a:srgb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uk-UA" dirty="0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Вчиться креативно мислити;</a:t>
          </a:r>
          <a:endParaRPr lang="en-US" dirty="0">
            <a:solidFill>
              <a:sysClr val="windowText" lastClr="000000"/>
            </a:solidFill>
            <a:latin typeface="Constantia"/>
            <a:ea typeface="+mn-ea"/>
            <a:cs typeface="+mn-cs"/>
          </a:endParaRPr>
        </a:p>
      </dgm:t>
    </dgm:pt>
    <dgm:pt modelId="{8AB31813-854F-4A96-9F23-F28A9E4727A8}" type="parTrans" cxnId="{0D49C72B-4D4A-4A87-BA5D-EDA2EA9AACFE}">
      <dgm:prSet/>
      <dgm:spPr/>
      <dgm:t>
        <a:bodyPr/>
        <a:lstStyle/>
        <a:p>
          <a:endParaRPr lang="en-US"/>
        </a:p>
      </dgm:t>
    </dgm:pt>
    <dgm:pt modelId="{C5A74A94-8FEB-4A8F-AA4B-4CB4631F199A}" type="sibTrans" cxnId="{0D49C72B-4D4A-4A87-BA5D-EDA2EA9AACFE}">
      <dgm:prSet/>
      <dgm:spPr>
        <a:xfrm rot="10389784">
          <a:off x="5404527" y="3464103"/>
          <a:ext cx="428175" cy="3702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20000">
              <a:srgbClr val="0F6FC6">
                <a:tint val="60000"/>
                <a:hueOff val="0"/>
                <a:satOff val="0"/>
                <a:lumOff val="0"/>
                <a:alphaOff val="0"/>
                <a:tint val="9000"/>
              </a:srgbClr>
            </a:gs>
            <a:gs pos="100000">
              <a:srgbClr val="0F6FC6">
                <a:tint val="60000"/>
                <a:hueOff val="0"/>
                <a:satOff val="0"/>
                <a:lumOff val="0"/>
                <a:alphaOff val="0"/>
                <a:tint val="70000"/>
                <a:satMod val="100000"/>
              </a:srgb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>
            <a:solidFill>
              <a:sysClr val="windowText" lastClr="000000"/>
            </a:solidFill>
            <a:latin typeface="Constantia"/>
            <a:ea typeface="+mn-ea"/>
            <a:cs typeface="+mn-cs"/>
          </a:endParaRPr>
        </a:p>
      </dgm:t>
    </dgm:pt>
    <dgm:pt modelId="{AEDC227D-C698-4D25-A2A8-BE3CF3A4A46E}">
      <dgm:prSet/>
      <dgm:spPr>
        <a:xfrm>
          <a:off x="2999772" y="3097590"/>
          <a:ext cx="2223720" cy="1464631"/>
        </a:xfrm>
        <a:prstGeom prst="ellipse">
          <a:avLst/>
        </a:prstGeom>
        <a:gradFill rotWithShape="0">
          <a:gsLst>
            <a:gs pos="20000">
              <a:srgbClr val="0F6FC6">
                <a:hueOff val="0"/>
                <a:satOff val="0"/>
                <a:lumOff val="0"/>
                <a:alphaOff val="0"/>
                <a:tint val="9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tint val="70000"/>
                <a:satMod val="100000"/>
              </a:srgb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uk-UA" dirty="0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Самостійно обирає шлях;</a:t>
          </a:r>
          <a:endParaRPr lang="en-US" dirty="0">
            <a:solidFill>
              <a:sysClr val="windowText" lastClr="000000"/>
            </a:solidFill>
            <a:latin typeface="Constantia"/>
            <a:ea typeface="+mn-ea"/>
            <a:cs typeface="+mn-cs"/>
          </a:endParaRPr>
        </a:p>
      </dgm:t>
    </dgm:pt>
    <dgm:pt modelId="{4134049A-987A-4B2D-85ED-5B45C6A9F8B7}" type="parTrans" cxnId="{AEFCCF02-E305-47E8-8F88-B3378B22FB46}">
      <dgm:prSet/>
      <dgm:spPr/>
      <dgm:t>
        <a:bodyPr/>
        <a:lstStyle/>
        <a:p>
          <a:endParaRPr lang="en-US"/>
        </a:p>
      </dgm:t>
    </dgm:pt>
    <dgm:pt modelId="{23BFCE44-5828-417B-B46C-75AE8B1854F3}" type="sibTrans" cxnId="{AEFCCF02-E305-47E8-8F88-B3378B22FB46}">
      <dgm:prSet/>
      <dgm:spPr>
        <a:xfrm rot="11305461">
          <a:off x="2432835" y="3427456"/>
          <a:ext cx="422725" cy="3702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20000">
              <a:srgbClr val="0F6FC6">
                <a:tint val="60000"/>
                <a:hueOff val="0"/>
                <a:satOff val="0"/>
                <a:lumOff val="0"/>
                <a:alphaOff val="0"/>
                <a:tint val="9000"/>
              </a:srgbClr>
            </a:gs>
            <a:gs pos="100000">
              <a:srgbClr val="0F6FC6">
                <a:tint val="60000"/>
                <a:hueOff val="0"/>
                <a:satOff val="0"/>
                <a:lumOff val="0"/>
                <a:alphaOff val="0"/>
                <a:tint val="70000"/>
                <a:satMod val="100000"/>
              </a:srgb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>
            <a:solidFill>
              <a:sysClr val="windowText" lastClr="000000"/>
            </a:solidFill>
            <a:latin typeface="Constantia"/>
            <a:ea typeface="+mn-ea"/>
            <a:cs typeface="+mn-cs"/>
          </a:endParaRPr>
        </a:p>
      </dgm:t>
    </dgm:pt>
    <dgm:pt modelId="{29EEB40E-FD0A-4B2D-967B-F1AC19493FDE}">
      <dgm:prSet/>
      <dgm:spPr>
        <a:xfrm>
          <a:off x="154358" y="2645642"/>
          <a:ext cx="2105308" cy="1508172"/>
        </a:xfrm>
        <a:prstGeom prst="ellipse">
          <a:avLst/>
        </a:prstGeom>
        <a:gradFill rotWithShape="0">
          <a:gsLst>
            <a:gs pos="20000">
              <a:srgbClr val="0F6FC6">
                <a:hueOff val="0"/>
                <a:satOff val="0"/>
                <a:lumOff val="0"/>
                <a:alphaOff val="0"/>
                <a:tint val="9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tint val="70000"/>
                <a:satMod val="100000"/>
              </a:srgb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uk-UA" dirty="0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Досліджує проблему;</a:t>
          </a:r>
          <a:endParaRPr lang="en-US" dirty="0">
            <a:solidFill>
              <a:sysClr val="windowText" lastClr="000000"/>
            </a:solidFill>
            <a:latin typeface="Constantia"/>
            <a:ea typeface="+mn-ea"/>
            <a:cs typeface="+mn-cs"/>
          </a:endParaRPr>
        </a:p>
      </dgm:t>
    </dgm:pt>
    <dgm:pt modelId="{CAF3CB26-8B8C-47B3-9E9C-634900206FFA}" type="parTrans" cxnId="{26B64752-3414-421F-80FA-F141AAC40466}">
      <dgm:prSet/>
      <dgm:spPr/>
      <dgm:t>
        <a:bodyPr/>
        <a:lstStyle/>
        <a:p>
          <a:endParaRPr lang="en-US"/>
        </a:p>
      </dgm:t>
    </dgm:pt>
    <dgm:pt modelId="{32840C9D-6969-4366-9348-049DE58DEECA}" type="sibTrans" cxnId="{26B64752-3414-421F-80FA-F141AAC40466}">
      <dgm:prSet/>
      <dgm:spPr>
        <a:xfrm rot="16172367">
          <a:off x="967512" y="2039502"/>
          <a:ext cx="460110" cy="3702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20000">
              <a:srgbClr val="0F6FC6">
                <a:tint val="60000"/>
                <a:hueOff val="0"/>
                <a:satOff val="0"/>
                <a:lumOff val="0"/>
                <a:alphaOff val="0"/>
                <a:tint val="9000"/>
              </a:srgbClr>
            </a:gs>
            <a:gs pos="100000">
              <a:srgbClr val="0F6FC6">
                <a:tint val="60000"/>
                <a:hueOff val="0"/>
                <a:satOff val="0"/>
                <a:lumOff val="0"/>
                <a:alphaOff val="0"/>
                <a:tint val="70000"/>
                <a:satMod val="100000"/>
              </a:srgb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>
            <a:solidFill>
              <a:sysClr val="windowText" lastClr="000000"/>
            </a:solidFill>
            <a:latin typeface="Constantia"/>
            <a:ea typeface="+mn-ea"/>
            <a:cs typeface="+mn-cs"/>
          </a:endParaRPr>
        </a:p>
      </dgm:t>
    </dgm:pt>
    <dgm:pt modelId="{D8642FDA-8244-45F3-A3D2-F7D68D5D270B}">
      <dgm:prSet/>
      <dgm:spPr>
        <a:xfrm>
          <a:off x="82348" y="269388"/>
          <a:ext cx="2211126" cy="1508172"/>
        </a:xfrm>
        <a:prstGeom prst="ellipse">
          <a:avLst/>
        </a:prstGeom>
        <a:gradFill rotWithShape="0">
          <a:gsLst>
            <a:gs pos="20000">
              <a:srgbClr val="0F6FC6">
                <a:hueOff val="0"/>
                <a:satOff val="0"/>
                <a:lumOff val="0"/>
                <a:alphaOff val="0"/>
                <a:tint val="9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tint val="70000"/>
                <a:satMod val="100000"/>
              </a:srgb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uk-UA" dirty="0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Вчиться виражати свої думки;</a:t>
          </a:r>
          <a:endParaRPr lang="en-US" dirty="0">
            <a:solidFill>
              <a:sysClr val="windowText" lastClr="000000"/>
            </a:solidFill>
            <a:latin typeface="Constantia"/>
            <a:ea typeface="+mn-ea"/>
            <a:cs typeface="+mn-cs"/>
          </a:endParaRPr>
        </a:p>
      </dgm:t>
    </dgm:pt>
    <dgm:pt modelId="{8D898B41-FC03-4FFA-A5B1-E7B59CFA047F}" type="parTrans" cxnId="{FB7D063C-47E8-433A-8409-AF35982E2CBE}">
      <dgm:prSet/>
      <dgm:spPr/>
      <dgm:t>
        <a:bodyPr/>
        <a:lstStyle/>
        <a:p>
          <a:endParaRPr lang="en-US"/>
        </a:p>
      </dgm:t>
    </dgm:pt>
    <dgm:pt modelId="{0FE10111-78BE-45F4-8C87-63B9E983111E}" type="sibTrans" cxnId="{FB7D063C-47E8-433A-8409-AF35982E2CBE}">
      <dgm:prSet/>
      <dgm:spPr>
        <a:xfrm rot="21034720">
          <a:off x="2447874" y="591026"/>
          <a:ext cx="461151" cy="3702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20000">
              <a:srgbClr val="0F6FC6">
                <a:tint val="60000"/>
                <a:hueOff val="0"/>
                <a:satOff val="0"/>
                <a:lumOff val="0"/>
                <a:alphaOff val="0"/>
                <a:tint val="9000"/>
              </a:srgbClr>
            </a:gs>
            <a:gs pos="100000">
              <a:srgbClr val="0F6FC6">
                <a:tint val="60000"/>
                <a:hueOff val="0"/>
                <a:satOff val="0"/>
                <a:lumOff val="0"/>
                <a:alphaOff val="0"/>
                <a:tint val="70000"/>
                <a:satMod val="100000"/>
              </a:srgb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>
            <a:solidFill>
              <a:sysClr val="windowText" lastClr="000000"/>
            </a:solidFill>
            <a:latin typeface="Constantia"/>
            <a:ea typeface="+mn-ea"/>
            <a:cs typeface="+mn-cs"/>
          </a:endParaRPr>
        </a:p>
      </dgm:t>
    </dgm:pt>
    <dgm:pt modelId="{A12B2E7A-979C-4F6F-95D8-CE66A6083FC5}" type="pres">
      <dgm:prSet presAssocID="{79639602-393C-4596-B608-0A55EB35717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939EEF-46F2-46E2-8910-DBA84D025AE0}" type="pres">
      <dgm:prSet presAssocID="{A9584C38-0D35-4888-9732-EAAAA7F5A048}" presName="node" presStyleLbl="node1" presStyleIdx="0" presStyleCnt="6" custScaleX="185726" custScaleY="129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01863E-3973-4DCF-9CA5-D9CD6F5366DD}" type="pres">
      <dgm:prSet presAssocID="{6F3F054C-06B1-403E-88AD-C6B744B1A503}" presName="sibTrans" presStyleLbl="sibTrans2D1" presStyleIdx="0" presStyleCnt="6"/>
      <dgm:spPr/>
      <dgm:t>
        <a:bodyPr/>
        <a:lstStyle/>
        <a:p>
          <a:endParaRPr lang="ru-RU"/>
        </a:p>
      </dgm:t>
    </dgm:pt>
    <dgm:pt modelId="{2A54DAEE-D544-4DCF-9E60-7F736D532246}" type="pres">
      <dgm:prSet presAssocID="{6F3F054C-06B1-403E-88AD-C6B744B1A503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9EC43284-D29E-4B95-AC62-0E56A385A899}" type="pres">
      <dgm:prSet presAssocID="{21C960BF-12EA-4019-9081-128204F46427}" presName="node" presStyleLbl="node1" presStyleIdx="1" presStyleCnt="6" custScaleX="194209" custScaleY="141109" custRadScaleRad="183518" custRadScaleInc="26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0267B-88A4-4C2D-8548-E015A634E71D}" type="pres">
      <dgm:prSet presAssocID="{52C360DC-1630-42E7-8FA4-9B54D4E965FC}" presName="sibTrans" presStyleLbl="sibTrans2D1" presStyleIdx="1" presStyleCnt="6"/>
      <dgm:spPr/>
      <dgm:t>
        <a:bodyPr/>
        <a:lstStyle/>
        <a:p>
          <a:endParaRPr lang="ru-RU"/>
        </a:p>
      </dgm:t>
    </dgm:pt>
    <dgm:pt modelId="{3980A81D-851A-4B3C-BE6B-5B7B26429121}" type="pres">
      <dgm:prSet presAssocID="{52C360DC-1630-42E7-8FA4-9B54D4E965FC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92983451-211C-4540-94BF-DFAC70A35A1A}" type="pres">
      <dgm:prSet presAssocID="{38B3EA04-FCBB-4912-97A8-AC5788771015}" presName="node" presStyleLbl="node1" presStyleIdx="2" presStyleCnt="6" custScaleX="202714" custScaleY="124353" custRadScaleRad="197654" custRadScaleInc="-22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DF811-4E8D-46F6-85A9-AA7AA3664EA9}" type="pres">
      <dgm:prSet presAssocID="{C5A74A94-8FEB-4A8F-AA4B-4CB4631F199A}" presName="sibTrans" presStyleLbl="sibTrans2D1" presStyleIdx="2" presStyleCnt="6"/>
      <dgm:spPr/>
      <dgm:t>
        <a:bodyPr/>
        <a:lstStyle/>
        <a:p>
          <a:endParaRPr lang="ru-RU"/>
        </a:p>
      </dgm:t>
    </dgm:pt>
    <dgm:pt modelId="{C907CC02-DD6C-40D9-A106-F16B38DD4202}" type="pres">
      <dgm:prSet presAssocID="{C5A74A94-8FEB-4A8F-AA4B-4CB4631F199A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84F6EF59-AC94-4C7D-869C-EF6BADD03A44}" type="pres">
      <dgm:prSet presAssocID="{AEDC227D-C698-4D25-A2A8-BE3CF3A4A46E}" presName="node" presStyleLbl="node1" presStyleIdx="3" presStyleCnt="6" custScaleX="202707" custScaleY="1335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7E204E-086C-48B9-9C8E-6DE0BB13BBDA}" type="pres">
      <dgm:prSet presAssocID="{23BFCE44-5828-417B-B46C-75AE8B1854F3}" presName="sibTrans" presStyleLbl="sibTrans2D1" presStyleIdx="3" presStyleCnt="6"/>
      <dgm:spPr/>
      <dgm:t>
        <a:bodyPr/>
        <a:lstStyle/>
        <a:p>
          <a:endParaRPr lang="ru-RU"/>
        </a:p>
      </dgm:t>
    </dgm:pt>
    <dgm:pt modelId="{F2B53E63-B981-4D60-8710-6BACFFBE56EA}" type="pres">
      <dgm:prSet presAssocID="{23BFCE44-5828-417B-B46C-75AE8B1854F3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2D1C8195-D88F-4173-A184-5CC19E096ABB}" type="pres">
      <dgm:prSet presAssocID="{29EEB40E-FD0A-4B2D-967B-F1AC19493FDE}" presName="node" presStyleLbl="node1" presStyleIdx="4" presStyleCnt="6" custScaleX="191913" custScaleY="137480" custRadScaleRad="191321" custRadScaleInc="24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FBFD09-01C5-43BB-85B4-22FF956B6308}" type="pres">
      <dgm:prSet presAssocID="{32840C9D-6969-4366-9348-049DE58DEECA}" presName="sibTrans" presStyleLbl="sibTrans2D1" presStyleIdx="4" presStyleCnt="6"/>
      <dgm:spPr/>
      <dgm:t>
        <a:bodyPr/>
        <a:lstStyle/>
        <a:p>
          <a:endParaRPr lang="ru-RU"/>
        </a:p>
      </dgm:t>
    </dgm:pt>
    <dgm:pt modelId="{F61C4EE6-726D-4EB1-BBF8-1CE450BEBCB7}" type="pres">
      <dgm:prSet presAssocID="{32840C9D-6969-4366-9348-049DE58DEECA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A2BC8D00-EED3-4FEC-9C3E-56D789A59B69}" type="pres">
      <dgm:prSet presAssocID="{D8642FDA-8244-45F3-A3D2-F7D68D5D270B}" presName="node" presStyleLbl="node1" presStyleIdx="5" presStyleCnt="6" custScaleX="201559" custScaleY="137480" custRadScaleRad="191135" custRadScaleInc="-27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3743FC-0E1E-4509-8B46-EB296640D5CF}" type="pres">
      <dgm:prSet presAssocID="{0FE10111-78BE-45F4-8C87-63B9E983111E}" presName="sibTrans" presStyleLbl="sibTrans2D1" presStyleIdx="5" presStyleCnt="6"/>
      <dgm:spPr/>
      <dgm:t>
        <a:bodyPr/>
        <a:lstStyle/>
        <a:p>
          <a:endParaRPr lang="ru-RU"/>
        </a:p>
      </dgm:t>
    </dgm:pt>
    <dgm:pt modelId="{2F84D911-8E5D-4A68-A5A4-06596C0B1023}" type="pres">
      <dgm:prSet presAssocID="{0FE10111-78BE-45F4-8C87-63B9E983111E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FB7D063C-47E8-433A-8409-AF35982E2CBE}" srcId="{79639602-393C-4596-B608-0A55EB357176}" destId="{D8642FDA-8244-45F3-A3D2-F7D68D5D270B}" srcOrd="5" destOrd="0" parTransId="{8D898B41-FC03-4FFA-A5B1-E7B59CFA047F}" sibTransId="{0FE10111-78BE-45F4-8C87-63B9E983111E}"/>
    <dgm:cxn modelId="{E20E7DF3-56DD-48DB-8C62-14CCA5C9F0FD}" type="presOf" srcId="{0FE10111-78BE-45F4-8C87-63B9E983111E}" destId="{2F84D911-8E5D-4A68-A5A4-06596C0B1023}" srcOrd="1" destOrd="0" presId="urn:microsoft.com/office/officeart/2005/8/layout/cycle2"/>
    <dgm:cxn modelId="{0D49C72B-4D4A-4A87-BA5D-EDA2EA9AACFE}" srcId="{79639602-393C-4596-B608-0A55EB357176}" destId="{38B3EA04-FCBB-4912-97A8-AC5788771015}" srcOrd="2" destOrd="0" parTransId="{8AB31813-854F-4A96-9F23-F28A9E4727A8}" sibTransId="{C5A74A94-8FEB-4A8F-AA4B-4CB4631F199A}"/>
    <dgm:cxn modelId="{D2EB8974-3BB5-426A-9E51-A8DBE0D04CAA}" type="presOf" srcId="{52C360DC-1630-42E7-8FA4-9B54D4E965FC}" destId="{3980A81D-851A-4B3C-BE6B-5B7B26429121}" srcOrd="1" destOrd="0" presId="urn:microsoft.com/office/officeart/2005/8/layout/cycle2"/>
    <dgm:cxn modelId="{69C533CB-7DB8-4869-BDED-F0840B505242}" type="presOf" srcId="{32840C9D-6969-4366-9348-049DE58DEECA}" destId="{F61C4EE6-726D-4EB1-BBF8-1CE450BEBCB7}" srcOrd="1" destOrd="0" presId="urn:microsoft.com/office/officeart/2005/8/layout/cycle2"/>
    <dgm:cxn modelId="{9D1EDEAD-B7E2-4440-BCF1-0E4BF5EF2DBD}" type="presOf" srcId="{D8642FDA-8244-45F3-A3D2-F7D68D5D270B}" destId="{A2BC8D00-EED3-4FEC-9C3E-56D789A59B69}" srcOrd="0" destOrd="0" presId="urn:microsoft.com/office/officeart/2005/8/layout/cycle2"/>
    <dgm:cxn modelId="{797945CD-0969-4482-845B-ECF02659D4F7}" type="presOf" srcId="{C5A74A94-8FEB-4A8F-AA4B-4CB4631F199A}" destId="{C907CC02-DD6C-40D9-A106-F16B38DD4202}" srcOrd="1" destOrd="0" presId="urn:microsoft.com/office/officeart/2005/8/layout/cycle2"/>
    <dgm:cxn modelId="{18B62E30-F9D4-47EF-BDB1-EFFE3B383117}" type="presOf" srcId="{29EEB40E-FD0A-4B2D-967B-F1AC19493FDE}" destId="{2D1C8195-D88F-4173-A184-5CC19E096ABB}" srcOrd="0" destOrd="0" presId="urn:microsoft.com/office/officeart/2005/8/layout/cycle2"/>
    <dgm:cxn modelId="{26B64752-3414-421F-80FA-F141AAC40466}" srcId="{79639602-393C-4596-B608-0A55EB357176}" destId="{29EEB40E-FD0A-4B2D-967B-F1AC19493FDE}" srcOrd="4" destOrd="0" parTransId="{CAF3CB26-8B8C-47B3-9E9C-634900206FFA}" sibTransId="{32840C9D-6969-4366-9348-049DE58DEECA}"/>
    <dgm:cxn modelId="{AEFCCF02-E305-47E8-8F88-B3378B22FB46}" srcId="{79639602-393C-4596-B608-0A55EB357176}" destId="{AEDC227D-C698-4D25-A2A8-BE3CF3A4A46E}" srcOrd="3" destOrd="0" parTransId="{4134049A-987A-4B2D-85ED-5B45C6A9F8B7}" sibTransId="{23BFCE44-5828-417B-B46C-75AE8B1854F3}"/>
    <dgm:cxn modelId="{5BA5CDC8-00DE-4783-99B5-A3161086431D}" type="presOf" srcId="{23BFCE44-5828-417B-B46C-75AE8B1854F3}" destId="{F27E204E-086C-48B9-9C8E-6DE0BB13BBDA}" srcOrd="0" destOrd="0" presId="urn:microsoft.com/office/officeart/2005/8/layout/cycle2"/>
    <dgm:cxn modelId="{E77FD5F2-9EF6-4F41-9EC2-D216F32C9520}" type="presOf" srcId="{52C360DC-1630-42E7-8FA4-9B54D4E965FC}" destId="{FE20267B-88A4-4C2D-8548-E015A634E71D}" srcOrd="0" destOrd="0" presId="urn:microsoft.com/office/officeart/2005/8/layout/cycle2"/>
    <dgm:cxn modelId="{06B37C79-0C6E-40B1-88C2-ED0AB50BB0B7}" type="presOf" srcId="{23BFCE44-5828-417B-B46C-75AE8B1854F3}" destId="{F2B53E63-B981-4D60-8710-6BACFFBE56EA}" srcOrd="1" destOrd="0" presId="urn:microsoft.com/office/officeart/2005/8/layout/cycle2"/>
    <dgm:cxn modelId="{D0CD1B98-35A1-4318-A572-AC01557768DE}" type="presOf" srcId="{6F3F054C-06B1-403E-88AD-C6B744B1A503}" destId="{FC01863E-3973-4DCF-9CA5-D9CD6F5366DD}" srcOrd="0" destOrd="0" presId="urn:microsoft.com/office/officeart/2005/8/layout/cycle2"/>
    <dgm:cxn modelId="{E74DD1E0-EDF0-4F41-82A1-12B5AADF3424}" type="presOf" srcId="{38B3EA04-FCBB-4912-97A8-AC5788771015}" destId="{92983451-211C-4540-94BF-DFAC70A35A1A}" srcOrd="0" destOrd="0" presId="urn:microsoft.com/office/officeart/2005/8/layout/cycle2"/>
    <dgm:cxn modelId="{0500B227-9E1D-4EDF-8694-1FAC282C4537}" srcId="{79639602-393C-4596-B608-0A55EB357176}" destId="{21C960BF-12EA-4019-9081-128204F46427}" srcOrd="1" destOrd="0" parTransId="{B9047A7B-71D7-4B38-8519-7DAF21A10959}" sibTransId="{52C360DC-1630-42E7-8FA4-9B54D4E965FC}"/>
    <dgm:cxn modelId="{04D95E47-EC77-4011-A682-DB825273C983}" type="presOf" srcId="{A9584C38-0D35-4888-9732-EAAAA7F5A048}" destId="{80939EEF-46F2-46E2-8910-DBA84D025AE0}" srcOrd="0" destOrd="0" presId="urn:microsoft.com/office/officeart/2005/8/layout/cycle2"/>
    <dgm:cxn modelId="{B74B5623-FA98-4B61-B314-ADEC6B62F7B6}" type="presOf" srcId="{C5A74A94-8FEB-4A8F-AA4B-4CB4631F199A}" destId="{02EDF811-4E8D-46F6-85A9-AA7AA3664EA9}" srcOrd="0" destOrd="0" presId="urn:microsoft.com/office/officeart/2005/8/layout/cycle2"/>
    <dgm:cxn modelId="{07216F87-AA0A-491F-A6C9-4176DD62B3DB}" type="presOf" srcId="{0FE10111-78BE-45F4-8C87-63B9E983111E}" destId="{973743FC-0E1E-4509-8B46-EB296640D5CF}" srcOrd="0" destOrd="0" presId="urn:microsoft.com/office/officeart/2005/8/layout/cycle2"/>
    <dgm:cxn modelId="{AD2C6241-1644-469B-8B6D-EA6EDC2C49FA}" srcId="{79639602-393C-4596-B608-0A55EB357176}" destId="{A9584C38-0D35-4888-9732-EAAAA7F5A048}" srcOrd="0" destOrd="0" parTransId="{4D394EFB-3525-4512-8366-99867C741E96}" sibTransId="{6F3F054C-06B1-403E-88AD-C6B744B1A503}"/>
    <dgm:cxn modelId="{8FD67B0C-1D1D-4EBB-B6A0-DC011B27CFCB}" type="presOf" srcId="{32840C9D-6969-4366-9348-049DE58DEECA}" destId="{8FFBFD09-01C5-43BB-85B4-22FF956B6308}" srcOrd="0" destOrd="0" presId="urn:microsoft.com/office/officeart/2005/8/layout/cycle2"/>
    <dgm:cxn modelId="{A0D19532-26CC-432D-BD75-DA3F937377E3}" type="presOf" srcId="{6F3F054C-06B1-403E-88AD-C6B744B1A503}" destId="{2A54DAEE-D544-4DCF-9E60-7F736D532246}" srcOrd="1" destOrd="0" presId="urn:microsoft.com/office/officeart/2005/8/layout/cycle2"/>
    <dgm:cxn modelId="{1BEB7EA9-B269-4D5A-A9C5-15E39391BD6D}" type="presOf" srcId="{79639602-393C-4596-B608-0A55EB357176}" destId="{A12B2E7A-979C-4F6F-95D8-CE66A6083FC5}" srcOrd="0" destOrd="0" presId="urn:microsoft.com/office/officeart/2005/8/layout/cycle2"/>
    <dgm:cxn modelId="{F037AFF1-3C7E-4D80-9826-F8F2CB06BC1D}" type="presOf" srcId="{AEDC227D-C698-4D25-A2A8-BE3CF3A4A46E}" destId="{84F6EF59-AC94-4C7D-869C-EF6BADD03A44}" srcOrd="0" destOrd="0" presId="urn:microsoft.com/office/officeart/2005/8/layout/cycle2"/>
    <dgm:cxn modelId="{6ACFD63C-8578-49D0-A1A0-2D5D67EB5688}" type="presOf" srcId="{21C960BF-12EA-4019-9081-128204F46427}" destId="{9EC43284-D29E-4B95-AC62-0E56A385A899}" srcOrd="0" destOrd="0" presId="urn:microsoft.com/office/officeart/2005/8/layout/cycle2"/>
    <dgm:cxn modelId="{03342DC1-9146-4A84-81F0-38A28BA6BF18}" type="presParOf" srcId="{A12B2E7A-979C-4F6F-95D8-CE66A6083FC5}" destId="{80939EEF-46F2-46E2-8910-DBA84D025AE0}" srcOrd="0" destOrd="0" presId="urn:microsoft.com/office/officeart/2005/8/layout/cycle2"/>
    <dgm:cxn modelId="{29F09307-A421-4641-89DC-80CCCD45D5C9}" type="presParOf" srcId="{A12B2E7A-979C-4F6F-95D8-CE66A6083FC5}" destId="{FC01863E-3973-4DCF-9CA5-D9CD6F5366DD}" srcOrd="1" destOrd="0" presId="urn:microsoft.com/office/officeart/2005/8/layout/cycle2"/>
    <dgm:cxn modelId="{6C6B4793-8FA2-490E-9D9D-6FFBFE952705}" type="presParOf" srcId="{FC01863E-3973-4DCF-9CA5-D9CD6F5366DD}" destId="{2A54DAEE-D544-4DCF-9E60-7F736D532246}" srcOrd="0" destOrd="0" presId="urn:microsoft.com/office/officeart/2005/8/layout/cycle2"/>
    <dgm:cxn modelId="{F30583A1-AEEB-4BD2-8F9F-62F7B15FB525}" type="presParOf" srcId="{A12B2E7A-979C-4F6F-95D8-CE66A6083FC5}" destId="{9EC43284-D29E-4B95-AC62-0E56A385A899}" srcOrd="2" destOrd="0" presId="urn:microsoft.com/office/officeart/2005/8/layout/cycle2"/>
    <dgm:cxn modelId="{E1E61E84-D720-4D9F-A80F-056B534D5E4F}" type="presParOf" srcId="{A12B2E7A-979C-4F6F-95D8-CE66A6083FC5}" destId="{FE20267B-88A4-4C2D-8548-E015A634E71D}" srcOrd="3" destOrd="0" presId="urn:microsoft.com/office/officeart/2005/8/layout/cycle2"/>
    <dgm:cxn modelId="{1AE8F39D-BDEA-4C2A-A2E7-F7F97693822A}" type="presParOf" srcId="{FE20267B-88A4-4C2D-8548-E015A634E71D}" destId="{3980A81D-851A-4B3C-BE6B-5B7B26429121}" srcOrd="0" destOrd="0" presId="urn:microsoft.com/office/officeart/2005/8/layout/cycle2"/>
    <dgm:cxn modelId="{28A74468-D861-4BBE-8C01-823CB07E4B4E}" type="presParOf" srcId="{A12B2E7A-979C-4F6F-95D8-CE66A6083FC5}" destId="{92983451-211C-4540-94BF-DFAC70A35A1A}" srcOrd="4" destOrd="0" presId="urn:microsoft.com/office/officeart/2005/8/layout/cycle2"/>
    <dgm:cxn modelId="{0F54EDB8-66BD-4B2F-BA97-8D0833DAECBA}" type="presParOf" srcId="{A12B2E7A-979C-4F6F-95D8-CE66A6083FC5}" destId="{02EDF811-4E8D-46F6-85A9-AA7AA3664EA9}" srcOrd="5" destOrd="0" presId="urn:microsoft.com/office/officeart/2005/8/layout/cycle2"/>
    <dgm:cxn modelId="{92DA3970-1D22-441D-B3F3-6561BD02DE4A}" type="presParOf" srcId="{02EDF811-4E8D-46F6-85A9-AA7AA3664EA9}" destId="{C907CC02-DD6C-40D9-A106-F16B38DD4202}" srcOrd="0" destOrd="0" presId="urn:microsoft.com/office/officeart/2005/8/layout/cycle2"/>
    <dgm:cxn modelId="{99562D49-717C-438F-B26A-04C55C4E9E6D}" type="presParOf" srcId="{A12B2E7A-979C-4F6F-95D8-CE66A6083FC5}" destId="{84F6EF59-AC94-4C7D-869C-EF6BADD03A44}" srcOrd="6" destOrd="0" presId="urn:microsoft.com/office/officeart/2005/8/layout/cycle2"/>
    <dgm:cxn modelId="{879588B9-BB5D-49C3-B5C8-E32F53ECD3B0}" type="presParOf" srcId="{A12B2E7A-979C-4F6F-95D8-CE66A6083FC5}" destId="{F27E204E-086C-48B9-9C8E-6DE0BB13BBDA}" srcOrd="7" destOrd="0" presId="urn:microsoft.com/office/officeart/2005/8/layout/cycle2"/>
    <dgm:cxn modelId="{2F360066-A6D8-4386-8299-AF0EBB152A11}" type="presParOf" srcId="{F27E204E-086C-48B9-9C8E-6DE0BB13BBDA}" destId="{F2B53E63-B981-4D60-8710-6BACFFBE56EA}" srcOrd="0" destOrd="0" presId="urn:microsoft.com/office/officeart/2005/8/layout/cycle2"/>
    <dgm:cxn modelId="{A3835FFA-1502-46E9-A53E-7D7E5715F99F}" type="presParOf" srcId="{A12B2E7A-979C-4F6F-95D8-CE66A6083FC5}" destId="{2D1C8195-D88F-4173-A184-5CC19E096ABB}" srcOrd="8" destOrd="0" presId="urn:microsoft.com/office/officeart/2005/8/layout/cycle2"/>
    <dgm:cxn modelId="{4226A3E6-C85C-4A8F-9250-7E89B6EBB80F}" type="presParOf" srcId="{A12B2E7A-979C-4F6F-95D8-CE66A6083FC5}" destId="{8FFBFD09-01C5-43BB-85B4-22FF956B6308}" srcOrd="9" destOrd="0" presId="urn:microsoft.com/office/officeart/2005/8/layout/cycle2"/>
    <dgm:cxn modelId="{6B7CE3A6-8480-4954-9C75-1F9E32C3489D}" type="presParOf" srcId="{8FFBFD09-01C5-43BB-85B4-22FF956B6308}" destId="{F61C4EE6-726D-4EB1-BBF8-1CE450BEBCB7}" srcOrd="0" destOrd="0" presId="urn:microsoft.com/office/officeart/2005/8/layout/cycle2"/>
    <dgm:cxn modelId="{707A53DD-C240-4FDA-A8D5-9835BE4B8522}" type="presParOf" srcId="{A12B2E7A-979C-4F6F-95D8-CE66A6083FC5}" destId="{A2BC8D00-EED3-4FEC-9C3E-56D789A59B69}" srcOrd="10" destOrd="0" presId="urn:microsoft.com/office/officeart/2005/8/layout/cycle2"/>
    <dgm:cxn modelId="{D2B06C40-C555-4C82-91A9-564AFCAF2451}" type="presParOf" srcId="{A12B2E7A-979C-4F6F-95D8-CE66A6083FC5}" destId="{973743FC-0E1E-4509-8B46-EB296640D5CF}" srcOrd="11" destOrd="0" presId="urn:microsoft.com/office/officeart/2005/8/layout/cycle2"/>
    <dgm:cxn modelId="{442B9C15-2772-477B-97BF-DEA94D7C66C1}" type="presParOf" srcId="{973743FC-0E1E-4509-8B46-EB296640D5CF}" destId="{2F84D911-8E5D-4A68-A5A4-06596C0B102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10990D-9281-4A87-8F5B-9FEA1EC1B871}" type="doc">
      <dgm:prSet loTypeId="urn:microsoft.com/office/officeart/2005/8/layout/matrix2" loCatId="matrix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9EC743D-CCB7-47CE-B070-B7DBEEA4CC20}">
      <dgm:prSet/>
      <dgm:spPr>
        <a:xfrm>
          <a:off x="214292" y="428621"/>
          <a:ext cx="3372945" cy="1914547"/>
        </a:xfrm>
        <a:prstGeom prst="roundRect">
          <a:avLst/>
        </a:prstGeom>
        <a:gradFill rotWithShape="0">
          <a:gsLst>
            <a:gs pos="20000">
              <a:srgbClr val="009DD9">
                <a:hueOff val="0"/>
                <a:satOff val="0"/>
                <a:lumOff val="0"/>
                <a:alphaOff val="0"/>
                <a:tint val="9000"/>
              </a:srgbClr>
            </a:gs>
            <a:gs pos="100000">
              <a:srgbClr val="009DD9">
                <a:hueOff val="0"/>
                <a:satOff val="0"/>
                <a:lumOff val="0"/>
                <a:alphaOff val="0"/>
                <a:tint val="70000"/>
                <a:satMod val="100000"/>
              </a:srgb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uk-UA" dirty="0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Презентації в</a:t>
          </a:r>
          <a:r>
            <a:rPr lang="en-US" dirty="0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 Power Point</a:t>
          </a:r>
          <a:r>
            <a:rPr lang="uk-UA" dirty="0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 «Словникові слова»</a:t>
          </a:r>
          <a:endParaRPr lang="ru-RU" dirty="0">
            <a:solidFill>
              <a:sysClr val="windowText" lastClr="000000"/>
            </a:solidFill>
            <a:latin typeface="Constantia"/>
            <a:ea typeface="+mn-ea"/>
            <a:cs typeface="+mn-cs"/>
          </a:endParaRPr>
        </a:p>
      </dgm:t>
    </dgm:pt>
    <dgm:pt modelId="{3F9953C1-4364-44A7-B49B-14E9656A7E65}" type="parTrans" cxnId="{697B437D-2DFB-4105-A97D-C0F9952A6A79}">
      <dgm:prSet/>
      <dgm:spPr/>
      <dgm:t>
        <a:bodyPr/>
        <a:lstStyle/>
        <a:p>
          <a:endParaRPr lang="ru-RU"/>
        </a:p>
      </dgm:t>
    </dgm:pt>
    <dgm:pt modelId="{4226627A-080B-4796-A02A-E9B7FAC42BBE}" type="sibTrans" cxnId="{697B437D-2DFB-4105-A97D-C0F9952A6A79}">
      <dgm:prSet/>
      <dgm:spPr/>
      <dgm:t>
        <a:bodyPr/>
        <a:lstStyle/>
        <a:p>
          <a:endParaRPr lang="ru-RU"/>
        </a:p>
      </dgm:t>
    </dgm:pt>
    <dgm:pt modelId="{F2FAC1A1-7653-4C56-B988-CE4340F7CCD9}">
      <dgm:prSet/>
      <dgm:spPr>
        <a:xfrm>
          <a:off x="4071944" y="357187"/>
          <a:ext cx="3322374" cy="2057414"/>
        </a:xfrm>
        <a:prstGeom prst="roundRect">
          <a:avLst/>
        </a:prstGeom>
        <a:gradFill rotWithShape="0">
          <a:gsLst>
            <a:gs pos="20000">
              <a:srgbClr val="0F6FC6">
                <a:hueOff val="0"/>
                <a:satOff val="0"/>
                <a:lumOff val="0"/>
                <a:alphaOff val="0"/>
                <a:tint val="9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tint val="70000"/>
                <a:satMod val="100000"/>
              </a:srgb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uk-UA" dirty="0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Дидактичний матеріал (таблиці, лічильний </a:t>
          </a:r>
          <a:r>
            <a:rPr lang="uk-UA" dirty="0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матеріал)</a:t>
          </a:r>
          <a:endParaRPr lang="ru-RU" dirty="0">
            <a:solidFill>
              <a:sysClr val="windowText" lastClr="000000"/>
            </a:solidFill>
            <a:latin typeface="Constantia"/>
            <a:ea typeface="+mn-ea"/>
            <a:cs typeface="+mn-cs"/>
          </a:endParaRPr>
        </a:p>
      </dgm:t>
    </dgm:pt>
    <dgm:pt modelId="{A70BAC27-3255-4936-BEDF-A0D7236DE643}" type="parTrans" cxnId="{0A368713-228A-47F3-BD3C-8E846251F28D}">
      <dgm:prSet/>
      <dgm:spPr/>
      <dgm:t>
        <a:bodyPr/>
        <a:lstStyle/>
        <a:p>
          <a:endParaRPr lang="ru-RU"/>
        </a:p>
      </dgm:t>
    </dgm:pt>
    <dgm:pt modelId="{56DC441E-521D-4800-A56A-08F0CDE6FA17}" type="sibTrans" cxnId="{0A368713-228A-47F3-BD3C-8E846251F28D}">
      <dgm:prSet/>
      <dgm:spPr/>
      <dgm:t>
        <a:bodyPr/>
        <a:lstStyle/>
        <a:p>
          <a:endParaRPr lang="ru-RU"/>
        </a:p>
      </dgm:t>
    </dgm:pt>
    <dgm:pt modelId="{22396E57-44E4-4725-AD25-541EEF40A19F}">
      <dgm:prSet/>
      <dgm:spPr>
        <a:xfrm>
          <a:off x="225731" y="2786088"/>
          <a:ext cx="3346158" cy="2057414"/>
        </a:xfrm>
        <a:prstGeom prst="roundRect">
          <a:avLst/>
        </a:prstGeom>
        <a:gradFill rotWithShape="0">
          <a:gsLst>
            <a:gs pos="20000">
              <a:srgbClr val="10CF9B">
                <a:hueOff val="0"/>
                <a:satOff val="0"/>
                <a:lumOff val="0"/>
                <a:alphaOff val="0"/>
                <a:tint val="9000"/>
              </a:srgbClr>
            </a:gs>
            <a:gs pos="100000">
              <a:srgbClr val="10CF9B">
                <a:hueOff val="0"/>
                <a:satOff val="0"/>
                <a:lumOff val="0"/>
                <a:alphaOff val="0"/>
                <a:tint val="70000"/>
                <a:satMod val="100000"/>
              </a:srgb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uk-UA" dirty="0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Методичний посібник «Формування в молодших школярів умінь будувати </a:t>
          </a:r>
          <a:r>
            <a:rPr lang="uk-UA" dirty="0" err="1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зв</a:t>
          </a:r>
          <a:r>
            <a:rPr lang="en-US" dirty="0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’</a:t>
          </a:r>
          <a:r>
            <a:rPr lang="uk-UA" dirty="0" err="1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язні</a:t>
          </a:r>
          <a:r>
            <a:rPr lang="uk-UA" dirty="0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 висловлювання»</a:t>
          </a:r>
          <a:endParaRPr lang="ru-RU" dirty="0">
            <a:solidFill>
              <a:sysClr val="windowText" lastClr="000000"/>
            </a:solidFill>
            <a:latin typeface="Constantia"/>
            <a:ea typeface="+mn-ea"/>
            <a:cs typeface="+mn-cs"/>
          </a:endParaRPr>
        </a:p>
      </dgm:t>
    </dgm:pt>
    <dgm:pt modelId="{8834A8AE-58D5-41B7-8F4A-F596FC792F0F}" type="parTrans" cxnId="{5F633873-4D3E-41FB-A1FB-886F0A4254CD}">
      <dgm:prSet/>
      <dgm:spPr/>
      <dgm:t>
        <a:bodyPr/>
        <a:lstStyle/>
        <a:p>
          <a:endParaRPr lang="ru-RU"/>
        </a:p>
      </dgm:t>
    </dgm:pt>
    <dgm:pt modelId="{D855AD80-FE83-42A6-9DD0-819D471C0F3A}" type="sibTrans" cxnId="{5F633873-4D3E-41FB-A1FB-886F0A4254CD}">
      <dgm:prSet/>
      <dgm:spPr/>
      <dgm:t>
        <a:bodyPr/>
        <a:lstStyle/>
        <a:p>
          <a:endParaRPr lang="ru-RU"/>
        </a:p>
      </dgm:t>
    </dgm:pt>
    <dgm:pt modelId="{A1989140-6961-4753-AA6F-B63DB2257E2B}">
      <dgm:prSet/>
      <dgm:spPr>
        <a:xfrm>
          <a:off x="4060546" y="2786088"/>
          <a:ext cx="3368995" cy="2057414"/>
        </a:xfrm>
        <a:prstGeom prst="roundRect">
          <a:avLst/>
        </a:prstGeom>
        <a:gradFill rotWithShape="0">
          <a:gsLst>
            <a:gs pos="20000">
              <a:srgbClr val="7CCA62">
                <a:hueOff val="0"/>
                <a:satOff val="0"/>
                <a:lumOff val="0"/>
                <a:alphaOff val="0"/>
                <a:tint val="9000"/>
              </a:srgbClr>
            </a:gs>
            <a:gs pos="100000">
              <a:srgbClr val="7CCA62">
                <a:hueOff val="0"/>
                <a:satOff val="0"/>
                <a:lumOff val="0"/>
                <a:alphaOff val="0"/>
                <a:tint val="70000"/>
                <a:satMod val="100000"/>
              </a:srgb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uk-UA" dirty="0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Епізодичні тематичні, ілюстративні диференційовані матеріали </a:t>
          </a:r>
          <a:r>
            <a:rPr lang="uk-UA" dirty="0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(ребуси</a:t>
          </a:r>
          <a:r>
            <a:rPr lang="uk-UA" dirty="0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, </a:t>
          </a:r>
          <a:r>
            <a:rPr lang="uk-UA" dirty="0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схеми</a:t>
          </a:r>
          <a:r>
            <a:rPr lang="uk-UA" dirty="0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, індивідуальні картки)</a:t>
          </a:r>
          <a:endParaRPr lang="ru-RU" dirty="0">
            <a:solidFill>
              <a:sysClr val="windowText" lastClr="000000"/>
            </a:solidFill>
            <a:latin typeface="Constantia"/>
            <a:ea typeface="+mn-ea"/>
            <a:cs typeface="+mn-cs"/>
          </a:endParaRPr>
        </a:p>
      </dgm:t>
    </dgm:pt>
    <dgm:pt modelId="{68F97236-1393-4C8C-A43B-238014A71AC2}" type="parTrans" cxnId="{3A1BBFBB-2990-4CA1-AF5F-02BED454FC73}">
      <dgm:prSet/>
      <dgm:spPr/>
      <dgm:t>
        <a:bodyPr/>
        <a:lstStyle/>
        <a:p>
          <a:endParaRPr lang="ru-RU"/>
        </a:p>
      </dgm:t>
    </dgm:pt>
    <dgm:pt modelId="{891F90C0-7DB4-4312-B8DD-9F81E04DAA9A}" type="sibTrans" cxnId="{3A1BBFBB-2990-4CA1-AF5F-02BED454FC73}">
      <dgm:prSet/>
      <dgm:spPr/>
      <dgm:t>
        <a:bodyPr/>
        <a:lstStyle/>
        <a:p>
          <a:endParaRPr lang="ru-RU"/>
        </a:p>
      </dgm:t>
    </dgm:pt>
    <dgm:pt modelId="{9FB9FC8A-918A-4860-A6F6-8B0691FE99FE}" type="pres">
      <dgm:prSet presAssocID="{F810990D-9281-4A87-8F5B-9FEA1EC1B87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940B0F-3DBD-42A5-8110-D4A836765D2F}" type="pres">
      <dgm:prSet presAssocID="{F810990D-9281-4A87-8F5B-9FEA1EC1B871}" presName="axisShape" presStyleLbl="bgShp" presStyleIdx="0" presStyleCnt="1" custScaleX="148649"/>
      <dgm:spPr>
        <a:xfrm>
          <a:off x="-990" y="0"/>
          <a:ext cx="7645814" cy="5143536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rgbClr val="009DD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ru-RU"/>
        </a:p>
      </dgm:t>
    </dgm:pt>
    <dgm:pt modelId="{795A38BB-23DA-4069-91C0-0FA4F127B0D8}" type="pres">
      <dgm:prSet presAssocID="{F810990D-9281-4A87-8F5B-9FEA1EC1B871}" presName="rect1" presStyleLbl="node1" presStyleIdx="0" presStyleCnt="4" custScaleX="163941" custScaleY="93056" custLinFactNeighborX="-34627" custLinFactNeighborY="11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940D9A-C3B9-4EDF-9DF7-96058B23B3D6}" type="pres">
      <dgm:prSet presAssocID="{F810990D-9281-4A87-8F5B-9FEA1EC1B871}" presName="rect2" presStyleLbl="node1" presStyleIdx="1" presStyleCnt="4" custScaleX="161483" custLinFactNeighborX="34144" custLinFactNeighborY="11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7E79FC-4C04-4293-B650-F13667199AED}" type="pres">
      <dgm:prSet presAssocID="{F810990D-9281-4A87-8F5B-9FEA1EC1B871}" presName="rect3" presStyleLbl="node1" presStyleIdx="2" presStyleCnt="4" custScaleX="162639" custLinFactNeighborX="-34722" custLinFactNeighborY="16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87107-89F6-4099-98CD-BA4C43B22748}" type="pres">
      <dgm:prSet presAssocID="{F810990D-9281-4A87-8F5B-9FEA1EC1B871}" presName="rect4" presStyleLbl="node1" presStyleIdx="3" presStyleCnt="4" custScaleX="163749" custLinFactNeighborX="34723" custLinFactNeighborY="16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274EDC-84A7-4E2A-A5F8-52ADAF8F6433}" type="presOf" srcId="{F2FAC1A1-7653-4C56-B988-CE4340F7CCD9}" destId="{35940D9A-C3B9-4EDF-9DF7-96058B23B3D6}" srcOrd="0" destOrd="0" presId="urn:microsoft.com/office/officeart/2005/8/layout/matrix2"/>
    <dgm:cxn modelId="{3A1BBFBB-2990-4CA1-AF5F-02BED454FC73}" srcId="{F810990D-9281-4A87-8F5B-9FEA1EC1B871}" destId="{A1989140-6961-4753-AA6F-B63DB2257E2B}" srcOrd="3" destOrd="0" parTransId="{68F97236-1393-4C8C-A43B-238014A71AC2}" sibTransId="{891F90C0-7DB4-4312-B8DD-9F81E04DAA9A}"/>
    <dgm:cxn modelId="{50A23313-8973-4990-8802-861C0E1D04B9}" type="presOf" srcId="{D9EC743D-CCB7-47CE-B070-B7DBEEA4CC20}" destId="{795A38BB-23DA-4069-91C0-0FA4F127B0D8}" srcOrd="0" destOrd="0" presId="urn:microsoft.com/office/officeart/2005/8/layout/matrix2"/>
    <dgm:cxn modelId="{C5E261EB-297F-444D-B972-0298A6E0E345}" type="presOf" srcId="{22396E57-44E4-4725-AD25-541EEF40A19F}" destId="{007E79FC-4C04-4293-B650-F13667199AED}" srcOrd="0" destOrd="0" presId="urn:microsoft.com/office/officeart/2005/8/layout/matrix2"/>
    <dgm:cxn modelId="{0A368713-228A-47F3-BD3C-8E846251F28D}" srcId="{F810990D-9281-4A87-8F5B-9FEA1EC1B871}" destId="{F2FAC1A1-7653-4C56-B988-CE4340F7CCD9}" srcOrd="1" destOrd="0" parTransId="{A70BAC27-3255-4936-BEDF-A0D7236DE643}" sibTransId="{56DC441E-521D-4800-A56A-08F0CDE6FA17}"/>
    <dgm:cxn modelId="{7D27B061-0EEE-46D0-8CC4-E32483E6FD67}" type="presOf" srcId="{A1989140-6961-4753-AA6F-B63DB2257E2B}" destId="{73587107-89F6-4099-98CD-BA4C43B22748}" srcOrd="0" destOrd="0" presId="urn:microsoft.com/office/officeart/2005/8/layout/matrix2"/>
    <dgm:cxn modelId="{5F633873-4D3E-41FB-A1FB-886F0A4254CD}" srcId="{F810990D-9281-4A87-8F5B-9FEA1EC1B871}" destId="{22396E57-44E4-4725-AD25-541EEF40A19F}" srcOrd="2" destOrd="0" parTransId="{8834A8AE-58D5-41B7-8F4A-F596FC792F0F}" sibTransId="{D855AD80-FE83-42A6-9DD0-819D471C0F3A}"/>
    <dgm:cxn modelId="{697B437D-2DFB-4105-A97D-C0F9952A6A79}" srcId="{F810990D-9281-4A87-8F5B-9FEA1EC1B871}" destId="{D9EC743D-CCB7-47CE-B070-B7DBEEA4CC20}" srcOrd="0" destOrd="0" parTransId="{3F9953C1-4364-44A7-B49B-14E9656A7E65}" sibTransId="{4226627A-080B-4796-A02A-E9B7FAC42BBE}"/>
    <dgm:cxn modelId="{A619A07B-F728-4D00-B286-4AFE76D82007}" type="presOf" srcId="{F810990D-9281-4A87-8F5B-9FEA1EC1B871}" destId="{9FB9FC8A-918A-4860-A6F6-8B0691FE99FE}" srcOrd="0" destOrd="0" presId="urn:microsoft.com/office/officeart/2005/8/layout/matrix2"/>
    <dgm:cxn modelId="{FEFF5B22-EB4B-42A9-94EB-72E95E6D8D3B}" type="presParOf" srcId="{9FB9FC8A-918A-4860-A6F6-8B0691FE99FE}" destId="{D7940B0F-3DBD-42A5-8110-D4A836765D2F}" srcOrd="0" destOrd="0" presId="urn:microsoft.com/office/officeart/2005/8/layout/matrix2"/>
    <dgm:cxn modelId="{E6E5A5C8-BE7E-4DFD-BC54-0DBF414DD24D}" type="presParOf" srcId="{9FB9FC8A-918A-4860-A6F6-8B0691FE99FE}" destId="{795A38BB-23DA-4069-91C0-0FA4F127B0D8}" srcOrd="1" destOrd="0" presId="urn:microsoft.com/office/officeart/2005/8/layout/matrix2"/>
    <dgm:cxn modelId="{4D19E590-B76E-45B0-A8EC-7802F630E9D7}" type="presParOf" srcId="{9FB9FC8A-918A-4860-A6F6-8B0691FE99FE}" destId="{35940D9A-C3B9-4EDF-9DF7-96058B23B3D6}" srcOrd="2" destOrd="0" presId="urn:microsoft.com/office/officeart/2005/8/layout/matrix2"/>
    <dgm:cxn modelId="{8997F547-FCFF-4DE9-BFCF-ECB3EA4D19B7}" type="presParOf" srcId="{9FB9FC8A-918A-4860-A6F6-8B0691FE99FE}" destId="{007E79FC-4C04-4293-B650-F13667199AED}" srcOrd="3" destOrd="0" presId="urn:microsoft.com/office/officeart/2005/8/layout/matrix2"/>
    <dgm:cxn modelId="{08D26EEB-0FDF-4A80-9AD5-C45201CF0413}" type="presParOf" srcId="{9FB9FC8A-918A-4860-A6F6-8B0691FE99FE}" destId="{73587107-89F6-4099-98CD-BA4C43B22748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939EEF-46F2-46E2-8910-DBA84D025AE0}">
      <dsp:nvSpPr>
        <dsp:cNvPr id="0" name=""/>
        <dsp:cNvSpPr/>
      </dsp:nvSpPr>
      <dsp:spPr>
        <a:xfrm>
          <a:off x="3092914" y="-173102"/>
          <a:ext cx="2037436" cy="1422879"/>
        </a:xfrm>
        <a:prstGeom prst="ellipse">
          <a:avLst/>
        </a:prstGeom>
        <a:gradFill rotWithShape="0">
          <a:gsLst>
            <a:gs pos="20000">
              <a:srgbClr val="0F6FC6">
                <a:hueOff val="0"/>
                <a:satOff val="0"/>
                <a:lumOff val="0"/>
                <a:alphaOff val="0"/>
                <a:tint val="9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tint val="70000"/>
                <a:satMod val="100000"/>
              </a:srgb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Вчиться приймати рішення;</a:t>
          </a:r>
          <a:endParaRPr lang="en-US" sz="1800" kern="1200" dirty="0">
            <a:solidFill>
              <a:sysClr val="windowText" lastClr="000000"/>
            </a:solidFill>
            <a:latin typeface="Constantia"/>
            <a:ea typeface="+mn-ea"/>
            <a:cs typeface="+mn-cs"/>
          </a:endParaRPr>
        </a:p>
      </dsp:txBody>
      <dsp:txXfrm>
        <a:off x="3391290" y="35274"/>
        <a:ext cx="1440684" cy="1006127"/>
      </dsp:txXfrm>
    </dsp:sp>
    <dsp:sp modelId="{FC01863E-3973-4DCF-9CA5-D9CD6F5366DD}">
      <dsp:nvSpPr>
        <dsp:cNvPr id="0" name=""/>
        <dsp:cNvSpPr/>
      </dsp:nvSpPr>
      <dsp:spPr>
        <a:xfrm rot="614207">
          <a:off x="5265416" y="599343"/>
          <a:ext cx="418219" cy="3702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20000">
              <a:srgbClr val="0F6FC6">
                <a:tint val="60000"/>
                <a:hueOff val="0"/>
                <a:satOff val="0"/>
                <a:lumOff val="0"/>
                <a:alphaOff val="0"/>
                <a:tint val="9000"/>
              </a:srgbClr>
            </a:gs>
            <a:gs pos="100000">
              <a:srgbClr val="0F6FC6">
                <a:tint val="60000"/>
                <a:hueOff val="0"/>
                <a:satOff val="0"/>
                <a:lumOff val="0"/>
                <a:alphaOff val="0"/>
                <a:tint val="70000"/>
                <a:satMod val="100000"/>
              </a:srgb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>
            <a:solidFill>
              <a:sysClr val="windowText" lastClr="000000"/>
            </a:solidFill>
            <a:latin typeface="Constantia"/>
            <a:ea typeface="+mn-ea"/>
            <a:cs typeface="+mn-cs"/>
          </a:endParaRPr>
        </a:p>
      </dsp:txBody>
      <dsp:txXfrm>
        <a:off x="5266300" y="663521"/>
        <a:ext cx="307147" cy="222145"/>
      </dsp:txXfrm>
    </dsp:sp>
    <dsp:sp modelId="{9EC43284-D29E-4B95-AC62-0E56A385A899}">
      <dsp:nvSpPr>
        <dsp:cNvPr id="0" name=""/>
        <dsp:cNvSpPr/>
      </dsp:nvSpPr>
      <dsp:spPr>
        <a:xfrm>
          <a:off x="5842986" y="269387"/>
          <a:ext cx="2130496" cy="1547982"/>
        </a:xfrm>
        <a:prstGeom prst="ellipse">
          <a:avLst/>
        </a:prstGeom>
        <a:gradFill rotWithShape="0">
          <a:gsLst>
            <a:gs pos="20000">
              <a:srgbClr val="0F6FC6">
                <a:hueOff val="0"/>
                <a:satOff val="0"/>
                <a:lumOff val="0"/>
                <a:alphaOff val="0"/>
                <a:tint val="9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tint val="70000"/>
                <a:satMod val="100000"/>
              </a:srgb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Шукає варіанти рішення проблеми;</a:t>
          </a:r>
          <a:endParaRPr lang="en-US" sz="1800" kern="1200" dirty="0">
            <a:solidFill>
              <a:sysClr val="windowText" lastClr="000000"/>
            </a:solidFill>
            <a:latin typeface="Constantia"/>
            <a:ea typeface="+mn-ea"/>
            <a:cs typeface="+mn-cs"/>
          </a:endParaRPr>
        </a:p>
      </dsp:txBody>
      <dsp:txXfrm>
        <a:off x="6154990" y="496084"/>
        <a:ext cx="1506488" cy="1094588"/>
      </dsp:txXfrm>
    </dsp:sp>
    <dsp:sp modelId="{FE20267B-88A4-4C2D-8548-E015A634E71D}">
      <dsp:nvSpPr>
        <dsp:cNvPr id="0" name=""/>
        <dsp:cNvSpPr/>
      </dsp:nvSpPr>
      <dsp:spPr>
        <a:xfrm rot="5130633">
          <a:off x="6747016" y="2103545"/>
          <a:ext cx="517987" cy="3702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20000">
              <a:srgbClr val="0F6FC6">
                <a:tint val="60000"/>
                <a:hueOff val="0"/>
                <a:satOff val="0"/>
                <a:lumOff val="0"/>
                <a:alphaOff val="0"/>
                <a:tint val="9000"/>
              </a:srgbClr>
            </a:gs>
            <a:gs pos="100000">
              <a:srgbClr val="0F6FC6">
                <a:tint val="60000"/>
                <a:hueOff val="0"/>
                <a:satOff val="0"/>
                <a:lumOff val="0"/>
                <a:alphaOff val="0"/>
                <a:tint val="70000"/>
                <a:satMod val="100000"/>
              </a:srgb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>
            <a:solidFill>
              <a:sysClr val="windowText" lastClr="000000"/>
            </a:solidFill>
            <a:latin typeface="Constantia"/>
            <a:ea typeface="+mn-ea"/>
            <a:cs typeface="+mn-cs"/>
          </a:endParaRPr>
        </a:p>
      </dsp:txBody>
      <dsp:txXfrm>
        <a:off x="6798205" y="2122227"/>
        <a:ext cx="406915" cy="222145"/>
      </dsp:txXfrm>
    </dsp:sp>
    <dsp:sp modelId="{92983451-211C-4540-94BF-DFAC70A35A1A}">
      <dsp:nvSpPr>
        <dsp:cNvPr id="0" name=""/>
        <dsp:cNvSpPr/>
      </dsp:nvSpPr>
      <dsp:spPr>
        <a:xfrm>
          <a:off x="5987002" y="2789659"/>
          <a:ext cx="2223797" cy="1364167"/>
        </a:xfrm>
        <a:prstGeom prst="ellipse">
          <a:avLst/>
        </a:prstGeom>
        <a:gradFill rotWithShape="0">
          <a:gsLst>
            <a:gs pos="20000">
              <a:srgbClr val="0F6FC6">
                <a:hueOff val="0"/>
                <a:satOff val="0"/>
                <a:lumOff val="0"/>
                <a:alphaOff val="0"/>
                <a:tint val="9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tint val="70000"/>
                <a:satMod val="100000"/>
              </a:srgb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Вчиться креативно мислити;</a:t>
          </a:r>
          <a:endParaRPr lang="en-US" sz="1800" kern="1200" dirty="0">
            <a:solidFill>
              <a:sysClr val="windowText" lastClr="000000"/>
            </a:solidFill>
            <a:latin typeface="Constantia"/>
            <a:ea typeface="+mn-ea"/>
            <a:cs typeface="+mn-cs"/>
          </a:endParaRPr>
        </a:p>
      </dsp:txBody>
      <dsp:txXfrm>
        <a:off x="6312670" y="2989437"/>
        <a:ext cx="1572461" cy="964611"/>
      </dsp:txXfrm>
    </dsp:sp>
    <dsp:sp modelId="{02EDF811-4E8D-46F6-85A9-AA7AA3664EA9}">
      <dsp:nvSpPr>
        <dsp:cNvPr id="0" name=""/>
        <dsp:cNvSpPr/>
      </dsp:nvSpPr>
      <dsp:spPr>
        <a:xfrm rot="10389784">
          <a:off x="5404527" y="3464103"/>
          <a:ext cx="428175" cy="3702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20000">
              <a:srgbClr val="0F6FC6">
                <a:tint val="60000"/>
                <a:hueOff val="0"/>
                <a:satOff val="0"/>
                <a:lumOff val="0"/>
                <a:alphaOff val="0"/>
                <a:tint val="9000"/>
              </a:srgbClr>
            </a:gs>
            <a:gs pos="100000">
              <a:srgbClr val="0F6FC6">
                <a:tint val="60000"/>
                <a:hueOff val="0"/>
                <a:satOff val="0"/>
                <a:lumOff val="0"/>
                <a:alphaOff val="0"/>
                <a:tint val="70000"/>
                <a:satMod val="100000"/>
              </a:srgb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>
            <a:solidFill>
              <a:sysClr val="windowText" lastClr="000000"/>
            </a:solidFill>
            <a:latin typeface="Constantia"/>
            <a:ea typeface="+mn-ea"/>
            <a:cs typeface="+mn-cs"/>
          </a:endParaRPr>
        </a:p>
      </dsp:txBody>
      <dsp:txXfrm rot="10800000">
        <a:off x="5515204" y="3531540"/>
        <a:ext cx="317103" cy="222145"/>
      </dsp:txXfrm>
    </dsp:sp>
    <dsp:sp modelId="{84F6EF59-AC94-4C7D-869C-EF6BADD03A44}">
      <dsp:nvSpPr>
        <dsp:cNvPr id="0" name=""/>
        <dsp:cNvSpPr/>
      </dsp:nvSpPr>
      <dsp:spPr>
        <a:xfrm>
          <a:off x="2999772" y="3097590"/>
          <a:ext cx="2223720" cy="1464631"/>
        </a:xfrm>
        <a:prstGeom prst="ellipse">
          <a:avLst/>
        </a:prstGeom>
        <a:gradFill rotWithShape="0">
          <a:gsLst>
            <a:gs pos="20000">
              <a:srgbClr val="0F6FC6">
                <a:hueOff val="0"/>
                <a:satOff val="0"/>
                <a:lumOff val="0"/>
                <a:alphaOff val="0"/>
                <a:tint val="9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tint val="70000"/>
                <a:satMod val="100000"/>
              </a:srgb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Самостійно обирає шлях;</a:t>
          </a:r>
          <a:endParaRPr lang="en-US" sz="1800" kern="1200" dirty="0">
            <a:solidFill>
              <a:sysClr val="windowText" lastClr="000000"/>
            </a:solidFill>
            <a:latin typeface="Constantia"/>
            <a:ea typeface="+mn-ea"/>
            <a:cs typeface="+mn-cs"/>
          </a:endParaRPr>
        </a:p>
      </dsp:txBody>
      <dsp:txXfrm>
        <a:off x="3325428" y="3312080"/>
        <a:ext cx="1572408" cy="1035651"/>
      </dsp:txXfrm>
    </dsp:sp>
    <dsp:sp modelId="{F27E204E-086C-48B9-9C8E-6DE0BB13BBDA}">
      <dsp:nvSpPr>
        <dsp:cNvPr id="0" name=""/>
        <dsp:cNvSpPr/>
      </dsp:nvSpPr>
      <dsp:spPr>
        <a:xfrm rot="11305461">
          <a:off x="2432835" y="3427456"/>
          <a:ext cx="422725" cy="3702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20000">
              <a:srgbClr val="0F6FC6">
                <a:tint val="60000"/>
                <a:hueOff val="0"/>
                <a:satOff val="0"/>
                <a:lumOff val="0"/>
                <a:alphaOff val="0"/>
                <a:tint val="9000"/>
              </a:srgbClr>
            </a:gs>
            <a:gs pos="100000">
              <a:srgbClr val="0F6FC6">
                <a:tint val="60000"/>
                <a:hueOff val="0"/>
                <a:satOff val="0"/>
                <a:lumOff val="0"/>
                <a:alphaOff val="0"/>
                <a:tint val="70000"/>
                <a:satMod val="100000"/>
              </a:srgb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>
            <a:solidFill>
              <a:sysClr val="windowText" lastClr="000000"/>
            </a:solidFill>
            <a:latin typeface="Constantia"/>
            <a:ea typeface="+mn-ea"/>
            <a:cs typeface="+mn-cs"/>
          </a:endParaRPr>
        </a:p>
      </dsp:txBody>
      <dsp:txXfrm rot="10800000">
        <a:off x="2543308" y="3509640"/>
        <a:ext cx="311653" cy="222145"/>
      </dsp:txXfrm>
    </dsp:sp>
    <dsp:sp modelId="{2D1C8195-D88F-4173-A184-5CC19E096ABB}">
      <dsp:nvSpPr>
        <dsp:cNvPr id="0" name=""/>
        <dsp:cNvSpPr/>
      </dsp:nvSpPr>
      <dsp:spPr>
        <a:xfrm>
          <a:off x="154358" y="2645642"/>
          <a:ext cx="2105308" cy="1508172"/>
        </a:xfrm>
        <a:prstGeom prst="ellipse">
          <a:avLst/>
        </a:prstGeom>
        <a:gradFill rotWithShape="0">
          <a:gsLst>
            <a:gs pos="20000">
              <a:srgbClr val="0F6FC6">
                <a:hueOff val="0"/>
                <a:satOff val="0"/>
                <a:lumOff val="0"/>
                <a:alphaOff val="0"/>
                <a:tint val="9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tint val="70000"/>
                <a:satMod val="100000"/>
              </a:srgb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Досліджує проблему;</a:t>
          </a:r>
          <a:endParaRPr lang="en-US" sz="1800" kern="1200" dirty="0">
            <a:solidFill>
              <a:sysClr val="windowText" lastClr="000000"/>
            </a:solidFill>
            <a:latin typeface="Constantia"/>
            <a:ea typeface="+mn-ea"/>
            <a:cs typeface="+mn-cs"/>
          </a:endParaRPr>
        </a:p>
      </dsp:txBody>
      <dsp:txXfrm>
        <a:off x="462673" y="2866509"/>
        <a:ext cx="1488678" cy="1066438"/>
      </dsp:txXfrm>
    </dsp:sp>
    <dsp:sp modelId="{8FFBFD09-01C5-43BB-85B4-22FF956B6308}">
      <dsp:nvSpPr>
        <dsp:cNvPr id="0" name=""/>
        <dsp:cNvSpPr/>
      </dsp:nvSpPr>
      <dsp:spPr>
        <a:xfrm rot="16172367">
          <a:off x="967512" y="2039502"/>
          <a:ext cx="460110" cy="3702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20000">
              <a:srgbClr val="0F6FC6">
                <a:tint val="60000"/>
                <a:hueOff val="0"/>
                <a:satOff val="0"/>
                <a:lumOff val="0"/>
                <a:alphaOff val="0"/>
                <a:tint val="9000"/>
              </a:srgbClr>
            </a:gs>
            <a:gs pos="100000">
              <a:srgbClr val="0F6FC6">
                <a:tint val="60000"/>
                <a:hueOff val="0"/>
                <a:satOff val="0"/>
                <a:lumOff val="0"/>
                <a:alphaOff val="0"/>
                <a:tint val="70000"/>
                <a:satMod val="100000"/>
              </a:srgb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>
            <a:solidFill>
              <a:sysClr val="windowText" lastClr="000000"/>
            </a:solidFill>
            <a:latin typeface="Constantia"/>
            <a:ea typeface="+mn-ea"/>
            <a:cs typeface="+mn-cs"/>
          </a:endParaRPr>
        </a:p>
      </dsp:txBody>
      <dsp:txXfrm rot="10800000">
        <a:off x="1023494" y="2169084"/>
        <a:ext cx="349038" cy="222145"/>
      </dsp:txXfrm>
    </dsp:sp>
    <dsp:sp modelId="{A2BC8D00-EED3-4FEC-9C3E-56D789A59B69}">
      <dsp:nvSpPr>
        <dsp:cNvPr id="0" name=""/>
        <dsp:cNvSpPr/>
      </dsp:nvSpPr>
      <dsp:spPr>
        <a:xfrm>
          <a:off x="82348" y="269388"/>
          <a:ext cx="2211126" cy="1508172"/>
        </a:xfrm>
        <a:prstGeom prst="ellipse">
          <a:avLst/>
        </a:prstGeom>
        <a:gradFill rotWithShape="0">
          <a:gsLst>
            <a:gs pos="20000">
              <a:srgbClr val="0F6FC6">
                <a:hueOff val="0"/>
                <a:satOff val="0"/>
                <a:lumOff val="0"/>
                <a:alphaOff val="0"/>
                <a:tint val="9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tint val="70000"/>
                <a:satMod val="100000"/>
              </a:srgb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Вчиться виражати свої думки;</a:t>
          </a:r>
          <a:endParaRPr lang="en-US" sz="1800" kern="1200" dirty="0">
            <a:solidFill>
              <a:sysClr val="windowText" lastClr="000000"/>
            </a:solidFill>
            <a:latin typeface="Constantia"/>
            <a:ea typeface="+mn-ea"/>
            <a:cs typeface="+mn-cs"/>
          </a:endParaRPr>
        </a:p>
      </dsp:txBody>
      <dsp:txXfrm>
        <a:off x="406160" y="490255"/>
        <a:ext cx="1563502" cy="1066438"/>
      </dsp:txXfrm>
    </dsp:sp>
    <dsp:sp modelId="{973743FC-0E1E-4509-8B46-EB296640D5CF}">
      <dsp:nvSpPr>
        <dsp:cNvPr id="0" name=""/>
        <dsp:cNvSpPr/>
      </dsp:nvSpPr>
      <dsp:spPr>
        <a:xfrm rot="21034720">
          <a:off x="2447874" y="591026"/>
          <a:ext cx="461151" cy="3702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20000">
              <a:srgbClr val="0F6FC6">
                <a:tint val="60000"/>
                <a:hueOff val="0"/>
                <a:satOff val="0"/>
                <a:lumOff val="0"/>
                <a:alphaOff val="0"/>
                <a:tint val="9000"/>
              </a:srgbClr>
            </a:gs>
            <a:gs pos="100000">
              <a:srgbClr val="0F6FC6">
                <a:tint val="60000"/>
                <a:hueOff val="0"/>
                <a:satOff val="0"/>
                <a:lumOff val="0"/>
                <a:alphaOff val="0"/>
                <a:tint val="70000"/>
                <a:satMod val="100000"/>
              </a:srgb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>
            <a:solidFill>
              <a:sysClr val="windowText" lastClr="000000"/>
            </a:solidFill>
            <a:latin typeface="Constantia"/>
            <a:ea typeface="+mn-ea"/>
            <a:cs typeface="+mn-cs"/>
          </a:endParaRPr>
        </a:p>
      </dsp:txBody>
      <dsp:txXfrm>
        <a:off x="2448623" y="674165"/>
        <a:ext cx="350079" cy="2221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40B0F-3DBD-42A5-8110-D4A836765D2F}">
      <dsp:nvSpPr>
        <dsp:cNvPr id="0" name=""/>
        <dsp:cNvSpPr/>
      </dsp:nvSpPr>
      <dsp:spPr>
        <a:xfrm>
          <a:off x="-990" y="0"/>
          <a:ext cx="7645814" cy="5143536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rgbClr val="009DD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95A38BB-23DA-4069-91C0-0FA4F127B0D8}">
      <dsp:nvSpPr>
        <dsp:cNvPr id="0" name=""/>
        <dsp:cNvSpPr/>
      </dsp:nvSpPr>
      <dsp:spPr>
        <a:xfrm>
          <a:off x="214292" y="428621"/>
          <a:ext cx="3372945" cy="1914547"/>
        </a:xfrm>
        <a:prstGeom prst="roundRect">
          <a:avLst/>
        </a:prstGeom>
        <a:gradFill rotWithShape="0">
          <a:gsLst>
            <a:gs pos="20000">
              <a:srgbClr val="009DD9">
                <a:hueOff val="0"/>
                <a:satOff val="0"/>
                <a:lumOff val="0"/>
                <a:alphaOff val="0"/>
                <a:tint val="9000"/>
              </a:srgbClr>
            </a:gs>
            <a:gs pos="100000">
              <a:srgbClr val="009DD9">
                <a:hueOff val="0"/>
                <a:satOff val="0"/>
                <a:lumOff val="0"/>
                <a:alphaOff val="0"/>
                <a:tint val="70000"/>
                <a:satMod val="100000"/>
              </a:srgb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Презентації в</a:t>
          </a:r>
          <a:r>
            <a:rPr lang="en-US" sz="2000" kern="1200" dirty="0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 Power Point</a:t>
          </a:r>
          <a:r>
            <a:rPr lang="uk-UA" sz="2000" kern="1200" dirty="0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 «Словникові слова»</a:t>
          </a:r>
          <a:endParaRPr lang="ru-RU" sz="2000" kern="1200" dirty="0">
            <a:solidFill>
              <a:sysClr val="windowText" lastClr="000000"/>
            </a:solidFill>
            <a:latin typeface="Constantia"/>
            <a:ea typeface="+mn-ea"/>
            <a:cs typeface="+mn-cs"/>
          </a:endParaRPr>
        </a:p>
      </dsp:txBody>
      <dsp:txXfrm>
        <a:off x="307752" y="522081"/>
        <a:ext cx="3186025" cy="1727627"/>
      </dsp:txXfrm>
    </dsp:sp>
    <dsp:sp modelId="{35940D9A-C3B9-4EDF-9DF7-96058B23B3D6}">
      <dsp:nvSpPr>
        <dsp:cNvPr id="0" name=""/>
        <dsp:cNvSpPr/>
      </dsp:nvSpPr>
      <dsp:spPr>
        <a:xfrm>
          <a:off x="4071944" y="357187"/>
          <a:ext cx="3322374" cy="2057414"/>
        </a:xfrm>
        <a:prstGeom prst="roundRect">
          <a:avLst/>
        </a:prstGeom>
        <a:gradFill rotWithShape="0">
          <a:gsLst>
            <a:gs pos="20000">
              <a:srgbClr val="0F6FC6">
                <a:hueOff val="0"/>
                <a:satOff val="0"/>
                <a:lumOff val="0"/>
                <a:alphaOff val="0"/>
                <a:tint val="9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tint val="70000"/>
                <a:satMod val="100000"/>
              </a:srgb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Дидактичний матеріал (таблиці, лічильний </a:t>
          </a:r>
          <a:r>
            <a:rPr lang="uk-UA" sz="2000" kern="1200" dirty="0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матеріал)</a:t>
          </a:r>
          <a:endParaRPr lang="ru-RU" sz="2000" kern="1200" dirty="0">
            <a:solidFill>
              <a:sysClr val="windowText" lastClr="000000"/>
            </a:solidFill>
            <a:latin typeface="Constantia"/>
            <a:ea typeface="+mn-ea"/>
            <a:cs typeface="+mn-cs"/>
          </a:endParaRPr>
        </a:p>
      </dsp:txBody>
      <dsp:txXfrm>
        <a:off x="4172379" y="457622"/>
        <a:ext cx="3121504" cy="1856544"/>
      </dsp:txXfrm>
    </dsp:sp>
    <dsp:sp modelId="{007E79FC-4C04-4293-B650-F13667199AED}">
      <dsp:nvSpPr>
        <dsp:cNvPr id="0" name=""/>
        <dsp:cNvSpPr/>
      </dsp:nvSpPr>
      <dsp:spPr>
        <a:xfrm>
          <a:off x="225731" y="2786088"/>
          <a:ext cx="3346158" cy="2057414"/>
        </a:xfrm>
        <a:prstGeom prst="roundRect">
          <a:avLst/>
        </a:prstGeom>
        <a:gradFill rotWithShape="0">
          <a:gsLst>
            <a:gs pos="20000">
              <a:srgbClr val="10CF9B">
                <a:hueOff val="0"/>
                <a:satOff val="0"/>
                <a:lumOff val="0"/>
                <a:alphaOff val="0"/>
                <a:tint val="9000"/>
              </a:srgbClr>
            </a:gs>
            <a:gs pos="100000">
              <a:srgbClr val="10CF9B">
                <a:hueOff val="0"/>
                <a:satOff val="0"/>
                <a:lumOff val="0"/>
                <a:alphaOff val="0"/>
                <a:tint val="70000"/>
                <a:satMod val="100000"/>
              </a:srgb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Методичний посібник «Формування в молодших школярів умінь будувати </a:t>
          </a:r>
          <a:r>
            <a:rPr lang="uk-UA" sz="1900" kern="1200" dirty="0" err="1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зв</a:t>
          </a:r>
          <a:r>
            <a:rPr lang="en-US" sz="1900" kern="1200" dirty="0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’</a:t>
          </a:r>
          <a:r>
            <a:rPr lang="uk-UA" sz="1900" kern="1200" dirty="0" err="1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язні</a:t>
          </a:r>
          <a:r>
            <a:rPr lang="uk-UA" sz="1900" kern="1200" dirty="0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 висловлювання»</a:t>
          </a:r>
          <a:endParaRPr lang="ru-RU" sz="1900" kern="1200" dirty="0">
            <a:solidFill>
              <a:sysClr val="windowText" lastClr="000000"/>
            </a:solidFill>
            <a:latin typeface="Constantia"/>
            <a:ea typeface="+mn-ea"/>
            <a:cs typeface="+mn-cs"/>
          </a:endParaRPr>
        </a:p>
      </dsp:txBody>
      <dsp:txXfrm>
        <a:off x="326166" y="2886523"/>
        <a:ext cx="3145288" cy="1856544"/>
      </dsp:txXfrm>
    </dsp:sp>
    <dsp:sp modelId="{73587107-89F6-4099-98CD-BA4C43B22748}">
      <dsp:nvSpPr>
        <dsp:cNvPr id="0" name=""/>
        <dsp:cNvSpPr/>
      </dsp:nvSpPr>
      <dsp:spPr>
        <a:xfrm>
          <a:off x="4060546" y="2786088"/>
          <a:ext cx="3368995" cy="2057414"/>
        </a:xfrm>
        <a:prstGeom prst="roundRect">
          <a:avLst/>
        </a:prstGeom>
        <a:gradFill rotWithShape="0">
          <a:gsLst>
            <a:gs pos="20000">
              <a:srgbClr val="7CCA62">
                <a:hueOff val="0"/>
                <a:satOff val="0"/>
                <a:lumOff val="0"/>
                <a:alphaOff val="0"/>
                <a:tint val="9000"/>
              </a:srgbClr>
            </a:gs>
            <a:gs pos="100000">
              <a:srgbClr val="7CCA62">
                <a:hueOff val="0"/>
                <a:satOff val="0"/>
                <a:lumOff val="0"/>
                <a:alphaOff val="0"/>
                <a:tint val="70000"/>
                <a:satMod val="100000"/>
              </a:srgb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Епізодичні тематичні, ілюстративні диференційовані матеріали </a:t>
          </a:r>
          <a:r>
            <a:rPr lang="uk-UA" sz="1900" kern="1200" dirty="0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(ребуси</a:t>
          </a:r>
          <a:r>
            <a:rPr lang="uk-UA" sz="1900" kern="1200" dirty="0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, </a:t>
          </a:r>
          <a:r>
            <a:rPr lang="uk-UA" sz="1900" kern="1200" dirty="0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схеми</a:t>
          </a:r>
          <a:r>
            <a:rPr lang="uk-UA" sz="1900" kern="1200" dirty="0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, індивідуальні картки)</a:t>
          </a:r>
          <a:endParaRPr lang="ru-RU" sz="1900" kern="1200" dirty="0">
            <a:solidFill>
              <a:sysClr val="windowText" lastClr="000000"/>
            </a:solidFill>
            <a:latin typeface="Constantia"/>
            <a:ea typeface="+mn-ea"/>
            <a:cs typeface="+mn-cs"/>
          </a:endParaRPr>
        </a:p>
      </dsp:txBody>
      <dsp:txXfrm>
        <a:off x="4160981" y="2886523"/>
        <a:ext cx="3168125" cy="1856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4887-A506-4E95-9460-EFEB329928B1}" type="datetimeFigureOut">
              <a:rPr lang="ru-RU" smtClean="0"/>
              <a:t>08.02.2013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D7BB2-E375-4C19-8C6E-02A96154C32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4887-A506-4E95-9460-EFEB329928B1}" type="datetimeFigureOut">
              <a:rPr lang="ru-RU" smtClean="0"/>
              <a:t>08.02.2013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D7BB2-E375-4C19-8C6E-02A96154C3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4887-A506-4E95-9460-EFEB329928B1}" type="datetimeFigureOut">
              <a:rPr lang="ru-RU" smtClean="0"/>
              <a:t>08.02.2013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D7BB2-E375-4C19-8C6E-02A96154C3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4887-A506-4E95-9460-EFEB329928B1}" type="datetimeFigureOut">
              <a:rPr lang="ru-RU" smtClean="0"/>
              <a:t>08.02.2013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D7BB2-E375-4C19-8C6E-02A96154C32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4887-A506-4E95-9460-EFEB329928B1}" type="datetimeFigureOut">
              <a:rPr lang="ru-RU" smtClean="0"/>
              <a:t>08.02.2013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D7BB2-E375-4C19-8C6E-02A96154C3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4887-A506-4E95-9460-EFEB329928B1}" type="datetimeFigureOut">
              <a:rPr lang="ru-RU" smtClean="0"/>
              <a:t>08.02.2013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D7BB2-E375-4C19-8C6E-02A96154C32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4887-A506-4E95-9460-EFEB329928B1}" type="datetimeFigureOut">
              <a:rPr lang="ru-RU" smtClean="0"/>
              <a:t>08.02.2013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D7BB2-E375-4C19-8C6E-02A96154C32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4887-A506-4E95-9460-EFEB329928B1}" type="datetimeFigureOut">
              <a:rPr lang="ru-RU" smtClean="0"/>
              <a:t>08.02.2013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D7BB2-E375-4C19-8C6E-02A96154C3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4887-A506-4E95-9460-EFEB329928B1}" type="datetimeFigureOut">
              <a:rPr lang="ru-RU" smtClean="0"/>
              <a:t>08.02.2013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D7BB2-E375-4C19-8C6E-02A96154C3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4887-A506-4E95-9460-EFEB329928B1}" type="datetimeFigureOut">
              <a:rPr lang="ru-RU" smtClean="0"/>
              <a:t>08.02.2013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D7BB2-E375-4C19-8C6E-02A96154C3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4887-A506-4E95-9460-EFEB329928B1}" type="datetimeFigureOut">
              <a:rPr lang="ru-RU" smtClean="0"/>
              <a:t>08.02.2013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D7BB2-E375-4C19-8C6E-02A96154C32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AC84887-A506-4E95-9460-EFEB329928B1}" type="datetimeFigureOut">
              <a:rPr lang="ru-RU" smtClean="0"/>
              <a:t>08.02.2013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11D7BB2-E375-4C19-8C6E-02A96154C32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emf"/><Relationship Id="rId7" Type="http://schemas.openxmlformats.org/officeDocument/2006/relationships/image" Target="../media/image17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58674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Фото.jpg"/>
          <p:cNvPicPr/>
          <p:nvPr/>
        </p:nvPicPr>
        <p:blipFill>
          <a:blip r:embed="rId3"/>
          <a:srcRect l="27834" r="2291" b="34773"/>
          <a:stretch>
            <a:fillRect/>
          </a:stretch>
        </p:blipFill>
        <p:spPr>
          <a:xfrm>
            <a:off x="758552" y="1268760"/>
            <a:ext cx="3222252" cy="4331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3980804" y="4293096"/>
            <a:ext cx="490870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2800" kern="10" spc="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Колодій</a:t>
            </a:r>
            <a:r>
              <a:rPr lang="ru-RU" sz="28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Ольги </a:t>
            </a:r>
            <a:r>
              <a:rPr lang="ru-RU" sz="2800" kern="10" spc="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Михайлівни</a:t>
            </a:r>
            <a:endParaRPr lang="ru-RU" sz="28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980804" y="5013176"/>
            <a:ext cx="4675908" cy="1584176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 smtClean="0">
                <a:solidFill>
                  <a:schemeClr val="bg1"/>
                </a:solidFill>
              </a:rPr>
              <a:t>Вчитель початкових класів</a:t>
            </a:r>
          </a:p>
          <a:p>
            <a:pPr algn="ctr"/>
            <a:r>
              <a:rPr lang="uk-UA" sz="2400" i="1" dirty="0" smtClean="0">
                <a:solidFill>
                  <a:schemeClr val="bg1"/>
                </a:solidFill>
              </a:rPr>
              <a:t>Вища категорія</a:t>
            </a:r>
          </a:p>
          <a:p>
            <a:pPr algn="ctr"/>
            <a:r>
              <a:rPr lang="uk-UA" sz="2400" i="1" dirty="0" smtClean="0">
                <a:solidFill>
                  <a:schemeClr val="bg1"/>
                </a:solidFill>
              </a:rPr>
              <a:t>Старший вчитель</a:t>
            </a:r>
            <a:endParaRPr lang="ru-RU" sz="2400" i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38711"/>
            <a:ext cx="1756467" cy="2485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06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899592" y="116632"/>
            <a:ext cx="7272808" cy="1368152"/>
          </a:xfrm>
          <a:prstGeom prst="ribb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schemeClr val="bg1"/>
                </a:solidFill>
              </a:rPr>
              <a:t> Хронологія професійного зростання та досягнень</a:t>
            </a:r>
            <a:endParaRPr lang="ru-RU" sz="2000" i="1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216455"/>
              </p:ext>
            </p:extLst>
          </p:nvPr>
        </p:nvGraphicFramePr>
        <p:xfrm>
          <a:off x="431539" y="1864905"/>
          <a:ext cx="8208913" cy="4905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5136"/>
                <a:gridCol w="3676900"/>
                <a:gridCol w="2736877"/>
              </a:tblGrid>
              <a:tr h="296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Термін роботи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08" marR="285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Заклад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08" marR="285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Посада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08" marR="28508" marT="0" marB="0"/>
                </a:tc>
              </a:tr>
              <a:tr h="444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1976 - 1980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08" marR="285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ЗОШ І – ІІІ ступенів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с. </a:t>
                      </a:r>
                      <a:r>
                        <a:rPr lang="uk-UA" sz="1400" dirty="0" err="1">
                          <a:effectLst/>
                        </a:rPr>
                        <a:t>Хиночі</a:t>
                      </a:r>
                      <a:r>
                        <a:rPr lang="uk-UA" sz="1400" dirty="0">
                          <a:effectLst/>
                        </a:rPr>
                        <a:t>  </a:t>
                      </a:r>
                      <a:r>
                        <a:rPr lang="uk-UA" sz="1400" dirty="0" err="1">
                          <a:effectLst/>
                        </a:rPr>
                        <a:t>Володимирецького</a:t>
                      </a:r>
                      <a:r>
                        <a:rPr lang="uk-UA" sz="1400" dirty="0">
                          <a:effectLst/>
                        </a:rPr>
                        <a:t> р-ну Рівненської обл..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08" marR="285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Вчитель початкових класів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08" marR="28508" marT="0" marB="0"/>
                </a:tc>
              </a:tr>
              <a:tr h="444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1981 - 1983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08" marR="285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</a:rPr>
                        <a:t>Заліщицька</a:t>
                      </a:r>
                      <a:r>
                        <a:rPr lang="uk-UA" sz="1400" dirty="0">
                          <a:effectLst/>
                        </a:rPr>
                        <a:t> ЦБС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                бібліотека-філіал с. Глушка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08" marR="285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Бібліотекар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08" marR="28508" marT="0" marB="0"/>
                </a:tc>
              </a:tr>
              <a:tr h="659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1983 – 1990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08" marR="285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ЗОШ І – ІІІ ступенів с. </a:t>
                      </a:r>
                      <a:r>
                        <a:rPr lang="uk-UA" sz="1400" dirty="0" err="1">
                          <a:effectLst/>
                        </a:rPr>
                        <a:t>Хиночі</a:t>
                      </a:r>
                      <a:r>
                        <a:rPr lang="uk-UA" sz="1400" dirty="0">
                          <a:effectLst/>
                        </a:rPr>
                        <a:t>  </a:t>
                      </a:r>
                      <a:r>
                        <a:rPr lang="uk-UA" sz="1400" dirty="0" err="1">
                          <a:effectLst/>
                        </a:rPr>
                        <a:t>Володимирецького</a:t>
                      </a:r>
                      <a:r>
                        <a:rPr lang="uk-UA" sz="1400" dirty="0">
                          <a:effectLst/>
                        </a:rPr>
                        <a:t> р-ну Рівненської обл..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08" marR="285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Вчитель  початкових класів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Голова профкому школи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08" marR="28508" marT="0" marB="0"/>
                </a:tc>
              </a:tr>
              <a:tr h="296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1990 - 1992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08" marR="285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 err="1">
                          <a:effectLst/>
                        </a:rPr>
                        <a:t>Іване-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uk-UA" sz="1400" dirty="0" err="1">
                          <a:effectLst/>
                        </a:rPr>
                        <a:t>Золотівська</a:t>
                      </a:r>
                      <a:r>
                        <a:rPr lang="uk-UA" sz="1400" dirty="0">
                          <a:effectLst/>
                        </a:rPr>
                        <a:t> ЗОШ І – ІІ ст.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08" marR="285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Вихователь ГПД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08" marR="28508" marT="0" marB="0"/>
                </a:tc>
              </a:tr>
              <a:tr h="1318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1992 - 2000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08" marR="285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 err="1">
                          <a:effectLst/>
                        </a:rPr>
                        <a:t>Іване-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uk-UA" sz="1400" dirty="0" err="1">
                          <a:effectLst/>
                        </a:rPr>
                        <a:t>Золотівська</a:t>
                      </a:r>
                      <a:r>
                        <a:rPr lang="uk-UA" sz="1400" dirty="0">
                          <a:effectLst/>
                        </a:rPr>
                        <a:t> ЗОШ І – ІІ ст.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08" marR="285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Вчитель початкових класів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Голова профкому школи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Керівник методоб</a:t>
                      </a:r>
                      <a:r>
                        <a:rPr lang="ru-RU" sz="1400">
                          <a:effectLst/>
                        </a:rPr>
                        <a:t>`</a:t>
                      </a:r>
                      <a:r>
                        <a:rPr lang="uk-UA" sz="1400">
                          <a:effectLst/>
                        </a:rPr>
                        <a:t>єднання вчителів початкових класів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08" marR="28508" marT="0" marB="0"/>
                </a:tc>
              </a:tr>
              <a:tr h="155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2000 - 2002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08" marR="285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Сільська рада с. </a:t>
                      </a:r>
                      <a:r>
                        <a:rPr lang="uk-UA" sz="1400" dirty="0" err="1">
                          <a:effectLst/>
                        </a:rPr>
                        <a:t>Іване-</a:t>
                      </a:r>
                      <a:r>
                        <a:rPr lang="uk-UA" sz="1400" dirty="0">
                          <a:effectLst/>
                        </a:rPr>
                        <a:t> Золоте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08" marR="285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Сільський голова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08" marR="28508" marT="0" marB="0"/>
                </a:tc>
              </a:tr>
              <a:tr h="807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2002 – </a:t>
                      </a:r>
                      <a:endParaRPr lang="ru-RU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З 2004 -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08" marR="285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 err="1">
                          <a:effectLst/>
                        </a:rPr>
                        <a:t>Іване-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uk-UA" sz="1400" dirty="0" err="1">
                          <a:effectLst/>
                        </a:rPr>
                        <a:t>Золотівська</a:t>
                      </a:r>
                      <a:r>
                        <a:rPr lang="uk-UA" sz="1400" dirty="0">
                          <a:effectLst/>
                        </a:rPr>
                        <a:t> ЗОШ І – ІІ ст.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08" marR="285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Вчитель початкових класів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Секретар педагогічної ради школи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08" marR="2850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1458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1788"/>
            <a:ext cx="8351837" cy="619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467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Місце для вмісту 3"/>
          <p:cNvGraphicFramePr>
            <a:graphicFrameLocks/>
          </p:cNvGraphicFramePr>
          <p:nvPr/>
        </p:nvGraphicFramePr>
        <p:xfrm>
          <a:off x="457200" y="1935480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4664"/>
            <a:ext cx="52911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2633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Місце для вмісту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8047185"/>
              </p:ext>
            </p:extLst>
          </p:nvPr>
        </p:nvGraphicFramePr>
        <p:xfrm>
          <a:off x="714348" y="1428736"/>
          <a:ext cx="7643834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331640" y="476672"/>
            <a:ext cx="59766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4400" dirty="0"/>
              <a:t>Власні творчі роботи: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513052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694631"/>
              </p:ext>
            </p:extLst>
          </p:nvPr>
        </p:nvGraphicFramePr>
        <p:xfrm>
          <a:off x="251520" y="212629"/>
          <a:ext cx="8424936" cy="616445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784405"/>
                <a:gridCol w="2192267"/>
                <a:gridCol w="2230506"/>
                <a:gridCol w="2217758"/>
              </a:tblGrid>
              <a:tr h="6257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       </a:t>
                      </a:r>
                      <a:r>
                        <a:rPr lang="uk-UA" sz="2400" dirty="0">
                          <a:effectLst/>
                        </a:rPr>
                        <a:t>    </a:t>
                      </a:r>
                      <a:r>
                        <a:rPr lang="uk-UA" sz="2400" i="1" dirty="0">
                          <a:effectLst/>
                        </a:rPr>
                        <a:t>Рік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5" marR="324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i="1" dirty="0">
                          <a:effectLst/>
                        </a:rPr>
                        <a:t>     </a:t>
                      </a:r>
                      <a:r>
                        <a:rPr lang="uk-UA" sz="2400" i="1" dirty="0">
                          <a:effectLst/>
                        </a:rPr>
                        <a:t>Семінари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5" marR="324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i="1" dirty="0">
                          <a:effectLst/>
                        </a:rPr>
                        <a:t>Відкриті уроки та        заходи</a:t>
                      </a:r>
                      <a:endParaRPr lang="ru-RU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5" marR="324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i="1" dirty="0">
                          <a:effectLst/>
                        </a:rPr>
                        <a:t>Конкурси, презентації</a:t>
                      </a:r>
                      <a:endParaRPr lang="ru-RU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5" marR="32455" marT="0" marB="0"/>
                </a:tc>
              </a:tr>
              <a:tr h="7591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         </a:t>
                      </a:r>
                      <a:r>
                        <a:rPr lang="uk-UA" sz="2400" dirty="0" smtClean="0">
                          <a:effectLst/>
                        </a:rPr>
                        <a:t>2007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5" marR="324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5" marR="324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Природознавство (школа молодого вчителя)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5" marR="324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5" marR="32455" marT="0" marB="0"/>
                </a:tc>
              </a:tr>
              <a:tr h="11348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effectLst/>
                        </a:rPr>
                        <a:t>      </a:t>
                      </a:r>
                      <a:r>
                        <a:rPr lang="uk-UA" sz="2000" dirty="0" smtClean="0">
                          <a:effectLst/>
                        </a:rPr>
                        <a:t> </a:t>
                      </a:r>
                      <a:r>
                        <a:rPr lang="uk-UA" sz="2400" dirty="0">
                          <a:effectLst/>
                        </a:rPr>
                        <a:t>2008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5" marR="324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5" marR="324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Родинне свято «Козацькому роду нема переводу»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5" marR="324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«Панорама творчих уроків»</a:t>
                      </a:r>
                      <a:endParaRPr lang="ru-RU" sz="12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Журнал «Початкова освіта»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5" marR="32455" marT="0" marB="0"/>
                </a:tc>
              </a:tr>
              <a:tr h="20297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        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smtClean="0">
                          <a:effectLst/>
                        </a:rPr>
                        <a:t>2009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5" marR="324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Виступ на районному семінарі заступників директорів шкіл на базі </a:t>
                      </a:r>
                      <a:r>
                        <a:rPr lang="uk-UA" sz="1600" dirty="0" err="1">
                          <a:effectLst/>
                        </a:rPr>
                        <a:t>Іване-Золотівської</a:t>
                      </a:r>
                      <a:r>
                        <a:rPr lang="uk-UA" sz="1600" dirty="0">
                          <a:effectLst/>
                        </a:rPr>
                        <a:t> ЗОШ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5" marR="324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5" marR="324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Презентація «Моніторинг інноваційної діяльності педагогічних працівників школи»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Участь у конкурсі «Край, де я живу» (журнал «Початкова школа»)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5" marR="32455" marT="0" marB="0"/>
                </a:tc>
              </a:tr>
              <a:tr h="11348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        </a:t>
                      </a:r>
                      <a:r>
                        <a:rPr lang="uk-UA" sz="2400" dirty="0">
                          <a:effectLst/>
                        </a:rPr>
                        <a:t>2010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5" marR="324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Семінар вчителів початкових класів.</a:t>
                      </a:r>
                      <a:endParaRPr lang="ru-RU" sz="12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Школа передового досвіду.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5" marR="324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5" marR="324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5" marR="3245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8853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379612"/>
              </p:ext>
            </p:extLst>
          </p:nvPr>
        </p:nvGraphicFramePr>
        <p:xfrm>
          <a:off x="611560" y="188641"/>
          <a:ext cx="7704856" cy="6480789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631892"/>
                <a:gridCol w="2004894"/>
                <a:gridCol w="2039865"/>
                <a:gridCol w="2028205"/>
              </a:tblGrid>
              <a:tr h="6341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       </a:t>
                      </a:r>
                      <a:r>
                        <a:rPr lang="uk-UA" sz="2400" dirty="0">
                          <a:effectLst/>
                        </a:rPr>
                        <a:t>    </a:t>
                      </a:r>
                      <a:r>
                        <a:rPr lang="uk-UA" sz="2400" i="1" dirty="0">
                          <a:effectLst/>
                        </a:rPr>
                        <a:t>Рік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5" marR="324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i="1" dirty="0">
                          <a:effectLst/>
                        </a:rPr>
                        <a:t>     </a:t>
                      </a:r>
                      <a:r>
                        <a:rPr lang="uk-UA" sz="2400" i="1" dirty="0">
                          <a:effectLst/>
                        </a:rPr>
                        <a:t>Семінари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5" marR="324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i="1" dirty="0">
                          <a:effectLst/>
                        </a:rPr>
                        <a:t>Відкриті уроки та        заходи</a:t>
                      </a:r>
                      <a:endParaRPr lang="ru-RU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5" marR="324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i="1" dirty="0">
                          <a:effectLst/>
                        </a:rPr>
                        <a:t>Конкурси, презентації</a:t>
                      </a:r>
                      <a:endParaRPr lang="ru-RU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5" marR="32455" marT="0" marB="0"/>
                </a:tc>
              </a:tr>
              <a:tr h="7308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         </a:t>
                      </a:r>
                      <a:r>
                        <a:rPr lang="uk-UA" sz="2400" dirty="0" smtClean="0">
                          <a:effectLst/>
                        </a:rPr>
                        <a:t>2012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5" marR="324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r>
                        <a:rPr lang="uk-UA" sz="1600" dirty="0" smtClean="0">
                          <a:effectLst/>
                        </a:rPr>
                        <a:t>Засідання творчої групи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5" marR="324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Відкритий урок математики</a:t>
                      </a:r>
                      <a:endParaRPr lang="ru-RU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5" marR="324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r>
                        <a:rPr lang="uk-UA" sz="1400" dirty="0" smtClean="0">
                          <a:effectLst/>
                        </a:rPr>
                        <a:t>Публікація методичної розробки в журналі «Початкова</a:t>
                      </a:r>
                      <a:r>
                        <a:rPr lang="uk-UA" sz="1400" baseline="0" dirty="0" smtClean="0">
                          <a:effectLst/>
                        </a:rPr>
                        <a:t> освіта»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5" marR="32455" marT="0" marB="0"/>
                </a:tc>
              </a:tr>
              <a:tr h="20294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>
                          <a:effectLst/>
                        </a:rPr>
                        <a:t>     </a:t>
                      </a:r>
                      <a:r>
                        <a:rPr lang="uk-UA" sz="2000" dirty="0" smtClean="0">
                          <a:effectLst/>
                        </a:rPr>
                        <a:t>  </a:t>
                      </a:r>
                      <a:r>
                        <a:rPr kumimoji="0" lang="uk-UA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5" marR="324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r>
                        <a:rPr lang="uk-UA" sz="1400" dirty="0" smtClean="0">
                          <a:effectLst/>
                        </a:rPr>
                        <a:t>Виступ на конференції з обміну досвідом роботи на курсах</a:t>
                      </a:r>
                      <a:r>
                        <a:rPr lang="uk-UA" sz="1400" baseline="0" dirty="0" smtClean="0">
                          <a:effectLst/>
                        </a:rPr>
                        <a:t> підвищення кваліфікації вчителів початкових класів при ТОКІППО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5" marR="324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5" marR="324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</a:endParaRPr>
                    </a:p>
                  </a:txBody>
                  <a:tcPr marL="32455" marR="32455" marT="0" marB="0"/>
                </a:tc>
              </a:tr>
              <a:tr h="19260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        </a:t>
                      </a:r>
                      <a:r>
                        <a:rPr kumimoji="0" lang="uk-U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2013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5" marR="324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5" marR="324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5" marR="324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ІІ Всеукраїнський конкурс «Творчий вчитель – обдарований учень» (НАПН України)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5" marR="32455" marT="0" marB="0"/>
                </a:tc>
              </a:tr>
              <a:tr h="10882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    </a:t>
                      </a:r>
                      <a:r>
                        <a:rPr lang="uk-UA" sz="2400" dirty="0" smtClean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5" marR="324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</a:endParaRPr>
                    </a:p>
                  </a:txBody>
                  <a:tcPr marL="32455" marR="324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5" marR="324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5" marR="3245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286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1 1"/>
          <p:cNvSpPr/>
          <p:nvPr/>
        </p:nvSpPr>
        <p:spPr>
          <a:xfrm>
            <a:off x="1966386" y="-218480"/>
            <a:ext cx="5040560" cy="2016224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4"/>
            <a:ext cx="6486525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404" y="1650294"/>
            <a:ext cx="6486525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"/>
          <a:stretch/>
        </p:blipFill>
        <p:spPr bwMode="auto">
          <a:xfrm>
            <a:off x="73987" y="1017443"/>
            <a:ext cx="2338833" cy="304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"/>
          <a:stretch/>
        </p:blipFill>
        <p:spPr bwMode="auto">
          <a:xfrm>
            <a:off x="6708328" y="908683"/>
            <a:ext cx="2363690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090" y="2285636"/>
            <a:ext cx="2322513" cy="326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61914"/>
            <a:ext cx="2088232" cy="304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37470"/>
            <a:ext cx="214630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485" y="4983732"/>
            <a:ext cx="2736850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4072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ая волна 1"/>
          <p:cNvSpPr/>
          <p:nvPr/>
        </p:nvSpPr>
        <p:spPr>
          <a:xfrm>
            <a:off x="971600" y="260648"/>
            <a:ext cx="7488832" cy="1728192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uk-UA" sz="2800" b="1" i="1" dirty="0" smtClean="0">
                <a:solidFill>
                  <a:srgbClr val="FFC000"/>
                </a:solidFill>
                <a:effectLst/>
                <a:latin typeface="Calibri"/>
                <a:ea typeface="Calibri"/>
                <a:cs typeface="Times New Roman"/>
              </a:rPr>
              <a:t>Досягнення у громадській діяльності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988840"/>
            <a:ext cx="432048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i="1" dirty="0">
                <a:solidFill>
                  <a:schemeClr val="accent1"/>
                </a:solidFill>
              </a:rPr>
              <a:t> </a:t>
            </a:r>
            <a:r>
              <a:rPr lang="uk-UA" sz="2000" i="1" dirty="0">
                <a:solidFill>
                  <a:schemeClr val="accent1"/>
                </a:solidFill>
              </a:rPr>
              <a:t>Будучи на посаді сільського голови організувала при допомозі вчителя школи </a:t>
            </a:r>
            <a:r>
              <a:rPr lang="uk-UA" sz="2000" i="1" dirty="0" err="1">
                <a:solidFill>
                  <a:schemeClr val="accent1"/>
                </a:solidFill>
              </a:rPr>
              <a:t>Палагнюка</a:t>
            </a:r>
            <a:r>
              <a:rPr lang="uk-UA" sz="2000" i="1" dirty="0">
                <a:solidFill>
                  <a:schemeClr val="accent1"/>
                </a:solidFill>
              </a:rPr>
              <a:t> В. Д. роботи по газифікації села </a:t>
            </a:r>
            <a:r>
              <a:rPr lang="uk-UA" sz="2000" i="1" dirty="0" err="1">
                <a:solidFill>
                  <a:schemeClr val="accent1"/>
                </a:solidFill>
              </a:rPr>
              <a:t>Іване-</a:t>
            </a:r>
            <a:r>
              <a:rPr lang="uk-UA" sz="2000" i="1" dirty="0">
                <a:solidFill>
                  <a:schemeClr val="accent1"/>
                </a:solidFill>
              </a:rPr>
              <a:t> Золоте, внаслідок чого у грудні 2001року в селі було запалено газовий факел.</a:t>
            </a:r>
            <a:endParaRPr lang="ru-RU" sz="2000" dirty="0">
              <a:solidFill>
                <a:schemeClr val="accent1"/>
              </a:solidFill>
            </a:endParaRPr>
          </a:p>
          <a:p>
            <a:r>
              <a:rPr lang="uk-UA" sz="2000" i="1" dirty="0">
                <a:solidFill>
                  <a:schemeClr val="accent1"/>
                </a:solidFill>
              </a:rPr>
              <a:t>За дану роботу нагороджена грамотою </a:t>
            </a:r>
            <a:r>
              <a:rPr lang="uk-UA" sz="2000" i="1" dirty="0" err="1">
                <a:solidFill>
                  <a:schemeClr val="accent1"/>
                </a:solidFill>
              </a:rPr>
              <a:t>Заліщицької</a:t>
            </a:r>
            <a:r>
              <a:rPr lang="uk-UA" sz="2000" i="1" dirty="0">
                <a:solidFill>
                  <a:schemeClr val="accent1"/>
                </a:solidFill>
              </a:rPr>
              <a:t> РДА і районної ради</a:t>
            </a:r>
            <a:r>
              <a:rPr lang="uk-UA" sz="2000" i="1" dirty="0" smtClean="0">
                <a:solidFill>
                  <a:schemeClr val="accent1"/>
                </a:solidFill>
              </a:rPr>
              <a:t>.</a:t>
            </a:r>
          </a:p>
          <a:p>
            <a:r>
              <a:rPr lang="uk-UA" sz="2000" i="1" dirty="0">
                <a:solidFill>
                  <a:schemeClr val="accent1"/>
                </a:solidFill>
              </a:rPr>
              <a:t> </a:t>
            </a:r>
            <a:r>
              <a:rPr lang="ru-RU" sz="2000" i="1" dirty="0" smtClean="0">
                <a:solidFill>
                  <a:schemeClr val="accent1"/>
                </a:solidFill>
              </a:rPr>
              <a:t> </a:t>
            </a:r>
            <a:r>
              <a:rPr lang="ru-RU" sz="2000" i="1" dirty="0" err="1" smtClean="0">
                <a:solidFill>
                  <a:schemeClr val="accent1"/>
                </a:solidFill>
              </a:rPr>
              <a:t>Забезпечила</a:t>
            </a:r>
            <a:r>
              <a:rPr lang="ru-RU" sz="2000" i="1" dirty="0" smtClean="0">
                <a:solidFill>
                  <a:schemeClr val="accent1"/>
                </a:solidFill>
              </a:rPr>
              <a:t> </a:t>
            </a:r>
            <a:r>
              <a:rPr lang="ru-RU" sz="2000" i="1" dirty="0" err="1" smtClean="0">
                <a:solidFill>
                  <a:schemeClr val="accent1"/>
                </a:solidFill>
              </a:rPr>
              <a:t>працівників</a:t>
            </a:r>
            <a:r>
              <a:rPr lang="ru-RU" sz="2000" i="1" dirty="0" smtClean="0">
                <a:solidFill>
                  <a:schemeClr val="accent1"/>
                </a:solidFill>
              </a:rPr>
              <a:t> </a:t>
            </a:r>
            <a:r>
              <a:rPr lang="ru-RU" sz="2000" i="1" dirty="0" err="1" smtClean="0">
                <a:solidFill>
                  <a:schemeClr val="accent1"/>
                </a:solidFill>
              </a:rPr>
              <a:t>соціальної</a:t>
            </a:r>
            <a:r>
              <a:rPr lang="ru-RU" sz="2000" i="1" dirty="0" smtClean="0">
                <a:solidFill>
                  <a:schemeClr val="accent1"/>
                </a:solidFill>
              </a:rPr>
              <a:t> </a:t>
            </a:r>
            <a:r>
              <a:rPr lang="ru-RU" sz="2000" i="1" dirty="0" err="1" smtClean="0">
                <a:solidFill>
                  <a:schemeClr val="accent1"/>
                </a:solidFill>
              </a:rPr>
              <a:t>сфери</a:t>
            </a:r>
            <a:r>
              <a:rPr lang="ru-RU" sz="2000" i="1" dirty="0" smtClean="0">
                <a:solidFill>
                  <a:schemeClr val="accent1"/>
                </a:solidFill>
              </a:rPr>
              <a:t> села </a:t>
            </a:r>
            <a:r>
              <a:rPr lang="ru-RU" sz="2000" i="1" dirty="0" err="1" smtClean="0">
                <a:solidFill>
                  <a:schemeClr val="accent1"/>
                </a:solidFill>
              </a:rPr>
              <a:t>земельними</a:t>
            </a:r>
            <a:r>
              <a:rPr lang="ru-RU" sz="2000" i="1" dirty="0" smtClean="0">
                <a:solidFill>
                  <a:schemeClr val="accent1"/>
                </a:solidFill>
              </a:rPr>
              <a:t> </a:t>
            </a:r>
            <a:r>
              <a:rPr lang="ru-RU" sz="2000" i="1" dirty="0" err="1" smtClean="0">
                <a:solidFill>
                  <a:schemeClr val="accent1"/>
                </a:solidFill>
              </a:rPr>
              <a:t>ділянками</a:t>
            </a:r>
            <a:r>
              <a:rPr lang="ru-RU" sz="2000" i="1" dirty="0" smtClean="0">
                <a:solidFill>
                  <a:schemeClr val="accent1"/>
                </a:solidFill>
              </a:rPr>
              <a:t> у </a:t>
            </a:r>
            <a:r>
              <a:rPr lang="ru-RU" sz="2000" i="1" dirty="0" err="1" smtClean="0">
                <a:solidFill>
                  <a:schemeClr val="accent1"/>
                </a:solidFill>
              </a:rPr>
              <a:t>постійне</a:t>
            </a:r>
            <a:r>
              <a:rPr lang="ru-RU" sz="2000" i="1" dirty="0" smtClean="0">
                <a:solidFill>
                  <a:schemeClr val="accent1"/>
                </a:solidFill>
              </a:rPr>
              <a:t> </a:t>
            </a:r>
            <a:r>
              <a:rPr lang="ru-RU" sz="2000" i="1" dirty="0" err="1" smtClean="0">
                <a:solidFill>
                  <a:schemeClr val="accent1"/>
                </a:solidFill>
              </a:rPr>
              <a:t>користування</a:t>
            </a:r>
            <a:r>
              <a:rPr lang="ru-RU" sz="2000" i="1" dirty="0" smtClean="0">
                <a:solidFill>
                  <a:schemeClr val="accent1"/>
                </a:solidFill>
              </a:rPr>
              <a:t> в </a:t>
            </a:r>
            <a:r>
              <a:rPr lang="ru-RU" sz="2000" i="1" dirty="0" err="1" smtClean="0">
                <a:solidFill>
                  <a:schemeClr val="accent1"/>
                </a:solidFill>
              </a:rPr>
              <a:t>розмірі</a:t>
            </a:r>
            <a:r>
              <a:rPr lang="ru-RU" sz="2000" i="1" dirty="0" smtClean="0">
                <a:solidFill>
                  <a:schemeClr val="accent1"/>
                </a:solidFill>
              </a:rPr>
              <a:t> земельного паю </a:t>
            </a:r>
            <a:r>
              <a:rPr lang="ru-RU" sz="2000" i="1" dirty="0" err="1" smtClean="0">
                <a:solidFill>
                  <a:schemeClr val="accent1"/>
                </a:solidFill>
              </a:rPr>
              <a:t>колгоспників</a:t>
            </a:r>
            <a:r>
              <a:rPr lang="ru-RU" sz="2000" i="1" dirty="0" smtClean="0">
                <a:solidFill>
                  <a:schemeClr val="accent1"/>
                </a:solidFill>
              </a:rPr>
              <a:t>.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4" name="Рисунок 3" descr="Фото 004.jpg"/>
          <p:cNvPicPr/>
          <p:nvPr/>
        </p:nvPicPr>
        <p:blipFill rotWithShape="1">
          <a:blip r:embed="rId2" cstate="print"/>
          <a:srcRect l="3511"/>
          <a:stretch/>
        </p:blipFill>
        <p:spPr>
          <a:xfrm>
            <a:off x="5364088" y="2204864"/>
            <a:ext cx="3253468" cy="429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653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07" y="-171400"/>
            <a:ext cx="8280919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6021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179512" y="188640"/>
            <a:ext cx="2232248" cy="2952328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400" b="1" i="1" dirty="0" smtClean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Гарний приклад – найкраща проповідь  </a:t>
            </a:r>
            <a:endParaRPr lang="ru-RU" sz="1050" dirty="0" smtClean="0">
              <a:effectLst/>
              <a:latin typeface="Calibri"/>
              <a:ea typeface="Calibri"/>
              <a:cs typeface="Times New Roman"/>
            </a:endParaRPr>
          </a:p>
          <a:p>
            <a:r>
              <a:rPr lang="uk-UA" i="1" dirty="0" smtClean="0">
                <a:effectLst/>
                <a:latin typeface="Calibri"/>
                <a:ea typeface="Calibri"/>
                <a:cs typeface="Times New Roman"/>
              </a:rPr>
              <a:t>                                                                 Англійське прислів’я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5456">
            <a:off x="1942034" y="232441"/>
            <a:ext cx="3554413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1388">
            <a:off x="112949" y="3403565"/>
            <a:ext cx="2365375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1230">
            <a:off x="5087212" y="123556"/>
            <a:ext cx="3871913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7032">
            <a:off x="2507098" y="2493662"/>
            <a:ext cx="3151187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4459">
            <a:off x="2228431" y="4399984"/>
            <a:ext cx="3163887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0993">
            <a:off x="5608770" y="2443733"/>
            <a:ext cx="3109913" cy="41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316">
            <a:off x="4895326" y="4559757"/>
            <a:ext cx="364013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72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492" y="312266"/>
            <a:ext cx="3924300" cy="9048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Вертикальный свиток 2"/>
          <p:cNvSpPr/>
          <p:nvPr/>
        </p:nvSpPr>
        <p:spPr>
          <a:xfrm rot="21316413">
            <a:off x="395535" y="1568932"/>
            <a:ext cx="3528392" cy="2232248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Мета </a:t>
            </a:r>
            <a:r>
              <a:rPr lang="ru-RU" sz="2400" b="1" i="1" dirty="0" err="1" smtClean="0"/>
              <a:t>портфоліо</a:t>
            </a:r>
            <a:r>
              <a:rPr lang="ru-RU" sz="2400" b="1" i="1" dirty="0" smtClean="0"/>
              <a:t>                          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</a:rPr>
              <a:t>Педагогічне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</a:rPr>
              <a:t>есе</a:t>
            </a:r>
            <a:r>
              <a:rPr lang="ru-RU" sz="2000" dirty="0" smtClean="0">
                <a:solidFill>
                  <a:srgbClr val="0070C0"/>
                </a:solidFill>
              </a:rPr>
              <a:t>                                                                                 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</a:rPr>
              <a:t>Загальні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</a:rPr>
              <a:t>відомості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 rot="514207">
            <a:off x="4644008" y="1546041"/>
            <a:ext cx="3888432" cy="2170991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Методична </a:t>
            </a:r>
            <a:r>
              <a:rPr lang="ru-RU" sz="2000" b="1" i="1" dirty="0" err="1" smtClean="0"/>
              <a:t>діяльність</a:t>
            </a:r>
            <a:r>
              <a:rPr lang="ru-RU" sz="2000" b="1" i="1" dirty="0" smtClean="0"/>
              <a:t>                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    </a:t>
            </a:r>
            <a:r>
              <a:rPr lang="ru-RU" dirty="0" err="1" smtClean="0">
                <a:solidFill>
                  <a:srgbClr val="0070C0"/>
                </a:solidFill>
              </a:rPr>
              <a:t>Опис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досвіду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роботи</a:t>
            </a:r>
            <a:r>
              <a:rPr lang="ru-RU" dirty="0" smtClean="0">
                <a:solidFill>
                  <a:srgbClr val="0070C0"/>
                </a:solidFill>
              </a:rPr>
              <a:t>                           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    </a:t>
            </a:r>
            <a:r>
              <a:rPr lang="ru-RU" dirty="0" err="1" smtClean="0">
                <a:solidFill>
                  <a:srgbClr val="0070C0"/>
                </a:solidFill>
              </a:rPr>
              <a:t>Творчий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доробок</a:t>
            </a:r>
            <a:endParaRPr lang="ru-RU" dirty="0" smtClean="0">
              <a:solidFill>
                <a:srgbClr val="0070C0"/>
              </a:solidFill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    </a:t>
            </a:r>
            <a:r>
              <a:rPr lang="ru-RU" dirty="0" err="1" smtClean="0">
                <a:solidFill>
                  <a:srgbClr val="0070C0"/>
                </a:solidFill>
              </a:rPr>
              <a:t>Інтегровані</a:t>
            </a:r>
            <a:r>
              <a:rPr lang="ru-RU" dirty="0" smtClean="0">
                <a:solidFill>
                  <a:srgbClr val="0070C0"/>
                </a:solidFill>
              </a:rPr>
              <a:t> уроки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   </a:t>
            </a:r>
            <a:r>
              <a:rPr lang="ru-RU" dirty="0" err="1" smtClean="0">
                <a:solidFill>
                  <a:srgbClr val="0070C0"/>
                </a:solidFill>
              </a:rPr>
              <a:t>Відкриті</a:t>
            </a:r>
            <a:r>
              <a:rPr lang="ru-RU" dirty="0" smtClean="0">
                <a:solidFill>
                  <a:srgbClr val="0070C0"/>
                </a:solidFill>
              </a:rPr>
              <a:t> уроки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   </a:t>
            </a:r>
            <a:r>
              <a:rPr lang="ru-RU" dirty="0" err="1" smtClean="0">
                <a:solidFill>
                  <a:srgbClr val="0070C0"/>
                </a:solidFill>
              </a:rPr>
              <a:t>Замітки</a:t>
            </a:r>
            <a:r>
              <a:rPr lang="ru-RU" dirty="0" smtClean="0">
                <a:solidFill>
                  <a:srgbClr val="0070C0"/>
                </a:solidFill>
              </a:rPr>
              <a:t> в </a:t>
            </a:r>
            <a:r>
              <a:rPr lang="ru-RU" dirty="0" err="1" smtClean="0">
                <a:solidFill>
                  <a:srgbClr val="0070C0"/>
                </a:solidFill>
              </a:rPr>
              <a:t>часописах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2312368" y="4048270"/>
            <a:ext cx="4320480" cy="2088232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err="1" smtClean="0"/>
              <a:t>Творча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діяльність</a:t>
            </a:r>
            <a:r>
              <a:rPr lang="ru-RU" dirty="0" smtClean="0"/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Проекти</a:t>
            </a:r>
            <a:endParaRPr lang="ru-RU" sz="2400" dirty="0">
              <a:solidFill>
                <a:srgbClr val="0070C0"/>
              </a:solidFill>
            </a:endParaRPr>
          </a:p>
          <a:p>
            <a:pPr algn="ctr"/>
            <a:r>
              <a:rPr lang="ru-RU" sz="2400" dirty="0" err="1" smtClean="0">
                <a:solidFill>
                  <a:srgbClr val="0070C0"/>
                </a:solidFill>
              </a:rPr>
              <a:t>Творчість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учнів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ая выноска 1"/>
          <p:cNvSpPr/>
          <p:nvPr/>
        </p:nvSpPr>
        <p:spPr>
          <a:xfrm>
            <a:off x="323528" y="188640"/>
            <a:ext cx="4464496" cy="1656184"/>
          </a:xfrm>
          <a:prstGeom prst="wedge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i="1" u="sng" dirty="0" smtClean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Результат праці</a:t>
            </a:r>
            <a:endParaRPr lang="ru-RU" sz="4400" i="1" u="sng" dirty="0"/>
          </a:p>
        </p:txBody>
      </p:sp>
      <p:graphicFrame>
        <p:nvGraphicFramePr>
          <p:cNvPr id="3" name="Объект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862487"/>
              </p:ext>
            </p:extLst>
          </p:nvPr>
        </p:nvGraphicFramePr>
        <p:xfrm>
          <a:off x="1763688" y="1772816"/>
          <a:ext cx="6480720" cy="4860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79471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6512511" cy="18002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3200" dirty="0" smtClean="0"/>
              <a:t>Моніторинг </a:t>
            </a:r>
            <a:br>
              <a:rPr lang="uk-UA" sz="3200" dirty="0" smtClean="0"/>
            </a:br>
            <a:r>
              <a:rPr lang="uk-UA" sz="2400" dirty="0" smtClean="0"/>
              <a:t>якості знань випускників початкової школи з високим рівнем знань </a:t>
            </a:r>
            <a:br>
              <a:rPr lang="uk-UA" sz="2400" dirty="0" smtClean="0"/>
            </a:br>
            <a:r>
              <a:rPr lang="uk-UA" sz="2400" dirty="0" smtClean="0"/>
              <a:t>у порівнянні з 5 класом</a:t>
            </a:r>
            <a:r>
              <a:rPr lang="uk-UA" sz="3200" dirty="0" smtClean="0"/>
              <a:t> 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43689079"/>
              </p:ext>
            </p:extLst>
          </p:nvPr>
        </p:nvGraphicFramePr>
        <p:xfrm>
          <a:off x="1043608" y="1628800"/>
          <a:ext cx="6912768" cy="4555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37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20567024">
            <a:off x="902263" y="1967763"/>
            <a:ext cx="7679681" cy="2800767"/>
          </a:xfrm>
          <a:prstGeom prst="rect">
            <a:avLst/>
          </a:prstGeom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8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Дякую </a:t>
            </a:r>
            <a:r>
              <a:rPr lang="uk-UA" sz="6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</a:t>
            </a:r>
            <a:r>
              <a:rPr lang="uk-UA" sz="8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увагу!</a:t>
            </a:r>
            <a:endParaRPr lang="ru-RU" sz="88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690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2" y="404664"/>
            <a:ext cx="52482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18" y="1628800"/>
            <a:ext cx="7560839" cy="5118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33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лна 3"/>
          <p:cNvSpPr/>
          <p:nvPr/>
        </p:nvSpPr>
        <p:spPr>
          <a:xfrm>
            <a:off x="177078" y="1446040"/>
            <a:ext cx="5760640" cy="4392488"/>
          </a:xfrm>
          <a:prstGeom prst="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402590">
              <a:lnSpc>
                <a:spcPct val="115000"/>
              </a:lnSpc>
              <a:spcAft>
                <a:spcPts val="0"/>
              </a:spcAft>
              <a:tabLst>
                <a:tab pos="213360" algn="l"/>
              </a:tabLst>
            </a:pPr>
            <a:r>
              <a:rPr lang="uk-UA" b="1" i="1" dirty="0">
                <a:solidFill>
                  <a:srgbClr val="8064A2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uk-UA" b="1" i="1" dirty="0">
                <a:solidFill>
                  <a:srgbClr val="8064A2"/>
                </a:solidFill>
                <a:latin typeface="Calibri"/>
                <a:ea typeface="Calibri"/>
                <a:cs typeface="Times New Roman"/>
              </a:rPr>
              <a:t>На світі безліч тягнеться доріг.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marL="457200" marR="402590">
              <a:lnSpc>
                <a:spcPct val="115000"/>
              </a:lnSpc>
              <a:spcAft>
                <a:spcPts val="0"/>
              </a:spcAft>
              <a:tabLst>
                <a:tab pos="213360" algn="l"/>
              </a:tabLst>
            </a:pPr>
            <a:r>
              <a:rPr lang="uk-UA" b="1" i="1" dirty="0">
                <a:solidFill>
                  <a:srgbClr val="8064A2"/>
                </a:solidFill>
                <a:latin typeface="Calibri"/>
                <a:ea typeface="Calibri"/>
                <a:cs typeface="Times New Roman"/>
              </a:rPr>
              <a:t>      Одні, як мудрість, інші – в терен-цвіті.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marL="457200" marR="402590">
              <a:lnSpc>
                <a:spcPct val="115000"/>
              </a:lnSpc>
              <a:spcAft>
                <a:spcPts val="0"/>
              </a:spcAft>
              <a:tabLst>
                <a:tab pos="213360" algn="l"/>
              </a:tabLst>
            </a:pPr>
            <a:r>
              <a:rPr lang="uk-UA" b="1" i="1" dirty="0">
                <a:solidFill>
                  <a:srgbClr val="8064A2"/>
                </a:solidFill>
                <a:latin typeface="Calibri"/>
                <a:ea typeface="Calibri"/>
                <a:cs typeface="Times New Roman"/>
              </a:rPr>
              <a:t>      А поміж них крізь промені проліг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marL="457200" marR="402590">
              <a:lnSpc>
                <a:spcPct val="115000"/>
              </a:lnSpc>
              <a:spcAft>
                <a:spcPts val="0"/>
              </a:spcAft>
              <a:tabLst>
                <a:tab pos="213360" algn="l"/>
              </a:tabLst>
            </a:pPr>
            <a:r>
              <a:rPr lang="uk-UA" b="1" i="1" dirty="0">
                <a:solidFill>
                  <a:srgbClr val="8064A2"/>
                </a:solidFill>
                <a:latin typeface="Calibri"/>
                <a:ea typeface="Calibri"/>
                <a:cs typeface="Times New Roman"/>
              </a:rPr>
              <a:t>      До школи шлях, що найкоротший в світі.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marL="457200" marR="402590">
              <a:lnSpc>
                <a:spcPct val="115000"/>
              </a:lnSpc>
              <a:spcAft>
                <a:spcPts val="0"/>
              </a:spcAft>
              <a:tabLst>
                <a:tab pos="213360" algn="l"/>
              </a:tabLst>
            </a:pPr>
            <a:r>
              <a:rPr lang="uk-UA" b="1" i="1" dirty="0">
                <a:solidFill>
                  <a:srgbClr val="8064A2"/>
                </a:solidFill>
                <a:latin typeface="Calibri"/>
                <a:ea typeface="Calibri"/>
                <a:cs typeface="Times New Roman"/>
              </a:rPr>
              <a:t>               Десь там відбились і мої сліди,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marL="457200" marR="402590">
              <a:lnSpc>
                <a:spcPct val="115000"/>
              </a:lnSpc>
              <a:spcAft>
                <a:spcPts val="0"/>
              </a:spcAft>
              <a:tabLst>
                <a:tab pos="213360" algn="l"/>
              </a:tabLst>
            </a:pPr>
            <a:r>
              <a:rPr lang="uk-UA" b="1" i="1" dirty="0">
                <a:solidFill>
                  <a:srgbClr val="8064A2"/>
                </a:solidFill>
                <a:latin typeface="Calibri"/>
                <a:ea typeface="Calibri"/>
                <a:cs typeface="Times New Roman"/>
              </a:rPr>
              <a:t>               Десь там найкращі весни відшуміли.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marL="457200" marR="402590">
              <a:lnSpc>
                <a:spcPct val="115000"/>
              </a:lnSpc>
              <a:spcAft>
                <a:spcPts val="0"/>
              </a:spcAft>
              <a:tabLst>
                <a:tab pos="213360" algn="l"/>
              </a:tabLst>
            </a:pPr>
            <a:r>
              <a:rPr lang="uk-UA" b="1" i="1" dirty="0">
                <a:solidFill>
                  <a:srgbClr val="8064A2"/>
                </a:solidFill>
                <a:latin typeface="Calibri"/>
                <a:ea typeface="Calibri"/>
                <a:cs typeface="Times New Roman"/>
              </a:rPr>
              <a:t>               На скронях сніг густий вже сивини,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marL="457200" marR="402590">
              <a:lnSpc>
                <a:spcPct val="115000"/>
              </a:lnSpc>
              <a:spcAft>
                <a:spcPts val="0"/>
              </a:spcAft>
              <a:tabLst>
                <a:tab pos="213360" algn="l"/>
              </a:tabLst>
            </a:pPr>
            <a:r>
              <a:rPr lang="uk-UA" b="1" i="1" dirty="0">
                <a:solidFill>
                  <a:srgbClr val="8064A2"/>
                </a:solidFill>
                <a:latin typeface="Calibri"/>
                <a:ea typeface="Calibri"/>
                <a:cs typeface="Times New Roman"/>
              </a:rPr>
              <a:t>               А я прийшла ізнов сюди несміло…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marL="457200" marR="402590">
              <a:lnSpc>
                <a:spcPct val="115000"/>
              </a:lnSpc>
              <a:spcAft>
                <a:spcPts val="0"/>
              </a:spcAft>
              <a:tabLst>
                <a:tab pos="213360" algn="l"/>
              </a:tabLst>
            </a:pPr>
            <a:r>
              <a:rPr lang="uk-UA" i="1" dirty="0">
                <a:latin typeface="Calibri"/>
                <a:ea typeface="Calibri"/>
                <a:cs typeface="Times New Roman"/>
              </a:rPr>
              <a:t>                                                                 Н. </a:t>
            </a:r>
            <a:r>
              <a:rPr lang="uk-UA" i="1" dirty="0" err="1">
                <a:latin typeface="Calibri"/>
                <a:ea typeface="Calibri"/>
                <a:cs typeface="Times New Roman"/>
              </a:rPr>
              <a:t>Чир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408112"/>
            <a:ext cx="444817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38530" y="1436812"/>
            <a:ext cx="3059832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Прийшла, щоб промінчиком тепла, який серця дитячі відмикає, засівати в голови дитячі грамотність, а мудрість закладати в серця, щоб кожен посів приносив щедре жниво, що б`є джерельцем з-під серця. Бо учитель, як ніхто інший у суспільстві, повинен світити серед людського натовпу зорею своєї внутрішньої, своєї духовної висоти, духовної красоти, своєї мудрості, яка не тільки вчить доброти, але й сама добра, не тільки вчить милосердя, але й сама милосердна, не тільки вчить міряти життя совістю, але й сама совісна, зовсім не нагадує своїм учням, що учителів треба поважати, слухати, любити і все життя пам’ятати. 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</a:t>
            </a:r>
            <a:r>
              <a:rPr lang="uk-UA" sz="1400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                                          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800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                         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9474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87389"/>
            <a:ext cx="5908306" cy="5261892"/>
          </a:xfrm>
          <a:prstGeom prst="rect">
            <a:avLst/>
          </a:prstGeom>
          <a:ln/>
          <a:scene3d>
            <a:camera prst="isometricOffAxis2Lef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92" b="66258"/>
          <a:stretch/>
        </p:blipFill>
        <p:spPr>
          <a:xfrm>
            <a:off x="683568" y="687388"/>
            <a:ext cx="2489315" cy="41097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65510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низ 1"/>
          <p:cNvSpPr/>
          <p:nvPr/>
        </p:nvSpPr>
        <p:spPr>
          <a:xfrm>
            <a:off x="611560" y="548680"/>
            <a:ext cx="7632848" cy="2016224"/>
          </a:xfrm>
          <a:prstGeom prst="ellipseRibb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chemeClr val="bg1"/>
                </a:solidFill>
              </a:rPr>
              <a:t>Проблема,</a:t>
            </a:r>
            <a:r>
              <a:rPr lang="ru-RU" dirty="0" smtClean="0"/>
              <a:t> </a:t>
            </a:r>
            <a:r>
              <a:rPr lang="ru-RU" sz="2800" i="1" dirty="0" smtClean="0">
                <a:solidFill>
                  <a:schemeClr val="bg1"/>
                </a:solidFill>
              </a:rPr>
              <a:t>над</a:t>
            </a:r>
            <a:r>
              <a:rPr lang="ru-RU" dirty="0" smtClean="0"/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якою</a:t>
            </a:r>
            <a:r>
              <a:rPr lang="ru-RU" dirty="0" smtClean="0"/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працюю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2967334"/>
            <a:ext cx="6624736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dirty="0">
                <a:solidFill>
                  <a:srgbClr val="0070C0"/>
                </a:solidFill>
              </a:rPr>
              <a:t>«Формування позитивного</a:t>
            </a:r>
            <a:endParaRPr lang="ru-RU" sz="4000" dirty="0">
              <a:solidFill>
                <a:srgbClr val="0070C0"/>
              </a:solidFill>
            </a:endParaRPr>
          </a:p>
          <a:p>
            <a:pPr algn="ctr"/>
            <a:r>
              <a:rPr lang="uk-UA" sz="4000" dirty="0">
                <a:solidFill>
                  <a:srgbClr val="0070C0"/>
                </a:solidFill>
              </a:rPr>
              <a:t>ставлення до навчання</a:t>
            </a:r>
            <a:endParaRPr lang="ru-RU" sz="4000" dirty="0">
              <a:solidFill>
                <a:srgbClr val="0070C0"/>
              </a:solidFill>
            </a:endParaRPr>
          </a:p>
          <a:p>
            <a:pPr algn="ctr"/>
            <a:r>
              <a:rPr lang="uk-UA" sz="4000" dirty="0">
                <a:solidFill>
                  <a:srgbClr val="0070C0"/>
                </a:solidFill>
              </a:rPr>
              <a:t>учнів початкових класів»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24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729" y="260648"/>
            <a:ext cx="8784976" cy="287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2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052736"/>
            <a:ext cx="8352928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Ми живемо у ХХІ столітті. Сучасному суспільству необхідні особистості, здатні творчо мислити, реалізовувати придбані знання, бути комунікативними, контактними в будь-яких соціальних групах. Сьогодні суспільство потребує людей, які самостійно можуть і вміють працювати над розвитком самого себе: свого інтелекту, своєї культури.          </a:t>
            </a:r>
            <a:endParaRPr lang="ru-RU" sz="1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Найголовніше надбання дитини в шкільні роки - почуття власної гідності. Це віра в себе, у свої сили, у свої можливості, свою успішність. А що значить відчути себе успішною? Це бажання працювати, це позитивне ставлення до людей, до самого себе і оточуючих. Учитель виконує декілька ролей - «мами», «друга», «наставника». Учитель своїми жестами, поглядом, словами повинен викликати в дітей внутрішню позицію - «я допоможу тобі», «я думаю про тебе», «я дбаю про тебе», спостерігати, аналізувати, порівнювати, оцінювати свої досягнення. </a:t>
            </a:r>
            <a:endParaRPr lang="ru-RU" sz="1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   Учитель - це творець, він завжди відкритий для нового знання, постійно зростає професійно, отримує радість і задоволення від своєї праці.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1420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лна 1"/>
          <p:cNvSpPr/>
          <p:nvPr/>
        </p:nvSpPr>
        <p:spPr>
          <a:xfrm>
            <a:off x="683568" y="260648"/>
            <a:ext cx="5832648" cy="2016224"/>
          </a:xfrm>
          <a:prstGeom prst="wav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300"/>
              </a:spcAft>
            </a:pPr>
            <a:r>
              <a:rPr lang="uk-UA" sz="3600" b="1" i="1" kern="1600" dirty="0" smtClean="0">
                <a:solidFill>
                  <a:schemeClr val="bg1"/>
                </a:solidFill>
                <a:effectLst/>
                <a:latin typeface="Cambria"/>
                <a:ea typeface="Times New Roman"/>
                <a:cs typeface="Times New Roman"/>
              </a:rPr>
              <a:t>    ЗАГАЛЬНІ</a:t>
            </a:r>
            <a:r>
              <a:rPr lang="uk-UA" sz="3600" b="1" i="1" kern="1600" dirty="0" smtClean="0">
                <a:solidFill>
                  <a:srgbClr val="0070C0"/>
                </a:solidFill>
                <a:effectLst/>
                <a:latin typeface="Cambria"/>
                <a:ea typeface="Times New Roman"/>
                <a:cs typeface="Times New Roman"/>
              </a:rPr>
              <a:t> </a:t>
            </a:r>
            <a:r>
              <a:rPr lang="uk-UA" sz="3600" b="1" i="1" kern="1600" dirty="0" smtClean="0">
                <a:solidFill>
                  <a:schemeClr val="bg1"/>
                </a:solidFill>
                <a:effectLst/>
                <a:latin typeface="Cambria"/>
                <a:ea typeface="Times New Roman"/>
                <a:cs typeface="Times New Roman"/>
              </a:rPr>
              <a:t>ВІДОМОСТІ</a:t>
            </a:r>
            <a:endParaRPr lang="ru-RU" sz="2800" b="1" i="1" kern="1600" dirty="0">
              <a:solidFill>
                <a:schemeClr val="bg1"/>
              </a:solidFill>
              <a:effectLst/>
              <a:latin typeface="Cambria"/>
              <a:ea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311475"/>
            <a:ext cx="4001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uk-UA" b="1" i="1" dirty="0">
                <a:solidFill>
                  <a:schemeClr val="bg2">
                    <a:lumMod val="50000"/>
                  </a:schemeClr>
                </a:solidFill>
              </a:rPr>
              <a:t>Дата народження </a:t>
            </a:r>
            <a:r>
              <a:rPr lang="uk-UA" b="1" i="1" u="sng" dirty="0">
                <a:solidFill>
                  <a:schemeClr val="bg2">
                    <a:lumMod val="50000"/>
                  </a:schemeClr>
                </a:solidFill>
              </a:rPr>
              <a:t> 10.10.1956р.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680807"/>
            <a:ext cx="2287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solidFill>
                  <a:schemeClr val="bg2">
                    <a:lumMod val="50000"/>
                  </a:schemeClr>
                </a:solidFill>
              </a:rPr>
              <a:t> Освіта</a:t>
            </a:r>
            <a:r>
              <a:rPr lang="uk-UA" b="1" i="1" dirty="0" smtClean="0"/>
              <a:t>     </a:t>
            </a:r>
            <a:r>
              <a:rPr lang="uk-UA" b="1" i="1" dirty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uk-UA" b="1" i="1" dirty="0"/>
              <a:t>   </a:t>
            </a:r>
            <a:r>
              <a:rPr lang="uk-UA" b="1" i="1" dirty="0">
                <a:solidFill>
                  <a:schemeClr val="bg2">
                    <a:lumMod val="50000"/>
                  </a:schemeClr>
                </a:solidFill>
              </a:rPr>
              <a:t>вища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570595"/>
              </p:ext>
            </p:extLst>
          </p:nvPr>
        </p:nvGraphicFramePr>
        <p:xfrm>
          <a:off x="971600" y="3429000"/>
          <a:ext cx="6408712" cy="2496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1128"/>
                <a:gridCol w="2490900"/>
                <a:gridCol w="2136684"/>
              </a:tblGrid>
              <a:tr h="615372">
                <a:tc>
                  <a:txBody>
                    <a:bodyPr/>
                    <a:lstStyle/>
                    <a:p>
                      <a:pPr marL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 </a:t>
                      </a:r>
                      <a:r>
                        <a:rPr lang="uk-UA" sz="1600" dirty="0">
                          <a:effectLst/>
                        </a:rPr>
                        <a:t>Роки навчання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Навчальний заклад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Отримана спеціальність та кваліфікація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0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1972 – 1976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1977 - 1983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 err="1">
                          <a:effectLst/>
                        </a:rPr>
                        <a:t>Чортківське</a:t>
                      </a:r>
                      <a:r>
                        <a:rPr lang="uk-UA" sz="1400" dirty="0">
                          <a:effectLst/>
                        </a:rPr>
                        <a:t> педагогічне училище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Рівненський державний педагогічний інститут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uk-UA" sz="1400" dirty="0" err="1">
                          <a:effectLst/>
                        </a:rPr>
                        <a:t>ім.Д</a:t>
                      </a:r>
                      <a:r>
                        <a:rPr lang="uk-UA" sz="1400" dirty="0">
                          <a:effectLst/>
                        </a:rPr>
                        <a:t>. З. </a:t>
                      </a:r>
                      <a:r>
                        <a:rPr lang="uk-UA" sz="1400" dirty="0" err="1">
                          <a:effectLst/>
                        </a:rPr>
                        <a:t>Мануїльського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Вчитель початкових класів 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Педагогіка і методика початкового навчання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13870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323528" y="332656"/>
            <a:ext cx="8424936" cy="1296144"/>
          </a:xfrm>
          <a:prstGeom prst="ribb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uk-UA" sz="2800" b="1" i="1" dirty="0" smtClean="0">
                <a:effectLst/>
                <a:latin typeface="Calibri"/>
                <a:ea typeface="Calibri"/>
                <a:cs typeface="Times New Roman"/>
              </a:rPr>
              <a:t>Відомості про підвищення кваліфікації 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464587"/>
              </p:ext>
            </p:extLst>
          </p:nvPr>
        </p:nvGraphicFramePr>
        <p:xfrm>
          <a:off x="1367644" y="1772816"/>
          <a:ext cx="6588731" cy="4752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0380"/>
                <a:gridCol w="2295459"/>
                <a:gridCol w="1667768"/>
                <a:gridCol w="1615124"/>
              </a:tblGrid>
              <a:tr h="895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Термін </a:t>
                      </a:r>
                      <a:r>
                        <a:rPr lang="uk-UA" sz="1600" dirty="0" err="1" smtClean="0">
                          <a:effectLst/>
                        </a:rPr>
                        <a:t>навчан-ня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Заклад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Тема, назва курсів тощо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Документ про підвищення кваліфікації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00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З 01.12</a:t>
                      </a:r>
                      <a:r>
                        <a:rPr lang="uk-UA" sz="1200" dirty="0" smtClean="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smtClean="0">
                          <a:effectLst/>
                        </a:rPr>
                        <a:t>2003р</a:t>
                      </a:r>
                      <a:r>
                        <a:rPr lang="uk-UA" sz="1200" dirty="0">
                          <a:effectLst/>
                        </a:rPr>
                        <a:t>. по 26.12</a:t>
                      </a:r>
                      <a:r>
                        <a:rPr lang="uk-UA" sz="1200" dirty="0" smtClean="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smtClean="0">
                          <a:effectLst/>
                        </a:rPr>
                        <a:t>2003р</a:t>
                      </a:r>
                      <a:r>
                        <a:rPr lang="uk-UA" sz="12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Тернопільський ОКІППО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«Організація групової роботи з </a:t>
                      </a:r>
                      <a:r>
                        <a:rPr lang="uk-UA" sz="1200" dirty="0" err="1" smtClean="0">
                          <a:effectLst/>
                        </a:rPr>
                        <a:t>четвертокласни-ками</a:t>
                      </a:r>
                      <a:r>
                        <a:rPr lang="uk-UA" sz="1200" dirty="0">
                          <a:effectLst/>
                        </a:rPr>
                        <a:t>»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Посвідчення </a:t>
                      </a:r>
                      <a:endParaRPr lang="uk-UA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№ </a:t>
                      </a:r>
                      <a:r>
                        <a:rPr lang="uk-UA" sz="1400" dirty="0">
                          <a:effectLst/>
                        </a:rPr>
                        <a:t>3760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74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З 02.04</a:t>
                      </a:r>
                      <a:r>
                        <a:rPr lang="uk-UA" sz="1200" dirty="0" smtClean="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smtClean="0">
                          <a:effectLst/>
                        </a:rPr>
                        <a:t>2008р</a:t>
                      </a:r>
                      <a:r>
                        <a:rPr lang="uk-UA" sz="1200" dirty="0">
                          <a:effectLst/>
                        </a:rPr>
                        <a:t>. по 22.05. 2008р.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Тернопільський ОКІППО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«Сучасний підхід до розвитку духовності молодших школярів в позакласній роботі»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Посвідчення </a:t>
                      </a:r>
                      <a:endParaRPr lang="uk-UA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№ </a:t>
                      </a:r>
                      <a:r>
                        <a:rPr lang="uk-UA" sz="1400" dirty="0">
                          <a:effectLst/>
                        </a:rPr>
                        <a:t>1559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2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 26.11.2012р.</a:t>
                      </a:r>
                      <a:r>
                        <a:rPr lang="uk-UA" sz="1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По 29.01.2013р.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Тернопільський ОКІППО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«Впровадження інтерактивних технологій у початкових класах»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Посвідчення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№ 294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25318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E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E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323</TotalTime>
  <Words>969</Words>
  <Application>Microsoft Office PowerPoint</Application>
  <PresentationFormat>Экран (4:3)</PresentationFormat>
  <Paragraphs>165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Моніторинг  якості знань випускників початкової школи з високим рівнем знань  у порівнянні з 5 класом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26</cp:revision>
  <dcterms:created xsi:type="dcterms:W3CDTF">2012-11-12T16:11:13Z</dcterms:created>
  <dcterms:modified xsi:type="dcterms:W3CDTF">2013-02-07T23:01:47Z</dcterms:modified>
</cp:coreProperties>
</file>