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71" r:id="rId6"/>
    <p:sldId id="262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02T18:59:12.20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4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5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1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7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9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8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2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D210-45ED-46F7-9439-FB75A919084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1472-BC42-4B8B-A082-034A1C4ED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1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19107" cy="36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4321"/>
            <a:ext cx="3427834" cy="49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758603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Льон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98299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Коноплі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487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374300" cy="151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Comic Sans MS" pitchFamily="66" charset="0"/>
              </a:rPr>
              <a:t>Сніпки зібраного врожаю</a:t>
            </a:r>
            <a:endParaRPr lang="ru-RU" sz="4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72" y="1052736"/>
            <a:ext cx="5410572" cy="361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604"/>
            <a:ext cx="44672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1196"/>
            <a:ext cx="4405982" cy="586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36510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Тріпання льону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14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403244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Comic Sans MS" pitchFamily="66" charset="0"/>
              </a:rPr>
              <a:t>Вичісування гребенем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04455" cy="633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Веретено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912766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5"/>
            <a:ext cx="6480720" cy="115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Comic Sans MS" pitchFamily="66" charset="0"/>
              </a:rPr>
              <a:t>Прядка 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7625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563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omic Sans MS" pitchFamily="66" charset="0"/>
              </a:rPr>
              <a:t>Ткання полотна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36771" cy="520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404665"/>
            <a:ext cx="3312369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Comic Sans MS" pitchFamily="66" charset="0"/>
              </a:rPr>
              <a:t>Сувої полотна 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519936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4646391" cy="31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5119668" cy="339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3730"/>
            <a:ext cx="3960440" cy="2853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 smtClean="0">
                <a:latin typeface="Comic Sans MS" pitchFamily="66" charset="0"/>
              </a:rPr>
              <a:t>Вибілювання полотна</a:t>
            </a:r>
            <a:endParaRPr lang="ru-RU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50" y="404664"/>
            <a:ext cx="552923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Веретено </vt:lpstr>
      <vt:lpstr>Презентация PowerPoint</vt:lpstr>
      <vt:lpstr>Ткання полотна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2012-11-25T16:17:24Z</dcterms:created>
  <dcterms:modified xsi:type="dcterms:W3CDTF">2012-12-23T15:22:08Z</dcterms:modified>
</cp:coreProperties>
</file>