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6" r:id="rId11"/>
    <p:sldId id="273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93" autoAdjust="0"/>
    <p:restoredTop sz="90929"/>
  </p:normalViewPr>
  <p:slideViewPr>
    <p:cSldViewPr>
      <p:cViewPr varScale="1">
        <p:scale>
          <a:sx n="71" d="100"/>
          <a:sy n="71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 rot="5400000">
            <a:off x="4152900" y="-4152900"/>
            <a:ext cx="838200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prstShdw prst="shdw17" dist="17961" dir="2700000">
              <a:srgbClr val="CC0000">
                <a:gamma/>
                <a:shade val="60000"/>
                <a:invGamma/>
              </a:srgbClr>
            </a:prstShdw>
          </a:effectLst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5" name="Picture 7" descr="C:\WINDOWS\DESKTOP\BrainyBetty2001\Animations\ani-ab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7763" y="228600"/>
            <a:ext cx="16462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153400" cy="33528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0000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fld id="{EC80DAC4-7251-4F03-9747-0F7FA55B8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1C189-213F-4E3C-86E6-D5F78E3D0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952B9-D480-4001-80CB-6CCB915BB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4C2F-6273-4F2C-ABA0-8FA0D325C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45536-9C5A-43BB-91BA-5B1FBE35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190B7-9A1F-4DC0-AE7D-382C7CD7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7AB4D-0DC7-4168-ADE4-2D96DE2AB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72374-668D-46CB-B527-E0D901A18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AAC3F-6748-4756-A616-05C6FD72F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1B6C4-1FF7-42F4-8F32-460C2A6EC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314DE-B85E-4C5D-BA06-B69A5EAF2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906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A5D6F57-D18F-4CAE-9B91-BAF1C5D65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rot="5400000">
            <a:off x="4152900" y="-4152900"/>
            <a:ext cx="838200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prstShdw prst="shdw17" dist="17961" dir="2700000">
              <a:srgbClr val="CC0000">
                <a:gamma/>
                <a:shade val="60000"/>
                <a:invGamma/>
              </a:srgbClr>
            </a:prstShdw>
          </a:effectLst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2" name="Picture 8" descr="C:\WINDOWS\DESKTOP\BrainyBetty2001\Animations\ani-abc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228600"/>
            <a:ext cx="16462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359775" cy="4090987"/>
          </a:xfrm>
        </p:spPr>
        <p:txBody>
          <a:bodyPr/>
          <a:lstStyle/>
          <a:p>
            <a:pPr eaLnBrk="1" hangingPunct="1">
              <a:defRPr/>
            </a:pPr>
            <a: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Повторювально-узагальнювальний урок на тему:</a:t>
            </a:r>
            <a:b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“Країни Центрально-Східної Європи в 2 пол. ХХ – на поч. ХХІ ст.”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981075"/>
            <a:ext cx="8610600" cy="502920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“Самоврядний соціалізм”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Дейтонські угоди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Рух неприєднання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“Шокова терапія”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“Круглий стіл”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Солідарність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“Хартія 77”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“Тиха революція”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“Вітрина соціалізму”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“Кадаризм”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“Оксамитова революція”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“Празька весна”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Історичні ярлички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uk-UA" sz="8800" smtClean="0">
                <a:solidFill>
                  <a:srgbClr val="CC0000"/>
                </a:solidFill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530" name="AutoShape 7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2531" name="Picture 9" descr="Результат пошуку зображень за запитом &quot;іоанн павло 2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3357563"/>
            <a:ext cx="5688013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11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2533" name="Picture 15" descr="ioan_pavlo_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836613"/>
            <a:ext cx="328295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3554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3555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3556" name="AutoShape 8" descr="Результат пошуку зображень за запитом &quot;вацлав гавел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3557" name="Picture 12" descr="vaclav_havel_b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805113"/>
            <a:ext cx="6084887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0" descr="361319-vaclav-hav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4211638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Rectangle 2"/>
          <p:cNvSpPr>
            <a:spLocks noChangeArrowheads="1"/>
          </p:cNvSpPr>
          <p:nvPr/>
        </p:nvSpPr>
        <p:spPr bwMode="auto">
          <a:xfrm>
            <a:off x="0" y="6985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78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79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4580" name="Picture 8" descr="walesa_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343150"/>
            <a:ext cx="72358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10" descr="1002265_2265_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36258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02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03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5604" name="Picture 8" descr="DUBCHEK_Aleksand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35179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0" descr="dubce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649538"/>
            <a:ext cx="57245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26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27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6628" name="Picture 10" descr="pic_13583809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2835275"/>
            <a:ext cx="53641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8" descr="M8-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3810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7650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7651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7652" name="Picture 8" descr="199px-Josip_Broz_Tito_uniform_portra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981075"/>
            <a:ext cx="30686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0" descr="img_item_2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882900"/>
            <a:ext cx="5724525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674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675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8676" name="Picture 8" descr="45434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735263"/>
            <a:ext cx="8243887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0" descr="1004838_4838_3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5175"/>
            <a:ext cx="37655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9698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9699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9700" name="Picture 8" descr="%5bIS9NI_7-1%5d_%5bPF_05-r%5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360045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0" descr="praga%20kad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2808288"/>
            <a:ext cx="5400675" cy="404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uk-UA" sz="9600" smtClean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r>
              <a:rPr lang="uk-UA" sz="9600" smtClean="0">
                <a:solidFill>
                  <a:srgbClr val="CC0000"/>
                </a:solidFill>
              </a:rPr>
              <a:t>Виберіть зайве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0" descr="1571929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2388" y="2447925"/>
            <a:ext cx="7821612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23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24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30725" name="Picture 8" descr="160px-Nicolae_Ceauses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052513"/>
            <a:ext cx="29511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</a:t>
            </a:r>
            <a:r>
              <a:rPr lang="uk-UA" sz="2800" smtClean="0"/>
              <a:t>вобода є загальнолюдським прагненням, якого не можна вгамувати протилежністю — політичними тюрмами і концентраційними таборами.</a:t>
            </a:r>
            <a:br>
              <a:rPr lang="uk-UA" sz="2800" smtClean="0"/>
            </a:br>
            <a:endParaRPr lang="en-US" sz="2800" smtClean="0"/>
          </a:p>
          <a:p>
            <a:pPr>
              <a:lnSpc>
                <a:spcPct val="90000"/>
              </a:lnSpc>
            </a:pPr>
            <a:r>
              <a:rPr lang="uk-UA" sz="2800" smtClean="0"/>
              <a:t/>
            </a:r>
            <a:br>
              <a:rPr lang="uk-UA" sz="2800" smtClean="0"/>
            </a:br>
            <a:r>
              <a:rPr lang="uk-UA" sz="2800" smtClean="0"/>
              <a:t>Порушення прав людини, переслідування свободи та інакомислення стали буденною справою чисельних секретних служб. Ідеологія комунізму, зіткнувшись із сферою реальної політики, виявила свою повну протилежність тому, що декларувала.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800" smtClean="0"/>
              <a:t>"Причини краху лежали в самій системі. Знищення приватної власності, економічної свободи, вільного підприємництва, тобто ринкової економіки, відмова від природного розвитку виробництва і пріоритет надуманої схеми призвели країни Східної Європи до постійного дефіциту найнеобхіднішого і, нарешті, до економічної катастрофи... Позбавлений власності громадянин перестав бути повноцінною незалежною особою і попав у повну залежність від партійно-державної номенклатури.</a:t>
            </a:r>
          </a:p>
          <a:p>
            <a:pPr>
              <a:lnSpc>
                <a:spcPct val="90000"/>
              </a:lnSpc>
            </a:pPr>
            <a:endParaRPr lang="uk-UA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052513"/>
            <a:ext cx="8610600" cy="5029200"/>
          </a:xfrm>
        </p:spPr>
        <p:txBody>
          <a:bodyPr/>
          <a:lstStyle/>
          <a:p>
            <a:r>
              <a:rPr lang="uk-UA" sz="6600" smtClean="0">
                <a:solidFill>
                  <a:srgbClr val="CC0000"/>
                </a:solidFill>
              </a:rPr>
              <a:t>РЕВ,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ОВД, 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ОПЕК,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Комінформбюро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000" b="1" smtClean="0"/>
              <a:t>Виберіть зайве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Хорватія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Македонія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Боснія і Герцеговина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Албанія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Сербія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Варшава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Сараєво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Рига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Прага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Братислава</a:t>
            </a:r>
            <a:r>
              <a:rPr lang="uk-UA" sz="540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4800" smtClean="0">
                <a:solidFill>
                  <a:srgbClr val="CC0000"/>
                </a:solidFill>
              </a:rPr>
              <a:t>ПОРП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КПРС 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СКЮ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БКП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КПР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Угорщина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Румунія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Чехія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Болгарія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4400" smtClean="0">
                <a:solidFill>
                  <a:srgbClr val="CC0000"/>
                </a:solidFill>
              </a:rPr>
              <a:t>Індустріалізація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Репресії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Однопартійна система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Суцільна колективізація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Націоналізація підприємств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uk-UA" sz="9600" smtClean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r>
              <a:rPr lang="uk-UA" sz="9600" smtClean="0">
                <a:solidFill>
                  <a:srgbClr val="CC0000"/>
                </a:solidFill>
              </a:rPr>
              <a:t>Історичні ярлички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imated ABC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Looseprint"/>
        <a:ea typeface=""/>
        <a:cs typeface=""/>
      </a:majorFont>
      <a:minorFont>
        <a:latin typeface="Looseprin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Animated ABC</Template>
  <TotalTime>61</TotalTime>
  <Words>214</Words>
  <Application>Microsoft Office PowerPoint</Application>
  <PresentationFormat>Экран (4:3)</PresentationFormat>
  <Paragraphs>65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Looseprint</vt:lpstr>
      <vt:lpstr>Calibri</vt:lpstr>
      <vt:lpstr>Animated ABC</vt:lpstr>
      <vt:lpstr>Animated ABC</vt:lpstr>
      <vt:lpstr>Повторювально-узагальнювальний урок на тему: “Країни Центрально-Східної Європи в 2 пол. ХХ – на поч. ХХІ ст.”</vt:lpstr>
      <vt:lpstr>Слайд 2</vt:lpstr>
      <vt:lpstr>Виберіть зайве</vt:lpstr>
      <vt:lpstr>Виберіть зайве</vt:lpstr>
      <vt:lpstr>Виберіть зайве</vt:lpstr>
      <vt:lpstr>Виберіть зайве</vt:lpstr>
      <vt:lpstr>Виберіть зайве</vt:lpstr>
      <vt:lpstr>Виберіть зайве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Admin</cp:lastModifiedBy>
  <cp:revision>8</cp:revision>
  <dcterms:created xsi:type="dcterms:W3CDTF">2011-09-03T15:11:55Z</dcterms:created>
  <dcterms:modified xsi:type="dcterms:W3CDTF">2015-02-24T21:23:03Z</dcterms:modified>
</cp:coreProperties>
</file>