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FF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1E107-35D4-401A-BC40-41C581E8263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7D46-EBC8-45F1-80FF-44947A795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115C-4B42-477A-A6A7-ECFE94AB4C6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62622-0C93-4999-89AE-88471D65D5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D0D5-F6DE-4DEC-AFF8-58A620D6470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4C258-B3B7-4C8C-BD38-929807D6F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E19B-9DC5-432B-84B4-D86A3070B65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A3E2-57E7-4D15-B00C-568649C1C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5E35-CD03-4821-A904-60789B1C2BB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A4CEA-D0F9-42E9-9FE2-FD3D4643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D074B-CAEA-4080-A60D-1F8A20A594E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71587-4677-4C4B-A75F-8EE4D82C8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000F-1B39-4AFE-BF37-2725A993531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CC400-9992-49CF-AF4A-BA016611F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1404-5100-4EAF-9515-2AFE8DB1005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440F-2BA4-48BC-95D6-AF3427FE4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896F-BAB4-4A3E-BE4F-C9F3F25ACA65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34F1-CEAE-4D6D-8EC8-CE59F17B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947EF-015A-433E-8673-B584D449087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CD3FF-E206-4B43-87D8-52858D1AF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60E0-99E1-43CB-AFDA-6ABD224D2D87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4F3B5-4968-441F-B4D6-D3705BE91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00CC00"/>
            </a:gs>
            <a:gs pos="17999">
              <a:srgbClr val="00FF00"/>
            </a:gs>
            <a:gs pos="36000">
              <a:srgbClr val="FFFF00"/>
            </a:gs>
            <a:gs pos="36000">
              <a:srgbClr val="00CC00"/>
            </a:gs>
            <a:gs pos="61000">
              <a:srgbClr val="FFFF00"/>
            </a:gs>
            <a:gs pos="82001">
              <a:srgbClr val="FFFF66"/>
            </a:gs>
            <a:gs pos="100000">
              <a:srgbClr val="00B05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AFD937-0ED2-40B6-B580-F4EC4D500982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B1A2CC-5D86-4A08-B0A5-1B9E88562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001056" cy="414337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Екологічний дайджест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“ Велика шкода </a:t>
            </a:r>
            <a:b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</a:br>
            <a:r>
              <a:rPr lang="uk-U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від маленьких батарейок ”</a:t>
            </a:r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2500362" y="3357562"/>
            <a:ext cx="5857916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596" y="6286520"/>
            <a:ext cx="821537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6858016" y="4429132"/>
            <a:ext cx="3714776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596" y="500042"/>
            <a:ext cx="6286544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://cs425429.vk.me/v425429633/2920/P9YaKsAr9hU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500570"/>
            <a:ext cx="1905000" cy="1905000"/>
          </a:xfrm>
          <a:prstGeom prst="rect">
            <a:avLst/>
          </a:prstGeom>
          <a:noFill/>
        </p:spPr>
      </p:pic>
      <p:pic>
        <p:nvPicPr>
          <p:cNvPr id="2056" name="Picture 8" descr="http://talakovka.at.ua/batareika/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1" r="16363"/>
          <a:stretch>
            <a:fillRect/>
          </a:stretch>
        </p:blipFill>
        <p:spPr bwMode="auto">
          <a:xfrm>
            <a:off x="6643670" y="285728"/>
            <a:ext cx="2500330" cy="2255298"/>
          </a:xfrm>
          <a:prstGeom prst="rect">
            <a:avLst/>
          </a:prstGeom>
          <a:noFill/>
        </p:spPr>
      </p:pic>
      <p:pic>
        <p:nvPicPr>
          <p:cNvPr id="2058" name="Picture 10" descr="Утилизация батареек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9305" y="5286388"/>
            <a:ext cx="1344695" cy="1571612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928662" y="714356"/>
            <a:ext cx="57150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БАТАРЕЙКИ В СМІТТЯ НЕ ВИКИДАЙ-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400" b="1" i="1" dirty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ВІТ ЗЕМЛІ ТИ ЗБЕРІГАЙ!!!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071546"/>
            <a:ext cx="5072066" cy="4214842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/>
            </a:r>
            <a:b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</a:b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ЗАПАМ</a:t>
            </a:r>
            <a:r>
              <a:rPr lang="en-US" b="1" dirty="0" smtClean="0">
                <a:solidFill>
                  <a:srgbClr val="FF0000"/>
                </a:solidFill>
                <a:latin typeface="Bookman Old Style" pitchFamily="18" charset="0"/>
              </a:rPr>
              <a:t>’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ЯТАЙ! </a:t>
            </a:r>
            <a:r>
              <a:rPr lang="en-US" b="1" dirty="0" smtClean="0">
                <a:latin typeface="Bookman Old Style" pitchFamily="18" charset="0"/>
              </a:rPr>
              <a:t/>
            </a:r>
            <a:br>
              <a:rPr lang="en-US" b="1" dirty="0" smtClean="0">
                <a:latin typeface="Bookman Old Style" pitchFamily="18" charset="0"/>
              </a:rPr>
            </a:br>
            <a:r>
              <a:rPr lang="uk-UA" sz="3600" b="1" dirty="0" smtClean="0">
                <a:solidFill>
                  <a:srgbClr val="009900"/>
                </a:solidFill>
                <a:latin typeface="Bookman Old Style" pitchFamily="18" charset="0"/>
              </a:rPr>
              <a:t>Викидати відпрацьовані батарейки в сміттєвий бак </a:t>
            </a:r>
            <a:r>
              <a:rPr lang="uk-UA" b="1" dirty="0" smtClean="0">
                <a:solidFill>
                  <a:srgbClr val="FF0000"/>
                </a:solidFill>
                <a:latin typeface="Bookman Old Style" pitchFamily="18" charset="0"/>
              </a:rPr>
              <a:t>НЕБЕЗПЕЧНО !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3" name="Picture 6" descr="https://c-a.d-cd.net/6de94c8s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000528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7072330" cy="1143000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009900"/>
                </a:solidFill>
                <a:latin typeface="Bookman Old Style" pitchFamily="18" charset="0"/>
              </a:rPr>
              <a:t>Використання батарейок</a:t>
            </a:r>
            <a:endParaRPr lang="ru-RU" sz="3200" b="1" i="1" dirty="0">
              <a:solidFill>
                <a:srgbClr val="009900"/>
              </a:solidFill>
              <a:latin typeface="Bookman Old Style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28596" y="6286520"/>
            <a:ext cx="8215370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rot="5400000">
            <a:off x="-2500362" y="3357562"/>
            <a:ext cx="5857916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28596" y="500042"/>
            <a:ext cx="6286544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6787372" y="4428338"/>
            <a:ext cx="3714776" cy="1588"/>
          </a:xfrm>
          <a:prstGeom prst="line">
            <a:avLst/>
          </a:prstGeom>
          <a:ln w="762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ttp://talakovka.at.ua/batareika/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001" r="16363"/>
          <a:stretch>
            <a:fillRect/>
          </a:stretch>
        </p:blipFill>
        <p:spPr bwMode="auto">
          <a:xfrm>
            <a:off x="6643670" y="285728"/>
            <a:ext cx="2500330" cy="2255298"/>
          </a:xfrm>
          <a:prstGeom prst="rect">
            <a:avLst/>
          </a:prstGeom>
          <a:noFill/>
        </p:spPr>
      </p:pic>
      <p:pic>
        <p:nvPicPr>
          <p:cNvPr id="2050" name="Picture 2" descr="http://dpvreview.bg/wp-content/uploads/2009/12/EOS1000D_Fashion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2786082" cy="1776128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</p:spPr>
      </p:pic>
      <p:pic>
        <p:nvPicPr>
          <p:cNvPr id="2052" name="Picture 4" descr="http://watchsite.ru/images/zamena-batareek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14752"/>
            <a:ext cx="2857500" cy="1905000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</p:spPr>
      </p:pic>
      <p:pic>
        <p:nvPicPr>
          <p:cNvPr id="2054" name="Picture 6" descr="http://o-torg.com/efiles/image/74318.jpg"/>
          <p:cNvPicPr>
            <a:picLocks noChangeAspect="1" noChangeArrowheads="1"/>
          </p:cNvPicPr>
          <p:nvPr/>
        </p:nvPicPr>
        <p:blipFill>
          <a:blip r:embed="rId5"/>
          <a:srcRect t="6677" r="2564" b="6517"/>
          <a:stretch>
            <a:fillRect/>
          </a:stretch>
        </p:blipFill>
        <p:spPr bwMode="auto">
          <a:xfrm>
            <a:off x="4143372" y="3541797"/>
            <a:ext cx="3071834" cy="2101781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</p:spPr>
      </p:pic>
      <p:pic>
        <p:nvPicPr>
          <p:cNvPr id="2056" name="Picture 8" descr="http://ic.pics.livejournal.com/demarcos/12993114/186829/186829_1000.jpg"/>
          <p:cNvPicPr>
            <a:picLocks noChangeAspect="1" noChangeArrowheads="1"/>
          </p:cNvPicPr>
          <p:nvPr/>
        </p:nvPicPr>
        <p:blipFill>
          <a:blip r:embed="rId6" cstate="print"/>
          <a:srcRect b="16780"/>
          <a:stretch>
            <a:fillRect/>
          </a:stretch>
        </p:blipFill>
        <p:spPr bwMode="auto">
          <a:xfrm>
            <a:off x="4143372" y="1500174"/>
            <a:ext cx="2428892" cy="1785949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cs406525.vk.me/v406525503/79f9/ZPoCIS8ov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43932" cy="599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s417525.vk.me/v417525592/423/TFKFUszHBR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6299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kurier.gov.ua/media/images/2014-4/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7715304" cy="586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000924" cy="928694"/>
          </a:xfrm>
        </p:spPr>
        <p:txBody>
          <a:bodyPr/>
          <a:lstStyle/>
          <a:p>
            <a:r>
              <a:rPr lang="uk-UA" sz="3200" b="1" i="1" dirty="0" smtClean="0">
                <a:solidFill>
                  <a:srgbClr val="009900"/>
                </a:solidFill>
                <a:latin typeface="Bookman Old Style" pitchFamily="18" charset="0"/>
              </a:rPr>
              <a:t>Хімічний склад батарейок</a:t>
            </a:r>
            <a:endParaRPr lang="ru-RU" sz="3200" b="1" i="1" dirty="0" smtClean="0">
              <a:solidFill>
                <a:srgbClr val="009900"/>
              </a:solidFill>
              <a:latin typeface="Bookman Old Style" pitchFamily="18" charset="0"/>
            </a:endParaRPr>
          </a:p>
        </p:txBody>
      </p:sp>
      <p:sp>
        <p:nvSpPr>
          <p:cNvPr id="20484" name="AutoShape 4" descr="Результат пошуку зображень за запитом &quot;склад батарей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Результат пошуку зображень за запитом &quot;склад батарей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1500174"/>
            <a:ext cx="27860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Ртуть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Кадмій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Магній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Свинець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Нікель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Цинк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Кислоти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Bookman Old Style" pitchFamily="18" charset="0"/>
              </a:rPr>
              <a:t>Луги</a:t>
            </a:r>
          </a:p>
          <a:p>
            <a:endParaRPr lang="ru-RU" dirty="0"/>
          </a:p>
        </p:txBody>
      </p:sp>
      <p:pic>
        <p:nvPicPr>
          <p:cNvPr id="20494" name="Picture 14" descr="http://sevastopolis.com/uploads/images/pix1/batt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4286250" cy="4048125"/>
          </a:xfrm>
          <a:prstGeom prst="rect">
            <a:avLst/>
          </a:prstGeom>
          <a:noFill/>
          <a:ln w="38100" cmpd="sng">
            <a:solidFill>
              <a:srgbClr val="00990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57224" y="5715016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rgbClr val="009900"/>
                </a:solidFill>
                <a:latin typeface="Monotype Corsiva" pitchFamily="66" charset="0"/>
              </a:rPr>
              <a:t>Використана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батарейка 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— </a:t>
            </a:r>
            <a:r>
              <a:rPr lang="ru-RU" sz="2400" b="1" dirty="0" err="1" smtClean="0">
                <a:solidFill>
                  <a:srgbClr val="009900"/>
                </a:solidFill>
                <a:latin typeface="Monotype Corsiva" pitchFamily="66" charset="0"/>
              </a:rPr>
              <a:t>кишенькова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9900"/>
                </a:solidFill>
                <a:latin typeface="Monotype Corsiva" pitchFamily="66" charset="0"/>
              </a:rPr>
              <a:t>таблиця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009900"/>
                </a:solidFill>
                <a:latin typeface="Monotype Corsiva" pitchFamily="66" charset="0"/>
              </a:rPr>
              <a:t>Менделєєва</a:t>
            </a:r>
            <a:r>
              <a:rPr lang="ru-RU" sz="2400" b="1" dirty="0" smtClean="0">
                <a:solidFill>
                  <a:srgbClr val="009900"/>
                </a:solidFill>
                <a:latin typeface="Monotype Corsiva" pitchFamily="66" charset="0"/>
              </a:rPr>
              <a:t>! </a:t>
            </a:r>
            <a:endParaRPr lang="ru-RU" sz="24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s406622.vk.me/g44094229/a_6359921b.jpg"/>
          <p:cNvPicPr>
            <a:picLocks noChangeAspect="1" noChangeArrowheads="1"/>
          </p:cNvPicPr>
          <p:nvPr/>
        </p:nvPicPr>
        <p:blipFill>
          <a:blip r:embed="rId2"/>
          <a:srcRect b="37906"/>
          <a:stretch>
            <a:fillRect/>
          </a:stretch>
        </p:blipFill>
        <p:spPr bwMode="auto">
          <a:xfrm>
            <a:off x="1285852" y="571480"/>
            <a:ext cx="6479261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В </a:t>
            </a:r>
            <a:r>
              <a:rPr lang="ru-RU" sz="2000" b="1" dirty="0" err="1" smtClean="0">
                <a:solidFill>
                  <a:srgbClr val="009900"/>
                </a:solidFill>
                <a:latin typeface="Bookman Old Style" pitchFamily="18" charset="0"/>
              </a:rPr>
              <a:t>лісі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20 кв.м. грунту 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– </a:t>
            </a:r>
            <a:r>
              <a:rPr lang="ru-RU" sz="2000" b="1" dirty="0" err="1" smtClean="0">
                <a:solidFill>
                  <a:srgbClr val="009900"/>
                </a:solidFill>
                <a:latin typeface="Bookman Old Style" pitchFamily="18" charset="0"/>
              </a:rPr>
              <a:t>це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  <a:latin typeface="Bookman Old Style" pitchFamily="18" charset="0"/>
              </a:rPr>
              <a:t>територія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009900"/>
                </a:solidFill>
                <a:latin typeface="Bookman Old Style" pitchFamily="18" charset="0"/>
              </a:rPr>
              <a:t>існування</a:t>
            </a:r>
            <a:r>
              <a:rPr lang="ru-RU" sz="2000" b="1" dirty="0" smtClean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2 дерев, 2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кротів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, 1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їжака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і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декількох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тисяч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дощових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Bookman Old Style" pitchFamily="18" charset="0"/>
              </a:rPr>
              <a:t>черв’яків</a:t>
            </a:r>
            <a:r>
              <a:rPr lang="ru-RU" sz="2000" b="1" dirty="0" smtClean="0">
                <a:solidFill>
                  <a:srgbClr val="FF0000"/>
                </a:solidFill>
                <a:latin typeface="Bookman Old Style" pitchFamily="18" charset="0"/>
              </a:rPr>
              <a:t>!</a:t>
            </a:r>
            <a:endParaRPr lang="ru-RU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22530" name="Picture 2" descr="http://static.panoramio.com/photos/large/51063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7429551" cy="4857784"/>
          </a:xfrm>
          <a:prstGeom prst="rect">
            <a:avLst/>
          </a:prstGeom>
          <a:noFill/>
        </p:spPr>
      </p:pic>
      <p:pic>
        <p:nvPicPr>
          <p:cNvPr id="22534" name="Picture 6" descr="http://cs416427.vk.me/v416427658/17f1/B1tHhf7jS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 r="16666"/>
          <a:stretch>
            <a:fillRect/>
          </a:stretch>
        </p:blipFill>
        <p:spPr bwMode="auto">
          <a:xfrm>
            <a:off x="6929460" y="4572008"/>
            <a:ext cx="2000258" cy="2000244"/>
          </a:xfrm>
          <a:prstGeom prst="rect">
            <a:avLst/>
          </a:prstGeom>
          <a:noFill/>
        </p:spPr>
      </p:pic>
      <p:pic>
        <p:nvPicPr>
          <p:cNvPr id="22536" name="Picture 8" descr="http://nauka-teatr.ru/wp-content/uploads/2014/10/Spasi_Ezi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857628"/>
            <a:ext cx="4000496" cy="2518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image.slidesharecdn.com/14-150107001455-conversion-gate01/95/14-7-638.jpg?cb=1420611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97320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</TotalTime>
  <Words>57</Words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Екологічний дайджест “ Велика шкода  від маленьких батарейок ”</vt:lpstr>
      <vt:lpstr>Використання батарейок</vt:lpstr>
      <vt:lpstr>Слайд 3</vt:lpstr>
      <vt:lpstr>Слайд 4</vt:lpstr>
      <vt:lpstr>Слайд 5</vt:lpstr>
      <vt:lpstr>Хімічний склад батарейок</vt:lpstr>
      <vt:lpstr>Слайд 7</vt:lpstr>
      <vt:lpstr>В лісі 20 кв.м. грунту – це територія існування 2 дерев, 2 кротів, 1 їжака і декількох тисяч дощових черв’яків!</vt:lpstr>
      <vt:lpstr>Слайд 9</vt:lpstr>
      <vt:lpstr> ЗАПАМ’ЯТАЙ!  Викидати відпрацьовані батарейки в сміттєвий бак НЕБЕЗПЕЧНО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2015-02-24T21:23:10Z</dcterms:modified>
</cp:coreProperties>
</file>