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00CC66"/>
    <a:srgbClr val="FFFF99"/>
    <a:srgbClr val="99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9" autoAdjust="0"/>
    <p:restoredTop sz="94645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uk-UA" altLang="en-US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uk-UA" altLang="en-US"/>
              <a:t>Образец подзаголовка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9916CC-EA4C-4009-AA6D-68EE9E2F0890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522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398A4-4AD8-44B9-8D89-944B09BEB3C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8416-4986-47B3-94D1-B595278D88B9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C7B2B7-7C6B-4DE5-8E7A-1809E4B2F8EA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99D23-B61A-494E-AF61-7CCEC0429C0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FB064-5722-4B77-9741-4D3B87F75DE0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DB98-C097-4612-A037-EA621E20C549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64D24-EBAE-44D3-9F29-0CBF5281F32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148E-3ED6-480F-AE2F-AF7C785C2D5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695BA-151C-4179-A14A-14B91A5A6895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6406-4F3E-4210-A72B-EF6BAC97A58E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788D-57BA-4DFB-9372-A436001E7AC3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текста</a:t>
            </a:r>
          </a:p>
          <a:p>
            <a:pPr lvl="1"/>
            <a:r>
              <a:rPr lang="uk-UA" altLang="en-US" smtClean="0"/>
              <a:t>Второй уровень</a:t>
            </a:r>
          </a:p>
          <a:p>
            <a:pPr lvl="2"/>
            <a:r>
              <a:rPr lang="uk-UA" altLang="en-US" smtClean="0"/>
              <a:t>Третий уровень</a:t>
            </a:r>
          </a:p>
          <a:p>
            <a:pPr lvl="3"/>
            <a:r>
              <a:rPr lang="uk-UA" altLang="en-US" smtClean="0"/>
              <a:t>Четвертый уровень</a:t>
            </a:r>
          </a:p>
          <a:p>
            <a:pPr lvl="4"/>
            <a:r>
              <a:rPr lang="uk-UA" altLang="en-US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uk-UA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uk-UA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2CBBD55-E360-4D9C-8DFA-1E4C541A1472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rmatlas.med.jhmi.edu/derm/IndexDisplay.cfm?ImageID=476995257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9/96/Isolated_bacteria_-_Micrococcus_luteu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denniskunkel.com/product_info.php?products_id=9125&amp;osCsid=48b31f5946fa16031e442c605e78166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mix.com/imagelookup?html=http%3A%2F%2Fwww.wadsworth.org%2Fresnres%2Fbios%2Fatkinsonr.htm&amp;thumb=http%3A%2F%2Fsp1.yt%2Dthm%2Da03.yimg.com%2Fimage%2F25%2Fm3%2F2579185637&amp;file=tn_diplococcus_copy.jpg&amp;thumbheight=125&amp;width=148&amp;height=150&amp;size=16.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p1.yt-thm-a01.yimg.com/image/25/m6/3435855040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en.wikipedia.org/wiki/Image:Streptococcus_pyogenes_01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ockindexonline.com/website.php?url=www.sciencephoto.com%2Fsearch%2FsearchLogic.html%3F%26country%3D67%26searchstring%3DM180%252F0087&amp;id=2247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p.com/fr/index-rech-1-input-Bacillus%20thuringiensis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bico-organics.com/organic-pest-control-beneficial-insects-organisms-bean-beetle-control.html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628775"/>
            <a:ext cx="7772400" cy="1736725"/>
          </a:xfrm>
        </p:spPr>
        <p:txBody>
          <a:bodyPr/>
          <a:lstStyle/>
          <a:p>
            <a:r>
              <a:rPr lang="uk-UA" b="1" dirty="0">
                <a:latin typeface="Comic Sans MS" pitchFamily="66" charset="0"/>
              </a:rPr>
              <a:t>Різноманітність бактерій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92600"/>
            <a:ext cx="8128000" cy="1752600"/>
          </a:xfrm>
        </p:spPr>
        <p:txBody>
          <a:bodyPr/>
          <a:lstStyle/>
          <a:p>
            <a:r>
              <a:rPr lang="uk-UA" sz="1600" b="1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uk-UA" sz="1600" b="1" i="1" dirty="0" err="1">
                <a:solidFill>
                  <a:schemeClr val="accent2"/>
                </a:solidFill>
                <a:latin typeface="Comic Sans MS" pitchFamily="66" charset="0"/>
              </a:rPr>
              <a:t>На</a:t>
            </a:r>
            <a:r>
              <a:rPr lang="uk-UA" sz="1600" b="1" i="1" dirty="0">
                <a:solidFill>
                  <a:schemeClr val="accent2"/>
                </a:solidFill>
                <a:latin typeface="Comic Sans MS" pitchFamily="66" charset="0"/>
              </a:rPr>
              <a:t> світі чудеса розсіяні повсюди,</a:t>
            </a:r>
          </a:p>
          <a:p>
            <a:r>
              <a:rPr lang="uk-UA" sz="1600" b="1" i="1" dirty="0">
                <a:solidFill>
                  <a:schemeClr val="accent2"/>
                </a:solidFill>
                <a:latin typeface="Comic Sans MS" pitchFamily="66" charset="0"/>
              </a:rPr>
              <a:t>Але не всюди їх всякий </a:t>
            </a:r>
            <a:r>
              <a:rPr lang="uk-UA" sz="1600" b="1" i="1" dirty="0" err="1">
                <a:solidFill>
                  <a:schemeClr val="accent2"/>
                </a:solidFill>
                <a:latin typeface="Comic Sans MS" pitchFamily="66" charset="0"/>
              </a:rPr>
              <a:t>помічав”</a:t>
            </a:r>
            <a:endParaRPr lang="uk-UA" sz="16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600" b="1" i="1" dirty="0">
                <a:solidFill>
                  <a:schemeClr val="accent2"/>
                </a:solidFill>
                <a:latin typeface="Comic Sans MS" pitchFamily="66" charset="0"/>
              </a:rPr>
              <a:t>                          І. Крилов</a:t>
            </a:r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6300788" y="2852738"/>
            <a:ext cx="1584325" cy="2160587"/>
            <a:chOff x="295" y="1979"/>
            <a:chExt cx="1445" cy="1733"/>
          </a:xfrm>
        </p:grpSpPr>
        <p:sp>
          <p:nvSpPr>
            <p:cNvPr id="20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5" y="1979"/>
              <a:ext cx="1445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105" y="3482"/>
              <a:ext cx="631" cy="230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1034" y="2"/>
                </a:cxn>
                <a:cxn ang="0">
                  <a:pos x="1045" y="3"/>
                </a:cxn>
                <a:cxn ang="0">
                  <a:pos x="1062" y="9"/>
                </a:cxn>
                <a:cxn ang="0">
                  <a:pos x="1083" y="14"/>
                </a:cxn>
                <a:cxn ang="0">
                  <a:pos x="1106" y="22"/>
                </a:cxn>
                <a:cxn ang="0">
                  <a:pos x="1132" y="31"/>
                </a:cxn>
                <a:cxn ang="0">
                  <a:pos x="1158" y="43"/>
                </a:cxn>
                <a:cxn ang="0">
                  <a:pos x="1184" y="56"/>
                </a:cxn>
                <a:cxn ang="0">
                  <a:pos x="1200" y="66"/>
                </a:cxn>
                <a:cxn ang="0">
                  <a:pos x="1214" y="80"/>
                </a:cxn>
                <a:cxn ang="0">
                  <a:pos x="1226" y="96"/>
                </a:cxn>
                <a:cxn ang="0">
                  <a:pos x="1237" y="112"/>
                </a:cxn>
                <a:cxn ang="0">
                  <a:pos x="1246" y="127"/>
                </a:cxn>
                <a:cxn ang="0">
                  <a:pos x="1251" y="141"/>
                </a:cxn>
                <a:cxn ang="0">
                  <a:pos x="1254" y="153"/>
                </a:cxn>
                <a:cxn ang="0">
                  <a:pos x="1256" y="162"/>
                </a:cxn>
                <a:cxn ang="0">
                  <a:pos x="1258" y="190"/>
                </a:cxn>
                <a:cxn ang="0">
                  <a:pos x="1261" y="239"/>
                </a:cxn>
                <a:cxn ang="0">
                  <a:pos x="1261" y="295"/>
                </a:cxn>
                <a:cxn ang="0">
                  <a:pos x="1256" y="347"/>
                </a:cxn>
                <a:cxn ang="0">
                  <a:pos x="1247" y="366"/>
                </a:cxn>
                <a:cxn ang="0">
                  <a:pos x="1228" y="384"/>
                </a:cxn>
                <a:cxn ang="0">
                  <a:pos x="1204" y="400"/>
                </a:cxn>
                <a:cxn ang="0">
                  <a:pos x="1177" y="414"/>
                </a:cxn>
                <a:cxn ang="0">
                  <a:pos x="1151" y="424"/>
                </a:cxn>
                <a:cxn ang="0">
                  <a:pos x="1129" y="433"/>
                </a:cxn>
                <a:cxn ang="0">
                  <a:pos x="1113" y="438"/>
                </a:cxn>
                <a:cxn ang="0">
                  <a:pos x="1108" y="440"/>
                </a:cxn>
                <a:cxn ang="0">
                  <a:pos x="1106" y="440"/>
                </a:cxn>
                <a:cxn ang="0">
                  <a:pos x="1099" y="442"/>
                </a:cxn>
                <a:cxn ang="0">
                  <a:pos x="1090" y="442"/>
                </a:cxn>
                <a:cxn ang="0">
                  <a:pos x="1078" y="443"/>
                </a:cxn>
                <a:cxn ang="0">
                  <a:pos x="1064" y="445"/>
                </a:cxn>
                <a:cxn ang="0">
                  <a:pos x="1050" y="447"/>
                </a:cxn>
                <a:cxn ang="0">
                  <a:pos x="1034" y="447"/>
                </a:cxn>
                <a:cxn ang="0">
                  <a:pos x="1020" y="449"/>
                </a:cxn>
                <a:cxn ang="0">
                  <a:pos x="999" y="450"/>
                </a:cxn>
                <a:cxn ang="0">
                  <a:pos x="971" y="452"/>
                </a:cxn>
                <a:cxn ang="0">
                  <a:pos x="943" y="454"/>
                </a:cxn>
                <a:cxn ang="0">
                  <a:pos x="914" y="456"/>
                </a:cxn>
                <a:cxn ang="0">
                  <a:pos x="888" y="457"/>
                </a:cxn>
                <a:cxn ang="0">
                  <a:pos x="865" y="457"/>
                </a:cxn>
                <a:cxn ang="0">
                  <a:pos x="849" y="459"/>
                </a:cxn>
                <a:cxn ang="0">
                  <a:pos x="844" y="459"/>
                </a:cxn>
                <a:cxn ang="0">
                  <a:pos x="0" y="459"/>
                </a:cxn>
                <a:cxn ang="0">
                  <a:pos x="1031" y="0"/>
                </a:cxn>
              </a:cxnLst>
              <a:rect l="0" t="0" r="r" b="b"/>
              <a:pathLst>
                <a:path w="1261" h="459">
                  <a:moveTo>
                    <a:pt x="1031" y="0"/>
                  </a:moveTo>
                  <a:lnTo>
                    <a:pt x="1034" y="2"/>
                  </a:lnTo>
                  <a:lnTo>
                    <a:pt x="1045" y="3"/>
                  </a:lnTo>
                  <a:lnTo>
                    <a:pt x="1062" y="9"/>
                  </a:lnTo>
                  <a:lnTo>
                    <a:pt x="1083" y="14"/>
                  </a:lnTo>
                  <a:lnTo>
                    <a:pt x="1106" y="22"/>
                  </a:lnTo>
                  <a:lnTo>
                    <a:pt x="1132" y="31"/>
                  </a:lnTo>
                  <a:lnTo>
                    <a:pt x="1158" y="43"/>
                  </a:lnTo>
                  <a:lnTo>
                    <a:pt x="1184" y="56"/>
                  </a:lnTo>
                  <a:lnTo>
                    <a:pt x="1200" y="66"/>
                  </a:lnTo>
                  <a:lnTo>
                    <a:pt x="1214" y="80"/>
                  </a:lnTo>
                  <a:lnTo>
                    <a:pt x="1226" y="96"/>
                  </a:lnTo>
                  <a:lnTo>
                    <a:pt x="1237" y="112"/>
                  </a:lnTo>
                  <a:lnTo>
                    <a:pt x="1246" y="127"/>
                  </a:lnTo>
                  <a:lnTo>
                    <a:pt x="1251" y="141"/>
                  </a:lnTo>
                  <a:lnTo>
                    <a:pt x="1254" y="153"/>
                  </a:lnTo>
                  <a:lnTo>
                    <a:pt x="1256" y="162"/>
                  </a:lnTo>
                  <a:lnTo>
                    <a:pt x="1258" y="190"/>
                  </a:lnTo>
                  <a:lnTo>
                    <a:pt x="1261" y="239"/>
                  </a:lnTo>
                  <a:lnTo>
                    <a:pt x="1261" y="295"/>
                  </a:lnTo>
                  <a:lnTo>
                    <a:pt x="1256" y="347"/>
                  </a:lnTo>
                  <a:lnTo>
                    <a:pt x="1247" y="366"/>
                  </a:lnTo>
                  <a:lnTo>
                    <a:pt x="1228" y="384"/>
                  </a:lnTo>
                  <a:lnTo>
                    <a:pt x="1204" y="400"/>
                  </a:lnTo>
                  <a:lnTo>
                    <a:pt x="1177" y="414"/>
                  </a:lnTo>
                  <a:lnTo>
                    <a:pt x="1151" y="424"/>
                  </a:lnTo>
                  <a:lnTo>
                    <a:pt x="1129" y="433"/>
                  </a:lnTo>
                  <a:lnTo>
                    <a:pt x="1113" y="438"/>
                  </a:lnTo>
                  <a:lnTo>
                    <a:pt x="1108" y="440"/>
                  </a:lnTo>
                  <a:lnTo>
                    <a:pt x="1106" y="440"/>
                  </a:lnTo>
                  <a:lnTo>
                    <a:pt x="1099" y="442"/>
                  </a:lnTo>
                  <a:lnTo>
                    <a:pt x="1090" y="442"/>
                  </a:lnTo>
                  <a:lnTo>
                    <a:pt x="1078" y="443"/>
                  </a:lnTo>
                  <a:lnTo>
                    <a:pt x="1064" y="445"/>
                  </a:lnTo>
                  <a:lnTo>
                    <a:pt x="1050" y="447"/>
                  </a:lnTo>
                  <a:lnTo>
                    <a:pt x="1034" y="447"/>
                  </a:lnTo>
                  <a:lnTo>
                    <a:pt x="1020" y="449"/>
                  </a:lnTo>
                  <a:lnTo>
                    <a:pt x="999" y="450"/>
                  </a:lnTo>
                  <a:lnTo>
                    <a:pt x="971" y="452"/>
                  </a:lnTo>
                  <a:lnTo>
                    <a:pt x="943" y="454"/>
                  </a:lnTo>
                  <a:lnTo>
                    <a:pt x="914" y="456"/>
                  </a:lnTo>
                  <a:lnTo>
                    <a:pt x="888" y="457"/>
                  </a:lnTo>
                  <a:lnTo>
                    <a:pt x="865" y="457"/>
                  </a:lnTo>
                  <a:lnTo>
                    <a:pt x="849" y="459"/>
                  </a:lnTo>
                  <a:lnTo>
                    <a:pt x="844" y="459"/>
                  </a:lnTo>
                  <a:lnTo>
                    <a:pt x="0" y="45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CEB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93" y="3321"/>
              <a:ext cx="956" cy="391"/>
            </a:xfrm>
            <a:custGeom>
              <a:avLst/>
              <a:gdLst/>
              <a:ahLst/>
              <a:cxnLst>
                <a:cxn ang="0">
                  <a:pos x="872" y="782"/>
                </a:cxn>
                <a:cxn ang="0">
                  <a:pos x="1053" y="742"/>
                </a:cxn>
                <a:cxn ang="0">
                  <a:pos x="1057" y="742"/>
                </a:cxn>
                <a:cxn ang="0">
                  <a:pos x="1069" y="740"/>
                </a:cxn>
                <a:cxn ang="0">
                  <a:pos x="1086" y="738"/>
                </a:cxn>
                <a:cxn ang="0">
                  <a:pos x="1109" y="735"/>
                </a:cxn>
                <a:cxn ang="0">
                  <a:pos x="1137" y="731"/>
                </a:cxn>
                <a:cxn ang="0">
                  <a:pos x="1169" y="728"/>
                </a:cxn>
                <a:cxn ang="0">
                  <a:pos x="1202" y="723"/>
                </a:cxn>
                <a:cxn ang="0">
                  <a:pos x="1237" y="717"/>
                </a:cxn>
                <a:cxn ang="0">
                  <a:pos x="1273" y="712"/>
                </a:cxn>
                <a:cxn ang="0">
                  <a:pos x="1308" y="705"/>
                </a:cxn>
                <a:cxn ang="0">
                  <a:pos x="1343" y="700"/>
                </a:cxn>
                <a:cxn ang="0">
                  <a:pos x="1375" y="695"/>
                </a:cxn>
                <a:cxn ang="0">
                  <a:pos x="1404" y="688"/>
                </a:cxn>
                <a:cxn ang="0">
                  <a:pos x="1429" y="682"/>
                </a:cxn>
                <a:cxn ang="0">
                  <a:pos x="1448" y="675"/>
                </a:cxn>
                <a:cxn ang="0">
                  <a:pos x="1462" y="670"/>
                </a:cxn>
                <a:cxn ang="0">
                  <a:pos x="1474" y="663"/>
                </a:cxn>
                <a:cxn ang="0">
                  <a:pos x="1488" y="658"/>
                </a:cxn>
                <a:cxn ang="0">
                  <a:pos x="1504" y="649"/>
                </a:cxn>
                <a:cxn ang="0">
                  <a:pos x="1521" y="642"/>
                </a:cxn>
                <a:cxn ang="0">
                  <a:pos x="1542" y="634"/>
                </a:cxn>
                <a:cxn ang="0">
                  <a:pos x="1561" y="625"/>
                </a:cxn>
                <a:cxn ang="0">
                  <a:pos x="1584" y="616"/>
                </a:cxn>
                <a:cxn ang="0">
                  <a:pos x="1605" y="607"/>
                </a:cxn>
                <a:cxn ang="0">
                  <a:pos x="1628" y="597"/>
                </a:cxn>
                <a:cxn ang="0">
                  <a:pos x="1650" y="588"/>
                </a:cxn>
                <a:cxn ang="0">
                  <a:pos x="1673" y="578"/>
                </a:cxn>
                <a:cxn ang="0">
                  <a:pos x="1694" y="567"/>
                </a:cxn>
                <a:cxn ang="0">
                  <a:pos x="1715" y="555"/>
                </a:cxn>
                <a:cxn ang="0">
                  <a:pos x="1734" y="545"/>
                </a:cxn>
                <a:cxn ang="0">
                  <a:pos x="1753" y="534"/>
                </a:cxn>
                <a:cxn ang="0">
                  <a:pos x="1769" y="522"/>
                </a:cxn>
                <a:cxn ang="0">
                  <a:pos x="1799" y="496"/>
                </a:cxn>
                <a:cxn ang="0">
                  <a:pos x="1825" y="462"/>
                </a:cxn>
                <a:cxn ang="0">
                  <a:pos x="1848" y="428"/>
                </a:cxn>
                <a:cxn ang="0">
                  <a:pos x="1869" y="391"/>
                </a:cxn>
                <a:cxn ang="0">
                  <a:pos x="1886" y="354"/>
                </a:cxn>
                <a:cxn ang="0">
                  <a:pos x="1898" y="323"/>
                </a:cxn>
                <a:cxn ang="0">
                  <a:pos x="1909" y="298"/>
                </a:cxn>
                <a:cxn ang="0">
                  <a:pos x="1912" y="281"/>
                </a:cxn>
                <a:cxn ang="0">
                  <a:pos x="1909" y="265"/>
                </a:cxn>
                <a:cxn ang="0">
                  <a:pos x="1898" y="244"/>
                </a:cxn>
                <a:cxn ang="0">
                  <a:pos x="1881" y="218"/>
                </a:cxn>
                <a:cxn ang="0">
                  <a:pos x="1860" y="192"/>
                </a:cxn>
                <a:cxn ang="0">
                  <a:pos x="1839" y="166"/>
                </a:cxn>
                <a:cxn ang="0">
                  <a:pos x="1822" y="145"/>
                </a:cxn>
                <a:cxn ang="0">
                  <a:pos x="1809" y="129"/>
                </a:cxn>
                <a:cxn ang="0">
                  <a:pos x="1804" y="124"/>
                </a:cxn>
                <a:cxn ang="0">
                  <a:pos x="905" y="0"/>
                </a:cxn>
                <a:cxn ang="0">
                  <a:pos x="465" y="241"/>
                </a:cxn>
                <a:cxn ang="0">
                  <a:pos x="0" y="782"/>
                </a:cxn>
                <a:cxn ang="0">
                  <a:pos x="872" y="782"/>
                </a:cxn>
              </a:cxnLst>
              <a:rect l="0" t="0" r="r" b="b"/>
              <a:pathLst>
                <a:path w="1912" h="782">
                  <a:moveTo>
                    <a:pt x="872" y="782"/>
                  </a:moveTo>
                  <a:lnTo>
                    <a:pt x="1053" y="742"/>
                  </a:lnTo>
                  <a:lnTo>
                    <a:pt x="1057" y="742"/>
                  </a:lnTo>
                  <a:lnTo>
                    <a:pt x="1069" y="740"/>
                  </a:lnTo>
                  <a:lnTo>
                    <a:pt x="1086" y="738"/>
                  </a:lnTo>
                  <a:lnTo>
                    <a:pt x="1109" y="735"/>
                  </a:lnTo>
                  <a:lnTo>
                    <a:pt x="1137" y="731"/>
                  </a:lnTo>
                  <a:lnTo>
                    <a:pt x="1169" y="728"/>
                  </a:lnTo>
                  <a:lnTo>
                    <a:pt x="1202" y="723"/>
                  </a:lnTo>
                  <a:lnTo>
                    <a:pt x="1237" y="717"/>
                  </a:lnTo>
                  <a:lnTo>
                    <a:pt x="1273" y="712"/>
                  </a:lnTo>
                  <a:lnTo>
                    <a:pt x="1308" y="705"/>
                  </a:lnTo>
                  <a:lnTo>
                    <a:pt x="1343" y="700"/>
                  </a:lnTo>
                  <a:lnTo>
                    <a:pt x="1375" y="695"/>
                  </a:lnTo>
                  <a:lnTo>
                    <a:pt x="1404" y="688"/>
                  </a:lnTo>
                  <a:lnTo>
                    <a:pt x="1429" y="682"/>
                  </a:lnTo>
                  <a:lnTo>
                    <a:pt x="1448" y="675"/>
                  </a:lnTo>
                  <a:lnTo>
                    <a:pt x="1462" y="670"/>
                  </a:lnTo>
                  <a:lnTo>
                    <a:pt x="1474" y="663"/>
                  </a:lnTo>
                  <a:lnTo>
                    <a:pt x="1488" y="658"/>
                  </a:lnTo>
                  <a:lnTo>
                    <a:pt x="1504" y="649"/>
                  </a:lnTo>
                  <a:lnTo>
                    <a:pt x="1521" y="642"/>
                  </a:lnTo>
                  <a:lnTo>
                    <a:pt x="1542" y="634"/>
                  </a:lnTo>
                  <a:lnTo>
                    <a:pt x="1561" y="625"/>
                  </a:lnTo>
                  <a:lnTo>
                    <a:pt x="1584" y="616"/>
                  </a:lnTo>
                  <a:lnTo>
                    <a:pt x="1605" y="607"/>
                  </a:lnTo>
                  <a:lnTo>
                    <a:pt x="1628" y="597"/>
                  </a:lnTo>
                  <a:lnTo>
                    <a:pt x="1650" y="588"/>
                  </a:lnTo>
                  <a:lnTo>
                    <a:pt x="1673" y="578"/>
                  </a:lnTo>
                  <a:lnTo>
                    <a:pt x="1694" y="567"/>
                  </a:lnTo>
                  <a:lnTo>
                    <a:pt x="1715" y="555"/>
                  </a:lnTo>
                  <a:lnTo>
                    <a:pt x="1734" y="545"/>
                  </a:lnTo>
                  <a:lnTo>
                    <a:pt x="1753" y="534"/>
                  </a:lnTo>
                  <a:lnTo>
                    <a:pt x="1769" y="522"/>
                  </a:lnTo>
                  <a:lnTo>
                    <a:pt x="1799" y="496"/>
                  </a:lnTo>
                  <a:lnTo>
                    <a:pt x="1825" y="462"/>
                  </a:lnTo>
                  <a:lnTo>
                    <a:pt x="1848" y="428"/>
                  </a:lnTo>
                  <a:lnTo>
                    <a:pt x="1869" y="391"/>
                  </a:lnTo>
                  <a:lnTo>
                    <a:pt x="1886" y="354"/>
                  </a:lnTo>
                  <a:lnTo>
                    <a:pt x="1898" y="323"/>
                  </a:lnTo>
                  <a:lnTo>
                    <a:pt x="1909" y="298"/>
                  </a:lnTo>
                  <a:lnTo>
                    <a:pt x="1912" y="281"/>
                  </a:lnTo>
                  <a:lnTo>
                    <a:pt x="1909" y="265"/>
                  </a:lnTo>
                  <a:lnTo>
                    <a:pt x="1898" y="244"/>
                  </a:lnTo>
                  <a:lnTo>
                    <a:pt x="1881" y="218"/>
                  </a:lnTo>
                  <a:lnTo>
                    <a:pt x="1860" y="192"/>
                  </a:lnTo>
                  <a:lnTo>
                    <a:pt x="1839" y="166"/>
                  </a:lnTo>
                  <a:lnTo>
                    <a:pt x="1822" y="145"/>
                  </a:lnTo>
                  <a:lnTo>
                    <a:pt x="1809" y="129"/>
                  </a:lnTo>
                  <a:lnTo>
                    <a:pt x="1804" y="124"/>
                  </a:lnTo>
                  <a:lnTo>
                    <a:pt x="905" y="0"/>
                  </a:lnTo>
                  <a:lnTo>
                    <a:pt x="465" y="241"/>
                  </a:lnTo>
                  <a:lnTo>
                    <a:pt x="0" y="782"/>
                  </a:lnTo>
                  <a:lnTo>
                    <a:pt x="872" y="782"/>
                  </a:lnTo>
                  <a:close/>
                </a:path>
              </a:pathLst>
            </a:custGeom>
            <a:solidFill>
              <a:srgbClr val="7F8C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44" y="3127"/>
              <a:ext cx="791" cy="585"/>
            </a:xfrm>
            <a:custGeom>
              <a:avLst/>
              <a:gdLst/>
              <a:ahLst/>
              <a:cxnLst>
                <a:cxn ang="0">
                  <a:pos x="749" y="1170"/>
                </a:cxn>
                <a:cxn ang="0">
                  <a:pos x="1582" y="260"/>
                </a:cxn>
                <a:cxn ang="0">
                  <a:pos x="1582" y="0"/>
                </a:cxn>
                <a:cxn ang="0">
                  <a:pos x="0" y="0"/>
                </a:cxn>
                <a:cxn ang="0">
                  <a:pos x="0" y="1170"/>
                </a:cxn>
                <a:cxn ang="0">
                  <a:pos x="749" y="1170"/>
                </a:cxn>
              </a:cxnLst>
              <a:rect l="0" t="0" r="r" b="b"/>
              <a:pathLst>
                <a:path w="1582" h="1170">
                  <a:moveTo>
                    <a:pt x="749" y="1170"/>
                  </a:moveTo>
                  <a:lnTo>
                    <a:pt x="1582" y="260"/>
                  </a:lnTo>
                  <a:lnTo>
                    <a:pt x="1582" y="0"/>
                  </a:lnTo>
                  <a:lnTo>
                    <a:pt x="0" y="0"/>
                  </a:lnTo>
                  <a:lnTo>
                    <a:pt x="0" y="1170"/>
                  </a:lnTo>
                  <a:lnTo>
                    <a:pt x="749" y="1170"/>
                  </a:lnTo>
                  <a:close/>
                </a:path>
              </a:pathLst>
            </a:custGeom>
            <a:solidFill>
              <a:srgbClr val="DB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22" y="2854"/>
              <a:ext cx="593" cy="421"/>
            </a:xfrm>
            <a:custGeom>
              <a:avLst/>
              <a:gdLst/>
              <a:ahLst/>
              <a:cxnLst>
                <a:cxn ang="0">
                  <a:pos x="849" y="45"/>
                </a:cxn>
                <a:cxn ang="0">
                  <a:pos x="645" y="653"/>
                </a:cxn>
                <a:cxn ang="0">
                  <a:pos x="67" y="658"/>
                </a:cxn>
                <a:cxn ang="0">
                  <a:pos x="0" y="735"/>
                </a:cxn>
                <a:cxn ang="0">
                  <a:pos x="16" y="843"/>
                </a:cxn>
                <a:cxn ang="0">
                  <a:pos x="1188" y="843"/>
                </a:cxn>
                <a:cxn ang="0">
                  <a:pos x="1167" y="695"/>
                </a:cxn>
                <a:cxn ang="0">
                  <a:pos x="1116" y="234"/>
                </a:cxn>
                <a:cxn ang="0">
                  <a:pos x="982" y="0"/>
                </a:cxn>
                <a:cxn ang="0">
                  <a:pos x="849" y="45"/>
                </a:cxn>
              </a:cxnLst>
              <a:rect l="0" t="0" r="r" b="b"/>
              <a:pathLst>
                <a:path w="1188" h="843">
                  <a:moveTo>
                    <a:pt x="849" y="45"/>
                  </a:moveTo>
                  <a:lnTo>
                    <a:pt x="645" y="653"/>
                  </a:lnTo>
                  <a:lnTo>
                    <a:pt x="67" y="658"/>
                  </a:lnTo>
                  <a:lnTo>
                    <a:pt x="0" y="735"/>
                  </a:lnTo>
                  <a:lnTo>
                    <a:pt x="16" y="843"/>
                  </a:lnTo>
                  <a:lnTo>
                    <a:pt x="1188" y="843"/>
                  </a:lnTo>
                  <a:lnTo>
                    <a:pt x="1167" y="695"/>
                  </a:lnTo>
                  <a:lnTo>
                    <a:pt x="1116" y="234"/>
                  </a:lnTo>
                  <a:lnTo>
                    <a:pt x="982" y="0"/>
                  </a:lnTo>
                  <a:lnTo>
                    <a:pt x="849" y="4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94" y="2574"/>
              <a:ext cx="329" cy="302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152" y="77"/>
                </a:cxn>
                <a:cxn ang="0">
                  <a:pos x="0" y="424"/>
                </a:cxn>
                <a:cxn ang="0">
                  <a:pos x="465" y="604"/>
                </a:cxn>
                <a:cxn ang="0">
                  <a:pos x="659" y="257"/>
                </a:cxn>
                <a:cxn ang="0">
                  <a:pos x="526" y="92"/>
                </a:cxn>
                <a:cxn ang="0">
                  <a:pos x="306" y="0"/>
                </a:cxn>
              </a:cxnLst>
              <a:rect l="0" t="0" r="r" b="b"/>
              <a:pathLst>
                <a:path w="659" h="604">
                  <a:moveTo>
                    <a:pt x="306" y="0"/>
                  </a:moveTo>
                  <a:lnTo>
                    <a:pt x="152" y="77"/>
                  </a:lnTo>
                  <a:lnTo>
                    <a:pt x="0" y="424"/>
                  </a:lnTo>
                  <a:lnTo>
                    <a:pt x="465" y="604"/>
                  </a:lnTo>
                  <a:lnTo>
                    <a:pt x="659" y="257"/>
                  </a:lnTo>
                  <a:lnTo>
                    <a:pt x="526" y="9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752" y="2414"/>
              <a:ext cx="168" cy="220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0" y="347"/>
                </a:cxn>
                <a:cxn ang="0">
                  <a:pos x="231" y="440"/>
                </a:cxn>
                <a:cxn ang="0">
                  <a:pos x="337" y="122"/>
                </a:cxn>
                <a:cxn ang="0">
                  <a:pos x="159" y="0"/>
                </a:cxn>
              </a:cxnLst>
              <a:rect l="0" t="0" r="r" b="b"/>
              <a:pathLst>
                <a:path w="337" h="440">
                  <a:moveTo>
                    <a:pt x="159" y="0"/>
                  </a:moveTo>
                  <a:lnTo>
                    <a:pt x="0" y="347"/>
                  </a:lnTo>
                  <a:lnTo>
                    <a:pt x="231" y="440"/>
                  </a:lnTo>
                  <a:lnTo>
                    <a:pt x="337" y="12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25" y="3337"/>
              <a:ext cx="485" cy="227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963" y="21"/>
                </a:cxn>
                <a:cxn ang="0">
                  <a:pos x="971" y="128"/>
                </a:cxn>
                <a:cxn ang="0">
                  <a:pos x="727" y="454"/>
                </a:cxn>
                <a:cxn ang="0">
                  <a:pos x="37" y="342"/>
                </a:cxn>
                <a:cxn ang="0">
                  <a:pos x="32" y="337"/>
                </a:cxn>
                <a:cxn ang="0">
                  <a:pos x="20" y="325"/>
                </a:cxn>
                <a:cxn ang="0">
                  <a:pos x="6" y="307"/>
                </a:cxn>
                <a:cxn ang="0">
                  <a:pos x="0" y="292"/>
                </a:cxn>
                <a:cxn ang="0">
                  <a:pos x="2" y="271"/>
                </a:cxn>
                <a:cxn ang="0">
                  <a:pos x="6" y="245"/>
                </a:cxn>
                <a:cxn ang="0">
                  <a:pos x="9" y="224"/>
                </a:cxn>
                <a:cxn ang="0">
                  <a:pos x="11" y="215"/>
                </a:cxn>
                <a:cxn ang="0">
                  <a:pos x="282" y="0"/>
                </a:cxn>
              </a:cxnLst>
              <a:rect l="0" t="0" r="r" b="b"/>
              <a:pathLst>
                <a:path w="971" h="454">
                  <a:moveTo>
                    <a:pt x="282" y="0"/>
                  </a:moveTo>
                  <a:lnTo>
                    <a:pt x="963" y="21"/>
                  </a:lnTo>
                  <a:lnTo>
                    <a:pt x="971" y="128"/>
                  </a:lnTo>
                  <a:lnTo>
                    <a:pt x="727" y="454"/>
                  </a:lnTo>
                  <a:lnTo>
                    <a:pt x="37" y="342"/>
                  </a:lnTo>
                  <a:lnTo>
                    <a:pt x="32" y="337"/>
                  </a:lnTo>
                  <a:lnTo>
                    <a:pt x="20" y="325"/>
                  </a:lnTo>
                  <a:lnTo>
                    <a:pt x="6" y="307"/>
                  </a:lnTo>
                  <a:lnTo>
                    <a:pt x="0" y="292"/>
                  </a:lnTo>
                  <a:lnTo>
                    <a:pt x="2" y="271"/>
                  </a:lnTo>
                  <a:lnTo>
                    <a:pt x="6" y="245"/>
                  </a:lnTo>
                  <a:lnTo>
                    <a:pt x="9" y="224"/>
                  </a:lnTo>
                  <a:lnTo>
                    <a:pt x="11" y="21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000" y="2447"/>
              <a:ext cx="725" cy="1024"/>
            </a:xfrm>
            <a:custGeom>
              <a:avLst/>
              <a:gdLst/>
              <a:ahLst/>
              <a:cxnLst>
                <a:cxn ang="0">
                  <a:pos x="156" y="347"/>
                </a:cxn>
                <a:cxn ang="0">
                  <a:pos x="128" y="522"/>
                </a:cxn>
                <a:cxn ang="0">
                  <a:pos x="128" y="742"/>
                </a:cxn>
                <a:cxn ang="0">
                  <a:pos x="91" y="1236"/>
                </a:cxn>
                <a:cxn ang="0">
                  <a:pos x="56" y="1278"/>
                </a:cxn>
                <a:cxn ang="0">
                  <a:pos x="84" y="1325"/>
                </a:cxn>
                <a:cxn ang="0">
                  <a:pos x="135" y="1381"/>
                </a:cxn>
                <a:cxn ang="0">
                  <a:pos x="168" y="1406"/>
                </a:cxn>
                <a:cxn ang="0">
                  <a:pos x="198" y="1439"/>
                </a:cxn>
                <a:cxn ang="0">
                  <a:pos x="218" y="1475"/>
                </a:cxn>
                <a:cxn ang="0">
                  <a:pos x="229" y="1505"/>
                </a:cxn>
                <a:cxn ang="0">
                  <a:pos x="262" y="1561"/>
                </a:cxn>
                <a:cxn ang="0">
                  <a:pos x="281" y="1591"/>
                </a:cxn>
                <a:cxn ang="0">
                  <a:pos x="266" y="1790"/>
                </a:cxn>
                <a:cxn ang="0">
                  <a:pos x="332" y="1819"/>
                </a:cxn>
                <a:cxn ang="0">
                  <a:pos x="463" y="1884"/>
                </a:cxn>
                <a:cxn ang="0">
                  <a:pos x="552" y="1943"/>
                </a:cxn>
                <a:cxn ang="0">
                  <a:pos x="617" y="1975"/>
                </a:cxn>
                <a:cxn ang="0">
                  <a:pos x="697" y="2001"/>
                </a:cxn>
                <a:cxn ang="0">
                  <a:pos x="779" y="2022"/>
                </a:cxn>
                <a:cxn ang="0">
                  <a:pos x="847" y="2036"/>
                </a:cxn>
                <a:cxn ang="0">
                  <a:pos x="889" y="2045"/>
                </a:cxn>
                <a:cxn ang="0">
                  <a:pos x="962" y="2048"/>
                </a:cxn>
                <a:cxn ang="0">
                  <a:pos x="1058" y="2041"/>
                </a:cxn>
                <a:cxn ang="0">
                  <a:pos x="1158" y="2027"/>
                </a:cxn>
                <a:cxn ang="0">
                  <a:pos x="1242" y="2013"/>
                </a:cxn>
                <a:cxn ang="0">
                  <a:pos x="1292" y="2004"/>
                </a:cxn>
                <a:cxn ang="0">
                  <a:pos x="1326" y="1891"/>
                </a:cxn>
                <a:cxn ang="0">
                  <a:pos x="1343" y="1779"/>
                </a:cxn>
                <a:cxn ang="0">
                  <a:pos x="1378" y="1777"/>
                </a:cxn>
                <a:cxn ang="0">
                  <a:pos x="1422" y="1743"/>
                </a:cxn>
                <a:cxn ang="0">
                  <a:pos x="1448" y="1629"/>
                </a:cxn>
                <a:cxn ang="0">
                  <a:pos x="1441" y="1430"/>
                </a:cxn>
                <a:cxn ang="0">
                  <a:pos x="1355" y="1186"/>
                </a:cxn>
                <a:cxn ang="0">
                  <a:pos x="1287" y="1041"/>
                </a:cxn>
                <a:cxn ang="0">
                  <a:pos x="1214" y="866"/>
                </a:cxn>
                <a:cxn ang="0">
                  <a:pos x="1127" y="670"/>
                </a:cxn>
                <a:cxn ang="0">
                  <a:pos x="1020" y="466"/>
                </a:cxn>
                <a:cxn ang="0">
                  <a:pos x="886" y="260"/>
                </a:cxn>
                <a:cxn ang="0">
                  <a:pos x="777" y="136"/>
                </a:cxn>
                <a:cxn ang="0">
                  <a:pos x="685" y="52"/>
                </a:cxn>
                <a:cxn ang="0">
                  <a:pos x="639" y="16"/>
                </a:cxn>
              </a:cxnLst>
              <a:rect l="0" t="0" r="r" b="b"/>
              <a:pathLst>
                <a:path w="1451" h="2048">
                  <a:moveTo>
                    <a:pt x="170" y="292"/>
                  </a:moveTo>
                  <a:lnTo>
                    <a:pt x="166" y="307"/>
                  </a:lnTo>
                  <a:lnTo>
                    <a:pt x="156" y="347"/>
                  </a:lnTo>
                  <a:lnTo>
                    <a:pt x="143" y="400"/>
                  </a:lnTo>
                  <a:lnTo>
                    <a:pt x="133" y="450"/>
                  </a:lnTo>
                  <a:lnTo>
                    <a:pt x="128" y="522"/>
                  </a:lnTo>
                  <a:lnTo>
                    <a:pt x="126" y="620"/>
                  </a:lnTo>
                  <a:lnTo>
                    <a:pt x="128" y="705"/>
                  </a:lnTo>
                  <a:lnTo>
                    <a:pt x="128" y="742"/>
                  </a:lnTo>
                  <a:lnTo>
                    <a:pt x="0" y="700"/>
                  </a:lnTo>
                  <a:lnTo>
                    <a:pt x="98" y="1233"/>
                  </a:lnTo>
                  <a:lnTo>
                    <a:pt x="91" y="1236"/>
                  </a:lnTo>
                  <a:lnTo>
                    <a:pt x="77" y="1245"/>
                  </a:lnTo>
                  <a:lnTo>
                    <a:pt x="63" y="1261"/>
                  </a:lnTo>
                  <a:lnTo>
                    <a:pt x="56" y="1278"/>
                  </a:lnTo>
                  <a:lnTo>
                    <a:pt x="60" y="1290"/>
                  </a:lnTo>
                  <a:lnTo>
                    <a:pt x="70" y="1306"/>
                  </a:lnTo>
                  <a:lnTo>
                    <a:pt x="84" y="1325"/>
                  </a:lnTo>
                  <a:lnTo>
                    <a:pt x="100" y="1344"/>
                  </a:lnTo>
                  <a:lnTo>
                    <a:pt x="117" y="1364"/>
                  </a:lnTo>
                  <a:lnTo>
                    <a:pt x="135" y="1381"/>
                  </a:lnTo>
                  <a:lnTo>
                    <a:pt x="149" y="1393"/>
                  </a:lnTo>
                  <a:lnTo>
                    <a:pt x="159" y="1400"/>
                  </a:lnTo>
                  <a:lnTo>
                    <a:pt x="168" y="1406"/>
                  </a:lnTo>
                  <a:lnTo>
                    <a:pt x="177" y="1416"/>
                  </a:lnTo>
                  <a:lnTo>
                    <a:pt x="187" y="1426"/>
                  </a:lnTo>
                  <a:lnTo>
                    <a:pt x="198" y="1439"/>
                  </a:lnTo>
                  <a:lnTo>
                    <a:pt x="206" y="1453"/>
                  </a:lnTo>
                  <a:lnTo>
                    <a:pt x="213" y="1465"/>
                  </a:lnTo>
                  <a:lnTo>
                    <a:pt x="218" y="1475"/>
                  </a:lnTo>
                  <a:lnTo>
                    <a:pt x="220" y="1482"/>
                  </a:lnTo>
                  <a:lnTo>
                    <a:pt x="224" y="1491"/>
                  </a:lnTo>
                  <a:lnTo>
                    <a:pt x="229" y="1505"/>
                  </a:lnTo>
                  <a:lnTo>
                    <a:pt x="239" y="1524"/>
                  </a:lnTo>
                  <a:lnTo>
                    <a:pt x="252" y="1542"/>
                  </a:lnTo>
                  <a:lnTo>
                    <a:pt x="262" y="1561"/>
                  </a:lnTo>
                  <a:lnTo>
                    <a:pt x="273" y="1577"/>
                  </a:lnTo>
                  <a:lnTo>
                    <a:pt x="278" y="1587"/>
                  </a:lnTo>
                  <a:lnTo>
                    <a:pt x="281" y="1591"/>
                  </a:lnTo>
                  <a:lnTo>
                    <a:pt x="250" y="1671"/>
                  </a:lnTo>
                  <a:lnTo>
                    <a:pt x="287" y="1702"/>
                  </a:lnTo>
                  <a:lnTo>
                    <a:pt x="266" y="1790"/>
                  </a:lnTo>
                  <a:lnTo>
                    <a:pt x="274" y="1793"/>
                  </a:lnTo>
                  <a:lnTo>
                    <a:pt x="297" y="1804"/>
                  </a:lnTo>
                  <a:lnTo>
                    <a:pt x="332" y="1819"/>
                  </a:lnTo>
                  <a:lnTo>
                    <a:pt x="374" y="1839"/>
                  </a:lnTo>
                  <a:lnTo>
                    <a:pt x="419" y="1861"/>
                  </a:lnTo>
                  <a:lnTo>
                    <a:pt x="463" y="1884"/>
                  </a:lnTo>
                  <a:lnTo>
                    <a:pt x="505" y="1908"/>
                  </a:lnTo>
                  <a:lnTo>
                    <a:pt x="536" y="1933"/>
                  </a:lnTo>
                  <a:lnTo>
                    <a:pt x="552" y="1943"/>
                  </a:lnTo>
                  <a:lnTo>
                    <a:pt x="571" y="1956"/>
                  </a:lnTo>
                  <a:lnTo>
                    <a:pt x="592" y="1964"/>
                  </a:lnTo>
                  <a:lnTo>
                    <a:pt x="617" y="1975"/>
                  </a:lnTo>
                  <a:lnTo>
                    <a:pt x="641" y="1983"/>
                  </a:lnTo>
                  <a:lnTo>
                    <a:pt x="669" y="1992"/>
                  </a:lnTo>
                  <a:lnTo>
                    <a:pt x="697" y="2001"/>
                  </a:lnTo>
                  <a:lnTo>
                    <a:pt x="725" y="2008"/>
                  </a:lnTo>
                  <a:lnTo>
                    <a:pt x="753" y="2015"/>
                  </a:lnTo>
                  <a:lnTo>
                    <a:pt x="779" y="2022"/>
                  </a:lnTo>
                  <a:lnTo>
                    <a:pt x="803" y="2027"/>
                  </a:lnTo>
                  <a:lnTo>
                    <a:pt x="828" y="2032"/>
                  </a:lnTo>
                  <a:lnTo>
                    <a:pt x="847" y="2036"/>
                  </a:lnTo>
                  <a:lnTo>
                    <a:pt x="865" y="2039"/>
                  </a:lnTo>
                  <a:lnTo>
                    <a:pt x="879" y="2043"/>
                  </a:lnTo>
                  <a:lnTo>
                    <a:pt x="889" y="2045"/>
                  </a:lnTo>
                  <a:lnTo>
                    <a:pt x="910" y="2048"/>
                  </a:lnTo>
                  <a:lnTo>
                    <a:pt x="934" y="2048"/>
                  </a:lnTo>
                  <a:lnTo>
                    <a:pt x="962" y="2048"/>
                  </a:lnTo>
                  <a:lnTo>
                    <a:pt x="992" y="2046"/>
                  </a:lnTo>
                  <a:lnTo>
                    <a:pt x="1025" y="2045"/>
                  </a:lnTo>
                  <a:lnTo>
                    <a:pt x="1058" y="2041"/>
                  </a:lnTo>
                  <a:lnTo>
                    <a:pt x="1092" y="2038"/>
                  </a:lnTo>
                  <a:lnTo>
                    <a:pt x="1125" y="2032"/>
                  </a:lnTo>
                  <a:lnTo>
                    <a:pt x="1158" y="2027"/>
                  </a:lnTo>
                  <a:lnTo>
                    <a:pt x="1188" y="2022"/>
                  </a:lnTo>
                  <a:lnTo>
                    <a:pt x="1217" y="2018"/>
                  </a:lnTo>
                  <a:lnTo>
                    <a:pt x="1242" y="2013"/>
                  </a:lnTo>
                  <a:lnTo>
                    <a:pt x="1264" y="2010"/>
                  </a:lnTo>
                  <a:lnTo>
                    <a:pt x="1282" y="2006"/>
                  </a:lnTo>
                  <a:lnTo>
                    <a:pt x="1292" y="2004"/>
                  </a:lnTo>
                  <a:lnTo>
                    <a:pt x="1299" y="2004"/>
                  </a:lnTo>
                  <a:lnTo>
                    <a:pt x="1312" y="1970"/>
                  </a:lnTo>
                  <a:lnTo>
                    <a:pt x="1326" y="1891"/>
                  </a:lnTo>
                  <a:lnTo>
                    <a:pt x="1336" y="1814"/>
                  </a:lnTo>
                  <a:lnTo>
                    <a:pt x="1340" y="1779"/>
                  </a:lnTo>
                  <a:lnTo>
                    <a:pt x="1343" y="1779"/>
                  </a:lnTo>
                  <a:lnTo>
                    <a:pt x="1350" y="1781"/>
                  </a:lnTo>
                  <a:lnTo>
                    <a:pt x="1362" y="1779"/>
                  </a:lnTo>
                  <a:lnTo>
                    <a:pt x="1378" y="1777"/>
                  </a:lnTo>
                  <a:lnTo>
                    <a:pt x="1394" y="1770"/>
                  </a:lnTo>
                  <a:lnTo>
                    <a:pt x="1408" y="1760"/>
                  </a:lnTo>
                  <a:lnTo>
                    <a:pt x="1422" y="1743"/>
                  </a:lnTo>
                  <a:lnTo>
                    <a:pt x="1432" y="1718"/>
                  </a:lnTo>
                  <a:lnTo>
                    <a:pt x="1441" y="1680"/>
                  </a:lnTo>
                  <a:lnTo>
                    <a:pt x="1448" y="1629"/>
                  </a:lnTo>
                  <a:lnTo>
                    <a:pt x="1451" y="1570"/>
                  </a:lnTo>
                  <a:lnTo>
                    <a:pt x="1450" y="1503"/>
                  </a:lnTo>
                  <a:lnTo>
                    <a:pt x="1441" y="1430"/>
                  </a:lnTo>
                  <a:lnTo>
                    <a:pt x="1423" y="1351"/>
                  </a:lnTo>
                  <a:lnTo>
                    <a:pt x="1395" y="1269"/>
                  </a:lnTo>
                  <a:lnTo>
                    <a:pt x="1355" y="1186"/>
                  </a:lnTo>
                  <a:lnTo>
                    <a:pt x="1333" y="1142"/>
                  </a:lnTo>
                  <a:lnTo>
                    <a:pt x="1310" y="1093"/>
                  </a:lnTo>
                  <a:lnTo>
                    <a:pt x="1287" y="1041"/>
                  </a:lnTo>
                  <a:lnTo>
                    <a:pt x="1263" y="985"/>
                  </a:lnTo>
                  <a:lnTo>
                    <a:pt x="1238" y="927"/>
                  </a:lnTo>
                  <a:lnTo>
                    <a:pt x="1214" y="866"/>
                  </a:lnTo>
                  <a:lnTo>
                    <a:pt x="1186" y="803"/>
                  </a:lnTo>
                  <a:lnTo>
                    <a:pt x="1158" y="737"/>
                  </a:lnTo>
                  <a:lnTo>
                    <a:pt x="1127" y="670"/>
                  </a:lnTo>
                  <a:lnTo>
                    <a:pt x="1095" y="602"/>
                  </a:lnTo>
                  <a:lnTo>
                    <a:pt x="1058" y="534"/>
                  </a:lnTo>
                  <a:lnTo>
                    <a:pt x="1020" y="466"/>
                  </a:lnTo>
                  <a:lnTo>
                    <a:pt x="980" y="396"/>
                  </a:lnTo>
                  <a:lnTo>
                    <a:pt x="934" y="328"/>
                  </a:lnTo>
                  <a:lnTo>
                    <a:pt x="886" y="260"/>
                  </a:lnTo>
                  <a:lnTo>
                    <a:pt x="833" y="194"/>
                  </a:lnTo>
                  <a:lnTo>
                    <a:pt x="807" y="166"/>
                  </a:lnTo>
                  <a:lnTo>
                    <a:pt x="777" y="136"/>
                  </a:lnTo>
                  <a:lnTo>
                    <a:pt x="746" y="106"/>
                  </a:lnTo>
                  <a:lnTo>
                    <a:pt x="714" y="78"/>
                  </a:lnTo>
                  <a:lnTo>
                    <a:pt x="685" y="52"/>
                  </a:lnTo>
                  <a:lnTo>
                    <a:pt x="662" y="33"/>
                  </a:lnTo>
                  <a:lnTo>
                    <a:pt x="645" y="21"/>
                  </a:lnTo>
                  <a:lnTo>
                    <a:pt x="639" y="16"/>
                  </a:lnTo>
                  <a:lnTo>
                    <a:pt x="302" y="0"/>
                  </a:lnTo>
                  <a:lnTo>
                    <a:pt x="170" y="292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694" y="1979"/>
              <a:ext cx="760" cy="647"/>
            </a:xfrm>
            <a:custGeom>
              <a:avLst/>
              <a:gdLst/>
              <a:ahLst/>
              <a:cxnLst>
                <a:cxn ang="0">
                  <a:pos x="161" y="381"/>
                </a:cxn>
                <a:cxn ang="0">
                  <a:pos x="131" y="393"/>
                </a:cxn>
                <a:cxn ang="0">
                  <a:pos x="86" y="417"/>
                </a:cxn>
                <a:cxn ang="0">
                  <a:pos x="40" y="457"/>
                </a:cxn>
                <a:cxn ang="0">
                  <a:pos x="7" y="524"/>
                </a:cxn>
                <a:cxn ang="0">
                  <a:pos x="0" y="616"/>
                </a:cxn>
                <a:cxn ang="0">
                  <a:pos x="16" y="698"/>
                </a:cxn>
                <a:cxn ang="0">
                  <a:pos x="66" y="779"/>
                </a:cxn>
                <a:cxn ang="0">
                  <a:pos x="127" y="833"/>
                </a:cxn>
                <a:cxn ang="0">
                  <a:pos x="169" y="861"/>
                </a:cxn>
                <a:cxn ang="0">
                  <a:pos x="196" y="709"/>
                </a:cxn>
                <a:cxn ang="0">
                  <a:pos x="534" y="644"/>
                </a:cxn>
                <a:cxn ang="0">
                  <a:pos x="463" y="1259"/>
                </a:cxn>
                <a:cxn ang="0">
                  <a:pos x="667" y="1294"/>
                </a:cxn>
                <a:cxn ang="0">
                  <a:pos x="810" y="1254"/>
                </a:cxn>
                <a:cxn ang="0">
                  <a:pos x="1107" y="1201"/>
                </a:cxn>
                <a:cxn ang="0">
                  <a:pos x="1163" y="1095"/>
                </a:cxn>
                <a:cxn ang="0">
                  <a:pos x="1261" y="1063"/>
                </a:cxn>
                <a:cxn ang="0">
                  <a:pos x="1420" y="1048"/>
                </a:cxn>
                <a:cxn ang="0">
                  <a:pos x="1521" y="978"/>
                </a:cxn>
                <a:cxn ang="0">
                  <a:pos x="1511" y="960"/>
                </a:cxn>
                <a:cxn ang="0">
                  <a:pos x="1479" y="917"/>
                </a:cxn>
                <a:cxn ang="0">
                  <a:pos x="1435" y="852"/>
                </a:cxn>
                <a:cxn ang="0">
                  <a:pos x="1385" y="775"/>
                </a:cxn>
                <a:cxn ang="0">
                  <a:pos x="1332" y="698"/>
                </a:cxn>
                <a:cxn ang="0">
                  <a:pos x="1282" y="625"/>
                </a:cxn>
                <a:cxn ang="0">
                  <a:pos x="1240" y="567"/>
                </a:cxn>
                <a:cxn ang="0">
                  <a:pos x="1214" y="533"/>
                </a:cxn>
                <a:cxn ang="0">
                  <a:pos x="1194" y="505"/>
                </a:cxn>
                <a:cxn ang="0">
                  <a:pos x="1168" y="463"/>
                </a:cxn>
                <a:cxn ang="0">
                  <a:pos x="1139" y="410"/>
                </a:cxn>
                <a:cxn ang="0">
                  <a:pos x="1104" y="353"/>
                </a:cxn>
                <a:cxn ang="0">
                  <a:pos x="1063" y="292"/>
                </a:cxn>
                <a:cxn ang="0">
                  <a:pos x="1020" y="230"/>
                </a:cxn>
                <a:cxn ang="0">
                  <a:pos x="971" y="175"/>
                </a:cxn>
                <a:cxn ang="0">
                  <a:pos x="920" y="124"/>
                </a:cxn>
                <a:cxn ang="0">
                  <a:pos x="880" y="89"/>
                </a:cxn>
                <a:cxn ang="0">
                  <a:pos x="822" y="49"/>
                </a:cxn>
                <a:cxn ang="0">
                  <a:pos x="746" y="14"/>
                </a:cxn>
                <a:cxn ang="0">
                  <a:pos x="651" y="0"/>
                </a:cxn>
                <a:cxn ang="0">
                  <a:pos x="585" y="2"/>
                </a:cxn>
                <a:cxn ang="0">
                  <a:pos x="529" y="5"/>
                </a:cxn>
                <a:cxn ang="0">
                  <a:pos x="478" y="14"/>
                </a:cxn>
                <a:cxn ang="0">
                  <a:pos x="435" y="26"/>
                </a:cxn>
                <a:cxn ang="0">
                  <a:pos x="346" y="72"/>
                </a:cxn>
                <a:cxn ang="0">
                  <a:pos x="290" y="124"/>
                </a:cxn>
                <a:cxn ang="0">
                  <a:pos x="260" y="169"/>
                </a:cxn>
                <a:cxn ang="0">
                  <a:pos x="248" y="196"/>
                </a:cxn>
                <a:cxn ang="0">
                  <a:pos x="231" y="232"/>
                </a:cxn>
                <a:cxn ang="0">
                  <a:pos x="203" y="295"/>
                </a:cxn>
                <a:cxn ang="0">
                  <a:pos x="178" y="353"/>
                </a:cxn>
                <a:cxn ang="0">
                  <a:pos x="166" y="379"/>
                </a:cxn>
              </a:cxnLst>
              <a:rect l="0" t="0" r="r" b="b"/>
              <a:pathLst>
                <a:path w="1521" h="1294">
                  <a:moveTo>
                    <a:pt x="166" y="379"/>
                  </a:moveTo>
                  <a:lnTo>
                    <a:pt x="161" y="381"/>
                  </a:lnTo>
                  <a:lnTo>
                    <a:pt x="150" y="384"/>
                  </a:lnTo>
                  <a:lnTo>
                    <a:pt x="131" y="393"/>
                  </a:lnTo>
                  <a:lnTo>
                    <a:pt x="110" y="403"/>
                  </a:lnTo>
                  <a:lnTo>
                    <a:pt x="86" y="417"/>
                  </a:lnTo>
                  <a:lnTo>
                    <a:pt x="63" y="435"/>
                  </a:lnTo>
                  <a:lnTo>
                    <a:pt x="40" y="457"/>
                  </a:lnTo>
                  <a:lnTo>
                    <a:pt x="23" y="482"/>
                  </a:lnTo>
                  <a:lnTo>
                    <a:pt x="7" y="524"/>
                  </a:lnTo>
                  <a:lnTo>
                    <a:pt x="0" y="573"/>
                  </a:lnTo>
                  <a:lnTo>
                    <a:pt x="0" y="616"/>
                  </a:lnTo>
                  <a:lnTo>
                    <a:pt x="4" y="650"/>
                  </a:lnTo>
                  <a:lnTo>
                    <a:pt x="16" y="698"/>
                  </a:lnTo>
                  <a:lnTo>
                    <a:pt x="38" y="742"/>
                  </a:lnTo>
                  <a:lnTo>
                    <a:pt x="66" y="779"/>
                  </a:lnTo>
                  <a:lnTo>
                    <a:pt x="98" y="808"/>
                  </a:lnTo>
                  <a:lnTo>
                    <a:pt x="127" y="833"/>
                  </a:lnTo>
                  <a:lnTo>
                    <a:pt x="152" y="850"/>
                  </a:lnTo>
                  <a:lnTo>
                    <a:pt x="169" y="861"/>
                  </a:lnTo>
                  <a:lnTo>
                    <a:pt x="176" y="864"/>
                  </a:lnTo>
                  <a:lnTo>
                    <a:pt x="196" y="709"/>
                  </a:lnTo>
                  <a:lnTo>
                    <a:pt x="300" y="800"/>
                  </a:lnTo>
                  <a:lnTo>
                    <a:pt x="534" y="644"/>
                  </a:lnTo>
                  <a:lnTo>
                    <a:pt x="580" y="1013"/>
                  </a:lnTo>
                  <a:lnTo>
                    <a:pt x="463" y="1259"/>
                  </a:lnTo>
                  <a:lnTo>
                    <a:pt x="648" y="1201"/>
                  </a:lnTo>
                  <a:lnTo>
                    <a:pt x="667" y="1294"/>
                  </a:lnTo>
                  <a:lnTo>
                    <a:pt x="749" y="1228"/>
                  </a:lnTo>
                  <a:lnTo>
                    <a:pt x="810" y="1254"/>
                  </a:lnTo>
                  <a:lnTo>
                    <a:pt x="953" y="1156"/>
                  </a:lnTo>
                  <a:lnTo>
                    <a:pt x="1107" y="1201"/>
                  </a:lnTo>
                  <a:lnTo>
                    <a:pt x="1086" y="1119"/>
                  </a:lnTo>
                  <a:lnTo>
                    <a:pt x="1163" y="1095"/>
                  </a:lnTo>
                  <a:lnTo>
                    <a:pt x="1184" y="1063"/>
                  </a:lnTo>
                  <a:lnTo>
                    <a:pt x="1261" y="1063"/>
                  </a:lnTo>
                  <a:lnTo>
                    <a:pt x="1256" y="1007"/>
                  </a:lnTo>
                  <a:lnTo>
                    <a:pt x="1420" y="1048"/>
                  </a:lnTo>
                  <a:lnTo>
                    <a:pt x="1420" y="978"/>
                  </a:lnTo>
                  <a:lnTo>
                    <a:pt x="1521" y="978"/>
                  </a:lnTo>
                  <a:lnTo>
                    <a:pt x="1517" y="973"/>
                  </a:lnTo>
                  <a:lnTo>
                    <a:pt x="1511" y="960"/>
                  </a:lnTo>
                  <a:lnTo>
                    <a:pt x="1497" y="941"/>
                  </a:lnTo>
                  <a:lnTo>
                    <a:pt x="1479" y="917"/>
                  </a:lnTo>
                  <a:lnTo>
                    <a:pt x="1460" y="885"/>
                  </a:lnTo>
                  <a:lnTo>
                    <a:pt x="1435" y="852"/>
                  </a:lnTo>
                  <a:lnTo>
                    <a:pt x="1411" y="815"/>
                  </a:lnTo>
                  <a:lnTo>
                    <a:pt x="1385" y="775"/>
                  </a:lnTo>
                  <a:lnTo>
                    <a:pt x="1359" y="737"/>
                  </a:lnTo>
                  <a:lnTo>
                    <a:pt x="1332" y="698"/>
                  </a:lnTo>
                  <a:lnTo>
                    <a:pt x="1306" y="660"/>
                  </a:lnTo>
                  <a:lnTo>
                    <a:pt x="1282" y="625"/>
                  </a:lnTo>
                  <a:lnTo>
                    <a:pt x="1259" y="594"/>
                  </a:lnTo>
                  <a:lnTo>
                    <a:pt x="1240" y="567"/>
                  </a:lnTo>
                  <a:lnTo>
                    <a:pt x="1224" y="547"/>
                  </a:lnTo>
                  <a:lnTo>
                    <a:pt x="1214" y="533"/>
                  </a:lnTo>
                  <a:lnTo>
                    <a:pt x="1205" y="520"/>
                  </a:lnTo>
                  <a:lnTo>
                    <a:pt x="1194" y="505"/>
                  </a:lnTo>
                  <a:lnTo>
                    <a:pt x="1182" y="484"/>
                  </a:lnTo>
                  <a:lnTo>
                    <a:pt x="1168" y="463"/>
                  </a:lnTo>
                  <a:lnTo>
                    <a:pt x="1154" y="437"/>
                  </a:lnTo>
                  <a:lnTo>
                    <a:pt x="1139" y="410"/>
                  </a:lnTo>
                  <a:lnTo>
                    <a:pt x="1121" y="382"/>
                  </a:lnTo>
                  <a:lnTo>
                    <a:pt x="1104" y="353"/>
                  </a:lnTo>
                  <a:lnTo>
                    <a:pt x="1084" y="321"/>
                  </a:lnTo>
                  <a:lnTo>
                    <a:pt x="1063" y="292"/>
                  </a:lnTo>
                  <a:lnTo>
                    <a:pt x="1043" y="260"/>
                  </a:lnTo>
                  <a:lnTo>
                    <a:pt x="1020" y="230"/>
                  </a:lnTo>
                  <a:lnTo>
                    <a:pt x="995" y="201"/>
                  </a:lnTo>
                  <a:lnTo>
                    <a:pt x="971" y="175"/>
                  </a:lnTo>
                  <a:lnTo>
                    <a:pt x="946" y="148"/>
                  </a:lnTo>
                  <a:lnTo>
                    <a:pt x="920" y="124"/>
                  </a:lnTo>
                  <a:lnTo>
                    <a:pt x="903" y="108"/>
                  </a:lnTo>
                  <a:lnTo>
                    <a:pt x="880" y="89"/>
                  </a:lnTo>
                  <a:lnTo>
                    <a:pt x="854" y="70"/>
                  </a:lnTo>
                  <a:lnTo>
                    <a:pt x="822" y="49"/>
                  </a:lnTo>
                  <a:lnTo>
                    <a:pt x="788" y="30"/>
                  </a:lnTo>
                  <a:lnTo>
                    <a:pt x="746" y="14"/>
                  </a:lnTo>
                  <a:lnTo>
                    <a:pt x="702" y="3"/>
                  </a:lnTo>
                  <a:lnTo>
                    <a:pt x="651" y="0"/>
                  </a:lnTo>
                  <a:lnTo>
                    <a:pt x="616" y="0"/>
                  </a:lnTo>
                  <a:lnTo>
                    <a:pt x="585" y="2"/>
                  </a:lnTo>
                  <a:lnTo>
                    <a:pt x="555" y="3"/>
                  </a:lnTo>
                  <a:lnTo>
                    <a:pt x="529" y="5"/>
                  </a:lnTo>
                  <a:lnTo>
                    <a:pt x="503" y="9"/>
                  </a:lnTo>
                  <a:lnTo>
                    <a:pt x="478" y="14"/>
                  </a:lnTo>
                  <a:lnTo>
                    <a:pt x="456" y="19"/>
                  </a:lnTo>
                  <a:lnTo>
                    <a:pt x="435" y="26"/>
                  </a:lnTo>
                  <a:lnTo>
                    <a:pt x="386" y="47"/>
                  </a:lnTo>
                  <a:lnTo>
                    <a:pt x="346" y="72"/>
                  </a:lnTo>
                  <a:lnTo>
                    <a:pt x="314" y="98"/>
                  </a:lnTo>
                  <a:lnTo>
                    <a:pt x="290" y="124"/>
                  </a:lnTo>
                  <a:lnTo>
                    <a:pt x="272" y="148"/>
                  </a:lnTo>
                  <a:lnTo>
                    <a:pt x="260" y="169"/>
                  </a:lnTo>
                  <a:lnTo>
                    <a:pt x="251" y="185"/>
                  </a:lnTo>
                  <a:lnTo>
                    <a:pt x="248" y="196"/>
                  </a:lnTo>
                  <a:lnTo>
                    <a:pt x="241" y="210"/>
                  </a:lnTo>
                  <a:lnTo>
                    <a:pt x="231" y="232"/>
                  </a:lnTo>
                  <a:lnTo>
                    <a:pt x="217" y="262"/>
                  </a:lnTo>
                  <a:lnTo>
                    <a:pt x="203" y="295"/>
                  </a:lnTo>
                  <a:lnTo>
                    <a:pt x="189" y="327"/>
                  </a:lnTo>
                  <a:lnTo>
                    <a:pt x="178" y="353"/>
                  </a:lnTo>
                  <a:lnTo>
                    <a:pt x="169" y="372"/>
                  </a:lnTo>
                  <a:lnTo>
                    <a:pt x="166" y="379"/>
                  </a:lnTo>
                  <a:close/>
                </a:path>
              </a:pathLst>
            </a:custGeom>
            <a:solidFill>
              <a:srgbClr val="AD7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801" y="2636"/>
              <a:ext cx="319" cy="447"/>
            </a:xfrm>
            <a:custGeom>
              <a:avLst/>
              <a:gdLst/>
              <a:ahLst/>
              <a:cxnLst>
                <a:cxn ang="0">
                  <a:pos x="320" y="139"/>
                </a:cxn>
                <a:cxn ang="0">
                  <a:pos x="288" y="94"/>
                </a:cxn>
                <a:cxn ang="0">
                  <a:pos x="252" y="42"/>
                </a:cxn>
                <a:cxn ang="0">
                  <a:pos x="224" y="5"/>
                </a:cxn>
                <a:cxn ang="0">
                  <a:pos x="215" y="2"/>
                </a:cxn>
                <a:cxn ang="0">
                  <a:pos x="194" y="17"/>
                </a:cxn>
                <a:cxn ang="0">
                  <a:pos x="189" y="50"/>
                </a:cxn>
                <a:cxn ang="0">
                  <a:pos x="183" y="98"/>
                </a:cxn>
                <a:cxn ang="0">
                  <a:pos x="182" y="106"/>
                </a:cxn>
                <a:cxn ang="0">
                  <a:pos x="164" y="101"/>
                </a:cxn>
                <a:cxn ang="0">
                  <a:pos x="138" y="103"/>
                </a:cxn>
                <a:cxn ang="0">
                  <a:pos x="108" y="115"/>
                </a:cxn>
                <a:cxn ang="0">
                  <a:pos x="79" y="155"/>
                </a:cxn>
                <a:cxn ang="0">
                  <a:pos x="66" y="188"/>
                </a:cxn>
                <a:cxn ang="0">
                  <a:pos x="14" y="291"/>
                </a:cxn>
                <a:cxn ang="0">
                  <a:pos x="7" y="326"/>
                </a:cxn>
                <a:cxn ang="0">
                  <a:pos x="0" y="377"/>
                </a:cxn>
                <a:cxn ang="0">
                  <a:pos x="12" y="442"/>
                </a:cxn>
                <a:cxn ang="0">
                  <a:pos x="45" y="506"/>
                </a:cxn>
                <a:cxn ang="0">
                  <a:pos x="70" y="517"/>
                </a:cxn>
                <a:cxn ang="0">
                  <a:pos x="100" y="520"/>
                </a:cxn>
                <a:cxn ang="0">
                  <a:pos x="122" y="520"/>
                </a:cxn>
                <a:cxn ang="0">
                  <a:pos x="133" y="520"/>
                </a:cxn>
                <a:cxn ang="0">
                  <a:pos x="140" y="536"/>
                </a:cxn>
                <a:cxn ang="0">
                  <a:pos x="159" y="571"/>
                </a:cxn>
                <a:cxn ang="0">
                  <a:pos x="185" y="609"/>
                </a:cxn>
                <a:cxn ang="0">
                  <a:pos x="210" y="634"/>
                </a:cxn>
                <a:cxn ang="0">
                  <a:pos x="239" y="648"/>
                </a:cxn>
                <a:cxn ang="0">
                  <a:pos x="278" y="665"/>
                </a:cxn>
                <a:cxn ang="0">
                  <a:pos x="311" y="683"/>
                </a:cxn>
                <a:cxn ang="0">
                  <a:pos x="327" y="700"/>
                </a:cxn>
                <a:cxn ang="0">
                  <a:pos x="358" y="738"/>
                </a:cxn>
                <a:cxn ang="0">
                  <a:pos x="423" y="805"/>
                </a:cxn>
                <a:cxn ang="0">
                  <a:pos x="487" y="866"/>
                </a:cxn>
                <a:cxn ang="0">
                  <a:pos x="515" y="894"/>
                </a:cxn>
                <a:cxn ang="0">
                  <a:pos x="625" y="782"/>
                </a:cxn>
                <a:cxn ang="0">
                  <a:pos x="637" y="717"/>
                </a:cxn>
                <a:cxn ang="0">
                  <a:pos x="630" y="681"/>
                </a:cxn>
                <a:cxn ang="0">
                  <a:pos x="569" y="611"/>
                </a:cxn>
                <a:cxn ang="0">
                  <a:pos x="487" y="518"/>
                </a:cxn>
                <a:cxn ang="0">
                  <a:pos x="424" y="438"/>
                </a:cxn>
                <a:cxn ang="0">
                  <a:pos x="405" y="356"/>
                </a:cxn>
                <a:cxn ang="0">
                  <a:pos x="374" y="199"/>
                </a:cxn>
                <a:cxn ang="0">
                  <a:pos x="327" y="153"/>
                </a:cxn>
              </a:cxnLst>
              <a:rect l="0" t="0" r="r" b="b"/>
              <a:pathLst>
                <a:path w="639" h="894">
                  <a:moveTo>
                    <a:pt x="327" y="153"/>
                  </a:moveTo>
                  <a:lnTo>
                    <a:pt x="320" y="139"/>
                  </a:lnTo>
                  <a:lnTo>
                    <a:pt x="306" y="119"/>
                  </a:lnTo>
                  <a:lnTo>
                    <a:pt x="288" y="94"/>
                  </a:lnTo>
                  <a:lnTo>
                    <a:pt x="269" y="66"/>
                  </a:lnTo>
                  <a:lnTo>
                    <a:pt x="252" y="42"/>
                  </a:lnTo>
                  <a:lnTo>
                    <a:pt x="236" y="21"/>
                  </a:lnTo>
                  <a:lnTo>
                    <a:pt x="224" y="5"/>
                  </a:lnTo>
                  <a:lnTo>
                    <a:pt x="220" y="0"/>
                  </a:lnTo>
                  <a:lnTo>
                    <a:pt x="215" y="2"/>
                  </a:lnTo>
                  <a:lnTo>
                    <a:pt x="204" y="7"/>
                  </a:lnTo>
                  <a:lnTo>
                    <a:pt x="194" y="17"/>
                  </a:lnTo>
                  <a:lnTo>
                    <a:pt x="189" y="29"/>
                  </a:lnTo>
                  <a:lnTo>
                    <a:pt x="189" y="50"/>
                  </a:lnTo>
                  <a:lnTo>
                    <a:pt x="187" y="75"/>
                  </a:lnTo>
                  <a:lnTo>
                    <a:pt x="183" y="98"/>
                  </a:lnTo>
                  <a:lnTo>
                    <a:pt x="183" y="106"/>
                  </a:lnTo>
                  <a:lnTo>
                    <a:pt x="182" y="106"/>
                  </a:lnTo>
                  <a:lnTo>
                    <a:pt x="175" y="103"/>
                  </a:lnTo>
                  <a:lnTo>
                    <a:pt x="164" y="101"/>
                  </a:lnTo>
                  <a:lnTo>
                    <a:pt x="152" y="101"/>
                  </a:lnTo>
                  <a:lnTo>
                    <a:pt x="138" y="103"/>
                  </a:lnTo>
                  <a:lnTo>
                    <a:pt x="122" y="106"/>
                  </a:lnTo>
                  <a:lnTo>
                    <a:pt x="108" y="115"/>
                  </a:lnTo>
                  <a:lnTo>
                    <a:pt x="96" y="127"/>
                  </a:lnTo>
                  <a:lnTo>
                    <a:pt x="79" y="155"/>
                  </a:lnTo>
                  <a:lnTo>
                    <a:pt x="70" y="176"/>
                  </a:lnTo>
                  <a:lnTo>
                    <a:pt x="66" y="188"/>
                  </a:lnTo>
                  <a:lnTo>
                    <a:pt x="66" y="194"/>
                  </a:lnTo>
                  <a:lnTo>
                    <a:pt x="14" y="291"/>
                  </a:lnTo>
                  <a:lnTo>
                    <a:pt x="12" y="302"/>
                  </a:lnTo>
                  <a:lnTo>
                    <a:pt x="7" y="326"/>
                  </a:lnTo>
                  <a:lnTo>
                    <a:pt x="2" y="356"/>
                  </a:lnTo>
                  <a:lnTo>
                    <a:pt x="0" y="377"/>
                  </a:lnTo>
                  <a:lnTo>
                    <a:pt x="4" y="403"/>
                  </a:lnTo>
                  <a:lnTo>
                    <a:pt x="12" y="442"/>
                  </a:lnTo>
                  <a:lnTo>
                    <a:pt x="28" y="480"/>
                  </a:lnTo>
                  <a:lnTo>
                    <a:pt x="45" y="506"/>
                  </a:lnTo>
                  <a:lnTo>
                    <a:pt x="56" y="513"/>
                  </a:lnTo>
                  <a:lnTo>
                    <a:pt x="70" y="517"/>
                  </a:lnTo>
                  <a:lnTo>
                    <a:pt x="84" y="518"/>
                  </a:lnTo>
                  <a:lnTo>
                    <a:pt x="100" y="520"/>
                  </a:lnTo>
                  <a:lnTo>
                    <a:pt x="112" y="520"/>
                  </a:lnTo>
                  <a:lnTo>
                    <a:pt x="122" y="520"/>
                  </a:lnTo>
                  <a:lnTo>
                    <a:pt x="129" y="520"/>
                  </a:lnTo>
                  <a:lnTo>
                    <a:pt x="133" y="520"/>
                  </a:lnTo>
                  <a:lnTo>
                    <a:pt x="135" y="524"/>
                  </a:lnTo>
                  <a:lnTo>
                    <a:pt x="140" y="536"/>
                  </a:lnTo>
                  <a:lnTo>
                    <a:pt x="148" y="552"/>
                  </a:lnTo>
                  <a:lnTo>
                    <a:pt x="159" y="571"/>
                  </a:lnTo>
                  <a:lnTo>
                    <a:pt x="171" y="590"/>
                  </a:lnTo>
                  <a:lnTo>
                    <a:pt x="185" y="609"/>
                  </a:lnTo>
                  <a:lnTo>
                    <a:pt x="197" y="625"/>
                  </a:lnTo>
                  <a:lnTo>
                    <a:pt x="210" y="634"/>
                  </a:lnTo>
                  <a:lnTo>
                    <a:pt x="224" y="641"/>
                  </a:lnTo>
                  <a:lnTo>
                    <a:pt x="239" y="648"/>
                  </a:lnTo>
                  <a:lnTo>
                    <a:pt x="259" y="656"/>
                  </a:lnTo>
                  <a:lnTo>
                    <a:pt x="278" y="665"/>
                  </a:lnTo>
                  <a:lnTo>
                    <a:pt x="295" y="674"/>
                  </a:lnTo>
                  <a:lnTo>
                    <a:pt x="311" y="683"/>
                  </a:lnTo>
                  <a:lnTo>
                    <a:pt x="321" y="691"/>
                  </a:lnTo>
                  <a:lnTo>
                    <a:pt x="327" y="700"/>
                  </a:lnTo>
                  <a:lnTo>
                    <a:pt x="337" y="714"/>
                  </a:lnTo>
                  <a:lnTo>
                    <a:pt x="358" y="738"/>
                  </a:lnTo>
                  <a:lnTo>
                    <a:pt x="388" y="770"/>
                  </a:lnTo>
                  <a:lnTo>
                    <a:pt x="423" y="805"/>
                  </a:lnTo>
                  <a:lnTo>
                    <a:pt x="458" y="838"/>
                  </a:lnTo>
                  <a:lnTo>
                    <a:pt x="487" y="866"/>
                  </a:lnTo>
                  <a:lnTo>
                    <a:pt x="506" y="887"/>
                  </a:lnTo>
                  <a:lnTo>
                    <a:pt x="515" y="894"/>
                  </a:lnTo>
                  <a:lnTo>
                    <a:pt x="623" y="796"/>
                  </a:lnTo>
                  <a:lnTo>
                    <a:pt x="625" y="782"/>
                  </a:lnTo>
                  <a:lnTo>
                    <a:pt x="632" y="751"/>
                  </a:lnTo>
                  <a:lnTo>
                    <a:pt x="637" y="717"/>
                  </a:lnTo>
                  <a:lnTo>
                    <a:pt x="639" y="695"/>
                  </a:lnTo>
                  <a:lnTo>
                    <a:pt x="630" y="681"/>
                  </a:lnTo>
                  <a:lnTo>
                    <a:pt x="604" y="651"/>
                  </a:lnTo>
                  <a:lnTo>
                    <a:pt x="569" y="611"/>
                  </a:lnTo>
                  <a:lnTo>
                    <a:pt x="529" y="566"/>
                  </a:lnTo>
                  <a:lnTo>
                    <a:pt x="487" y="518"/>
                  </a:lnTo>
                  <a:lnTo>
                    <a:pt x="451" y="475"/>
                  </a:lnTo>
                  <a:lnTo>
                    <a:pt x="424" y="438"/>
                  </a:lnTo>
                  <a:lnTo>
                    <a:pt x="414" y="414"/>
                  </a:lnTo>
                  <a:lnTo>
                    <a:pt x="405" y="356"/>
                  </a:lnTo>
                  <a:lnTo>
                    <a:pt x="388" y="274"/>
                  </a:lnTo>
                  <a:lnTo>
                    <a:pt x="374" y="199"/>
                  </a:lnTo>
                  <a:lnTo>
                    <a:pt x="367" y="167"/>
                  </a:lnTo>
                  <a:lnTo>
                    <a:pt x="327" y="15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787" y="2293"/>
              <a:ext cx="210" cy="23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4" y="106"/>
                </a:cxn>
                <a:cxn ang="0">
                  <a:pos x="31" y="141"/>
                </a:cxn>
                <a:cxn ang="0">
                  <a:pos x="54" y="181"/>
                </a:cxn>
                <a:cxn ang="0">
                  <a:pos x="75" y="218"/>
                </a:cxn>
                <a:cxn ang="0">
                  <a:pos x="94" y="251"/>
                </a:cxn>
                <a:cxn ang="0">
                  <a:pos x="108" y="277"/>
                </a:cxn>
                <a:cxn ang="0">
                  <a:pos x="117" y="289"/>
                </a:cxn>
                <a:cxn ang="0">
                  <a:pos x="113" y="286"/>
                </a:cxn>
                <a:cxn ang="0">
                  <a:pos x="124" y="296"/>
                </a:cxn>
                <a:cxn ang="0">
                  <a:pos x="143" y="316"/>
                </a:cxn>
                <a:cxn ang="0">
                  <a:pos x="169" y="338"/>
                </a:cxn>
                <a:cxn ang="0">
                  <a:pos x="199" y="365"/>
                </a:cxn>
                <a:cxn ang="0">
                  <a:pos x="229" y="391"/>
                </a:cxn>
                <a:cxn ang="0">
                  <a:pos x="257" y="413"/>
                </a:cxn>
                <a:cxn ang="0">
                  <a:pos x="278" y="431"/>
                </a:cxn>
                <a:cxn ang="0">
                  <a:pos x="291" y="440"/>
                </a:cxn>
                <a:cxn ang="0">
                  <a:pos x="302" y="443"/>
                </a:cxn>
                <a:cxn ang="0">
                  <a:pos x="314" y="448"/>
                </a:cxn>
                <a:cxn ang="0">
                  <a:pos x="330" y="454"/>
                </a:cxn>
                <a:cxn ang="0">
                  <a:pos x="346" y="457"/>
                </a:cxn>
                <a:cxn ang="0">
                  <a:pos x="360" y="461"/>
                </a:cxn>
                <a:cxn ang="0">
                  <a:pos x="374" y="461"/>
                </a:cxn>
                <a:cxn ang="0">
                  <a:pos x="386" y="459"/>
                </a:cxn>
                <a:cxn ang="0">
                  <a:pos x="393" y="455"/>
                </a:cxn>
                <a:cxn ang="0">
                  <a:pos x="403" y="415"/>
                </a:cxn>
                <a:cxn ang="0">
                  <a:pos x="410" y="342"/>
                </a:cxn>
                <a:cxn ang="0">
                  <a:pos x="415" y="270"/>
                </a:cxn>
                <a:cxn ang="0">
                  <a:pos x="419" y="230"/>
                </a:cxn>
                <a:cxn ang="0">
                  <a:pos x="415" y="192"/>
                </a:cxn>
                <a:cxn ang="0">
                  <a:pos x="402" y="122"/>
                </a:cxn>
                <a:cxn ang="0">
                  <a:pos x="386" y="55"/>
                </a:cxn>
                <a:cxn ang="0">
                  <a:pos x="379" y="26"/>
                </a:cxn>
                <a:cxn ang="0">
                  <a:pos x="230" y="0"/>
                </a:cxn>
                <a:cxn ang="0">
                  <a:pos x="220" y="66"/>
                </a:cxn>
                <a:cxn ang="0">
                  <a:pos x="98" y="0"/>
                </a:cxn>
                <a:cxn ang="0">
                  <a:pos x="98" y="113"/>
                </a:cxn>
                <a:cxn ang="0">
                  <a:pos x="0" y="76"/>
                </a:cxn>
              </a:cxnLst>
              <a:rect l="0" t="0" r="r" b="b"/>
              <a:pathLst>
                <a:path w="419" h="461">
                  <a:moveTo>
                    <a:pt x="0" y="76"/>
                  </a:moveTo>
                  <a:lnTo>
                    <a:pt x="14" y="106"/>
                  </a:lnTo>
                  <a:lnTo>
                    <a:pt x="31" y="141"/>
                  </a:lnTo>
                  <a:lnTo>
                    <a:pt x="54" y="181"/>
                  </a:lnTo>
                  <a:lnTo>
                    <a:pt x="75" y="218"/>
                  </a:lnTo>
                  <a:lnTo>
                    <a:pt x="94" y="251"/>
                  </a:lnTo>
                  <a:lnTo>
                    <a:pt x="108" y="277"/>
                  </a:lnTo>
                  <a:lnTo>
                    <a:pt x="117" y="289"/>
                  </a:lnTo>
                  <a:lnTo>
                    <a:pt x="113" y="286"/>
                  </a:lnTo>
                  <a:lnTo>
                    <a:pt x="124" y="296"/>
                  </a:lnTo>
                  <a:lnTo>
                    <a:pt x="143" y="316"/>
                  </a:lnTo>
                  <a:lnTo>
                    <a:pt x="169" y="338"/>
                  </a:lnTo>
                  <a:lnTo>
                    <a:pt x="199" y="365"/>
                  </a:lnTo>
                  <a:lnTo>
                    <a:pt x="229" y="391"/>
                  </a:lnTo>
                  <a:lnTo>
                    <a:pt x="257" y="413"/>
                  </a:lnTo>
                  <a:lnTo>
                    <a:pt x="278" y="431"/>
                  </a:lnTo>
                  <a:lnTo>
                    <a:pt x="291" y="440"/>
                  </a:lnTo>
                  <a:lnTo>
                    <a:pt x="302" y="443"/>
                  </a:lnTo>
                  <a:lnTo>
                    <a:pt x="314" y="448"/>
                  </a:lnTo>
                  <a:lnTo>
                    <a:pt x="330" y="454"/>
                  </a:lnTo>
                  <a:lnTo>
                    <a:pt x="346" y="457"/>
                  </a:lnTo>
                  <a:lnTo>
                    <a:pt x="360" y="461"/>
                  </a:lnTo>
                  <a:lnTo>
                    <a:pt x="374" y="461"/>
                  </a:lnTo>
                  <a:lnTo>
                    <a:pt x="386" y="459"/>
                  </a:lnTo>
                  <a:lnTo>
                    <a:pt x="393" y="455"/>
                  </a:lnTo>
                  <a:lnTo>
                    <a:pt x="403" y="415"/>
                  </a:lnTo>
                  <a:lnTo>
                    <a:pt x="410" y="342"/>
                  </a:lnTo>
                  <a:lnTo>
                    <a:pt x="415" y="270"/>
                  </a:lnTo>
                  <a:lnTo>
                    <a:pt x="419" y="230"/>
                  </a:lnTo>
                  <a:lnTo>
                    <a:pt x="415" y="192"/>
                  </a:lnTo>
                  <a:lnTo>
                    <a:pt x="402" y="122"/>
                  </a:lnTo>
                  <a:lnTo>
                    <a:pt x="386" y="55"/>
                  </a:lnTo>
                  <a:lnTo>
                    <a:pt x="379" y="26"/>
                  </a:lnTo>
                  <a:lnTo>
                    <a:pt x="230" y="0"/>
                  </a:lnTo>
                  <a:lnTo>
                    <a:pt x="220" y="66"/>
                  </a:lnTo>
                  <a:lnTo>
                    <a:pt x="98" y="0"/>
                  </a:lnTo>
                  <a:lnTo>
                    <a:pt x="98" y="1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624" y="2800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128"/>
                </a:cxn>
                <a:cxn ang="0">
                  <a:pos x="2" y="130"/>
                </a:cxn>
                <a:cxn ang="0">
                  <a:pos x="7" y="133"/>
                </a:cxn>
                <a:cxn ang="0">
                  <a:pos x="14" y="140"/>
                </a:cxn>
                <a:cxn ang="0">
                  <a:pos x="25" y="149"/>
                </a:cxn>
                <a:cxn ang="0">
                  <a:pos x="35" y="157"/>
                </a:cxn>
                <a:cxn ang="0">
                  <a:pos x="47" y="166"/>
                </a:cxn>
                <a:cxn ang="0">
                  <a:pos x="60" y="175"/>
                </a:cxn>
                <a:cxn ang="0">
                  <a:pos x="72" y="184"/>
                </a:cxn>
                <a:cxn ang="0">
                  <a:pos x="86" y="191"/>
                </a:cxn>
                <a:cxn ang="0">
                  <a:pos x="102" y="198"/>
                </a:cxn>
                <a:cxn ang="0">
                  <a:pos x="119" y="203"/>
                </a:cxn>
                <a:cxn ang="0">
                  <a:pos x="137" y="206"/>
                </a:cxn>
                <a:cxn ang="0">
                  <a:pos x="152" y="210"/>
                </a:cxn>
                <a:cxn ang="0">
                  <a:pos x="166" y="213"/>
                </a:cxn>
                <a:cxn ang="0">
                  <a:pos x="175" y="215"/>
                </a:cxn>
                <a:cxn ang="0">
                  <a:pos x="178" y="215"/>
                </a:cxn>
                <a:cxn ang="0">
                  <a:pos x="245" y="67"/>
                </a:cxn>
                <a:cxn ang="0">
                  <a:pos x="61" y="0"/>
                </a:cxn>
              </a:cxnLst>
              <a:rect l="0" t="0" r="r" b="b"/>
              <a:pathLst>
                <a:path w="245" h="215">
                  <a:moveTo>
                    <a:pt x="61" y="0"/>
                  </a:moveTo>
                  <a:lnTo>
                    <a:pt x="0" y="128"/>
                  </a:lnTo>
                  <a:lnTo>
                    <a:pt x="2" y="130"/>
                  </a:lnTo>
                  <a:lnTo>
                    <a:pt x="7" y="133"/>
                  </a:lnTo>
                  <a:lnTo>
                    <a:pt x="14" y="140"/>
                  </a:lnTo>
                  <a:lnTo>
                    <a:pt x="25" y="149"/>
                  </a:lnTo>
                  <a:lnTo>
                    <a:pt x="35" y="157"/>
                  </a:lnTo>
                  <a:lnTo>
                    <a:pt x="47" y="166"/>
                  </a:lnTo>
                  <a:lnTo>
                    <a:pt x="60" y="175"/>
                  </a:lnTo>
                  <a:lnTo>
                    <a:pt x="72" y="184"/>
                  </a:lnTo>
                  <a:lnTo>
                    <a:pt x="86" y="191"/>
                  </a:lnTo>
                  <a:lnTo>
                    <a:pt x="102" y="198"/>
                  </a:lnTo>
                  <a:lnTo>
                    <a:pt x="119" y="203"/>
                  </a:lnTo>
                  <a:lnTo>
                    <a:pt x="137" y="206"/>
                  </a:lnTo>
                  <a:lnTo>
                    <a:pt x="152" y="210"/>
                  </a:lnTo>
                  <a:lnTo>
                    <a:pt x="166" y="213"/>
                  </a:lnTo>
                  <a:lnTo>
                    <a:pt x="175" y="215"/>
                  </a:lnTo>
                  <a:lnTo>
                    <a:pt x="178" y="215"/>
                  </a:lnTo>
                  <a:lnTo>
                    <a:pt x="245" y="6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746" y="2835"/>
              <a:ext cx="75" cy="7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08"/>
                </a:cxn>
                <a:cxn ang="0">
                  <a:pos x="2" y="110"/>
                </a:cxn>
                <a:cxn ang="0">
                  <a:pos x="9" y="115"/>
                </a:cxn>
                <a:cxn ang="0">
                  <a:pos x="19" y="120"/>
                </a:cxn>
                <a:cxn ang="0">
                  <a:pos x="31" y="127"/>
                </a:cxn>
                <a:cxn ang="0">
                  <a:pos x="43" y="134"/>
                </a:cxn>
                <a:cxn ang="0">
                  <a:pos x="56" y="140"/>
                </a:cxn>
                <a:cxn ang="0">
                  <a:pos x="68" y="143"/>
                </a:cxn>
                <a:cxn ang="0">
                  <a:pos x="77" y="143"/>
                </a:cxn>
                <a:cxn ang="0">
                  <a:pos x="85" y="141"/>
                </a:cxn>
                <a:cxn ang="0">
                  <a:pos x="96" y="138"/>
                </a:cxn>
                <a:cxn ang="0">
                  <a:pos x="108" y="134"/>
                </a:cxn>
                <a:cxn ang="0">
                  <a:pos x="120" y="131"/>
                </a:cxn>
                <a:cxn ang="0">
                  <a:pos x="131" y="127"/>
                </a:cxn>
                <a:cxn ang="0">
                  <a:pos x="139" y="124"/>
                </a:cxn>
                <a:cxn ang="0">
                  <a:pos x="146" y="122"/>
                </a:cxn>
                <a:cxn ang="0">
                  <a:pos x="148" y="122"/>
                </a:cxn>
                <a:cxn ang="0">
                  <a:pos x="138" y="16"/>
                </a:cxn>
                <a:cxn ang="0">
                  <a:pos x="5" y="0"/>
                </a:cxn>
              </a:cxnLst>
              <a:rect l="0" t="0" r="r" b="b"/>
              <a:pathLst>
                <a:path w="148" h="143">
                  <a:moveTo>
                    <a:pt x="5" y="0"/>
                  </a:moveTo>
                  <a:lnTo>
                    <a:pt x="0" y="108"/>
                  </a:lnTo>
                  <a:lnTo>
                    <a:pt x="2" y="110"/>
                  </a:lnTo>
                  <a:lnTo>
                    <a:pt x="9" y="115"/>
                  </a:lnTo>
                  <a:lnTo>
                    <a:pt x="19" y="120"/>
                  </a:lnTo>
                  <a:lnTo>
                    <a:pt x="31" y="127"/>
                  </a:lnTo>
                  <a:lnTo>
                    <a:pt x="43" y="134"/>
                  </a:lnTo>
                  <a:lnTo>
                    <a:pt x="56" y="140"/>
                  </a:lnTo>
                  <a:lnTo>
                    <a:pt x="68" y="143"/>
                  </a:lnTo>
                  <a:lnTo>
                    <a:pt x="77" y="143"/>
                  </a:lnTo>
                  <a:lnTo>
                    <a:pt x="85" y="141"/>
                  </a:lnTo>
                  <a:lnTo>
                    <a:pt x="96" y="138"/>
                  </a:lnTo>
                  <a:lnTo>
                    <a:pt x="108" y="134"/>
                  </a:lnTo>
                  <a:lnTo>
                    <a:pt x="120" y="131"/>
                  </a:lnTo>
                  <a:lnTo>
                    <a:pt x="131" y="127"/>
                  </a:lnTo>
                  <a:lnTo>
                    <a:pt x="139" y="124"/>
                  </a:lnTo>
                  <a:lnTo>
                    <a:pt x="146" y="122"/>
                  </a:lnTo>
                  <a:lnTo>
                    <a:pt x="148" y="122"/>
                  </a:lnTo>
                  <a:lnTo>
                    <a:pt x="138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501" y="2891"/>
              <a:ext cx="320" cy="14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639" y="190"/>
                </a:cxn>
                <a:cxn ang="0">
                  <a:pos x="624" y="297"/>
                </a:cxn>
                <a:cxn ang="0">
                  <a:pos x="0" y="124"/>
                </a:cxn>
                <a:cxn ang="0">
                  <a:pos x="42" y="0"/>
                </a:cxn>
              </a:cxnLst>
              <a:rect l="0" t="0" r="r" b="b"/>
              <a:pathLst>
                <a:path w="639" h="297">
                  <a:moveTo>
                    <a:pt x="42" y="0"/>
                  </a:moveTo>
                  <a:lnTo>
                    <a:pt x="639" y="190"/>
                  </a:lnTo>
                  <a:lnTo>
                    <a:pt x="624" y="297"/>
                  </a:lnTo>
                  <a:lnTo>
                    <a:pt x="0" y="1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835" y="3105"/>
              <a:ext cx="62" cy="59"/>
            </a:xfrm>
            <a:custGeom>
              <a:avLst/>
              <a:gdLst/>
              <a:ahLst/>
              <a:cxnLst>
                <a:cxn ang="0">
                  <a:pos x="61" y="117"/>
                </a:cxn>
                <a:cxn ang="0">
                  <a:pos x="74" y="116"/>
                </a:cxn>
                <a:cxn ang="0">
                  <a:pos x="86" y="112"/>
                </a:cxn>
                <a:cxn ang="0">
                  <a:pos x="96" y="107"/>
                </a:cxn>
                <a:cxn ang="0">
                  <a:pos x="107" y="100"/>
                </a:cxn>
                <a:cxn ang="0">
                  <a:pos x="114" y="91"/>
                </a:cxn>
                <a:cxn ang="0">
                  <a:pos x="119" y="83"/>
                </a:cxn>
                <a:cxn ang="0">
                  <a:pos x="122" y="72"/>
                </a:cxn>
                <a:cxn ang="0">
                  <a:pos x="124" y="60"/>
                </a:cxn>
                <a:cxn ang="0">
                  <a:pos x="122" y="48"/>
                </a:cxn>
                <a:cxn ang="0">
                  <a:pos x="119" y="37"/>
                </a:cxn>
                <a:cxn ang="0">
                  <a:pos x="114" y="27"/>
                </a:cxn>
                <a:cxn ang="0">
                  <a:pos x="107" y="18"/>
                </a:cxn>
                <a:cxn ang="0">
                  <a:pos x="96" y="11"/>
                </a:cxn>
                <a:cxn ang="0">
                  <a:pos x="86" y="6"/>
                </a:cxn>
                <a:cxn ang="0">
                  <a:pos x="74" y="2"/>
                </a:cxn>
                <a:cxn ang="0">
                  <a:pos x="61" y="0"/>
                </a:cxn>
                <a:cxn ang="0">
                  <a:pos x="49" y="2"/>
                </a:cxn>
                <a:cxn ang="0">
                  <a:pos x="39" y="6"/>
                </a:cxn>
                <a:cxn ang="0">
                  <a:pos x="28" y="11"/>
                </a:cxn>
                <a:cxn ang="0">
                  <a:pos x="18" y="18"/>
                </a:cxn>
                <a:cxn ang="0">
                  <a:pos x="11" y="27"/>
                </a:cxn>
                <a:cxn ang="0">
                  <a:pos x="5" y="37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5" y="83"/>
                </a:cxn>
                <a:cxn ang="0">
                  <a:pos x="11" y="91"/>
                </a:cxn>
                <a:cxn ang="0">
                  <a:pos x="18" y="100"/>
                </a:cxn>
                <a:cxn ang="0">
                  <a:pos x="28" y="107"/>
                </a:cxn>
                <a:cxn ang="0">
                  <a:pos x="39" y="112"/>
                </a:cxn>
                <a:cxn ang="0">
                  <a:pos x="49" y="116"/>
                </a:cxn>
                <a:cxn ang="0">
                  <a:pos x="61" y="117"/>
                </a:cxn>
              </a:cxnLst>
              <a:rect l="0" t="0" r="r" b="b"/>
              <a:pathLst>
                <a:path w="124" h="117">
                  <a:moveTo>
                    <a:pt x="61" y="117"/>
                  </a:moveTo>
                  <a:lnTo>
                    <a:pt x="74" y="116"/>
                  </a:lnTo>
                  <a:lnTo>
                    <a:pt x="86" y="112"/>
                  </a:lnTo>
                  <a:lnTo>
                    <a:pt x="96" y="107"/>
                  </a:lnTo>
                  <a:lnTo>
                    <a:pt x="107" y="100"/>
                  </a:lnTo>
                  <a:lnTo>
                    <a:pt x="114" y="91"/>
                  </a:lnTo>
                  <a:lnTo>
                    <a:pt x="119" y="83"/>
                  </a:lnTo>
                  <a:lnTo>
                    <a:pt x="122" y="72"/>
                  </a:lnTo>
                  <a:lnTo>
                    <a:pt x="124" y="60"/>
                  </a:lnTo>
                  <a:lnTo>
                    <a:pt x="122" y="48"/>
                  </a:lnTo>
                  <a:lnTo>
                    <a:pt x="119" y="37"/>
                  </a:lnTo>
                  <a:lnTo>
                    <a:pt x="114" y="27"/>
                  </a:lnTo>
                  <a:lnTo>
                    <a:pt x="107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9" y="6"/>
                  </a:lnTo>
                  <a:lnTo>
                    <a:pt x="28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7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5" y="83"/>
                  </a:lnTo>
                  <a:lnTo>
                    <a:pt x="11" y="91"/>
                  </a:lnTo>
                  <a:lnTo>
                    <a:pt x="18" y="100"/>
                  </a:lnTo>
                  <a:lnTo>
                    <a:pt x="28" y="107"/>
                  </a:lnTo>
                  <a:lnTo>
                    <a:pt x="39" y="112"/>
                  </a:lnTo>
                  <a:lnTo>
                    <a:pt x="49" y="116"/>
                  </a:lnTo>
                  <a:lnTo>
                    <a:pt x="61" y="11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547" y="3032"/>
              <a:ext cx="240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" y="16"/>
                </a:cxn>
                <a:cxn ang="0">
                  <a:pos x="331" y="82"/>
                </a:cxn>
                <a:cxn ang="0">
                  <a:pos x="480" y="139"/>
                </a:cxn>
                <a:cxn ang="0">
                  <a:pos x="434" y="283"/>
                </a:cxn>
                <a:cxn ang="0">
                  <a:pos x="265" y="169"/>
                </a:cxn>
                <a:cxn ang="0">
                  <a:pos x="258" y="169"/>
                </a:cxn>
                <a:cxn ang="0">
                  <a:pos x="239" y="169"/>
                </a:cxn>
                <a:cxn ang="0">
                  <a:pos x="213" y="171"/>
                </a:cxn>
                <a:cxn ang="0">
                  <a:pos x="181" y="171"/>
                </a:cxn>
                <a:cxn ang="0">
                  <a:pos x="148" y="171"/>
                </a:cxn>
                <a:cxn ang="0">
                  <a:pos x="118" y="169"/>
                </a:cxn>
                <a:cxn ang="0">
                  <a:pos x="96" y="167"/>
                </a:cxn>
                <a:cxn ang="0">
                  <a:pos x="82" y="164"/>
                </a:cxn>
                <a:cxn ang="0">
                  <a:pos x="73" y="159"/>
                </a:cxn>
                <a:cxn ang="0">
                  <a:pos x="63" y="152"/>
                </a:cxn>
                <a:cxn ang="0">
                  <a:pos x="52" y="145"/>
                </a:cxn>
                <a:cxn ang="0">
                  <a:pos x="40" y="136"/>
                </a:cxn>
                <a:cxn ang="0">
                  <a:pos x="29" y="126"/>
                </a:cxn>
                <a:cxn ang="0">
                  <a:pos x="21" y="117"/>
                </a:cxn>
                <a:cxn ang="0">
                  <a:pos x="14" y="110"/>
                </a:cxn>
                <a:cxn ang="0">
                  <a:pos x="10" y="103"/>
                </a:cxn>
                <a:cxn ang="0">
                  <a:pos x="7" y="80"/>
                </a:cxn>
                <a:cxn ang="0">
                  <a:pos x="3" y="45"/>
                </a:cxn>
                <a:cxn ang="0">
                  <a:pos x="1" y="14"/>
                </a:cxn>
                <a:cxn ang="0">
                  <a:pos x="0" y="0"/>
                </a:cxn>
              </a:cxnLst>
              <a:rect l="0" t="0" r="r" b="b"/>
              <a:pathLst>
                <a:path w="480" h="283">
                  <a:moveTo>
                    <a:pt x="0" y="0"/>
                  </a:moveTo>
                  <a:lnTo>
                    <a:pt x="321" y="16"/>
                  </a:lnTo>
                  <a:lnTo>
                    <a:pt x="331" y="82"/>
                  </a:lnTo>
                  <a:lnTo>
                    <a:pt x="480" y="139"/>
                  </a:lnTo>
                  <a:lnTo>
                    <a:pt x="434" y="283"/>
                  </a:lnTo>
                  <a:lnTo>
                    <a:pt x="265" y="169"/>
                  </a:lnTo>
                  <a:lnTo>
                    <a:pt x="258" y="169"/>
                  </a:lnTo>
                  <a:lnTo>
                    <a:pt x="239" y="169"/>
                  </a:lnTo>
                  <a:lnTo>
                    <a:pt x="213" y="171"/>
                  </a:lnTo>
                  <a:lnTo>
                    <a:pt x="181" y="171"/>
                  </a:lnTo>
                  <a:lnTo>
                    <a:pt x="148" y="171"/>
                  </a:lnTo>
                  <a:lnTo>
                    <a:pt x="118" y="169"/>
                  </a:lnTo>
                  <a:lnTo>
                    <a:pt x="96" y="167"/>
                  </a:lnTo>
                  <a:lnTo>
                    <a:pt x="82" y="164"/>
                  </a:lnTo>
                  <a:lnTo>
                    <a:pt x="73" y="159"/>
                  </a:lnTo>
                  <a:lnTo>
                    <a:pt x="63" y="152"/>
                  </a:lnTo>
                  <a:lnTo>
                    <a:pt x="52" y="145"/>
                  </a:lnTo>
                  <a:lnTo>
                    <a:pt x="40" y="136"/>
                  </a:lnTo>
                  <a:lnTo>
                    <a:pt x="29" y="126"/>
                  </a:lnTo>
                  <a:lnTo>
                    <a:pt x="21" y="117"/>
                  </a:lnTo>
                  <a:lnTo>
                    <a:pt x="14" y="110"/>
                  </a:lnTo>
                  <a:lnTo>
                    <a:pt x="10" y="103"/>
                  </a:lnTo>
                  <a:lnTo>
                    <a:pt x="7" y="80"/>
                  </a:lnTo>
                  <a:lnTo>
                    <a:pt x="3" y="45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780" y="2127"/>
              <a:ext cx="161" cy="12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115"/>
                </a:cxn>
                <a:cxn ang="0">
                  <a:pos x="180" y="188"/>
                </a:cxn>
                <a:cxn ang="0">
                  <a:pos x="321" y="250"/>
                </a:cxn>
                <a:cxn ang="0">
                  <a:pos x="227" y="73"/>
                </a:cxn>
                <a:cxn ang="0">
                  <a:pos x="134" y="9"/>
                </a:cxn>
                <a:cxn ang="0">
                  <a:pos x="68" y="0"/>
                </a:cxn>
              </a:cxnLst>
              <a:rect l="0" t="0" r="r" b="b"/>
              <a:pathLst>
                <a:path w="321" h="250">
                  <a:moveTo>
                    <a:pt x="68" y="0"/>
                  </a:moveTo>
                  <a:lnTo>
                    <a:pt x="0" y="115"/>
                  </a:lnTo>
                  <a:lnTo>
                    <a:pt x="180" y="188"/>
                  </a:lnTo>
                  <a:lnTo>
                    <a:pt x="321" y="250"/>
                  </a:lnTo>
                  <a:lnTo>
                    <a:pt x="227" y="73"/>
                  </a:lnTo>
                  <a:lnTo>
                    <a:pt x="134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602" y="1992"/>
              <a:ext cx="835" cy="907"/>
            </a:xfrm>
            <a:custGeom>
              <a:avLst/>
              <a:gdLst/>
              <a:ahLst/>
              <a:cxnLst>
                <a:cxn ang="0">
                  <a:pos x="314" y="1146"/>
                </a:cxn>
                <a:cxn ang="0">
                  <a:pos x="429" y="943"/>
                </a:cxn>
                <a:cxn ang="0">
                  <a:pos x="434" y="772"/>
                </a:cxn>
                <a:cxn ang="0">
                  <a:pos x="286" y="763"/>
                </a:cxn>
                <a:cxn ang="0">
                  <a:pos x="263" y="426"/>
                </a:cxn>
                <a:cxn ang="0">
                  <a:pos x="431" y="206"/>
                </a:cxn>
                <a:cxn ang="0">
                  <a:pos x="651" y="14"/>
                </a:cxn>
                <a:cxn ang="0">
                  <a:pos x="895" y="23"/>
                </a:cxn>
                <a:cxn ang="0">
                  <a:pos x="1065" y="115"/>
                </a:cxn>
                <a:cxn ang="0">
                  <a:pos x="1313" y="409"/>
                </a:cxn>
                <a:cxn ang="0">
                  <a:pos x="1669" y="943"/>
                </a:cxn>
                <a:cxn ang="0">
                  <a:pos x="1592" y="1001"/>
                </a:cxn>
                <a:cxn ang="0">
                  <a:pos x="1517" y="884"/>
                </a:cxn>
                <a:cxn ang="0">
                  <a:pos x="1498" y="781"/>
                </a:cxn>
                <a:cxn ang="0">
                  <a:pos x="1208" y="384"/>
                </a:cxn>
                <a:cxn ang="0">
                  <a:pos x="992" y="147"/>
                </a:cxn>
                <a:cxn ang="0">
                  <a:pos x="665" y="77"/>
                </a:cxn>
                <a:cxn ang="0">
                  <a:pos x="520" y="253"/>
                </a:cxn>
                <a:cxn ang="0">
                  <a:pos x="777" y="634"/>
                </a:cxn>
                <a:cxn ang="0">
                  <a:pos x="803" y="1092"/>
                </a:cxn>
                <a:cxn ang="0">
                  <a:pos x="906" y="1153"/>
                </a:cxn>
                <a:cxn ang="0">
                  <a:pos x="955" y="1208"/>
                </a:cxn>
                <a:cxn ang="0">
                  <a:pos x="843" y="1250"/>
                </a:cxn>
                <a:cxn ang="0">
                  <a:pos x="688" y="1198"/>
                </a:cxn>
                <a:cxn ang="0">
                  <a:pos x="745" y="873"/>
                </a:cxn>
                <a:cxn ang="0">
                  <a:pos x="646" y="500"/>
                </a:cxn>
                <a:cxn ang="0">
                  <a:pos x="450" y="297"/>
                </a:cxn>
                <a:cxn ang="0">
                  <a:pos x="609" y="487"/>
                </a:cxn>
                <a:cxn ang="0">
                  <a:pos x="363" y="405"/>
                </a:cxn>
                <a:cxn ang="0">
                  <a:pos x="307" y="692"/>
                </a:cxn>
                <a:cxn ang="0">
                  <a:pos x="412" y="650"/>
                </a:cxn>
                <a:cxn ang="0">
                  <a:pos x="482" y="568"/>
                </a:cxn>
                <a:cxn ang="0">
                  <a:pos x="607" y="603"/>
                </a:cxn>
                <a:cxn ang="0">
                  <a:pos x="614" y="664"/>
                </a:cxn>
                <a:cxn ang="0">
                  <a:pos x="511" y="664"/>
                </a:cxn>
                <a:cxn ang="0">
                  <a:pos x="536" y="819"/>
                </a:cxn>
                <a:cxn ang="0">
                  <a:pos x="606" y="830"/>
                </a:cxn>
                <a:cxn ang="0">
                  <a:pos x="684" y="987"/>
                </a:cxn>
                <a:cxn ang="0">
                  <a:pos x="634" y="995"/>
                </a:cxn>
                <a:cxn ang="0">
                  <a:pos x="541" y="1179"/>
                </a:cxn>
                <a:cxn ang="0">
                  <a:pos x="592" y="997"/>
                </a:cxn>
                <a:cxn ang="0">
                  <a:pos x="489" y="922"/>
                </a:cxn>
                <a:cxn ang="0">
                  <a:pos x="551" y="987"/>
                </a:cxn>
                <a:cxn ang="0">
                  <a:pos x="482" y="994"/>
                </a:cxn>
                <a:cxn ang="0">
                  <a:pos x="468" y="1132"/>
                </a:cxn>
                <a:cxn ang="0">
                  <a:pos x="422" y="1153"/>
                </a:cxn>
                <a:cxn ang="0">
                  <a:pos x="407" y="1196"/>
                </a:cxn>
                <a:cxn ang="0">
                  <a:pos x="529" y="1233"/>
                </a:cxn>
                <a:cxn ang="0">
                  <a:pos x="555" y="1318"/>
                </a:cxn>
                <a:cxn ang="0">
                  <a:pos x="251" y="1263"/>
                </a:cxn>
                <a:cxn ang="0">
                  <a:pos x="66" y="1533"/>
                </a:cxn>
                <a:cxn ang="0">
                  <a:pos x="246" y="1640"/>
                </a:cxn>
                <a:cxn ang="0">
                  <a:pos x="372" y="1717"/>
                </a:cxn>
                <a:cxn ang="0">
                  <a:pos x="394" y="1774"/>
                </a:cxn>
                <a:cxn ang="0">
                  <a:pos x="307" y="1795"/>
                </a:cxn>
                <a:cxn ang="0">
                  <a:pos x="209" y="1666"/>
                </a:cxn>
                <a:cxn ang="0">
                  <a:pos x="155" y="1760"/>
                </a:cxn>
                <a:cxn ang="0">
                  <a:pos x="248" y="1711"/>
                </a:cxn>
                <a:cxn ang="0">
                  <a:pos x="96" y="1769"/>
                </a:cxn>
                <a:cxn ang="0">
                  <a:pos x="38" y="1600"/>
                </a:cxn>
              </a:cxnLst>
              <a:rect l="0" t="0" r="r" b="b"/>
              <a:pathLst>
                <a:path w="1669" h="1814">
                  <a:moveTo>
                    <a:pt x="157" y="1256"/>
                  </a:moveTo>
                  <a:lnTo>
                    <a:pt x="162" y="1252"/>
                  </a:lnTo>
                  <a:lnTo>
                    <a:pt x="180" y="1245"/>
                  </a:lnTo>
                  <a:lnTo>
                    <a:pt x="202" y="1235"/>
                  </a:lnTo>
                  <a:lnTo>
                    <a:pt x="228" y="1222"/>
                  </a:lnTo>
                  <a:lnTo>
                    <a:pt x="256" y="1208"/>
                  </a:lnTo>
                  <a:lnTo>
                    <a:pt x="281" y="1198"/>
                  </a:lnTo>
                  <a:lnTo>
                    <a:pt x="302" y="1188"/>
                  </a:lnTo>
                  <a:lnTo>
                    <a:pt x="314" y="1182"/>
                  </a:lnTo>
                  <a:lnTo>
                    <a:pt x="312" y="1165"/>
                  </a:lnTo>
                  <a:lnTo>
                    <a:pt x="314" y="1146"/>
                  </a:lnTo>
                  <a:lnTo>
                    <a:pt x="319" y="1130"/>
                  </a:lnTo>
                  <a:lnTo>
                    <a:pt x="330" y="1116"/>
                  </a:lnTo>
                  <a:lnTo>
                    <a:pt x="344" y="1105"/>
                  </a:lnTo>
                  <a:lnTo>
                    <a:pt x="358" y="1092"/>
                  </a:lnTo>
                  <a:lnTo>
                    <a:pt x="370" y="1076"/>
                  </a:lnTo>
                  <a:lnTo>
                    <a:pt x="375" y="1067"/>
                  </a:lnTo>
                  <a:lnTo>
                    <a:pt x="384" y="1053"/>
                  </a:lnTo>
                  <a:lnTo>
                    <a:pt x="394" y="1032"/>
                  </a:lnTo>
                  <a:lnTo>
                    <a:pt x="405" y="1004"/>
                  </a:lnTo>
                  <a:lnTo>
                    <a:pt x="419" y="973"/>
                  </a:lnTo>
                  <a:lnTo>
                    <a:pt x="429" y="943"/>
                  </a:lnTo>
                  <a:lnTo>
                    <a:pt x="441" y="917"/>
                  </a:lnTo>
                  <a:lnTo>
                    <a:pt x="450" y="898"/>
                  </a:lnTo>
                  <a:lnTo>
                    <a:pt x="455" y="889"/>
                  </a:lnTo>
                  <a:lnTo>
                    <a:pt x="468" y="889"/>
                  </a:lnTo>
                  <a:lnTo>
                    <a:pt x="482" y="889"/>
                  </a:lnTo>
                  <a:lnTo>
                    <a:pt x="494" y="889"/>
                  </a:lnTo>
                  <a:lnTo>
                    <a:pt x="506" y="889"/>
                  </a:lnTo>
                  <a:lnTo>
                    <a:pt x="490" y="865"/>
                  </a:lnTo>
                  <a:lnTo>
                    <a:pt x="471" y="837"/>
                  </a:lnTo>
                  <a:lnTo>
                    <a:pt x="454" y="805"/>
                  </a:lnTo>
                  <a:lnTo>
                    <a:pt x="434" y="772"/>
                  </a:lnTo>
                  <a:lnTo>
                    <a:pt x="419" y="742"/>
                  </a:lnTo>
                  <a:lnTo>
                    <a:pt x="405" y="716"/>
                  </a:lnTo>
                  <a:lnTo>
                    <a:pt x="393" y="697"/>
                  </a:lnTo>
                  <a:lnTo>
                    <a:pt x="387" y="688"/>
                  </a:lnTo>
                  <a:lnTo>
                    <a:pt x="380" y="727"/>
                  </a:lnTo>
                  <a:lnTo>
                    <a:pt x="375" y="770"/>
                  </a:lnTo>
                  <a:lnTo>
                    <a:pt x="372" y="807"/>
                  </a:lnTo>
                  <a:lnTo>
                    <a:pt x="372" y="823"/>
                  </a:lnTo>
                  <a:lnTo>
                    <a:pt x="340" y="810"/>
                  </a:lnTo>
                  <a:lnTo>
                    <a:pt x="312" y="791"/>
                  </a:lnTo>
                  <a:lnTo>
                    <a:pt x="286" y="763"/>
                  </a:lnTo>
                  <a:lnTo>
                    <a:pt x="263" y="730"/>
                  </a:lnTo>
                  <a:lnTo>
                    <a:pt x="242" y="693"/>
                  </a:lnTo>
                  <a:lnTo>
                    <a:pt x="227" y="653"/>
                  </a:lnTo>
                  <a:lnTo>
                    <a:pt x="214" y="613"/>
                  </a:lnTo>
                  <a:lnTo>
                    <a:pt x="207" y="571"/>
                  </a:lnTo>
                  <a:lnTo>
                    <a:pt x="211" y="545"/>
                  </a:lnTo>
                  <a:lnTo>
                    <a:pt x="216" y="519"/>
                  </a:lnTo>
                  <a:lnTo>
                    <a:pt x="225" y="493"/>
                  </a:lnTo>
                  <a:lnTo>
                    <a:pt x="235" y="470"/>
                  </a:lnTo>
                  <a:lnTo>
                    <a:pt x="248" y="447"/>
                  </a:lnTo>
                  <a:lnTo>
                    <a:pt x="263" y="426"/>
                  </a:lnTo>
                  <a:lnTo>
                    <a:pt x="281" y="407"/>
                  </a:lnTo>
                  <a:lnTo>
                    <a:pt x="298" y="390"/>
                  </a:lnTo>
                  <a:lnTo>
                    <a:pt x="317" y="383"/>
                  </a:lnTo>
                  <a:lnTo>
                    <a:pt x="340" y="369"/>
                  </a:lnTo>
                  <a:lnTo>
                    <a:pt x="361" y="346"/>
                  </a:lnTo>
                  <a:lnTo>
                    <a:pt x="382" y="321"/>
                  </a:lnTo>
                  <a:lnTo>
                    <a:pt x="400" y="294"/>
                  </a:lnTo>
                  <a:lnTo>
                    <a:pt x="414" y="269"/>
                  </a:lnTo>
                  <a:lnTo>
                    <a:pt x="422" y="246"/>
                  </a:lnTo>
                  <a:lnTo>
                    <a:pt x="422" y="229"/>
                  </a:lnTo>
                  <a:lnTo>
                    <a:pt x="431" y="206"/>
                  </a:lnTo>
                  <a:lnTo>
                    <a:pt x="447" y="180"/>
                  </a:lnTo>
                  <a:lnTo>
                    <a:pt x="466" y="152"/>
                  </a:lnTo>
                  <a:lnTo>
                    <a:pt x="487" y="126"/>
                  </a:lnTo>
                  <a:lnTo>
                    <a:pt x="506" y="103"/>
                  </a:lnTo>
                  <a:lnTo>
                    <a:pt x="525" y="84"/>
                  </a:lnTo>
                  <a:lnTo>
                    <a:pt x="541" y="72"/>
                  </a:lnTo>
                  <a:lnTo>
                    <a:pt x="550" y="67"/>
                  </a:lnTo>
                  <a:lnTo>
                    <a:pt x="576" y="49"/>
                  </a:lnTo>
                  <a:lnTo>
                    <a:pt x="602" y="35"/>
                  </a:lnTo>
                  <a:lnTo>
                    <a:pt x="627" y="23"/>
                  </a:lnTo>
                  <a:lnTo>
                    <a:pt x="651" y="14"/>
                  </a:lnTo>
                  <a:lnTo>
                    <a:pt x="675" y="7"/>
                  </a:lnTo>
                  <a:lnTo>
                    <a:pt x="700" y="2"/>
                  </a:lnTo>
                  <a:lnTo>
                    <a:pt x="728" y="0"/>
                  </a:lnTo>
                  <a:lnTo>
                    <a:pt x="756" y="0"/>
                  </a:lnTo>
                  <a:lnTo>
                    <a:pt x="777" y="0"/>
                  </a:lnTo>
                  <a:lnTo>
                    <a:pt x="798" y="2"/>
                  </a:lnTo>
                  <a:lnTo>
                    <a:pt x="819" y="4"/>
                  </a:lnTo>
                  <a:lnTo>
                    <a:pt x="838" y="7"/>
                  </a:lnTo>
                  <a:lnTo>
                    <a:pt x="857" y="11"/>
                  </a:lnTo>
                  <a:lnTo>
                    <a:pt x="876" y="16"/>
                  </a:lnTo>
                  <a:lnTo>
                    <a:pt x="895" y="23"/>
                  </a:lnTo>
                  <a:lnTo>
                    <a:pt x="913" y="28"/>
                  </a:lnTo>
                  <a:lnTo>
                    <a:pt x="930" y="35"/>
                  </a:lnTo>
                  <a:lnTo>
                    <a:pt x="948" y="44"/>
                  </a:lnTo>
                  <a:lnTo>
                    <a:pt x="965" y="53"/>
                  </a:lnTo>
                  <a:lnTo>
                    <a:pt x="983" y="61"/>
                  </a:lnTo>
                  <a:lnTo>
                    <a:pt x="1000" y="70"/>
                  </a:lnTo>
                  <a:lnTo>
                    <a:pt x="1016" y="81"/>
                  </a:lnTo>
                  <a:lnTo>
                    <a:pt x="1033" y="91"/>
                  </a:lnTo>
                  <a:lnTo>
                    <a:pt x="1049" y="101"/>
                  </a:lnTo>
                  <a:lnTo>
                    <a:pt x="1054" y="105"/>
                  </a:lnTo>
                  <a:lnTo>
                    <a:pt x="1065" y="115"/>
                  </a:lnTo>
                  <a:lnTo>
                    <a:pt x="1081" y="129"/>
                  </a:lnTo>
                  <a:lnTo>
                    <a:pt x="1096" y="143"/>
                  </a:lnTo>
                  <a:lnTo>
                    <a:pt x="1114" y="159"/>
                  </a:lnTo>
                  <a:lnTo>
                    <a:pt x="1129" y="173"/>
                  </a:lnTo>
                  <a:lnTo>
                    <a:pt x="1140" y="182"/>
                  </a:lnTo>
                  <a:lnTo>
                    <a:pt x="1143" y="185"/>
                  </a:lnTo>
                  <a:lnTo>
                    <a:pt x="1180" y="229"/>
                  </a:lnTo>
                  <a:lnTo>
                    <a:pt x="1215" y="273"/>
                  </a:lnTo>
                  <a:lnTo>
                    <a:pt x="1250" y="316"/>
                  </a:lnTo>
                  <a:lnTo>
                    <a:pt x="1281" y="362"/>
                  </a:lnTo>
                  <a:lnTo>
                    <a:pt x="1313" y="409"/>
                  </a:lnTo>
                  <a:lnTo>
                    <a:pt x="1344" y="456"/>
                  </a:lnTo>
                  <a:lnTo>
                    <a:pt x="1374" y="503"/>
                  </a:lnTo>
                  <a:lnTo>
                    <a:pt x="1402" y="550"/>
                  </a:lnTo>
                  <a:lnTo>
                    <a:pt x="1423" y="583"/>
                  </a:lnTo>
                  <a:lnTo>
                    <a:pt x="1453" y="629"/>
                  </a:lnTo>
                  <a:lnTo>
                    <a:pt x="1487" y="685"/>
                  </a:lnTo>
                  <a:lnTo>
                    <a:pt x="1528" y="744"/>
                  </a:lnTo>
                  <a:lnTo>
                    <a:pt x="1568" y="805"/>
                  </a:lnTo>
                  <a:lnTo>
                    <a:pt x="1606" y="861"/>
                  </a:lnTo>
                  <a:lnTo>
                    <a:pt x="1641" y="908"/>
                  </a:lnTo>
                  <a:lnTo>
                    <a:pt x="1669" y="943"/>
                  </a:lnTo>
                  <a:lnTo>
                    <a:pt x="1664" y="945"/>
                  </a:lnTo>
                  <a:lnTo>
                    <a:pt x="1653" y="943"/>
                  </a:lnTo>
                  <a:lnTo>
                    <a:pt x="1639" y="941"/>
                  </a:lnTo>
                  <a:lnTo>
                    <a:pt x="1624" y="938"/>
                  </a:lnTo>
                  <a:lnTo>
                    <a:pt x="1606" y="934"/>
                  </a:lnTo>
                  <a:lnTo>
                    <a:pt x="1590" y="931"/>
                  </a:lnTo>
                  <a:lnTo>
                    <a:pt x="1577" y="929"/>
                  </a:lnTo>
                  <a:lnTo>
                    <a:pt x="1566" y="927"/>
                  </a:lnTo>
                  <a:lnTo>
                    <a:pt x="1575" y="950"/>
                  </a:lnTo>
                  <a:lnTo>
                    <a:pt x="1585" y="978"/>
                  </a:lnTo>
                  <a:lnTo>
                    <a:pt x="1592" y="1001"/>
                  </a:lnTo>
                  <a:lnTo>
                    <a:pt x="1592" y="1013"/>
                  </a:lnTo>
                  <a:lnTo>
                    <a:pt x="1583" y="1006"/>
                  </a:lnTo>
                  <a:lnTo>
                    <a:pt x="1571" y="992"/>
                  </a:lnTo>
                  <a:lnTo>
                    <a:pt x="1561" y="976"/>
                  </a:lnTo>
                  <a:lnTo>
                    <a:pt x="1549" y="957"/>
                  </a:lnTo>
                  <a:lnTo>
                    <a:pt x="1536" y="938"/>
                  </a:lnTo>
                  <a:lnTo>
                    <a:pt x="1526" y="919"/>
                  </a:lnTo>
                  <a:lnTo>
                    <a:pt x="1517" y="903"/>
                  </a:lnTo>
                  <a:lnTo>
                    <a:pt x="1512" y="891"/>
                  </a:lnTo>
                  <a:lnTo>
                    <a:pt x="1514" y="887"/>
                  </a:lnTo>
                  <a:lnTo>
                    <a:pt x="1517" y="884"/>
                  </a:lnTo>
                  <a:lnTo>
                    <a:pt x="1524" y="880"/>
                  </a:lnTo>
                  <a:lnTo>
                    <a:pt x="1533" y="877"/>
                  </a:lnTo>
                  <a:lnTo>
                    <a:pt x="1543" y="875"/>
                  </a:lnTo>
                  <a:lnTo>
                    <a:pt x="1552" y="873"/>
                  </a:lnTo>
                  <a:lnTo>
                    <a:pt x="1559" y="873"/>
                  </a:lnTo>
                  <a:lnTo>
                    <a:pt x="1563" y="873"/>
                  </a:lnTo>
                  <a:lnTo>
                    <a:pt x="1559" y="866"/>
                  </a:lnTo>
                  <a:lnTo>
                    <a:pt x="1550" y="852"/>
                  </a:lnTo>
                  <a:lnTo>
                    <a:pt x="1538" y="833"/>
                  </a:lnTo>
                  <a:lnTo>
                    <a:pt x="1519" y="809"/>
                  </a:lnTo>
                  <a:lnTo>
                    <a:pt x="1498" y="781"/>
                  </a:lnTo>
                  <a:lnTo>
                    <a:pt x="1473" y="749"/>
                  </a:lnTo>
                  <a:lnTo>
                    <a:pt x="1447" y="716"/>
                  </a:lnTo>
                  <a:lnTo>
                    <a:pt x="1419" y="679"/>
                  </a:lnTo>
                  <a:lnTo>
                    <a:pt x="1390" y="641"/>
                  </a:lnTo>
                  <a:lnTo>
                    <a:pt x="1360" y="603"/>
                  </a:lnTo>
                  <a:lnTo>
                    <a:pt x="1330" y="562"/>
                  </a:lnTo>
                  <a:lnTo>
                    <a:pt x="1301" y="524"/>
                  </a:lnTo>
                  <a:lnTo>
                    <a:pt x="1274" y="486"/>
                  </a:lnTo>
                  <a:lnTo>
                    <a:pt x="1248" y="449"/>
                  </a:lnTo>
                  <a:lnTo>
                    <a:pt x="1227" y="416"/>
                  </a:lnTo>
                  <a:lnTo>
                    <a:pt x="1208" y="384"/>
                  </a:lnTo>
                  <a:lnTo>
                    <a:pt x="1203" y="377"/>
                  </a:lnTo>
                  <a:lnTo>
                    <a:pt x="1196" y="367"/>
                  </a:lnTo>
                  <a:lnTo>
                    <a:pt x="1184" y="349"/>
                  </a:lnTo>
                  <a:lnTo>
                    <a:pt x="1170" y="330"/>
                  </a:lnTo>
                  <a:lnTo>
                    <a:pt x="1152" y="308"/>
                  </a:lnTo>
                  <a:lnTo>
                    <a:pt x="1131" y="281"/>
                  </a:lnTo>
                  <a:lnTo>
                    <a:pt x="1109" y="255"/>
                  </a:lnTo>
                  <a:lnTo>
                    <a:pt x="1084" y="227"/>
                  </a:lnTo>
                  <a:lnTo>
                    <a:pt x="1054" y="199"/>
                  </a:lnTo>
                  <a:lnTo>
                    <a:pt x="1025" y="173"/>
                  </a:lnTo>
                  <a:lnTo>
                    <a:pt x="992" y="147"/>
                  </a:lnTo>
                  <a:lnTo>
                    <a:pt x="957" y="122"/>
                  </a:lnTo>
                  <a:lnTo>
                    <a:pt x="920" y="101"/>
                  </a:lnTo>
                  <a:lnTo>
                    <a:pt x="882" y="84"/>
                  </a:lnTo>
                  <a:lnTo>
                    <a:pt x="840" y="72"/>
                  </a:lnTo>
                  <a:lnTo>
                    <a:pt x="798" y="63"/>
                  </a:lnTo>
                  <a:lnTo>
                    <a:pt x="780" y="61"/>
                  </a:lnTo>
                  <a:lnTo>
                    <a:pt x="761" y="61"/>
                  </a:lnTo>
                  <a:lnTo>
                    <a:pt x="740" y="61"/>
                  </a:lnTo>
                  <a:lnTo>
                    <a:pt x="717" y="65"/>
                  </a:lnTo>
                  <a:lnTo>
                    <a:pt x="691" y="68"/>
                  </a:lnTo>
                  <a:lnTo>
                    <a:pt x="665" y="77"/>
                  </a:lnTo>
                  <a:lnTo>
                    <a:pt x="637" y="86"/>
                  </a:lnTo>
                  <a:lnTo>
                    <a:pt x="609" y="100"/>
                  </a:lnTo>
                  <a:lnTo>
                    <a:pt x="604" y="105"/>
                  </a:lnTo>
                  <a:lnTo>
                    <a:pt x="588" y="119"/>
                  </a:lnTo>
                  <a:lnTo>
                    <a:pt x="567" y="140"/>
                  </a:lnTo>
                  <a:lnTo>
                    <a:pt x="543" y="163"/>
                  </a:lnTo>
                  <a:lnTo>
                    <a:pt x="518" y="189"/>
                  </a:lnTo>
                  <a:lnTo>
                    <a:pt x="496" y="211"/>
                  </a:lnTo>
                  <a:lnTo>
                    <a:pt x="482" y="229"/>
                  </a:lnTo>
                  <a:lnTo>
                    <a:pt x="476" y="241"/>
                  </a:lnTo>
                  <a:lnTo>
                    <a:pt x="520" y="253"/>
                  </a:lnTo>
                  <a:lnTo>
                    <a:pt x="564" y="283"/>
                  </a:lnTo>
                  <a:lnTo>
                    <a:pt x="606" y="325"/>
                  </a:lnTo>
                  <a:lnTo>
                    <a:pt x="644" y="370"/>
                  </a:lnTo>
                  <a:lnTo>
                    <a:pt x="675" y="416"/>
                  </a:lnTo>
                  <a:lnTo>
                    <a:pt x="702" y="456"/>
                  </a:lnTo>
                  <a:lnTo>
                    <a:pt x="719" y="484"/>
                  </a:lnTo>
                  <a:lnTo>
                    <a:pt x="724" y="494"/>
                  </a:lnTo>
                  <a:lnTo>
                    <a:pt x="738" y="528"/>
                  </a:lnTo>
                  <a:lnTo>
                    <a:pt x="752" y="562"/>
                  </a:lnTo>
                  <a:lnTo>
                    <a:pt x="766" y="597"/>
                  </a:lnTo>
                  <a:lnTo>
                    <a:pt x="777" y="634"/>
                  </a:lnTo>
                  <a:lnTo>
                    <a:pt x="787" y="674"/>
                  </a:lnTo>
                  <a:lnTo>
                    <a:pt x="794" y="716"/>
                  </a:lnTo>
                  <a:lnTo>
                    <a:pt x="799" y="760"/>
                  </a:lnTo>
                  <a:lnTo>
                    <a:pt x="803" y="809"/>
                  </a:lnTo>
                  <a:lnTo>
                    <a:pt x="803" y="851"/>
                  </a:lnTo>
                  <a:lnTo>
                    <a:pt x="801" y="945"/>
                  </a:lnTo>
                  <a:lnTo>
                    <a:pt x="791" y="1050"/>
                  </a:lnTo>
                  <a:lnTo>
                    <a:pt x="768" y="1116"/>
                  </a:lnTo>
                  <a:lnTo>
                    <a:pt x="778" y="1111"/>
                  </a:lnTo>
                  <a:lnTo>
                    <a:pt x="789" y="1102"/>
                  </a:lnTo>
                  <a:lnTo>
                    <a:pt x="803" y="1092"/>
                  </a:lnTo>
                  <a:lnTo>
                    <a:pt x="815" y="1081"/>
                  </a:lnTo>
                  <a:lnTo>
                    <a:pt x="827" y="1071"/>
                  </a:lnTo>
                  <a:lnTo>
                    <a:pt x="838" y="1062"/>
                  </a:lnTo>
                  <a:lnTo>
                    <a:pt x="847" y="1057"/>
                  </a:lnTo>
                  <a:lnTo>
                    <a:pt x="852" y="1057"/>
                  </a:lnTo>
                  <a:lnTo>
                    <a:pt x="866" y="1085"/>
                  </a:lnTo>
                  <a:lnTo>
                    <a:pt x="871" y="1118"/>
                  </a:lnTo>
                  <a:lnTo>
                    <a:pt x="876" y="1149"/>
                  </a:lnTo>
                  <a:lnTo>
                    <a:pt x="885" y="1179"/>
                  </a:lnTo>
                  <a:lnTo>
                    <a:pt x="895" y="1167"/>
                  </a:lnTo>
                  <a:lnTo>
                    <a:pt x="906" y="1153"/>
                  </a:lnTo>
                  <a:lnTo>
                    <a:pt x="916" y="1137"/>
                  </a:lnTo>
                  <a:lnTo>
                    <a:pt x="927" y="1121"/>
                  </a:lnTo>
                  <a:lnTo>
                    <a:pt x="936" y="1105"/>
                  </a:lnTo>
                  <a:lnTo>
                    <a:pt x="943" y="1093"/>
                  </a:lnTo>
                  <a:lnTo>
                    <a:pt x="948" y="1086"/>
                  </a:lnTo>
                  <a:lnTo>
                    <a:pt x="951" y="1083"/>
                  </a:lnTo>
                  <a:lnTo>
                    <a:pt x="967" y="1114"/>
                  </a:lnTo>
                  <a:lnTo>
                    <a:pt x="972" y="1156"/>
                  </a:lnTo>
                  <a:lnTo>
                    <a:pt x="972" y="1195"/>
                  </a:lnTo>
                  <a:lnTo>
                    <a:pt x="969" y="1212"/>
                  </a:lnTo>
                  <a:lnTo>
                    <a:pt x="955" y="1208"/>
                  </a:lnTo>
                  <a:lnTo>
                    <a:pt x="948" y="1193"/>
                  </a:lnTo>
                  <a:lnTo>
                    <a:pt x="943" y="1186"/>
                  </a:lnTo>
                  <a:lnTo>
                    <a:pt x="934" y="1202"/>
                  </a:lnTo>
                  <a:lnTo>
                    <a:pt x="925" y="1210"/>
                  </a:lnTo>
                  <a:lnTo>
                    <a:pt x="915" y="1219"/>
                  </a:lnTo>
                  <a:lnTo>
                    <a:pt x="902" y="1228"/>
                  </a:lnTo>
                  <a:lnTo>
                    <a:pt x="892" y="1235"/>
                  </a:lnTo>
                  <a:lnTo>
                    <a:pt x="880" y="1242"/>
                  </a:lnTo>
                  <a:lnTo>
                    <a:pt x="868" y="1247"/>
                  </a:lnTo>
                  <a:lnTo>
                    <a:pt x="855" y="1250"/>
                  </a:lnTo>
                  <a:lnTo>
                    <a:pt x="843" y="1250"/>
                  </a:lnTo>
                  <a:lnTo>
                    <a:pt x="840" y="1224"/>
                  </a:lnTo>
                  <a:lnTo>
                    <a:pt x="840" y="1198"/>
                  </a:lnTo>
                  <a:lnTo>
                    <a:pt x="836" y="1172"/>
                  </a:lnTo>
                  <a:lnTo>
                    <a:pt x="831" y="1146"/>
                  </a:lnTo>
                  <a:lnTo>
                    <a:pt x="812" y="1156"/>
                  </a:lnTo>
                  <a:lnTo>
                    <a:pt x="792" y="1167"/>
                  </a:lnTo>
                  <a:lnTo>
                    <a:pt x="772" y="1175"/>
                  </a:lnTo>
                  <a:lnTo>
                    <a:pt x="752" y="1184"/>
                  </a:lnTo>
                  <a:lnTo>
                    <a:pt x="731" y="1191"/>
                  </a:lnTo>
                  <a:lnTo>
                    <a:pt x="710" y="1195"/>
                  </a:lnTo>
                  <a:lnTo>
                    <a:pt x="688" y="1198"/>
                  </a:lnTo>
                  <a:lnTo>
                    <a:pt x="665" y="1198"/>
                  </a:lnTo>
                  <a:lnTo>
                    <a:pt x="684" y="1179"/>
                  </a:lnTo>
                  <a:lnTo>
                    <a:pt x="702" y="1158"/>
                  </a:lnTo>
                  <a:lnTo>
                    <a:pt x="716" y="1135"/>
                  </a:lnTo>
                  <a:lnTo>
                    <a:pt x="726" y="1109"/>
                  </a:lnTo>
                  <a:lnTo>
                    <a:pt x="735" y="1083"/>
                  </a:lnTo>
                  <a:lnTo>
                    <a:pt x="740" y="1057"/>
                  </a:lnTo>
                  <a:lnTo>
                    <a:pt x="745" y="1029"/>
                  </a:lnTo>
                  <a:lnTo>
                    <a:pt x="749" y="1002"/>
                  </a:lnTo>
                  <a:lnTo>
                    <a:pt x="751" y="947"/>
                  </a:lnTo>
                  <a:lnTo>
                    <a:pt x="745" y="873"/>
                  </a:lnTo>
                  <a:lnTo>
                    <a:pt x="737" y="807"/>
                  </a:lnTo>
                  <a:lnTo>
                    <a:pt x="728" y="768"/>
                  </a:lnTo>
                  <a:lnTo>
                    <a:pt x="719" y="723"/>
                  </a:lnTo>
                  <a:lnTo>
                    <a:pt x="712" y="678"/>
                  </a:lnTo>
                  <a:lnTo>
                    <a:pt x="703" y="632"/>
                  </a:lnTo>
                  <a:lnTo>
                    <a:pt x="689" y="589"/>
                  </a:lnTo>
                  <a:lnTo>
                    <a:pt x="688" y="578"/>
                  </a:lnTo>
                  <a:lnTo>
                    <a:pt x="681" y="562"/>
                  </a:lnTo>
                  <a:lnTo>
                    <a:pt x="670" y="543"/>
                  </a:lnTo>
                  <a:lnTo>
                    <a:pt x="660" y="522"/>
                  </a:lnTo>
                  <a:lnTo>
                    <a:pt x="646" y="500"/>
                  </a:lnTo>
                  <a:lnTo>
                    <a:pt x="634" y="477"/>
                  </a:lnTo>
                  <a:lnTo>
                    <a:pt x="621" y="458"/>
                  </a:lnTo>
                  <a:lnTo>
                    <a:pt x="611" y="442"/>
                  </a:lnTo>
                  <a:lnTo>
                    <a:pt x="593" y="421"/>
                  </a:lnTo>
                  <a:lnTo>
                    <a:pt x="576" y="400"/>
                  </a:lnTo>
                  <a:lnTo>
                    <a:pt x="558" y="379"/>
                  </a:lnTo>
                  <a:lnTo>
                    <a:pt x="539" y="358"/>
                  </a:lnTo>
                  <a:lnTo>
                    <a:pt x="520" y="339"/>
                  </a:lnTo>
                  <a:lnTo>
                    <a:pt x="497" y="323"/>
                  </a:lnTo>
                  <a:lnTo>
                    <a:pt x="475" y="309"/>
                  </a:lnTo>
                  <a:lnTo>
                    <a:pt x="450" y="297"/>
                  </a:lnTo>
                  <a:lnTo>
                    <a:pt x="436" y="311"/>
                  </a:lnTo>
                  <a:lnTo>
                    <a:pt x="426" y="325"/>
                  </a:lnTo>
                  <a:lnTo>
                    <a:pt x="419" y="342"/>
                  </a:lnTo>
                  <a:lnTo>
                    <a:pt x="412" y="360"/>
                  </a:lnTo>
                  <a:lnTo>
                    <a:pt x="424" y="367"/>
                  </a:lnTo>
                  <a:lnTo>
                    <a:pt x="450" y="383"/>
                  </a:lnTo>
                  <a:lnTo>
                    <a:pt x="482" y="402"/>
                  </a:lnTo>
                  <a:lnTo>
                    <a:pt x="518" y="424"/>
                  </a:lnTo>
                  <a:lnTo>
                    <a:pt x="555" y="449"/>
                  </a:lnTo>
                  <a:lnTo>
                    <a:pt x="586" y="470"/>
                  </a:lnTo>
                  <a:lnTo>
                    <a:pt x="609" y="487"/>
                  </a:lnTo>
                  <a:lnTo>
                    <a:pt x="621" y="498"/>
                  </a:lnTo>
                  <a:lnTo>
                    <a:pt x="607" y="501"/>
                  </a:lnTo>
                  <a:lnTo>
                    <a:pt x="585" y="494"/>
                  </a:lnTo>
                  <a:lnTo>
                    <a:pt x="553" y="482"/>
                  </a:lnTo>
                  <a:lnTo>
                    <a:pt x="518" y="463"/>
                  </a:lnTo>
                  <a:lnTo>
                    <a:pt x="480" y="444"/>
                  </a:lnTo>
                  <a:lnTo>
                    <a:pt x="441" y="424"/>
                  </a:lnTo>
                  <a:lnTo>
                    <a:pt x="405" y="409"/>
                  </a:lnTo>
                  <a:lnTo>
                    <a:pt x="375" y="400"/>
                  </a:lnTo>
                  <a:lnTo>
                    <a:pt x="372" y="402"/>
                  </a:lnTo>
                  <a:lnTo>
                    <a:pt x="363" y="405"/>
                  </a:lnTo>
                  <a:lnTo>
                    <a:pt x="352" y="411"/>
                  </a:lnTo>
                  <a:lnTo>
                    <a:pt x="337" y="419"/>
                  </a:lnTo>
                  <a:lnTo>
                    <a:pt x="321" y="431"/>
                  </a:lnTo>
                  <a:lnTo>
                    <a:pt x="305" y="449"/>
                  </a:lnTo>
                  <a:lnTo>
                    <a:pt x="290" y="473"/>
                  </a:lnTo>
                  <a:lnTo>
                    <a:pt x="276" y="507"/>
                  </a:lnTo>
                  <a:lnTo>
                    <a:pt x="269" y="545"/>
                  </a:lnTo>
                  <a:lnTo>
                    <a:pt x="270" y="583"/>
                  </a:lnTo>
                  <a:lnTo>
                    <a:pt x="279" y="624"/>
                  </a:lnTo>
                  <a:lnTo>
                    <a:pt x="291" y="658"/>
                  </a:lnTo>
                  <a:lnTo>
                    <a:pt x="307" y="692"/>
                  </a:lnTo>
                  <a:lnTo>
                    <a:pt x="319" y="716"/>
                  </a:lnTo>
                  <a:lnTo>
                    <a:pt x="330" y="734"/>
                  </a:lnTo>
                  <a:lnTo>
                    <a:pt x="333" y="739"/>
                  </a:lnTo>
                  <a:lnTo>
                    <a:pt x="345" y="706"/>
                  </a:lnTo>
                  <a:lnTo>
                    <a:pt x="361" y="648"/>
                  </a:lnTo>
                  <a:lnTo>
                    <a:pt x="377" y="592"/>
                  </a:lnTo>
                  <a:lnTo>
                    <a:pt x="384" y="568"/>
                  </a:lnTo>
                  <a:lnTo>
                    <a:pt x="386" y="578"/>
                  </a:lnTo>
                  <a:lnTo>
                    <a:pt x="391" y="597"/>
                  </a:lnTo>
                  <a:lnTo>
                    <a:pt x="400" y="622"/>
                  </a:lnTo>
                  <a:lnTo>
                    <a:pt x="412" y="650"/>
                  </a:lnTo>
                  <a:lnTo>
                    <a:pt x="426" y="676"/>
                  </a:lnTo>
                  <a:lnTo>
                    <a:pt x="438" y="697"/>
                  </a:lnTo>
                  <a:lnTo>
                    <a:pt x="452" y="709"/>
                  </a:lnTo>
                  <a:lnTo>
                    <a:pt x="462" y="709"/>
                  </a:lnTo>
                  <a:lnTo>
                    <a:pt x="452" y="667"/>
                  </a:lnTo>
                  <a:lnTo>
                    <a:pt x="445" y="620"/>
                  </a:lnTo>
                  <a:lnTo>
                    <a:pt x="445" y="573"/>
                  </a:lnTo>
                  <a:lnTo>
                    <a:pt x="461" y="531"/>
                  </a:lnTo>
                  <a:lnTo>
                    <a:pt x="464" y="534"/>
                  </a:lnTo>
                  <a:lnTo>
                    <a:pt x="471" y="547"/>
                  </a:lnTo>
                  <a:lnTo>
                    <a:pt x="482" y="568"/>
                  </a:lnTo>
                  <a:lnTo>
                    <a:pt x="494" y="590"/>
                  </a:lnTo>
                  <a:lnTo>
                    <a:pt x="510" y="615"/>
                  </a:lnTo>
                  <a:lnTo>
                    <a:pt x="531" y="634"/>
                  </a:lnTo>
                  <a:lnTo>
                    <a:pt x="555" y="646"/>
                  </a:lnTo>
                  <a:lnTo>
                    <a:pt x="585" y="646"/>
                  </a:lnTo>
                  <a:lnTo>
                    <a:pt x="585" y="634"/>
                  </a:lnTo>
                  <a:lnTo>
                    <a:pt x="581" y="618"/>
                  </a:lnTo>
                  <a:lnTo>
                    <a:pt x="581" y="606"/>
                  </a:lnTo>
                  <a:lnTo>
                    <a:pt x="593" y="597"/>
                  </a:lnTo>
                  <a:lnTo>
                    <a:pt x="600" y="599"/>
                  </a:lnTo>
                  <a:lnTo>
                    <a:pt x="607" y="603"/>
                  </a:lnTo>
                  <a:lnTo>
                    <a:pt x="613" y="604"/>
                  </a:lnTo>
                  <a:lnTo>
                    <a:pt x="620" y="608"/>
                  </a:lnTo>
                  <a:lnTo>
                    <a:pt x="627" y="611"/>
                  </a:lnTo>
                  <a:lnTo>
                    <a:pt x="634" y="613"/>
                  </a:lnTo>
                  <a:lnTo>
                    <a:pt x="642" y="615"/>
                  </a:lnTo>
                  <a:lnTo>
                    <a:pt x="649" y="615"/>
                  </a:lnTo>
                  <a:lnTo>
                    <a:pt x="648" y="622"/>
                  </a:lnTo>
                  <a:lnTo>
                    <a:pt x="641" y="632"/>
                  </a:lnTo>
                  <a:lnTo>
                    <a:pt x="628" y="641"/>
                  </a:lnTo>
                  <a:lnTo>
                    <a:pt x="620" y="646"/>
                  </a:lnTo>
                  <a:lnTo>
                    <a:pt x="614" y="664"/>
                  </a:lnTo>
                  <a:lnTo>
                    <a:pt x="614" y="683"/>
                  </a:lnTo>
                  <a:lnTo>
                    <a:pt x="616" y="699"/>
                  </a:lnTo>
                  <a:lnTo>
                    <a:pt x="618" y="706"/>
                  </a:lnTo>
                  <a:lnTo>
                    <a:pt x="602" y="707"/>
                  </a:lnTo>
                  <a:lnTo>
                    <a:pt x="588" y="704"/>
                  </a:lnTo>
                  <a:lnTo>
                    <a:pt x="574" y="700"/>
                  </a:lnTo>
                  <a:lnTo>
                    <a:pt x="560" y="695"/>
                  </a:lnTo>
                  <a:lnTo>
                    <a:pt x="548" y="686"/>
                  </a:lnTo>
                  <a:lnTo>
                    <a:pt x="536" y="679"/>
                  </a:lnTo>
                  <a:lnTo>
                    <a:pt x="524" y="671"/>
                  </a:lnTo>
                  <a:lnTo>
                    <a:pt x="511" y="664"/>
                  </a:lnTo>
                  <a:lnTo>
                    <a:pt x="513" y="686"/>
                  </a:lnTo>
                  <a:lnTo>
                    <a:pt x="522" y="707"/>
                  </a:lnTo>
                  <a:lnTo>
                    <a:pt x="532" y="727"/>
                  </a:lnTo>
                  <a:lnTo>
                    <a:pt x="543" y="748"/>
                  </a:lnTo>
                  <a:lnTo>
                    <a:pt x="536" y="758"/>
                  </a:lnTo>
                  <a:lnTo>
                    <a:pt x="525" y="768"/>
                  </a:lnTo>
                  <a:lnTo>
                    <a:pt x="518" y="779"/>
                  </a:lnTo>
                  <a:lnTo>
                    <a:pt x="513" y="784"/>
                  </a:lnTo>
                  <a:lnTo>
                    <a:pt x="520" y="796"/>
                  </a:lnTo>
                  <a:lnTo>
                    <a:pt x="527" y="809"/>
                  </a:lnTo>
                  <a:lnTo>
                    <a:pt x="536" y="819"/>
                  </a:lnTo>
                  <a:lnTo>
                    <a:pt x="548" y="823"/>
                  </a:lnTo>
                  <a:lnTo>
                    <a:pt x="553" y="821"/>
                  </a:lnTo>
                  <a:lnTo>
                    <a:pt x="560" y="817"/>
                  </a:lnTo>
                  <a:lnTo>
                    <a:pt x="567" y="816"/>
                  </a:lnTo>
                  <a:lnTo>
                    <a:pt x="574" y="814"/>
                  </a:lnTo>
                  <a:lnTo>
                    <a:pt x="581" y="814"/>
                  </a:lnTo>
                  <a:lnTo>
                    <a:pt x="588" y="814"/>
                  </a:lnTo>
                  <a:lnTo>
                    <a:pt x="595" y="816"/>
                  </a:lnTo>
                  <a:lnTo>
                    <a:pt x="602" y="817"/>
                  </a:lnTo>
                  <a:lnTo>
                    <a:pt x="604" y="824"/>
                  </a:lnTo>
                  <a:lnTo>
                    <a:pt x="606" y="830"/>
                  </a:lnTo>
                  <a:lnTo>
                    <a:pt x="606" y="837"/>
                  </a:lnTo>
                  <a:lnTo>
                    <a:pt x="602" y="844"/>
                  </a:lnTo>
                  <a:lnTo>
                    <a:pt x="592" y="845"/>
                  </a:lnTo>
                  <a:lnTo>
                    <a:pt x="581" y="851"/>
                  </a:lnTo>
                  <a:lnTo>
                    <a:pt x="571" y="858"/>
                  </a:lnTo>
                  <a:lnTo>
                    <a:pt x="560" y="866"/>
                  </a:lnTo>
                  <a:lnTo>
                    <a:pt x="581" y="887"/>
                  </a:lnTo>
                  <a:lnTo>
                    <a:pt x="606" y="912"/>
                  </a:lnTo>
                  <a:lnTo>
                    <a:pt x="632" y="938"/>
                  </a:lnTo>
                  <a:lnTo>
                    <a:pt x="660" y="964"/>
                  </a:lnTo>
                  <a:lnTo>
                    <a:pt x="684" y="987"/>
                  </a:lnTo>
                  <a:lnTo>
                    <a:pt x="703" y="1006"/>
                  </a:lnTo>
                  <a:lnTo>
                    <a:pt x="716" y="1018"/>
                  </a:lnTo>
                  <a:lnTo>
                    <a:pt x="717" y="1025"/>
                  </a:lnTo>
                  <a:lnTo>
                    <a:pt x="716" y="1025"/>
                  </a:lnTo>
                  <a:lnTo>
                    <a:pt x="710" y="1027"/>
                  </a:lnTo>
                  <a:lnTo>
                    <a:pt x="703" y="1027"/>
                  </a:lnTo>
                  <a:lnTo>
                    <a:pt x="695" y="1025"/>
                  </a:lnTo>
                  <a:lnTo>
                    <a:pt x="682" y="1022"/>
                  </a:lnTo>
                  <a:lnTo>
                    <a:pt x="668" y="1016"/>
                  </a:lnTo>
                  <a:lnTo>
                    <a:pt x="653" y="1008"/>
                  </a:lnTo>
                  <a:lnTo>
                    <a:pt x="634" y="995"/>
                  </a:lnTo>
                  <a:lnTo>
                    <a:pt x="628" y="1004"/>
                  </a:lnTo>
                  <a:lnTo>
                    <a:pt x="621" y="1020"/>
                  </a:lnTo>
                  <a:lnTo>
                    <a:pt x="613" y="1043"/>
                  </a:lnTo>
                  <a:lnTo>
                    <a:pt x="600" y="1069"/>
                  </a:lnTo>
                  <a:lnTo>
                    <a:pt x="590" y="1098"/>
                  </a:lnTo>
                  <a:lnTo>
                    <a:pt x="578" y="1126"/>
                  </a:lnTo>
                  <a:lnTo>
                    <a:pt x="569" y="1153"/>
                  </a:lnTo>
                  <a:lnTo>
                    <a:pt x="560" y="1174"/>
                  </a:lnTo>
                  <a:lnTo>
                    <a:pt x="555" y="1177"/>
                  </a:lnTo>
                  <a:lnTo>
                    <a:pt x="548" y="1179"/>
                  </a:lnTo>
                  <a:lnTo>
                    <a:pt x="541" y="1179"/>
                  </a:lnTo>
                  <a:lnTo>
                    <a:pt x="536" y="1179"/>
                  </a:lnTo>
                  <a:lnTo>
                    <a:pt x="536" y="1170"/>
                  </a:lnTo>
                  <a:lnTo>
                    <a:pt x="541" y="1151"/>
                  </a:lnTo>
                  <a:lnTo>
                    <a:pt x="548" y="1123"/>
                  </a:lnTo>
                  <a:lnTo>
                    <a:pt x="558" y="1093"/>
                  </a:lnTo>
                  <a:lnTo>
                    <a:pt x="569" y="1062"/>
                  </a:lnTo>
                  <a:lnTo>
                    <a:pt x="578" y="1036"/>
                  </a:lnTo>
                  <a:lnTo>
                    <a:pt x="585" y="1015"/>
                  </a:lnTo>
                  <a:lnTo>
                    <a:pt x="588" y="1006"/>
                  </a:lnTo>
                  <a:lnTo>
                    <a:pt x="590" y="1008"/>
                  </a:lnTo>
                  <a:lnTo>
                    <a:pt x="592" y="997"/>
                  </a:lnTo>
                  <a:lnTo>
                    <a:pt x="592" y="985"/>
                  </a:lnTo>
                  <a:lnTo>
                    <a:pt x="588" y="973"/>
                  </a:lnTo>
                  <a:lnTo>
                    <a:pt x="581" y="964"/>
                  </a:lnTo>
                  <a:lnTo>
                    <a:pt x="572" y="955"/>
                  </a:lnTo>
                  <a:lnTo>
                    <a:pt x="562" y="947"/>
                  </a:lnTo>
                  <a:lnTo>
                    <a:pt x="551" y="940"/>
                  </a:lnTo>
                  <a:lnTo>
                    <a:pt x="539" y="934"/>
                  </a:lnTo>
                  <a:lnTo>
                    <a:pt x="527" y="929"/>
                  </a:lnTo>
                  <a:lnTo>
                    <a:pt x="515" y="926"/>
                  </a:lnTo>
                  <a:lnTo>
                    <a:pt x="503" y="922"/>
                  </a:lnTo>
                  <a:lnTo>
                    <a:pt x="489" y="922"/>
                  </a:lnTo>
                  <a:lnTo>
                    <a:pt x="483" y="927"/>
                  </a:lnTo>
                  <a:lnTo>
                    <a:pt x="478" y="934"/>
                  </a:lnTo>
                  <a:lnTo>
                    <a:pt x="476" y="940"/>
                  </a:lnTo>
                  <a:lnTo>
                    <a:pt x="475" y="947"/>
                  </a:lnTo>
                  <a:lnTo>
                    <a:pt x="478" y="950"/>
                  </a:lnTo>
                  <a:lnTo>
                    <a:pt x="487" y="955"/>
                  </a:lnTo>
                  <a:lnTo>
                    <a:pt x="499" y="961"/>
                  </a:lnTo>
                  <a:lnTo>
                    <a:pt x="511" y="968"/>
                  </a:lnTo>
                  <a:lnTo>
                    <a:pt x="525" y="975"/>
                  </a:lnTo>
                  <a:lnTo>
                    <a:pt x="539" y="981"/>
                  </a:lnTo>
                  <a:lnTo>
                    <a:pt x="551" y="987"/>
                  </a:lnTo>
                  <a:lnTo>
                    <a:pt x="560" y="992"/>
                  </a:lnTo>
                  <a:lnTo>
                    <a:pt x="558" y="995"/>
                  </a:lnTo>
                  <a:lnTo>
                    <a:pt x="557" y="1006"/>
                  </a:lnTo>
                  <a:lnTo>
                    <a:pt x="553" y="1018"/>
                  </a:lnTo>
                  <a:lnTo>
                    <a:pt x="551" y="1029"/>
                  </a:lnTo>
                  <a:lnTo>
                    <a:pt x="541" y="1020"/>
                  </a:lnTo>
                  <a:lnTo>
                    <a:pt x="531" y="1011"/>
                  </a:lnTo>
                  <a:lnTo>
                    <a:pt x="518" y="1006"/>
                  </a:lnTo>
                  <a:lnTo>
                    <a:pt x="506" y="1001"/>
                  </a:lnTo>
                  <a:lnTo>
                    <a:pt x="494" y="997"/>
                  </a:lnTo>
                  <a:lnTo>
                    <a:pt x="482" y="994"/>
                  </a:lnTo>
                  <a:lnTo>
                    <a:pt x="468" y="992"/>
                  </a:lnTo>
                  <a:lnTo>
                    <a:pt x="455" y="988"/>
                  </a:lnTo>
                  <a:lnTo>
                    <a:pt x="443" y="1013"/>
                  </a:lnTo>
                  <a:lnTo>
                    <a:pt x="433" y="1039"/>
                  </a:lnTo>
                  <a:lnTo>
                    <a:pt x="424" y="1067"/>
                  </a:lnTo>
                  <a:lnTo>
                    <a:pt x="417" y="1095"/>
                  </a:lnTo>
                  <a:lnTo>
                    <a:pt x="427" y="1102"/>
                  </a:lnTo>
                  <a:lnTo>
                    <a:pt x="438" y="1111"/>
                  </a:lnTo>
                  <a:lnTo>
                    <a:pt x="447" y="1118"/>
                  </a:lnTo>
                  <a:lnTo>
                    <a:pt x="457" y="1125"/>
                  </a:lnTo>
                  <a:lnTo>
                    <a:pt x="468" y="1132"/>
                  </a:lnTo>
                  <a:lnTo>
                    <a:pt x="478" y="1137"/>
                  </a:lnTo>
                  <a:lnTo>
                    <a:pt x="489" y="1144"/>
                  </a:lnTo>
                  <a:lnTo>
                    <a:pt x="497" y="1151"/>
                  </a:lnTo>
                  <a:lnTo>
                    <a:pt x="494" y="1160"/>
                  </a:lnTo>
                  <a:lnTo>
                    <a:pt x="490" y="1167"/>
                  </a:lnTo>
                  <a:lnTo>
                    <a:pt x="485" y="1174"/>
                  </a:lnTo>
                  <a:lnTo>
                    <a:pt x="478" y="1181"/>
                  </a:lnTo>
                  <a:lnTo>
                    <a:pt x="466" y="1177"/>
                  </a:lnTo>
                  <a:lnTo>
                    <a:pt x="452" y="1170"/>
                  </a:lnTo>
                  <a:lnTo>
                    <a:pt x="438" y="1163"/>
                  </a:lnTo>
                  <a:lnTo>
                    <a:pt x="422" y="1153"/>
                  </a:lnTo>
                  <a:lnTo>
                    <a:pt x="408" y="1144"/>
                  </a:lnTo>
                  <a:lnTo>
                    <a:pt x="396" y="1135"/>
                  </a:lnTo>
                  <a:lnTo>
                    <a:pt x="387" y="1130"/>
                  </a:lnTo>
                  <a:lnTo>
                    <a:pt x="384" y="1126"/>
                  </a:lnTo>
                  <a:lnTo>
                    <a:pt x="375" y="1137"/>
                  </a:lnTo>
                  <a:lnTo>
                    <a:pt x="365" y="1147"/>
                  </a:lnTo>
                  <a:lnTo>
                    <a:pt x="358" y="1160"/>
                  </a:lnTo>
                  <a:lnTo>
                    <a:pt x="359" y="1174"/>
                  </a:lnTo>
                  <a:lnTo>
                    <a:pt x="375" y="1182"/>
                  </a:lnTo>
                  <a:lnTo>
                    <a:pt x="391" y="1189"/>
                  </a:lnTo>
                  <a:lnTo>
                    <a:pt x="407" y="1196"/>
                  </a:lnTo>
                  <a:lnTo>
                    <a:pt x="422" y="1202"/>
                  </a:lnTo>
                  <a:lnTo>
                    <a:pt x="436" y="1208"/>
                  </a:lnTo>
                  <a:lnTo>
                    <a:pt x="452" y="1215"/>
                  </a:lnTo>
                  <a:lnTo>
                    <a:pt x="468" y="1222"/>
                  </a:lnTo>
                  <a:lnTo>
                    <a:pt x="483" y="1229"/>
                  </a:lnTo>
                  <a:lnTo>
                    <a:pt x="496" y="1226"/>
                  </a:lnTo>
                  <a:lnTo>
                    <a:pt x="506" y="1221"/>
                  </a:lnTo>
                  <a:lnTo>
                    <a:pt x="518" y="1217"/>
                  </a:lnTo>
                  <a:lnTo>
                    <a:pt x="531" y="1217"/>
                  </a:lnTo>
                  <a:lnTo>
                    <a:pt x="534" y="1222"/>
                  </a:lnTo>
                  <a:lnTo>
                    <a:pt x="529" y="1233"/>
                  </a:lnTo>
                  <a:lnTo>
                    <a:pt x="522" y="1245"/>
                  </a:lnTo>
                  <a:lnTo>
                    <a:pt x="517" y="1254"/>
                  </a:lnTo>
                  <a:lnTo>
                    <a:pt x="524" y="1264"/>
                  </a:lnTo>
                  <a:lnTo>
                    <a:pt x="531" y="1273"/>
                  </a:lnTo>
                  <a:lnTo>
                    <a:pt x="538" y="1284"/>
                  </a:lnTo>
                  <a:lnTo>
                    <a:pt x="546" y="1291"/>
                  </a:lnTo>
                  <a:lnTo>
                    <a:pt x="555" y="1299"/>
                  </a:lnTo>
                  <a:lnTo>
                    <a:pt x="562" y="1308"/>
                  </a:lnTo>
                  <a:lnTo>
                    <a:pt x="567" y="1318"/>
                  </a:lnTo>
                  <a:lnTo>
                    <a:pt x="572" y="1329"/>
                  </a:lnTo>
                  <a:lnTo>
                    <a:pt x="555" y="1318"/>
                  </a:lnTo>
                  <a:lnTo>
                    <a:pt x="527" y="1305"/>
                  </a:lnTo>
                  <a:lnTo>
                    <a:pt x="494" y="1285"/>
                  </a:lnTo>
                  <a:lnTo>
                    <a:pt x="457" y="1266"/>
                  </a:lnTo>
                  <a:lnTo>
                    <a:pt x="421" y="1247"/>
                  </a:lnTo>
                  <a:lnTo>
                    <a:pt x="389" y="1233"/>
                  </a:lnTo>
                  <a:lnTo>
                    <a:pt x="363" y="1224"/>
                  </a:lnTo>
                  <a:lnTo>
                    <a:pt x="349" y="1222"/>
                  </a:lnTo>
                  <a:lnTo>
                    <a:pt x="323" y="1233"/>
                  </a:lnTo>
                  <a:lnTo>
                    <a:pt x="297" y="1242"/>
                  </a:lnTo>
                  <a:lnTo>
                    <a:pt x="274" y="1252"/>
                  </a:lnTo>
                  <a:lnTo>
                    <a:pt x="251" y="1263"/>
                  </a:lnTo>
                  <a:lnTo>
                    <a:pt x="228" y="1275"/>
                  </a:lnTo>
                  <a:lnTo>
                    <a:pt x="206" y="1289"/>
                  </a:lnTo>
                  <a:lnTo>
                    <a:pt x="183" y="1303"/>
                  </a:lnTo>
                  <a:lnTo>
                    <a:pt x="159" y="1320"/>
                  </a:lnTo>
                  <a:lnTo>
                    <a:pt x="153" y="1331"/>
                  </a:lnTo>
                  <a:lnTo>
                    <a:pt x="143" y="1353"/>
                  </a:lnTo>
                  <a:lnTo>
                    <a:pt x="129" y="1385"/>
                  </a:lnTo>
                  <a:lnTo>
                    <a:pt x="113" y="1423"/>
                  </a:lnTo>
                  <a:lnTo>
                    <a:pt x="96" y="1462"/>
                  </a:lnTo>
                  <a:lnTo>
                    <a:pt x="80" y="1500"/>
                  </a:lnTo>
                  <a:lnTo>
                    <a:pt x="66" y="1533"/>
                  </a:lnTo>
                  <a:lnTo>
                    <a:pt x="56" y="1559"/>
                  </a:lnTo>
                  <a:lnTo>
                    <a:pt x="59" y="1563"/>
                  </a:lnTo>
                  <a:lnTo>
                    <a:pt x="68" y="1568"/>
                  </a:lnTo>
                  <a:lnTo>
                    <a:pt x="82" y="1575"/>
                  </a:lnTo>
                  <a:lnTo>
                    <a:pt x="99" y="1582"/>
                  </a:lnTo>
                  <a:lnTo>
                    <a:pt x="118" y="1591"/>
                  </a:lnTo>
                  <a:lnTo>
                    <a:pt x="141" y="1600"/>
                  </a:lnTo>
                  <a:lnTo>
                    <a:pt x="167" y="1610"/>
                  </a:lnTo>
                  <a:lnTo>
                    <a:pt x="194" y="1619"/>
                  </a:lnTo>
                  <a:lnTo>
                    <a:pt x="220" y="1629"/>
                  </a:lnTo>
                  <a:lnTo>
                    <a:pt x="246" y="1640"/>
                  </a:lnTo>
                  <a:lnTo>
                    <a:pt x="272" y="1649"/>
                  </a:lnTo>
                  <a:lnTo>
                    <a:pt x="298" y="1657"/>
                  </a:lnTo>
                  <a:lnTo>
                    <a:pt x="323" y="1666"/>
                  </a:lnTo>
                  <a:lnTo>
                    <a:pt x="344" y="1673"/>
                  </a:lnTo>
                  <a:lnTo>
                    <a:pt x="361" y="1678"/>
                  </a:lnTo>
                  <a:lnTo>
                    <a:pt x="377" y="1683"/>
                  </a:lnTo>
                  <a:lnTo>
                    <a:pt x="380" y="1690"/>
                  </a:lnTo>
                  <a:lnTo>
                    <a:pt x="380" y="1697"/>
                  </a:lnTo>
                  <a:lnTo>
                    <a:pt x="379" y="1706"/>
                  </a:lnTo>
                  <a:lnTo>
                    <a:pt x="379" y="1713"/>
                  </a:lnTo>
                  <a:lnTo>
                    <a:pt x="372" y="1717"/>
                  </a:lnTo>
                  <a:lnTo>
                    <a:pt x="365" y="1717"/>
                  </a:lnTo>
                  <a:lnTo>
                    <a:pt x="356" y="1717"/>
                  </a:lnTo>
                  <a:lnTo>
                    <a:pt x="349" y="1713"/>
                  </a:lnTo>
                  <a:lnTo>
                    <a:pt x="342" y="1776"/>
                  </a:lnTo>
                  <a:lnTo>
                    <a:pt x="352" y="1779"/>
                  </a:lnTo>
                  <a:lnTo>
                    <a:pt x="366" y="1781"/>
                  </a:lnTo>
                  <a:lnTo>
                    <a:pt x="380" y="1785"/>
                  </a:lnTo>
                  <a:lnTo>
                    <a:pt x="389" y="1792"/>
                  </a:lnTo>
                  <a:lnTo>
                    <a:pt x="391" y="1785"/>
                  </a:lnTo>
                  <a:lnTo>
                    <a:pt x="391" y="1779"/>
                  </a:lnTo>
                  <a:lnTo>
                    <a:pt x="394" y="1774"/>
                  </a:lnTo>
                  <a:lnTo>
                    <a:pt x="398" y="1772"/>
                  </a:lnTo>
                  <a:lnTo>
                    <a:pt x="407" y="1778"/>
                  </a:lnTo>
                  <a:lnTo>
                    <a:pt x="408" y="1785"/>
                  </a:lnTo>
                  <a:lnTo>
                    <a:pt x="407" y="1795"/>
                  </a:lnTo>
                  <a:lnTo>
                    <a:pt x="407" y="1806"/>
                  </a:lnTo>
                  <a:lnTo>
                    <a:pt x="396" y="1811"/>
                  </a:lnTo>
                  <a:lnTo>
                    <a:pt x="380" y="1814"/>
                  </a:lnTo>
                  <a:lnTo>
                    <a:pt x="363" y="1813"/>
                  </a:lnTo>
                  <a:lnTo>
                    <a:pt x="344" y="1809"/>
                  </a:lnTo>
                  <a:lnTo>
                    <a:pt x="324" y="1802"/>
                  </a:lnTo>
                  <a:lnTo>
                    <a:pt x="307" y="1795"/>
                  </a:lnTo>
                  <a:lnTo>
                    <a:pt x="295" y="1786"/>
                  </a:lnTo>
                  <a:lnTo>
                    <a:pt x="286" y="1778"/>
                  </a:lnTo>
                  <a:lnTo>
                    <a:pt x="286" y="1757"/>
                  </a:lnTo>
                  <a:lnTo>
                    <a:pt x="290" y="1738"/>
                  </a:lnTo>
                  <a:lnTo>
                    <a:pt x="293" y="1718"/>
                  </a:lnTo>
                  <a:lnTo>
                    <a:pt x="295" y="1697"/>
                  </a:lnTo>
                  <a:lnTo>
                    <a:pt x="286" y="1694"/>
                  </a:lnTo>
                  <a:lnTo>
                    <a:pt x="272" y="1687"/>
                  </a:lnTo>
                  <a:lnTo>
                    <a:pt x="253" y="1682"/>
                  </a:lnTo>
                  <a:lnTo>
                    <a:pt x="232" y="1675"/>
                  </a:lnTo>
                  <a:lnTo>
                    <a:pt x="209" y="1666"/>
                  </a:lnTo>
                  <a:lnTo>
                    <a:pt x="188" y="1659"/>
                  </a:lnTo>
                  <a:lnTo>
                    <a:pt x="169" y="1652"/>
                  </a:lnTo>
                  <a:lnTo>
                    <a:pt x="157" y="1647"/>
                  </a:lnTo>
                  <a:lnTo>
                    <a:pt x="143" y="1668"/>
                  </a:lnTo>
                  <a:lnTo>
                    <a:pt x="132" y="1689"/>
                  </a:lnTo>
                  <a:lnTo>
                    <a:pt x="124" y="1711"/>
                  </a:lnTo>
                  <a:lnTo>
                    <a:pt x="117" y="1734"/>
                  </a:lnTo>
                  <a:lnTo>
                    <a:pt x="125" y="1741"/>
                  </a:lnTo>
                  <a:lnTo>
                    <a:pt x="136" y="1748"/>
                  </a:lnTo>
                  <a:lnTo>
                    <a:pt x="145" y="1753"/>
                  </a:lnTo>
                  <a:lnTo>
                    <a:pt x="155" y="1760"/>
                  </a:lnTo>
                  <a:lnTo>
                    <a:pt x="166" y="1765"/>
                  </a:lnTo>
                  <a:lnTo>
                    <a:pt x="176" y="1771"/>
                  </a:lnTo>
                  <a:lnTo>
                    <a:pt x="187" y="1776"/>
                  </a:lnTo>
                  <a:lnTo>
                    <a:pt x="197" y="1779"/>
                  </a:lnTo>
                  <a:lnTo>
                    <a:pt x="206" y="1762"/>
                  </a:lnTo>
                  <a:lnTo>
                    <a:pt x="213" y="1745"/>
                  </a:lnTo>
                  <a:lnTo>
                    <a:pt x="220" y="1727"/>
                  </a:lnTo>
                  <a:lnTo>
                    <a:pt x="228" y="1710"/>
                  </a:lnTo>
                  <a:lnTo>
                    <a:pt x="234" y="1710"/>
                  </a:lnTo>
                  <a:lnTo>
                    <a:pt x="241" y="1710"/>
                  </a:lnTo>
                  <a:lnTo>
                    <a:pt x="248" y="1711"/>
                  </a:lnTo>
                  <a:lnTo>
                    <a:pt x="249" y="1718"/>
                  </a:lnTo>
                  <a:lnTo>
                    <a:pt x="241" y="1743"/>
                  </a:lnTo>
                  <a:lnTo>
                    <a:pt x="232" y="1769"/>
                  </a:lnTo>
                  <a:lnTo>
                    <a:pt x="221" y="1793"/>
                  </a:lnTo>
                  <a:lnTo>
                    <a:pt x="207" y="1814"/>
                  </a:lnTo>
                  <a:lnTo>
                    <a:pt x="202" y="1814"/>
                  </a:lnTo>
                  <a:lnTo>
                    <a:pt x="188" y="1811"/>
                  </a:lnTo>
                  <a:lnTo>
                    <a:pt x="167" y="1804"/>
                  </a:lnTo>
                  <a:lnTo>
                    <a:pt x="143" y="1795"/>
                  </a:lnTo>
                  <a:lnTo>
                    <a:pt x="118" y="1783"/>
                  </a:lnTo>
                  <a:lnTo>
                    <a:pt x="96" y="1769"/>
                  </a:lnTo>
                  <a:lnTo>
                    <a:pt x="77" y="1755"/>
                  </a:lnTo>
                  <a:lnTo>
                    <a:pt x="63" y="1739"/>
                  </a:lnTo>
                  <a:lnTo>
                    <a:pt x="71" y="1711"/>
                  </a:lnTo>
                  <a:lnTo>
                    <a:pt x="83" y="1683"/>
                  </a:lnTo>
                  <a:lnTo>
                    <a:pt x="96" y="1657"/>
                  </a:lnTo>
                  <a:lnTo>
                    <a:pt x="103" y="1628"/>
                  </a:lnTo>
                  <a:lnTo>
                    <a:pt x="90" y="1621"/>
                  </a:lnTo>
                  <a:lnTo>
                    <a:pt x="78" y="1615"/>
                  </a:lnTo>
                  <a:lnTo>
                    <a:pt x="64" y="1610"/>
                  </a:lnTo>
                  <a:lnTo>
                    <a:pt x="52" y="1605"/>
                  </a:lnTo>
                  <a:lnTo>
                    <a:pt x="38" y="1600"/>
                  </a:lnTo>
                  <a:lnTo>
                    <a:pt x="24" y="1594"/>
                  </a:lnTo>
                  <a:lnTo>
                    <a:pt x="12" y="1587"/>
                  </a:lnTo>
                  <a:lnTo>
                    <a:pt x="0" y="1580"/>
                  </a:lnTo>
                  <a:lnTo>
                    <a:pt x="157" y="1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127" y="2437"/>
              <a:ext cx="245" cy="138"/>
            </a:xfrm>
            <a:custGeom>
              <a:avLst/>
              <a:gdLst/>
              <a:ahLst/>
              <a:cxnLst>
                <a:cxn ang="0">
                  <a:pos x="325" y="63"/>
                </a:cxn>
                <a:cxn ang="0">
                  <a:pos x="339" y="14"/>
                </a:cxn>
                <a:cxn ang="0">
                  <a:pos x="365" y="24"/>
                </a:cxn>
                <a:cxn ang="0">
                  <a:pos x="409" y="56"/>
                </a:cxn>
                <a:cxn ang="0">
                  <a:pos x="456" y="84"/>
                </a:cxn>
                <a:cxn ang="0">
                  <a:pos x="486" y="103"/>
                </a:cxn>
                <a:cxn ang="0">
                  <a:pos x="482" y="110"/>
                </a:cxn>
                <a:cxn ang="0">
                  <a:pos x="447" y="103"/>
                </a:cxn>
                <a:cxn ang="0">
                  <a:pos x="404" y="85"/>
                </a:cxn>
                <a:cxn ang="0">
                  <a:pos x="370" y="71"/>
                </a:cxn>
                <a:cxn ang="0">
                  <a:pos x="360" y="90"/>
                </a:cxn>
                <a:cxn ang="0">
                  <a:pos x="376" y="129"/>
                </a:cxn>
                <a:cxn ang="0">
                  <a:pos x="374" y="150"/>
                </a:cxn>
                <a:cxn ang="0">
                  <a:pos x="355" y="150"/>
                </a:cxn>
                <a:cxn ang="0">
                  <a:pos x="335" y="143"/>
                </a:cxn>
                <a:cxn ang="0">
                  <a:pos x="318" y="136"/>
                </a:cxn>
                <a:cxn ang="0">
                  <a:pos x="309" y="146"/>
                </a:cxn>
                <a:cxn ang="0">
                  <a:pos x="311" y="176"/>
                </a:cxn>
                <a:cxn ang="0">
                  <a:pos x="297" y="195"/>
                </a:cxn>
                <a:cxn ang="0">
                  <a:pos x="273" y="195"/>
                </a:cxn>
                <a:cxn ang="0">
                  <a:pos x="246" y="187"/>
                </a:cxn>
                <a:cxn ang="0">
                  <a:pos x="222" y="176"/>
                </a:cxn>
                <a:cxn ang="0">
                  <a:pos x="208" y="185"/>
                </a:cxn>
                <a:cxn ang="0">
                  <a:pos x="224" y="244"/>
                </a:cxn>
                <a:cxn ang="0">
                  <a:pos x="211" y="272"/>
                </a:cxn>
                <a:cxn ang="0">
                  <a:pos x="166" y="260"/>
                </a:cxn>
                <a:cxn ang="0">
                  <a:pos x="115" y="239"/>
                </a:cxn>
                <a:cxn ang="0">
                  <a:pos x="77" y="220"/>
                </a:cxn>
                <a:cxn ang="0">
                  <a:pos x="61" y="221"/>
                </a:cxn>
                <a:cxn ang="0">
                  <a:pos x="42" y="242"/>
                </a:cxn>
                <a:cxn ang="0">
                  <a:pos x="21" y="263"/>
                </a:cxn>
                <a:cxn ang="0">
                  <a:pos x="5" y="276"/>
                </a:cxn>
                <a:cxn ang="0">
                  <a:pos x="11" y="241"/>
                </a:cxn>
                <a:cxn ang="0">
                  <a:pos x="42" y="146"/>
                </a:cxn>
                <a:cxn ang="0">
                  <a:pos x="67" y="145"/>
                </a:cxn>
                <a:cxn ang="0">
                  <a:pos x="108" y="180"/>
                </a:cxn>
                <a:cxn ang="0">
                  <a:pos x="150" y="213"/>
                </a:cxn>
                <a:cxn ang="0">
                  <a:pos x="180" y="232"/>
                </a:cxn>
                <a:cxn ang="0">
                  <a:pos x="184" y="192"/>
                </a:cxn>
                <a:cxn ang="0">
                  <a:pos x="185" y="104"/>
                </a:cxn>
                <a:cxn ang="0">
                  <a:pos x="197" y="99"/>
                </a:cxn>
                <a:cxn ang="0">
                  <a:pos x="213" y="118"/>
                </a:cxn>
                <a:cxn ang="0">
                  <a:pos x="231" y="138"/>
                </a:cxn>
                <a:cxn ang="0">
                  <a:pos x="250" y="153"/>
                </a:cxn>
                <a:cxn ang="0">
                  <a:pos x="264" y="117"/>
                </a:cxn>
                <a:cxn ang="0">
                  <a:pos x="252" y="38"/>
                </a:cxn>
                <a:cxn ang="0">
                  <a:pos x="250" y="1"/>
                </a:cxn>
                <a:cxn ang="0">
                  <a:pos x="269" y="24"/>
                </a:cxn>
                <a:cxn ang="0">
                  <a:pos x="294" y="56"/>
                </a:cxn>
                <a:cxn ang="0">
                  <a:pos x="313" y="80"/>
                </a:cxn>
              </a:cxnLst>
              <a:rect l="0" t="0" r="r" b="b"/>
              <a:pathLst>
                <a:path w="491" h="276">
                  <a:moveTo>
                    <a:pt x="318" y="84"/>
                  </a:moveTo>
                  <a:lnTo>
                    <a:pt x="325" y="63"/>
                  </a:lnTo>
                  <a:lnTo>
                    <a:pt x="332" y="36"/>
                  </a:lnTo>
                  <a:lnTo>
                    <a:pt x="339" y="14"/>
                  </a:lnTo>
                  <a:lnTo>
                    <a:pt x="348" y="7"/>
                  </a:lnTo>
                  <a:lnTo>
                    <a:pt x="365" y="24"/>
                  </a:lnTo>
                  <a:lnTo>
                    <a:pt x="386" y="40"/>
                  </a:lnTo>
                  <a:lnTo>
                    <a:pt x="409" y="56"/>
                  </a:lnTo>
                  <a:lnTo>
                    <a:pt x="433" y="71"/>
                  </a:lnTo>
                  <a:lnTo>
                    <a:pt x="456" y="84"/>
                  </a:lnTo>
                  <a:lnTo>
                    <a:pt x="473" y="96"/>
                  </a:lnTo>
                  <a:lnTo>
                    <a:pt x="486" y="103"/>
                  </a:lnTo>
                  <a:lnTo>
                    <a:pt x="491" y="108"/>
                  </a:lnTo>
                  <a:lnTo>
                    <a:pt x="482" y="110"/>
                  </a:lnTo>
                  <a:lnTo>
                    <a:pt x="466" y="108"/>
                  </a:lnTo>
                  <a:lnTo>
                    <a:pt x="447" y="103"/>
                  </a:lnTo>
                  <a:lnTo>
                    <a:pt x="424" y="94"/>
                  </a:lnTo>
                  <a:lnTo>
                    <a:pt x="404" y="85"/>
                  </a:lnTo>
                  <a:lnTo>
                    <a:pt x="386" y="78"/>
                  </a:lnTo>
                  <a:lnTo>
                    <a:pt x="370" y="71"/>
                  </a:lnTo>
                  <a:lnTo>
                    <a:pt x="363" y="68"/>
                  </a:lnTo>
                  <a:lnTo>
                    <a:pt x="360" y="90"/>
                  </a:lnTo>
                  <a:lnTo>
                    <a:pt x="365" y="110"/>
                  </a:lnTo>
                  <a:lnTo>
                    <a:pt x="376" y="129"/>
                  </a:lnTo>
                  <a:lnTo>
                    <a:pt x="383" y="148"/>
                  </a:lnTo>
                  <a:lnTo>
                    <a:pt x="374" y="150"/>
                  </a:lnTo>
                  <a:lnTo>
                    <a:pt x="363" y="150"/>
                  </a:lnTo>
                  <a:lnTo>
                    <a:pt x="355" y="150"/>
                  </a:lnTo>
                  <a:lnTo>
                    <a:pt x="346" y="146"/>
                  </a:lnTo>
                  <a:lnTo>
                    <a:pt x="335" y="143"/>
                  </a:lnTo>
                  <a:lnTo>
                    <a:pt x="327" y="139"/>
                  </a:lnTo>
                  <a:lnTo>
                    <a:pt x="318" y="136"/>
                  </a:lnTo>
                  <a:lnTo>
                    <a:pt x="309" y="132"/>
                  </a:lnTo>
                  <a:lnTo>
                    <a:pt x="309" y="146"/>
                  </a:lnTo>
                  <a:lnTo>
                    <a:pt x="309" y="160"/>
                  </a:lnTo>
                  <a:lnTo>
                    <a:pt x="311" y="176"/>
                  </a:lnTo>
                  <a:lnTo>
                    <a:pt x="309" y="192"/>
                  </a:lnTo>
                  <a:lnTo>
                    <a:pt x="297" y="195"/>
                  </a:lnTo>
                  <a:lnTo>
                    <a:pt x="285" y="197"/>
                  </a:lnTo>
                  <a:lnTo>
                    <a:pt x="273" y="195"/>
                  </a:lnTo>
                  <a:lnTo>
                    <a:pt x="260" y="192"/>
                  </a:lnTo>
                  <a:lnTo>
                    <a:pt x="246" y="187"/>
                  </a:lnTo>
                  <a:lnTo>
                    <a:pt x="234" y="181"/>
                  </a:lnTo>
                  <a:lnTo>
                    <a:pt x="222" y="176"/>
                  </a:lnTo>
                  <a:lnTo>
                    <a:pt x="210" y="171"/>
                  </a:lnTo>
                  <a:lnTo>
                    <a:pt x="208" y="185"/>
                  </a:lnTo>
                  <a:lnTo>
                    <a:pt x="215" y="213"/>
                  </a:lnTo>
                  <a:lnTo>
                    <a:pt x="224" y="244"/>
                  </a:lnTo>
                  <a:lnTo>
                    <a:pt x="229" y="272"/>
                  </a:lnTo>
                  <a:lnTo>
                    <a:pt x="211" y="272"/>
                  </a:lnTo>
                  <a:lnTo>
                    <a:pt x="190" y="267"/>
                  </a:lnTo>
                  <a:lnTo>
                    <a:pt x="166" y="260"/>
                  </a:lnTo>
                  <a:lnTo>
                    <a:pt x="140" y="249"/>
                  </a:lnTo>
                  <a:lnTo>
                    <a:pt x="115" y="239"/>
                  </a:lnTo>
                  <a:lnTo>
                    <a:pt x="94" y="228"/>
                  </a:lnTo>
                  <a:lnTo>
                    <a:pt x="77" y="220"/>
                  </a:lnTo>
                  <a:lnTo>
                    <a:pt x="67" y="214"/>
                  </a:lnTo>
                  <a:lnTo>
                    <a:pt x="61" y="221"/>
                  </a:lnTo>
                  <a:lnTo>
                    <a:pt x="53" y="232"/>
                  </a:lnTo>
                  <a:lnTo>
                    <a:pt x="42" y="242"/>
                  </a:lnTo>
                  <a:lnTo>
                    <a:pt x="32" y="253"/>
                  </a:lnTo>
                  <a:lnTo>
                    <a:pt x="21" y="263"/>
                  </a:lnTo>
                  <a:lnTo>
                    <a:pt x="12" y="270"/>
                  </a:lnTo>
                  <a:lnTo>
                    <a:pt x="5" y="276"/>
                  </a:lnTo>
                  <a:lnTo>
                    <a:pt x="0" y="276"/>
                  </a:lnTo>
                  <a:lnTo>
                    <a:pt x="11" y="241"/>
                  </a:lnTo>
                  <a:lnTo>
                    <a:pt x="28" y="192"/>
                  </a:lnTo>
                  <a:lnTo>
                    <a:pt x="42" y="146"/>
                  </a:lnTo>
                  <a:lnTo>
                    <a:pt x="49" y="127"/>
                  </a:lnTo>
                  <a:lnTo>
                    <a:pt x="67" y="145"/>
                  </a:lnTo>
                  <a:lnTo>
                    <a:pt x="86" y="162"/>
                  </a:lnTo>
                  <a:lnTo>
                    <a:pt x="108" y="180"/>
                  </a:lnTo>
                  <a:lnTo>
                    <a:pt x="131" y="197"/>
                  </a:lnTo>
                  <a:lnTo>
                    <a:pt x="150" y="213"/>
                  </a:lnTo>
                  <a:lnTo>
                    <a:pt x="168" y="225"/>
                  </a:lnTo>
                  <a:lnTo>
                    <a:pt x="180" y="232"/>
                  </a:lnTo>
                  <a:lnTo>
                    <a:pt x="184" y="235"/>
                  </a:lnTo>
                  <a:lnTo>
                    <a:pt x="184" y="192"/>
                  </a:lnTo>
                  <a:lnTo>
                    <a:pt x="184" y="145"/>
                  </a:lnTo>
                  <a:lnTo>
                    <a:pt x="185" y="104"/>
                  </a:lnTo>
                  <a:lnTo>
                    <a:pt x="189" y="89"/>
                  </a:lnTo>
                  <a:lnTo>
                    <a:pt x="197" y="99"/>
                  </a:lnTo>
                  <a:lnTo>
                    <a:pt x="206" y="110"/>
                  </a:lnTo>
                  <a:lnTo>
                    <a:pt x="213" y="118"/>
                  </a:lnTo>
                  <a:lnTo>
                    <a:pt x="222" y="129"/>
                  </a:lnTo>
                  <a:lnTo>
                    <a:pt x="231" y="138"/>
                  </a:lnTo>
                  <a:lnTo>
                    <a:pt x="239" y="146"/>
                  </a:lnTo>
                  <a:lnTo>
                    <a:pt x="250" y="153"/>
                  </a:lnTo>
                  <a:lnTo>
                    <a:pt x="262" y="159"/>
                  </a:lnTo>
                  <a:lnTo>
                    <a:pt x="264" y="117"/>
                  </a:lnTo>
                  <a:lnTo>
                    <a:pt x="259" y="77"/>
                  </a:lnTo>
                  <a:lnTo>
                    <a:pt x="252" y="38"/>
                  </a:lnTo>
                  <a:lnTo>
                    <a:pt x="245" y="0"/>
                  </a:lnTo>
                  <a:lnTo>
                    <a:pt x="250" y="1"/>
                  </a:lnTo>
                  <a:lnTo>
                    <a:pt x="257" y="10"/>
                  </a:lnTo>
                  <a:lnTo>
                    <a:pt x="269" y="24"/>
                  </a:lnTo>
                  <a:lnTo>
                    <a:pt x="281" y="38"/>
                  </a:lnTo>
                  <a:lnTo>
                    <a:pt x="294" y="56"/>
                  </a:lnTo>
                  <a:lnTo>
                    <a:pt x="304" y="70"/>
                  </a:lnTo>
                  <a:lnTo>
                    <a:pt x="313" y="80"/>
                  </a:lnTo>
                  <a:lnTo>
                    <a:pt x="31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652" y="2745"/>
              <a:ext cx="139" cy="51"/>
            </a:xfrm>
            <a:custGeom>
              <a:avLst/>
              <a:gdLst/>
              <a:ahLst/>
              <a:cxnLst>
                <a:cxn ang="0">
                  <a:pos x="278" y="102"/>
                </a:cxn>
                <a:cxn ang="0">
                  <a:pos x="266" y="103"/>
                </a:cxn>
                <a:cxn ang="0">
                  <a:pos x="234" y="96"/>
                </a:cxn>
                <a:cxn ang="0">
                  <a:pos x="191" y="84"/>
                </a:cxn>
                <a:cxn ang="0">
                  <a:pos x="142" y="68"/>
                </a:cxn>
                <a:cxn ang="0">
                  <a:pos x="91" y="51"/>
                </a:cxn>
                <a:cxn ang="0">
                  <a:pos x="46" y="35"/>
                </a:cxn>
                <a:cxn ang="0">
                  <a:pos x="14" y="25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35" y="9"/>
                </a:cxn>
                <a:cxn ang="0">
                  <a:pos x="79" y="20"/>
                </a:cxn>
                <a:cxn ang="0">
                  <a:pos x="124" y="35"/>
                </a:cxn>
                <a:cxn ang="0">
                  <a:pos x="168" y="51"/>
                </a:cxn>
                <a:cxn ang="0">
                  <a:pos x="210" y="67"/>
                </a:cxn>
                <a:cxn ang="0">
                  <a:pos x="245" y="81"/>
                </a:cxn>
                <a:cxn ang="0">
                  <a:pos x="267" y="93"/>
                </a:cxn>
                <a:cxn ang="0">
                  <a:pos x="278" y="102"/>
                </a:cxn>
              </a:cxnLst>
              <a:rect l="0" t="0" r="r" b="b"/>
              <a:pathLst>
                <a:path w="278" h="103">
                  <a:moveTo>
                    <a:pt x="278" y="102"/>
                  </a:moveTo>
                  <a:lnTo>
                    <a:pt x="266" y="103"/>
                  </a:lnTo>
                  <a:lnTo>
                    <a:pt x="234" y="96"/>
                  </a:lnTo>
                  <a:lnTo>
                    <a:pt x="191" y="84"/>
                  </a:lnTo>
                  <a:lnTo>
                    <a:pt x="142" y="68"/>
                  </a:lnTo>
                  <a:lnTo>
                    <a:pt x="91" y="51"/>
                  </a:lnTo>
                  <a:lnTo>
                    <a:pt x="46" y="35"/>
                  </a:lnTo>
                  <a:lnTo>
                    <a:pt x="14" y="25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5" y="9"/>
                  </a:lnTo>
                  <a:lnTo>
                    <a:pt x="79" y="20"/>
                  </a:lnTo>
                  <a:lnTo>
                    <a:pt x="124" y="35"/>
                  </a:lnTo>
                  <a:lnTo>
                    <a:pt x="168" y="51"/>
                  </a:lnTo>
                  <a:lnTo>
                    <a:pt x="210" y="67"/>
                  </a:lnTo>
                  <a:lnTo>
                    <a:pt x="245" y="81"/>
                  </a:lnTo>
                  <a:lnTo>
                    <a:pt x="267" y="93"/>
                  </a:lnTo>
                  <a:lnTo>
                    <a:pt x="27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598" y="3211"/>
              <a:ext cx="506" cy="501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54" y="941"/>
                </a:cxn>
                <a:cxn ang="0">
                  <a:pos x="117" y="875"/>
                </a:cxn>
                <a:cxn ang="0">
                  <a:pos x="187" y="801"/>
                </a:cxn>
                <a:cxn ang="0">
                  <a:pos x="262" y="723"/>
                </a:cxn>
                <a:cxn ang="0">
                  <a:pos x="340" y="641"/>
                </a:cxn>
                <a:cxn ang="0">
                  <a:pos x="423" y="558"/>
                </a:cxn>
                <a:cxn ang="0">
                  <a:pos x="503" y="475"/>
                </a:cxn>
                <a:cxn ang="0">
                  <a:pos x="585" y="394"/>
                </a:cxn>
                <a:cxn ang="0">
                  <a:pos x="662" y="316"/>
                </a:cxn>
                <a:cxn ang="0">
                  <a:pos x="735" y="242"/>
                </a:cxn>
                <a:cxn ang="0">
                  <a:pos x="803" y="176"/>
                </a:cxn>
                <a:cxn ang="0">
                  <a:pos x="861" y="118"/>
                </a:cxn>
                <a:cxn ang="0">
                  <a:pos x="911" y="70"/>
                </a:cxn>
                <a:cxn ang="0">
                  <a:pos x="950" y="33"/>
                </a:cxn>
                <a:cxn ang="0">
                  <a:pos x="976" y="8"/>
                </a:cxn>
                <a:cxn ang="0">
                  <a:pos x="987" y="0"/>
                </a:cxn>
                <a:cxn ang="0">
                  <a:pos x="994" y="3"/>
                </a:cxn>
                <a:cxn ang="0">
                  <a:pos x="1002" y="8"/>
                </a:cxn>
                <a:cxn ang="0">
                  <a:pos x="1009" y="14"/>
                </a:cxn>
                <a:cxn ang="0">
                  <a:pos x="1013" y="15"/>
                </a:cxn>
                <a:cxn ang="0">
                  <a:pos x="997" y="31"/>
                </a:cxn>
                <a:cxn ang="0">
                  <a:pos x="964" y="68"/>
                </a:cxn>
                <a:cxn ang="0">
                  <a:pos x="915" y="118"/>
                </a:cxn>
                <a:cxn ang="0">
                  <a:pos x="854" y="183"/>
                </a:cxn>
                <a:cxn ang="0">
                  <a:pos x="782" y="258"/>
                </a:cxn>
                <a:cxn ang="0">
                  <a:pos x="702" y="342"/>
                </a:cxn>
                <a:cxn ang="0">
                  <a:pos x="616" y="431"/>
                </a:cxn>
                <a:cxn ang="0">
                  <a:pos x="529" y="522"/>
                </a:cxn>
                <a:cxn ang="0">
                  <a:pos x="443" y="611"/>
                </a:cxn>
                <a:cxn ang="0">
                  <a:pos x="360" y="698"/>
                </a:cxn>
                <a:cxn ang="0">
                  <a:pos x="281" y="780"/>
                </a:cxn>
                <a:cxn ang="0">
                  <a:pos x="211" y="852"/>
                </a:cxn>
                <a:cxn ang="0">
                  <a:pos x="152" y="913"/>
                </a:cxn>
                <a:cxn ang="0">
                  <a:pos x="106" y="962"/>
                </a:cxn>
                <a:cxn ang="0">
                  <a:pos x="77" y="992"/>
                </a:cxn>
                <a:cxn ang="0">
                  <a:pos x="66" y="1002"/>
                </a:cxn>
                <a:cxn ang="0">
                  <a:pos x="0" y="1000"/>
                </a:cxn>
              </a:cxnLst>
              <a:rect l="0" t="0" r="r" b="b"/>
              <a:pathLst>
                <a:path w="1013" h="1002">
                  <a:moveTo>
                    <a:pt x="0" y="1000"/>
                  </a:moveTo>
                  <a:lnTo>
                    <a:pt x="54" y="941"/>
                  </a:lnTo>
                  <a:lnTo>
                    <a:pt x="117" y="875"/>
                  </a:lnTo>
                  <a:lnTo>
                    <a:pt x="187" y="801"/>
                  </a:lnTo>
                  <a:lnTo>
                    <a:pt x="262" y="723"/>
                  </a:lnTo>
                  <a:lnTo>
                    <a:pt x="340" y="641"/>
                  </a:lnTo>
                  <a:lnTo>
                    <a:pt x="423" y="558"/>
                  </a:lnTo>
                  <a:lnTo>
                    <a:pt x="503" y="475"/>
                  </a:lnTo>
                  <a:lnTo>
                    <a:pt x="585" y="394"/>
                  </a:lnTo>
                  <a:lnTo>
                    <a:pt x="662" y="316"/>
                  </a:lnTo>
                  <a:lnTo>
                    <a:pt x="735" y="242"/>
                  </a:lnTo>
                  <a:lnTo>
                    <a:pt x="803" y="176"/>
                  </a:lnTo>
                  <a:lnTo>
                    <a:pt x="861" y="118"/>
                  </a:lnTo>
                  <a:lnTo>
                    <a:pt x="911" y="70"/>
                  </a:lnTo>
                  <a:lnTo>
                    <a:pt x="950" y="33"/>
                  </a:lnTo>
                  <a:lnTo>
                    <a:pt x="976" y="8"/>
                  </a:lnTo>
                  <a:lnTo>
                    <a:pt x="987" y="0"/>
                  </a:lnTo>
                  <a:lnTo>
                    <a:pt x="994" y="3"/>
                  </a:lnTo>
                  <a:lnTo>
                    <a:pt x="1002" y="8"/>
                  </a:lnTo>
                  <a:lnTo>
                    <a:pt x="1009" y="14"/>
                  </a:lnTo>
                  <a:lnTo>
                    <a:pt x="1013" y="15"/>
                  </a:lnTo>
                  <a:lnTo>
                    <a:pt x="997" y="31"/>
                  </a:lnTo>
                  <a:lnTo>
                    <a:pt x="964" y="68"/>
                  </a:lnTo>
                  <a:lnTo>
                    <a:pt x="915" y="118"/>
                  </a:lnTo>
                  <a:lnTo>
                    <a:pt x="854" y="183"/>
                  </a:lnTo>
                  <a:lnTo>
                    <a:pt x="782" y="258"/>
                  </a:lnTo>
                  <a:lnTo>
                    <a:pt x="702" y="342"/>
                  </a:lnTo>
                  <a:lnTo>
                    <a:pt x="616" y="431"/>
                  </a:lnTo>
                  <a:lnTo>
                    <a:pt x="529" y="522"/>
                  </a:lnTo>
                  <a:lnTo>
                    <a:pt x="443" y="611"/>
                  </a:lnTo>
                  <a:lnTo>
                    <a:pt x="360" y="698"/>
                  </a:lnTo>
                  <a:lnTo>
                    <a:pt x="281" y="780"/>
                  </a:lnTo>
                  <a:lnTo>
                    <a:pt x="211" y="852"/>
                  </a:lnTo>
                  <a:lnTo>
                    <a:pt x="152" y="913"/>
                  </a:lnTo>
                  <a:lnTo>
                    <a:pt x="106" y="962"/>
                  </a:lnTo>
                  <a:lnTo>
                    <a:pt x="77" y="992"/>
                  </a:lnTo>
                  <a:lnTo>
                    <a:pt x="66" y="100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672" y="3232"/>
              <a:ext cx="465" cy="480"/>
            </a:xfrm>
            <a:custGeom>
              <a:avLst/>
              <a:gdLst/>
              <a:ahLst/>
              <a:cxnLst>
                <a:cxn ang="0">
                  <a:pos x="929" y="19"/>
                </a:cxn>
                <a:cxn ang="0">
                  <a:pos x="912" y="38"/>
                </a:cxn>
                <a:cxn ang="0">
                  <a:pos x="877" y="75"/>
                </a:cxn>
                <a:cxn ang="0">
                  <a:pos x="830" y="125"/>
                </a:cxn>
                <a:cxn ang="0">
                  <a:pos x="772" y="188"/>
                </a:cxn>
                <a:cxn ang="0">
                  <a:pos x="706" y="260"/>
                </a:cxn>
                <a:cxn ang="0">
                  <a:pos x="634" y="340"/>
                </a:cxn>
                <a:cxn ang="0">
                  <a:pos x="557" y="424"/>
                </a:cxn>
                <a:cxn ang="0">
                  <a:pos x="479" y="510"/>
                </a:cxn>
                <a:cxn ang="0">
                  <a:pos x="400" y="593"/>
                </a:cxn>
                <a:cxn ang="0">
                  <a:pos x="325" y="675"/>
                </a:cxn>
                <a:cxn ang="0">
                  <a:pos x="257" y="752"/>
                </a:cxn>
                <a:cxn ang="0">
                  <a:pos x="194" y="820"/>
                </a:cxn>
                <a:cxn ang="0">
                  <a:pos x="142" y="878"/>
                </a:cxn>
                <a:cxn ang="0">
                  <a:pos x="102" y="922"/>
                </a:cxn>
                <a:cxn ang="0">
                  <a:pos x="75" y="950"/>
                </a:cxn>
                <a:cxn ang="0">
                  <a:pos x="67" y="960"/>
                </a:cxn>
                <a:cxn ang="0">
                  <a:pos x="0" y="958"/>
                </a:cxn>
                <a:cxn ang="0">
                  <a:pos x="41" y="909"/>
                </a:cxn>
                <a:cxn ang="0">
                  <a:pos x="93" y="852"/>
                </a:cxn>
                <a:cxn ang="0">
                  <a:pos x="152" y="785"/>
                </a:cxn>
                <a:cxn ang="0">
                  <a:pos x="219" y="712"/>
                </a:cxn>
                <a:cxn ang="0">
                  <a:pos x="290" y="635"/>
                </a:cxn>
                <a:cxn ang="0">
                  <a:pos x="365" y="555"/>
                </a:cxn>
                <a:cxn ang="0">
                  <a:pos x="442" y="475"/>
                </a:cxn>
                <a:cxn ang="0">
                  <a:pos x="519" y="394"/>
                </a:cxn>
                <a:cxn ang="0">
                  <a:pos x="592" y="316"/>
                </a:cxn>
                <a:cxn ang="0">
                  <a:pos x="662" y="242"/>
                </a:cxn>
                <a:cxn ang="0">
                  <a:pos x="727" y="176"/>
                </a:cxn>
                <a:cxn ang="0">
                  <a:pos x="784" y="117"/>
                </a:cxn>
                <a:cxn ang="0">
                  <a:pos x="832" y="69"/>
                </a:cxn>
                <a:cxn ang="0">
                  <a:pos x="866" y="31"/>
                </a:cxn>
                <a:cxn ang="0">
                  <a:pos x="889" y="8"/>
                </a:cxn>
                <a:cxn ang="0">
                  <a:pos x="898" y="0"/>
                </a:cxn>
                <a:cxn ang="0">
                  <a:pos x="929" y="19"/>
                </a:cxn>
              </a:cxnLst>
              <a:rect l="0" t="0" r="r" b="b"/>
              <a:pathLst>
                <a:path w="929" h="960">
                  <a:moveTo>
                    <a:pt x="929" y="19"/>
                  </a:moveTo>
                  <a:lnTo>
                    <a:pt x="912" y="38"/>
                  </a:lnTo>
                  <a:lnTo>
                    <a:pt x="877" y="75"/>
                  </a:lnTo>
                  <a:lnTo>
                    <a:pt x="830" y="125"/>
                  </a:lnTo>
                  <a:lnTo>
                    <a:pt x="772" y="188"/>
                  </a:lnTo>
                  <a:lnTo>
                    <a:pt x="706" y="260"/>
                  </a:lnTo>
                  <a:lnTo>
                    <a:pt x="634" y="340"/>
                  </a:lnTo>
                  <a:lnTo>
                    <a:pt x="557" y="424"/>
                  </a:lnTo>
                  <a:lnTo>
                    <a:pt x="479" y="510"/>
                  </a:lnTo>
                  <a:lnTo>
                    <a:pt x="400" y="593"/>
                  </a:lnTo>
                  <a:lnTo>
                    <a:pt x="325" y="675"/>
                  </a:lnTo>
                  <a:lnTo>
                    <a:pt x="257" y="752"/>
                  </a:lnTo>
                  <a:lnTo>
                    <a:pt x="194" y="820"/>
                  </a:lnTo>
                  <a:lnTo>
                    <a:pt x="142" y="878"/>
                  </a:lnTo>
                  <a:lnTo>
                    <a:pt x="102" y="922"/>
                  </a:lnTo>
                  <a:lnTo>
                    <a:pt x="75" y="950"/>
                  </a:lnTo>
                  <a:lnTo>
                    <a:pt x="67" y="960"/>
                  </a:lnTo>
                  <a:lnTo>
                    <a:pt x="0" y="958"/>
                  </a:lnTo>
                  <a:lnTo>
                    <a:pt x="41" y="909"/>
                  </a:lnTo>
                  <a:lnTo>
                    <a:pt x="93" y="852"/>
                  </a:lnTo>
                  <a:lnTo>
                    <a:pt x="152" y="785"/>
                  </a:lnTo>
                  <a:lnTo>
                    <a:pt x="219" y="712"/>
                  </a:lnTo>
                  <a:lnTo>
                    <a:pt x="290" y="635"/>
                  </a:lnTo>
                  <a:lnTo>
                    <a:pt x="365" y="555"/>
                  </a:lnTo>
                  <a:lnTo>
                    <a:pt x="442" y="475"/>
                  </a:lnTo>
                  <a:lnTo>
                    <a:pt x="519" y="394"/>
                  </a:lnTo>
                  <a:lnTo>
                    <a:pt x="592" y="316"/>
                  </a:lnTo>
                  <a:lnTo>
                    <a:pt x="662" y="242"/>
                  </a:lnTo>
                  <a:lnTo>
                    <a:pt x="727" y="176"/>
                  </a:lnTo>
                  <a:lnTo>
                    <a:pt x="784" y="117"/>
                  </a:lnTo>
                  <a:lnTo>
                    <a:pt x="832" y="69"/>
                  </a:lnTo>
                  <a:lnTo>
                    <a:pt x="866" y="31"/>
                  </a:lnTo>
                  <a:lnTo>
                    <a:pt x="889" y="8"/>
                  </a:lnTo>
                  <a:lnTo>
                    <a:pt x="898" y="0"/>
                  </a:lnTo>
                  <a:lnTo>
                    <a:pt x="92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303" y="3341"/>
              <a:ext cx="507" cy="213"/>
            </a:xfrm>
            <a:custGeom>
              <a:avLst/>
              <a:gdLst/>
              <a:ahLst/>
              <a:cxnLst>
                <a:cxn ang="0">
                  <a:pos x="331" y="5"/>
                </a:cxn>
                <a:cxn ang="0">
                  <a:pos x="400" y="2"/>
                </a:cxn>
                <a:cxn ang="0">
                  <a:pos x="607" y="7"/>
                </a:cxn>
                <a:cxn ang="0">
                  <a:pos x="848" y="16"/>
                </a:cxn>
                <a:cxn ang="0">
                  <a:pos x="1000" y="30"/>
                </a:cxn>
                <a:cxn ang="0">
                  <a:pos x="1009" y="92"/>
                </a:cxn>
                <a:cxn ang="0">
                  <a:pos x="983" y="68"/>
                </a:cxn>
                <a:cxn ang="0">
                  <a:pos x="923" y="110"/>
                </a:cxn>
                <a:cxn ang="0">
                  <a:pos x="815" y="244"/>
                </a:cxn>
                <a:cxn ang="0">
                  <a:pos x="780" y="264"/>
                </a:cxn>
                <a:cxn ang="0">
                  <a:pos x="812" y="201"/>
                </a:cxn>
                <a:cxn ang="0">
                  <a:pos x="920" y="78"/>
                </a:cxn>
                <a:cxn ang="0">
                  <a:pos x="887" y="54"/>
                </a:cxn>
                <a:cxn ang="0">
                  <a:pos x="747" y="42"/>
                </a:cxn>
                <a:cxn ang="0">
                  <a:pos x="569" y="31"/>
                </a:cxn>
                <a:cxn ang="0">
                  <a:pos x="394" y="28"/>
                </a:cxn>
                <a:cxn ang="0">
                  <a:pos x="256" y="106"/>
                </a:cxn>
                <a:cxn ang="0">
                  <a:pos x="120" y="209"/>
                </a:cxn>
                <a:cxn ang="0">
                  <a:pos x="103" y="285"/>
                </a:cxn>
                <a:cxn ang="0">
                  <a:pos x="166" y="300"/>
                </a:cxn>
                <a:cxn ang="0">
                  <a:pos x="368" y="332"/>
                </a:cxn>
                <a:cxn ang="0">
                  <a:pos x="602" y="367"/>
                </a:cxn>
                <a:cxn ang="0">
                  <a:pos x="747" y="389"/>
                </a:cxn>
                <a:cxn ang="0">
                  <a:pos x="847" y="281"/>
                </a:cxn>
                <a:cxn ang="0">
                  <a:pos x="964" y="141"/>
                </a:cxn>
                <a:cxn ang="0">
                  <a:pos x="988" y="136"/>
                </a:cxn>
                <a:cxn ang="0">
                  <a:pos x="932" y="236"/>
                </a:cxn>
                <a:cxn ang="0">
                  <a:pos x="793" y="415"/>
                </a:cxn>
                <a:cxn ang="0">
                  <a:pos x="712" y="419"/>
                </a:cxn>
                <a:cxn ang="0">
                  <a:pos x="496" y="388"/>
                </a:cxn>
                <a:cxn ang="0">
                  <a:pos x="244" y="346"/>
                </a:cxn>
                <a:cxn ang="0">
                  <a:pos x="85" y="318"/>
                </a:cxn>
                <a:cxn ang="0">
                  <a:pos x="59" y="232"/>
                </a:cxn>
                <a:cxn ang="0">
                  <a:pos x="104" y="180"/>
                </a:cxn>
                <a:cxn ang="0">
                  <a:pos x="91" y="164"/>
                </a:cxn>
                <a:cxn ang="0">
                  <a:pos x="57" y="166"/>
                </a:cxn>
                <a:cxn ang="0">
                  <a:pos x="42" y="243"/>
                </a:cxn>
                <a:cxn ang="0">
                  <a:pos x="10" y="243"/>
                </a:cxn>
                <a:cxn ang="0">
                  <a:pos x="17" y="157"/>
                </a:cxn>
                <a:cxn ang="0">
                  <a:pos x="87" y="134"/>
                </a:cxn>
                <a:cxn ang="0">
                  <a:pos x="134" y="147"/>
                </a:cxn>
                <a:cxn ang="0">
                  <a:pos x="136" y="124"/>
                </a:cxn>
                <a:cxn ang="0">
                  <a:pos x="70" y="113"/>
                </a:cxn>
                <a:cxn ang="0">
                  <a:pos x="75" y="99"/>
                </a:cxn>
                <a:cxn ang="0">
                  <a:pos x="120" y="92"/>
                </a:cxn>
                <a:cxn ang="0">
                  <a:pos x="159" y="99"/>
                </a:cxn>
                <a:cxn ang="0">
                  <a:pos x="187" y="115"/>
                </a:cxn>
                <a:cxn ang="0">
                  <a:pos x="208" y="98"/>
                </a:cxn>
                <a:cxn ang="0">
                  <a:pos x="195" y="80"/>
                </a:cxn>
                <a:cxn ang="0">
                  <a:pos x="143" y="66"/>
                </a:cxn>
                <a:cxn ang="0">
                  <a:pos x="159" y="56"/>
                </a:cxn>
                <a:cxn ang="0">
                  <a:pos x="215" y="63"/>
                </a:cxn>
                <a:cxn ang="0">
                  <a:pos x="246" y="73"/>
                </a:cxn>
                <a:cxn ang="0">
                  <a:pos x="234" y="56"/>
                </a:cxn>
                <a:cxn ang="0">
                  <a:pos x="194" y="33"/>
                </a:cxn>
                <a:cxn ang="0">
                  <a:pos x="209" y="24"/>
                </a:cxn>
                <a:cxn ang="0">
                  <a:pos x="251" y="38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53" y="0"/>
                </a:cxn>
                <a:cxn ang="0">
                  <a:pos x="293" y="10"/>
                </a:cxn>
              </a:cxnLst>
              <a:rect l="0" t="0" r="r" b="b"/>
              <a:pathLst>
                <a:path w="1014" h="426">
                  <a:moveTo>
                    <a:pt x="307" y="21"/>
                  </a:moveTo>
                  <a:lnTo>
                    <a:pt x="316" y="16"/>
                  </a:lnTo>
                  <a:lnTo>
                    <a:pt x="323" y="10"/>
                  </a:lnTo>
                  <a:lnTo>
                    <a:pt x="331" y="5"/>
                  </a:lnTo>
                  <a:lnTo>
                    <a:pt x="338" y="0"/>
                  </a:lnTo>
                  <a:lnTo>
                    <a:pt x="345" y="0"/>
                  </a:lnTo>
                  <a:lnTo>
                    <a:pt x="366" y="0"/>
                  </a:lnTo>
                  <a:lnTo>
                    <a:pt x="400" y="2"/>
                  </a:lnTo>
                  <a:lnTo>
                    <a:pt x="442" y="2"/>
                  </a:lnTo>
                  <a:lnTo>
                    <a:pt x="492" y="3"/>
                  </a:lnTo>
                  <a:lnTo>
                    <a:pt x="548" y="5"/>
                  </a:lnTo>
                  <a:lnTo>
                    <a:pt x="607" y="7"/>
                  </a:lnTo>
                  <a:lnTo>
                    <a:pt x="670" y="9"/>
                  </a:lnTo>
                  <a:lnTo>
                    <a:pt x="731" y="10"/>
                  </a:lnTo>
                  <a:lnTo>
                    <a:pt x="793" y="12"/>
                  </a:lnTo>
                  <a:lnTo>
                    <a:pt x="848" y="16"/>
                  </a:lnTo>
                  <a:lnTo>
                    <a:pt x="899" y="19"/>
                  </a:lnTo>
                  <a:lnTo>
                    <a:pt x="943" y="21"/>
                  </a:lnTo>
                  <a:lnTo>
                    <a:pt x="978" y="24"/>
                  </a:lnTo>
                  <a:lnTo>
                    <a:pt x="1000" y="30"/>
                  </a:lnTo>
                  <a:lnTo>
                    <a:pt x="1011" y="33"/>
                  </a:lnTo>
                  <a:lnTo>
                    <a:pt x="1014" y="54"/>
                  </a:lnTo>
                  <a:lnTo>
                    <a:pt x="1014" y="73"/>
                  </a:lnTo>
                  <a:lnTo>
                    <a:pt x="1009" y="92"/>
                  </a:lnTo>
                  <a:lnTo>
                    <a:pt x="1000" y="110"/>
                  </a:lnTo>
                  <a:lnTo>
                    <a:pt x="993" y="99"/>
                  </a:lnTo>
                  <a:lnTo>
                    <a:pt x="988" y="84"/>
                  </a:lnTo>
                  <a:lnTo>
                    <a:pt x="983" y="68"/>
                  </a:lnTo>
                  <a:lnTo>
                    <a:pt x="981" y="61"/>
                  </a:lnTo>
                  <a:lnTo>
                    <a:pt x="969" y="68"/>
                  </a:lnTo>
                  <a:lnTo>
                    <a:pt x="950" y="85"/>
                  </a:lnTo>
                  <a:lnTo>
                    <a:pt x="923" y="110"/>
                  </a:lnTo>
                  <a:lnTo>
                    <a:pt x="894" y="141"/>
                  </a:lnTo>
                  <a:lnTo>
                    <a:pt x="864" y="176"/>
                  </a:lnTo>
                  <a:lnTo>
                    <a:pt x="838" y="211"/>
                  </a:lnTo>
                  <a:lnTo>
                    <a:pt x="815" y="244"/>
                  </a:lnTo>
                  <a:lnTo>
                    <a:pt x="799" y="271"/>
                  </a:lnTo>
                  <a:lnTo>
                    <a:pt x="793" y="271"/>
                  </a:lnTo>
                  <a:lnTo>
                    <a:pt x="787" y="267"/>
                  </a:lnTo>
                  <a:lnTo>
                    <a:pt x="780" y="264"/>
                  </a:lnTo>
                  <a:lnTo>
                    <a:pt x="775" y="260"/>
                  </a:lnTo>
                  <a:lnTo>
                    <a:pt x="779" y="248"/>
                  </a:lnTo>
                  <a:lnTo>
                    <a:pt x="791" y="227"/>
                  </a:lnTo>
                  <a:lnTo>
                    <a:pt x="812" y="201"/>
                  </a:lnTo>
                  <a:lnTo>
                    <a:pt x="836" y="169"/>
                  </a:lnTo>
                  <a:lnTo>
                    <a:pt x="864" y="138"/>
                  </a:lnTo>
                  <a:lnTo>
                    <a:pt x="894" y="106"/>
                  </a:lnTo>
                  <a:lnTo>
                    <a:pt x="920" y="78"/>
                  </a:lnTo>
                  <a:lnTo>
                    <a:pt x="943" y="58"/>
                  </a:lnTo>
                  <a:lnTo>
                    <a:pt x="930" y="58"/>
                  </a:lnTo>
                  <a:lnTo>
                    <a:pt x="911" y="56"/>
                  </a:lnTo>
                  <a:lnTo>
                    <a:pt x="887" y="54"/>
                  </a:lnTo>
                  <a:lnTo>
                    <a:pt x="857" y="51"/>
                  </a:lnTo>
                  <a:lnTo>
                    <a:pt x="824" y="49"/>
                  </a:lnTo>
                  <a:lnTo>
                    <a:pt x="787" y="45"/>
                  </a:lnTo>
                  <a:lnTo>
                    <a:pt x="747" y="42"/>
                  </a:lnTo>
                  <a:lnTo>
                    <a:pt x="705" y="38"/>
                  </a:lnTo>
                  <a:lnTo>
                    <a:pt x="660" y="37"/>
                  </a:lnTo>
                  <a:lnTo>
                    <a:pt x="614" y="33"/>
                  </a:lnTo>
                  <a:lnTo>
                    <a:pt x="569" y="31"/>
                  </a:lnTo>
                  <a:lnTo>
                    <a:pt x="524" y="30"/>
                  </a:lnTo>
                  <a:lnTo>
                    <a:pt x="478" y="28"/>
                  </a:lnTo>
                  <a:lnTo>
                    <a:pt x="435" y="28"/>
                  </a:lnTo>
                  <a:lnTo>
                    <a:pt x="394" y="28"/>
                  </a:lnTo>
                  <a:lnTo>
                    <a:pt x="356" y="30"/>
                  </a:lnTo>
                  <a:lnTo>
                    <a:pt x="325" y="56"/>
                  </a:lnTo>
                  <a:lnTo>
                    <a:pt x="291" y="82"/>
                  </a:lnTo>
                  <a:lnTo>
                    <a:pt x="256" y="106"/>
                  </a:lnTo>
                  <a:lnTo>
                    <a:pt x="223" y="133"/>
                  </a:lnTo>
                  <a:lnTo>
                    <a:pt x="188" y="159"/>
                  </a:lnTo>
                  <a:lnTo>
                    <a:pt x="153" y="183"/>
                  </a:lnTo>
                  <a:lnTo>
                    <a:pt x="120" y="209"/>
                  </a:lnTo>
                  <a:lnTo>
                    <a:pt x="89" y="236"/>
                  </a:lnTo>
                  <a:lnTo>
                    <a:pt x="89" y="251"/>
                  </a:lnTo>
                  <a:lnTo>
                    <a:pt x="96" y="271"/>
                  </a:lnTo>
                  <a:lnTo>
                    <a:pt x="103" y="285"/>
                  </a:lnTo>
                  <a:lnTo>
                    <a:pt x="106" y="292"/>
                  </a:lnTo>
                  <a:lnTo>
                    <a:pt x="113" y="293"/>
                  </a:lnTo>
                  <a:lnTo>
                    <a:pt x="134" y="295"/>
                  </a:lnTo>
                  <a:lnTo>
                    <a:pt x="166" y="300"/>
                  </a:lnTo>
                  <a:lnTo>
                    <a:pt x="208" y="307"/>
                  </a:lnTo>
                  <a:lnTo>
                    <a:pt x="256" y="314"/>
                  </a:lnTo>
                  <a:lnTo>
                    <a:pt x="311" y="323"/>
                  </a:lnTo>
                  <a:lnTo>
                    <a:pt x="368" y="332"/>
                  </a:lnTo>
                  <a:lnTo>
                    <a:pt x="429" y="340"/>
                  </a:lnTo>
                  <a:lnTo>
                    <a:pt x="489" y="349"/>
                  </a:lnTo>
                  <a:lnTo>
                    <a:pt x="548" y="358"/>
                  </a:lnTo>
                  <a:lnTo>
                    <a:pt x="602" y="367"/>
                  </a:lnTo>
                  <a:lnTo>
                    <a:pt x="651" y="374"/>
                  </a:lnTo>
                  <a:lnTo>
                    <a:pt x="693" y="381"/>
                  </a:lnTo>
                  <a:lnTo>
                    <a:pt x="724" y="386"/>
                  </a:lnTo>
                  <a:lnTo>
                    <a:pt x="747" y="389"/>
                  </a:lnTo>
                  <a:lnTo>
                    <a:pt x="754" y="391"/>
                  </a:lnTo>
                  <a:lnTo>
                    <a:pt x="780" y="360"/>
                  </a:lnTo>
                  <a:lnTo>
                    <a:pt x="812" y="323"/>
                  </a:lnTo>
                  <a:lnTo>
                    <a:pt x="847" y="281"/>
                  </a:lnTo>
                  <a:lnTo>
                    <a:pt x="882" y="239"/>
                  </a:lnTo>
                  <a:lnTo>
                    <a:pt x="915" y="199"/>
                  </a:lnTo>
                  <a:lnTo>
                    <a:pt x="943" y="166"/>
                  </a:lnTo>
                  <a:lnTo>
                    <a:pt x="964" y="141"/>
                  </a:lnTo>
                  <a:lnTo>
                    <a:pt x="976" y="129"/>
                  </a:lnTo>
                  <a:lnTo>
                    <a:pt x="979" y="131"/>
                  </a:lnTo>
                  <a:lnTo>
                    <a:pt x="985" y="133"/>
                  </a:lnTo>
                  <a:lnTo>
                    <a:pt x="988" y="136"/>
                  </a:lnTo>
                  <a:lnTo>
                    <a:pt x="992" y="140"/>
                  </a:lnTo>
                  <a:lnTo>
                    <a:pt x="985" y="155"/>
                  </a:lnTo>
                  <a:lnTo>
                    <a:pt x="964" y="188"/>
                  </a:lnTo>
                  <a:lnTo>
                    <a:pt x="932" y="236"/>
                  </a:lnTo>
                  <a:lnTo>
                    <a:pt x="894" y="288"/>
                  </a:lnTo>
                  <a:lnTo>
                    <a:pt x="855" y="339"/>
                  </a:lnTo>
                  <a:lnTo>
                    <a:pt x="820" y="384"/>
                  </a:lnTo>
                  <a:lnTo>
                    <a:pt x="793" y="415"/>
                  </a:lnTo>
                  <a:lnTo>
                    <a:pt x="777" y="426"/>
                  </a:lnTo>
                  <a:lnTo>
                    <a:pt x="768" y="426"/>
                  </a:lnTo>
                  <a:lnTo>
                    <a:pt x="747" y="424"/>
                  </a:lnTo>
                  <a:lnTo>
                    <a:pt x="712" y="419"/>
                  </a:lnTo>
                  <a:lnTo>
                    <a:pt x="669" y="414"/>
                  </a:lnTo>
                  <a:lnTo>
                    <a:pt x="616" y="405"/>
                  </a:lnTo>
                  <a:lnTo>
                    <a:pt x="557" y="396"/>
                  </a:lnTo>
                  <a:lnTo>
                    <a:pt x="496" y="388"/>
                  </a:lnTo>
                  <a:lnTo>
                    <a:pt x="431" y="377"/>
                  </a:lnTo>
                  <a:lnTo>
                    <a:pt x="366" y="367"/>
                  </a:lnTo>
                  <a:lnTo>
                    <a:pt x="302" y="356"/>
                  </a:lnTo>
                  <a:lnTo>
                    <a:pt x="244" y="346"/>
                  </a:lnTo>
                  <a:lnTo>
                    <a:pt x="190" y="337"/>
                  </a:lnTo>
                  <a:lnTo>
                    <a:pt x="145" y="328"/>
                  </a:lnTo>
                  <a:lnTo>
                    <a:pt x="110" y="323"/>
                  </a:lnTo>
                  <a:lnTo>
                    <a:pt x="85" y="318"/>
                  </a:lnTo>
                  <a:lnTo>
                    <a:pt x="75" y="314"/>
                  </a:lnTo>
                  <a:lnTo>
                    <a:pt x="64" y="288"/>
                  </a:lnTo>
                  <a:lnTo>
                    <a:pt x="57" y="260"/>
                  </a:lnTo>
                  <a:lnTo>
                    <a:pt x="59" y="232"/>
                  </a:lnTo>
                  <a:lnTo>
                    <a:pt x="70" y="206"/>
                  </a:lnTo>
                  <a:lnTo>
                    <a:pt x="80" y="194"/>
                  </a:lnTo>
                  <a:lnTo>
                    <a:pt x="92" y="187"/>
                  </a:lnTo>
                  <a:lnTo>
                    <a:pt x="104" y="180"/>
                  </a:lnTo>
                  <a:lnTo>
                    <a:pt x="113" y="168"/>
                  </a:lnTo>
                  <a:lnTo>
                    <a:pt x="106" y="166"/>
                  </a:lnTo>
                  <a:lnTo>
                    <a:pt x="99" y="166"/>
                  </a:lnTo>
                  <a:lnTo>
                    <a:pt x="91" y="164"/>
                  </a:lnTo>
                  <a:lnTo>
                    <a:pt x="82" y="164"/>
                  </a:lnTo>
                  <a:lnTo>
                    <a:pt x="73" y="164"/>
                  </a:lnTo>
                  <a:lnTo>
                    <a:pt x="64" y="164"/>
                  </a:lnTo>
                  <a:lnTo>
                    <a:pt x="57" y="166"/>
                  </a:lnTo>
                  <a:lnTo>
                    <a:pt x="50" y="169"/>
                  </a:lnTo>
                  <a:lnTo>
                    <a:pt x="29" y="197"/>
                  </a:lnTo>
                  <a:lnTo>
                    <a:pt x="31" y="222"/>
                  </a:lnTo>
                  <a:lnTo>
                    <a:pt x="42" y="243"/>
                  </a:lnTo>
                  <a:lnTo>
                    <a:pt x="49" y="260"/>
                  </a:lnTo>
                  <a:lnTo>
                    <a:pt x="35" y="255"/>
                  </a:lnTo>
                  <a:lnTo>
                    <a:pt x="22" y="250"/>
                  </a:lnTo>
                  <a:lnTo>
                    <a:pt x="10" y="243"/>
                  </a:lnTo>
                  <a:lnTo>
                    <a:pt x="1" y="230"/>
                  </a:lnTo>
                  <a:lnTo>
                    <a:pt x="0" y="201"/>
                  </a:lnTo>
                  <a:lnTo>
                    <a:pt x="5" y="176"/>
                  </a:lnTo>
                  <a:lnTo>
                    <a:pt x="17" y="157"/>
                  </a:lnTo>
                  <a:lnTo>
                    <a:pt x="33" y="145"/>
                  </a:lnTo>
                  <a:lnTo>
                    <a:pt x="50" y="138"/>
                  </a:lnTo>
                  <a:lnTo>
                    <a:pt x="70" y="134"/>
                  </a:lnTo>
                  <a:lnTo>
                    <a:pt x="87" y="134"/>
                  </a:lnTo>
                  <a:lnTo>
                    <a:pt x="101" y="140"/>
                  </a:lnTo>
                  <a:lnTo>
                    <a:pt x="113" y="141"/>
                  </a:lnTo>
                  <a:lnTo>
                    <a:pt x="124" y="143"/>
                  </a:lnTo>
                  <a:lnTo>
                    <a:pt x="134" y="147"/>
                  </a:lnTo>
                  <a:lnTo>
                    <a:pt x="146" y="150"/>
                  </a:lnTo>
                  <a:lnTo>
                    <a:pt x="160" y="134"/>
                  </a:lnTo>
                  <a:lnTo>
                    <a:pt x="150" y="127"/>
                  </a:lnTo>
                  <a:lnTo>
                    <a:pt x="136" y="124"/>
                  </a:lnTo>
                  <a:lnTo>
                    <a:pt x="118" y="120"/>
                  </a:lnTo>
                  <a:lnTo>
                    <a:pt x="101" y="117"/>
                  </a:lnTo>
                  <a:lnTo>
                    <a:pt x="84" y="115"/>
                  </a:lnTo>
                  <a:lnTo>
                    <a:pt x="70" y="113"/>
                  </a:lnTo>
                  <a:lnTo>
                    <a:pt x="59" y="112"/>
                  </a:lnTo>
                  <a:lnTo>
                    <a:pt x="56" y="110"/>
                  </a:lnTo>
                  <a:lnTo>
                    <a:pt x="64" y="103"/>
                  </a:lnTo>
                  <a:lnTo>
                    <a:pt x="75" y="99"/>
                  </a:lnTo>
                  <a:lnTo>
                    <a:pt x="85" y="96"/>
                  </a:lnTo>
                  <a:lnTo>
                    <a:pt x="98" y="92"/>
                  </a:lnTo>
                  <a:lnTo>
                    <a:pt x="108" y="92"/>
                  </a:lnTo>
                  <a:lnTo>
                    <a:pt x="120" y="92"/>
                  </a:lnTo>
                  <a:lnTo>
                    <a:pt x="132" y="94"/>
                  </a:lnTo>
                  <a:lnTo>
                    <a:pt x="143" y="96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5"/>
                  </a:lnTo>
                  <a:lnTo>
                    <a:pt x="173" y="110"/>
                  </a:lnTo>
                  <a:lnTo>
                    <a:pt x="180" y="113"/>
                  </a:lnTo>
                  <a:lnTo>
                    <a:pt x="187" y="115"/>
                  </a:lnTo>
                  <a:lnTo>
                    <a:pt x="192" y="112"/>
                  </a:lnTo>
                  <a:lnTo>
                    <a:pt x="199" y="105"/>
                  </a:lnTo>
                  <a:lnTo>
                    <a:pt x="202" y="101"/>
                  </a:lnTo>
                  <a:lnTo>
                    <a:pt x="208" y="98"/>
                  </a:lnTo>
                  <a:lnTo>
                    <a:pt x="211" y="96"/>
                  </a:lnTo>
                  <a:lnTo>
                    <a:pt x="215" y="92"/>
                  </a:lnTo>
                  <a:lnTo>
                    <a:pt x="206" y="85"/>
                  </a:lnTo>
                  <a:lnTo>
                    <a:pt x="195" y="80"/>
                  </a:lnTo>
                  <a:lnTo>
                    <a:pt x="181" y="77"/>
                  </a:lnTo>
                  <a:lnTo>
                    <a:pt x="167" y="71"/>
                  </a:lnTo>
                  <a:lnTo>
                    <a:pt x="155" y="68"/>
                  </a:lnTo>
                  <a:lnTo>
                    <a:pt x="143" y="66"/>
                  </a:lnTo>
                  <a:lnTo>
                    <a:pt x="136" y="63"/>
                  </a:lnTo>
                  <a:lnTo>
                    <a:pt x="132" y="61"/>
                  </a:lnTo>
                  <a:lnTo>
                    <a:pt x="145" y="58"/>
                  </a:lnTo>
                  <a:lnTo>
                    <a:pt x="159" y="56"/>
                  </a:lnTo>
                  <a:lnTo>
                    <a:pt x="173" y="54"/>
                  </a:lnTo>
                  <a:lnTo>
                    <a:pt x="187" y="56"/>
                  </a:lnTo>
                  <a:lnTo>
                    <a:pt x="201" y="59"/>
                  </a:lnTo>
                  <a:lnTo>
                    <a:pt x="215" y="63"/>
                  </a:lnTo>
                  <a:lnTo>
                    <a:pt x="227" y="70"/>
                  </a:lnTo>
                  <a:lnTo>
                    <a:pt x="237" y="77"/>
                  </a:lnTo>
                  <a:lnTo>
                    <a:pt x="241" y="75"/>
                  </a:lnTo>
                  <a:lnTo>
                    <a:pt x="246" y="73"/>
                  </a:lnTo>
                  <a:lnTo>
                    <a:pt x="249" y="71"/>
                  </a:lnTo>
                  <a:lnTo>
                    <a:pt x="249" y="66"/>
                  </a:lnTo>
                  <a:lnTo>
                    <a:pt x="242" y="61"/>
                  </a:lnTo>
                  <a:lnTo>
                    <a:pt x="234" y="56"/>
                  </a:lnTo>
                  <a:lnTo>
                    <a:pt x="223" y="51"/>
                  </a:lnTo>
                  <a:lnTo>
                    <a:pt x="213" y="44"/>
                  </a:lnTo>
                  <a:lnTo>
                    <a:pt x="202" y="38"/>
                  </a:lnTo>
                  <a:lnTo>
                    <a:pt x="194" y="33"/>
                  </a:lnTo>
                  <a:lnTo>
                    <a:pt x="188" y="28"/>
                  </a:lnTo>
                  <a:lnTo>
                    <a:pt x="187" y="24"/>
                  </a:lnTo>
                  <a:lnTo>
                    <a:pt x="199" y="23"/>
                  </a:lnTo>
                  <a:lnTo>
                    <a:pt x="209" y="24"/>
                  </a:lnTo>
                  <a:lnTo>
                    <a:pt x="220" y="26"/>
                  </a:lnTo>
                  <a:lnTo>
                    <a:pt x="232" y="30"/>
                  </a:lnTo>
                  <a:lnTo>
                    <a:pt x="241" y="33"/>
                  </a:lnTo>
                  <a:lnTo>
                    <a:pt x="251" y="38"/>
                  </a:lnTo>
                  <a:lnTo>
                    <a:pt x="262" y="44"/>
                  </a:lnTo>
                  <a:lnTo>
                    <a:pt x="270" y="49"/>
                  </a:lnTo>
                  <a:lnTo>
                    <a:pt x="274" y="47"/>
                  </a:lnTo>
                  <a:lnTo>
                    <a:pt x="277" y="45"/>
                  </a:lnTo>
                  <a:lnTo>
                    <a:pt x="281" y="42"/>
                  </a:lnTo>
                  <a:lnTo>
                    <a:pt x="284" y="38"/>
                  </a:lnTo>
                  <a:lnTo>
                    <a:pt x="281" y="31"/>
                  </a:lnTo>
                  <a:lnTo>
                    <a:pt x="269" y="24"/>
                  </a:lnTo>
                  <a:lnTo>
                    <a:pt x="255" y="16"/>
                  </a:lnTo>
                  <a:lnTo>
                    <a:pt x="246" y="5"/>
                  </a:lnTo>
                  <a:lnTo>
                    <a:pt x="248" y="2"/>
                  </a:lnTo>
                  <a:lnTo>
                    <a:pt x="253" y="0"/>
                  </a:lnTo>
                  <a:lnTo>
                    <a:pt x="262" y="0"/>
                  </a:lnTo>
                  <a:lnTo>
                    <a:pt x="272" y="2"/>
                  </a:lnTo>
                  <a:lnTo>
                    <a:pt x="283" y="7"/>
                  </a:lnTo>
                  <a:lnTo>
                    <a:pt x="293" y="10"/>
                  </a:lnTo>
                  <a:lnTo>
                    <a:pt x="302" y="16"/>
                  </a:lnTo>
                  <a:lnTo>
                    <a:pt x="30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366" y="3447"/>
              <a:ext cx="326" cy="4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1" y="0"/>
                </a:cxn>
                <a:cxn ang="0">
                  <a:pos x="60" y="0"/>
                </a:cxn>
                <a:cxn ang="0">
                  <a:pos x="81" y="0"/>
                </a:cxn>
                <a:cxn ang="0">
                  <a:pos x="107" y="0"/>
                </a:cxn>
                <a:cxn ang="0">
                  <a:pos x="135" y="2"/>
                </a:cxn>
                <a:cxn ang="0">
                  <a:pos x="165" y="2"/>
                </a:cxn>
                <a:cxn ang="0">
                  <a:pos x="194" y="2"/>
                </a:cxn>
                <a:cxn ang="0">
                  <a:pos x="226" y="3"/>
                </a:cxn>
                <a:cxn ang="0">
                  <a:pos x="257" y="3"/>
                </a:cxn>
                <a:cxn ang="0">
                  <a:pos x="289" y="5"/>
                </a:cxn>
                <a:cxn ang="0">
                  <a:pos x="317" y="7"/>
                </a:cxn>
                <a:cxn ang="0">
                  <a:pos x="344" y="9"/>
                </a:cxn>
                <a:cxn ang="0">
                  <a:pos x="369" y="10"/>
                </a:cxn>
                <a:cxn ang="0">
                  <a:pos x="390" y="12"/>
                </a:cxn>
                <a:cxn ang="0">
                  <a:pos x="407" y="14"/>
                </a:cxn>
                <a:cxn ang="0">
                  <a:pos x="420" y="17"/>
                </a:cxn>
                <a:cxn ang="0">
                  <a:pos x="475" y="33"/>
                </a:cxn>
                <a:cxn ang="0">
                  <a:pos x="523" y="47"/>
                </a:cxn>
                <a:cxn ang="0">
                  <a:pos x="563" y="56"/>
                </a:cxn>
                <a:cxn ang="0">
                  <a:pos x="596" y="63"/>
                </a:cxn>
                <a:cxn ang="0">
                  <a:pos x="620" y="70"/>
                </a:cxn>
                <a:cxn ang="0">
                  <a:pos x="638" y="73"/>
                </a:cxn>
                <a:cxn ang="0">
                  <a:pos x="650" y="75"/>
                </a:cxn>
                <a:cxn ang="0">
                  <a:pos x="654" y="79"/>
                </a:cxn>
                <a:cxn ang="0">
                  <a:pos x="636" y="85"/>
                </a:cxn>
                <a:cxn ang="0">
                  <a:pos x="612" y="87"/>
                </a:cxn>
                <a:cxn ang="0">
                  <a:pos x="578" y="85"/>
                </a:cxn>
                <a:cxn ang="0">
                  <a:pos x="540" y="80"/>
                </a:cxn>
                <a:cxn ang="0">
                  <a:pos x="502" y="73"/>
                </a:cxn>
                <a:cxn ang="0">
                  <a:pos x="463" y="65"/>
                </a:cxn>
                <a:cxn ang="0">
                  <a:pos x="428" y="58"/>
                </a:cxn>
                <a:cxn ang="0">
                  <a:pos x="399" y="52"/>
                </a:cxn>
                <a:cxn ang="0">
                  <a:pos x="395" y="52"/>
                </a:cxn>
                <a:cxn ang="0">
                  <a:pos x="383" y="51"/>
                </a:cxn>
                <a:cxn ang="0">
                  <a:pos x="365" y="51"/>
                </a:cxn>
                <a:cxn ang="0">
                  <a:pos x="341" y="49"/>
                </a:cxn>
                <a:cxn ang="0">
                  <a:pos x="313" y="47"/>
                </a:cxn>
                <a:cxn ang="0">
                  <a:pos x="282" y="45"/>
                </a:cxn>
                <a:cxn ang="0">
                  <a:pos x="247" y="42"/>
                </a:cxn>
                <a:cxn ang="0">
                  <a:pos x="212" y="40"/>
                </a:cxn>
                <a:cxn ang="0">
                  <a:pos x="177" y="38"/>
                </a:cxn>
                <a:cxn ang="0">
                  <a:pos x="140" y="35"/>
                </a:cxn>
                <a:cxn ang="0">
                  <a:pos x="107" y="33"/>
                </a:cxn>
                <a:cxn ang="0">
                  <a:pos x="77" y="31"/>
                </a:cxn>
                <a:cxn ang="0">
                  <a:pos x="49" y="30"/>
                </a:cxn>
                <a:cxn ang="0">
                  <a:pos x="27" y="28"/>
                </a:cxn>
                <a:cxn ang="0">
                  <a:pos x="11" y="26"/>
                </a:cxn>
                <a:cxn ang="0">
                  <a:pos x="0" y="24"/>
                </a:cxn>
                <a:cxn ang="0">
                  <a:pos x="27" y="0"/>
                </a:cxn>
              </a:cxnLst>
              <a:rect l="0" t="0" r="r" b="b"/>
              <a:pathLst>
                <a:path w="654" h="87">
                  <a:moveTo>
                    <a:pt x="27" y="0"/>
                  </a:moveTo>
                  <a:lnTo>
                    <a:pt x="41" y="0"/>
                  </a:lnTo>
                  <a:lnTo>
                    <a:pt x="60" y="0"/>
                  </a:lnTo>
                  <a:lnTo>
                    <a:pt x="81" y="0"/>
                  </a:lnTo>
                  <a:lnTo>
                    <a:pt x="107" y="0"/>
                  </a:lnTo>
                  <a:lnTo>
                    <a:pt x="135" y="2"/>
                  </a:lnTo>
                  <a:lnTo>
                    <a:pt x="165" y="2"/>
                  </a:lnTo>
                  <a:lnTo>
                    <a:pt x="194" y="2"/>
                  </a:lnTo>
                  <a:lnTo>
                    <a:pt x="226" y="3"/>
                  </a:lnTo>
                  <a:lnTo>
                    <a:pt x="257" y="3"/>
                  </a:lnTo>
                  <a:lnTo>
                    <a:pt x="289" y="5"/>
                  </a:lnTo>
                  <a:lnTo>
                    <a:pt x="317" y="7"/>
                  </a:lnTo>
                  <a:lnTo>
                    <a:pt x="344" y="9"/>
                  </a:lnTo>
                  <a:lnTo>
                    <a:pt x="369" y="10"/>
                  </a:lnTo>
                  <a:lnTo>
                    <a:pt x="390" y="12"/>
                  </a:lnTo>
                  <a:lnTo>
                    <a:pt x="407" y="14"/>
                  </a:lnTo>
                  <a:lnTo>
                    <a:pt x="420" y="17"/>
                  </a:lnTo>
                  <a:lnTo>
                    <a:pt x="475" y="33"/>
                  </a:lnTo>
                  <a:lnTo>
                    <a:pt x="523" y="47"/>
                  </a:lnTo>
                  <a:lnTo>
                    <a:pt x="563" y="56"/>
                  </a:lnTo>
                  <a:lnTo>
                    <a:pt x="596" y="63"/>
                  </a:lnTo>
                  <a:lnTo>
                    <a:pt x="620" y="70"/>
                  </a:lnTo>
                  <a:lnTo>
                    <a:pt x="638" y="73"/>
                  </a:lnTo>
                  <a:lnTo>
                    <a:pt x="650" y="75"/>
                  </a:lnTo>
                  <a:lnTo>
                    <a:pt x="654" y="79"/>
                  </a:lnTo>
                  <a:lnTo>
                    <a:pt x="636" y="85"/>
                  </a:lnTo>
                  <a:lnTo>
                    <a:pt x="612" y="87"/>
                  </a:lnTo>
                  <a:lnTo>
                    <a:pt x="578" y="85"/>
                  </a:lnTo>
                  <a:lnTo>
                    <a:pt x="540" y="80"/>
                  </a:lnTo>
                  <a:lnTo>
                    <a:pt x="502" y="73"/>
                  </a:lnTo>
                  <a:lnTo>
                    <a:pt x="463" y="65"/>
                  </a:lnTo>
                  <a:lnTo>
                    <a:pt x="428" y="58"/>
                  </a:lnTo>
                  <a:lnTo>
                    <a:pt x="399" y="52"/>
                  </a:lnTo>
                  <a:lnTo>
                    <a:pt x="395" y="52"/>
                  </a:lnTo>
                  <a:lnTo>
                    <a:pt x="383" y="51"/>
                  </a:lnTo>
                  <a:lnTo>
                    <a:pt x="365" y="51"/>
                  </a:lnTo>
                  <a:lnTo>
                    <a:pt x="341" y="49"/>
                  </a:lnTo>
                  <a:lnTo>
                    <a:pt x="313" y="47"/>
                  </a:lnTo>
                  <a:lnTo>
                    <a:pt x="282" y="45"/>
                  </a:lnTo>
                  <a:lnTo>
                    <a:pt x="247" y="42"/>
                  </a:lnTo>
                  <a:lnTo>
                    <a:pt x="212" y="40"/>
                  </a:lnTo>
                  <a:lnTo>
                    <a:pt x="177" y="38"/>
                  </a:lnTo>
                  <a:lnTo>
                    <a:pt x="140" y="35"/>
                  </a:lnTo>
                  <a:lnTo>
                    <a:pt x="107" y="33"/>
                  </a:lnTo>
                  <a:lnTo>
                    <a:pt x="77" y="31"/>
                  </a:lnTo>
                  <a:lnTo>
                    <a:pt x="49" y="30"/>
                  </a:lnTo>
                  <a:lnTo>
                    <a:pt x="27" y="28"/>
                  </a:lnTo>
                  <a:lnTo>
                    <a:pt x="11" y="26"/>
                  </a:lnTo>
                  <a:lnTo>
                    <a:pt x="0" y="2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839" y="3107"/>
              <a:ext cx="46" cy="51"/>
            </a:xfrm>
            <a:custGeom>
              <a:avLst/>
              <a:gdLst/>
              <a:ahLst/>
              <a:cxnLst>
                <a:cxn ang="0">
                  <a:pos x="75" y="89"/>
                </a:cxn>
                <a:cxn ang="0">
                  <a:pos x="58" y="86"/>
                </a:cxn>
                <a:cxn ang="0">
                  <a:pos x="42" y="79"/>
                </a:cxn>
                <a:cxn ang="0">
                  <a:pos x="33" y="68"/>
                </a:cxn>
                <a:cxn ang="0">
                  <a:pos x="30" y="54"/>
                </a:cxn>
                <a:cxn ang="0">
                  <a:pos x="33" y="40"/>
                </a:cxn>
                <a:cxn ang="0">
                  <a:pos x="42" y="30"/>
                </a:cxn>
                <a:cxn ang="0">
                  <a:pos x="58" y="23"/>
                </a:cxn>
                <a:cxn ang="0">
                  <a:pos x="75" y="19"/>
                </a:cxn>
                <a:cxn ang="0">
                  <a:pos x="78" y="19"/>
                </a:cxn>
                <a:cxn ang="0">
                  <a:pos x="84" y="21"/>
                </a:cxn>
                <a:cxn ang="0">
                  <a:pos x="89" y="21"/>
                </a:cxn>
                <a:cxn ang="0">
                  <a:pos x="92" y="23"/>
                </a:cxn>
                <a:cxn ang="0">
                  <a:pos x="85" y="14"/>
                </a:cxn>
                <a:cxn ang="0">
                  <a:pos x="75" y="5"/>
                </a:cxn>
                <a:cxn ang="0">
                  <a:pos x="63" y="2"/>
                </a:cxn>
                <a:cxn ang="0">
                  <a:pos x="51" y="0"/>
                </a:cxn>
                <a:cxn ang="0">
                  <a:pos x="31" y="3"/>
                </a:cxn>
                <a:cxn ang="0">
                  <a:pos x="16" y="14"/>
                </a:cxn>
                <a:cxn ang="0">
                  <a:pos x="3" y="31"/>
                </a:cxn>
                <a:cxn ang="0">
                  <a:pos x="0" y="51"/>
                </a:cxn>
                <a:cxn ang="0">
                  <a:pos x="3" y="70"/>
                </a:cxn>
                <a:cxn ang="0">
                  <a:pos x="16" y="86"/>
                </a:cxn>
                <a:cxn ang="0">
                  <a:pos x="31" y="98"/>
                </a:cxn>
                <a:cxn ang="0">
                  <a:pos x="51" y="101"/>
                </a:cxn>
                <a:cxn ang="0">
                  <a:pos x="59" y="99"/>
                </a:cxn>
                <a:cxn ang="0">
                  <a:pos x="68" y="98"/>
                </a:cxn>
                <a:cxn ang="0">
                  <a:pos x="77" y="92"/>
                </a:cxn>
                <a:cxn ang="0">
                  <a:pos x="84" y="87"/>
                </a:cxn>
                <a:cxn ang="0">
                  <a:pos x="82" y="87"/>
                </a:cxn>
                <a:cxn ang="0">
                  <a:pos x="80" y="87"/>
                </a:cxn>
                <a:cxn ang="0">
                  <a:pos x="77" y="89"/>
                </a:cxn>
                <a:cxn ang="0">
                  <a:pos x="75" y="89"/>
                </a:cxn>
              </a:cxnLst>
              <a:rect l="0" t="0" r="r" b="b"/>
              <a:pathLst>
                <a:path w="92" h="101">
                  <a:moveTo>
                    <a:pt x="75" y="89"/>
                  </a:moveTo>
                  <a:lnTo>
                    <a:pt x="58" y="86"/>
                  </a:lnTo>
                  <a:lnTo>
                    <a:pt x="42" y="79"/>
                  </a:lnTo>
                  <a:lnTo>
                    <a:pt x="33" y="68"/>
                  </a:lnTo>
                  <a:lnTo>
                    <a:pt x="30" y="54"/>
                  </a:lnTo>
                  <a:lnTo>
                    <a:pt x="33" y="40"/>
                  </a:lnTo>
                  <a:lnTo>
                    <a:pt x="42" y="30"/>
                  </a:lnTo>
                  <a:lnTo>
                    <a:pt x="58" y="23"/>
                  </a:lnTo>
                  <a:lnTo>
                    <a:pt x="75" y="19"/>
                  </a:lnTo>
                  <a:lnTo>
                    <a:pt x="78" y="19"/>
                  </a:lnTo>
                  <a:lnTo>
                    <a:pt x="84" y="21"/>
                  </a:lnTo>
                  <a:lnTo>
                    <a:pt x="89" y="21"/>
                  </a:lnTo>
                  <a:lnTo>
                    <a:pt x="92" y="23"/>
                  </a:lnTo>
                  <a:lnTo>
                    <a:pt x="85" y="14"/>
                  </a:lnTo>
                  <a:lnTo>
                    <a:pt x="75" y="5"/>
                  </a:lnTo>
                  <a:lnTo>
                    <a:pt x="63" y="2"/>
                  </a:lnTo>
                  <a:lnTo>
                    <a:pt x="51" y="0"/>
                  </a:lnTo>
                  <a:lnTo>
                    <a:pt x="31" y="3"/>
                  </a:lnTo>
                  <a:lnTo>
                    <a:pt x="16" y="14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3" y="70"/>
                  </a:lnTo>
                  <a:lnTo>
                    <a:pt x="16" y="86"/>
                  </a:lnTo>
                  <a:lnTo>
                    <a:pt x="31" y="98"/>
                  </a:lnTo>
                  <a:lnTo>
                    <a:pt x="51" y="101"/>
                  </a:lnTo>
                  <a:lnTo>
                    <a:pt x="59" y="99"/>
                  </a:lnTo>
                  <a:lnTo>
                    <a:pt x="68" y="98"/>
                  </a:lnTo>
                  <a:lnTo>
                    <a:pt x="77" y="92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0" y="87"/>
                  </a:lnTo>
                  <a:lnTo>
                    <a:pt x="77" y="89"/>
                  </a:lnTo>
                  <a:lnTo>
                    <a:pt x="7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343" y="2497"/>
              <a:ext cx="1380" cy="1215"/>
            </a:xfrm>
            <a:custGeom>
              <a:avLst/>
              <a:gdLst/>
              <a:ahLst/>
              <a:cxnLst>
                <a:cxn ang="0">
                  <a:pos x="2756" y="2265"/>
                </a:cxn>
                <a:cxn ang="0">
                  <a:pos x="2682" y="2103"/>
                </a:cxn>
                <a:cxn ang="0">
                  <a:pos x="2178" y="2276"/>
                </a:cxn>
                <a:cxn ang="0">
                  <a:pos x="2536" y="2059"/>
                </a:cxn>
                <a:cxn ang="0">
                  <a:pos x="2731" y="1354"/>
                </a:cxn>
                <a:cxn ang="0">
                  <a:pos x="2164" y="151"/>
                </a:cxn>
                <a:cxn ang="0">
                  <a:pos x="2298" y="498"/>
                </a:cxn>
                <a:cxn ang="0">
                  <a:pos x="2656" y="1382"/>
                </a:cxn>
                <a:cxn ang="0">
                  <a:pos x="2518" y="1663"/>
                </a:cxn>
                <a:cxn ang="0">
                  <a:pos x="2036" y="1829"/>
                </a:cxn>
                <a:cxn ang="0">
                  <a:pos x="1771" y="1650"/>
                </a:cxn>
                <a:cxn ang="0">
                  <a:pos x="2055" y="1712"/>
                </a:cxn>
                <a:cxn ang="0">
                  <a:pos x="1724" y="1600"/>
                </a:cxn>
                <a:cxn ang="0">
                  <a:pos x="2050" y="1605"/>
                </a:cxn>
                <a:cxn ang="0">
                  <a:pos x="2466" y="1114"/>
                </a:cxn>
                <a:cxn ang="0">
                  <a:pos x="2363" y="1043"/>
                </a:cxn>
                <a:cxn ang="0">
                  <a:pos x="2130" y="1509"/>
                </a:cxn>
                <a:cxn ang="0">
                  <a:pos x="1561" y="1273"/>
                </a:cxn>
                <a:cxn ang="0">
                  <a:pos x="1467" y="1202"/>
                </a:cxn>
                <a:cxn ang="0">
                  <a:pos x="1743" y="1055"/>
                </a:cxn>
                <a:cxn ang="0">
                  <a:pos x="2214" y="1242"/>
                </a:cxn>
                <a:cxn ang="0">
                  <a:pos x="2314" y="1198"/>
                </a:cxn>
                <a:cxn ang="0">
                  <a:pos x="1973" y="1048"/>
                </a:cxn>
                <a:cxn ang="0">
                  <a:pos x="1671" y="612"/>
                </a:cxn>
                <a:cxn ang="0">
                  <a:pos x="1671" y="908"/>
                </a:cxn>
                <a:cxn ang="0">
                  <a:pos x="1498" y="1062"/>
                </a:cxn>
                <a:cxn ang="0">
                  <a:pos x="1105" y="756"/>
                </a:cxn>
                <a:cxn ang="0">
                  <a:pos x="1002" y="732"/>
                </a:cxn>
                <a:cxn ang="0">
                  <a:pos x="1205" y="1081"/>
                </a:cxn>
                <a:cxn ang="0">
                  <a:pos x="1029" y="842"/>
                </a:cxn>
                <a:cxn ang="0">
                  <a:pos x="1065" y="615"/>
                </a:cxn>
                <a:cxn ang="0">
                  <a:pos x="1086" y="533"/>
                </a:cxn>
                <a:cxn ang="0">
                  <a:pos x="1032" y="509"/>
                </a:cxn>
                <a:cxn ang="0">
                  <a:pos x="1027" y="461"/>
                </a:cxn>
                <a:cxn ang="0">
                  <a:pos x="1243" y="528"/>
                </a:cxn>
                <a:cxn ang="0">
                  <a:pos x="1441" y="875"/>
                </a:cxn>
                <a:cxn ang="0">
                  <a:pos x="1514" y="893"/>
                </a:cxn>
                <a:cxn ang="0">
                  <a:pos x="1531" y="199"/>
                </a:cxn>
                <a:cxn ang="0">
                  <a:pos x="1252" y="437"/>
                </a:cxn>
                <a:cxn ang="0">
                  <a:pos x="1189" y="323"/>
                </a:cxn>
                <a:cxn ang="0">
                  <a:pos x="1016" y="419"/>
                </a:cxn>
                <a:cxn ang="0">
                  <a:pos x="929" y="716"/>
                </a:cxn>
                <a:cxn ang="0">
                  <a:pos x="342" y="870"/>
                </a:cxn>
                <a:cxn ang="0">
                  <a:pos x="833" y="1202"/>
                </a:cxn>
                <a:cxn ang="0">
                  <a:pos x="536" y="1233"/>
                </a:cxn>
                <a:cxn ang="0">
                  <a:pos x="805" y="1327"/>
                </a:cxn>
                <a:cxn ang="0">
                  <a:pos x="473" y="1128"/>
                </a:cxn>
                <a:cxn ang="0">
                  <a:pos x="824" y="1361"/>
                </a:cxn>
                <a:cxn ang="0">
                  <a:pos x="1193" y="1296"/>
                </a:cxn>
                <a:cxn ang="0">
                  <a:pos x="1291" y="1361"/>
                </a:cxn>
                <a:cxn ang="0">
                  <a:pos x="1390" y="1181"/>
                </a:cxn>
                <a:cxn ang="0">
                  <a:pos x="1593" y="1436"/>
                </a:cxn>
                <a:cxn ang="0">
                  <a:pos x="1582" y="1677"/>
                </a:cxn>
                <a:cxn ang="0">
                  <a:pos x="1327" y="1877"/>
                </a:cxn>
                <a:cxn ang="0">
                  <a:pos x="1926" y="1855"/>
                </a:cxn>
                <a:cxn ang="0">
                  <a:pos x="2497" y="1883"/>
                </a:cxn>
                <a:cxn ang="0">
                  <a:pos x="2204" y="2216"/>
                </a:cxn>
                <a:cxn ang="0">
                  <a:pos x="1518" y="2419"/>
                </a:cxn>
                <a:cxn ang="0">
                  <a:pos x="2082" y="2335"/>
                </a:cxn>
                <a:cxn ang="0">
                  <a:pos x="2647" y="2324"/>
                </a:cxn>
                <a:cxn ang="0">
                  <a:pos x="2274" y="2387"/>
                </a:cxn>
              </a:cxnLst>
              <a:rect l="0" t="0" r="r" b="b"/>
              <a:pathLst>
                <a:path w="2761" h="2431">
                  <a:moveTo>
                    <a:pt x="2314" y="2431"/>
                  </a:moveTo>
                  <a:lnTo>
                    <a:pt x="2340" y="2431"/>
                  </a:lnTo>
                  <a:lnTo>
                    <a:pt x="2366" y="2429"/>
                  </a:lnTo>
                  <a:lnTo>
                    <a:pt x="2392" y="2428"/>
                  </a:lnTo>
                  <a:lnTo>
                    <a:pt x="2419" y="2426"/>
                  </a:lnTo>
                  <a:lnTo>
                    <a:pt x="2445" y="2422"/>
                  </a:lnTo>
                  <a:lnTo>
                    <a:pt x="2469" y="2421"/>
                  </a:lnTo>
                  <a:lnTo>
                    <a:pt x="2494" y="2417"/>
                  </a:lnTo>
                  <a:lnTo>
                    <a:pt x="2518" y="2412"/>
                  </a:lnTo>
                  <a:lnTo>
                    <a:pt x="2541" y="2407"/>
                  </a:lnTo>
                  <a:lnTo>
                    <a:pt x="2565" y="2401"/>
                  </a:lnTo>
                  <a:lnTo>
                    <a:pt x="2588" y="2396"/>
                  </a:lnTo>
                  <a:lnTo>
                    <a:pt x="2611" y="2389"/>
                  </a:lnTo>
                  <a:lnTo>
                    <a:pt x="2632" y="2382"/>
                  </a:lnTo>
                  <a:lnTo>
                    <a:pt x="2653" y="2375"/>
                  </a:lnTo>
                  <a:lnTo>
                    <a:pt x="2674" y="2366"/>
                  </a:lnTo>
                  <a:lnTo>
                    <a:pt x="2694" y="2358"/>
                  </a:lnTo>
                  <a:lnTo>
                    <a:pt x="2724" y="2335"/>
                  </a:lnTo>
                  <a:lnTo>
                    <a:pt x="2743" y="2304"/>
                  </a:lnTo>
                  <a:lnTo>
                    <a:pt x="2756" y="2265"/>
                  </a:lnTo>
                  <a:lnTo>
                    <a:pt x="2761" y="2221"/>
                  </a:lnTo>
                  <a:lnTo>
                    <a:pt x="2761" y="2178"/>
                  </a:lnTo>
                  <a:lnTo>
                    <a:pt x="2752" y="2136"/>
                  </a:lnTo>
                  <a:lnTo>
                    <a:pt x="2740" y="2101"/>
                  </a:lnTo>
                  <a:lnTo>
                    <a:pt x="2722" y="2075"/>
                  </a:lnTo>
                  <a:lnTo>
                    <a:pt x="2714" y="2066"/>
                  </a:lnTo>
                  <a:lnTo>
                    <a:pt x="2701" y="2056"/>
                  </a:lnTo>
                  <a:lnTo>
                    <a:pt x="2686" y="2047"/>
                  </a:lnTo>
                  <a:lnTo>
                    <a:pt x="2668" y="2038"/>
                  </a:lnTo>
                  <a:lnTo>
                    <a:pt x="2651" y="2029"/>
                  </a:lnTo>
                  <a:lnTo>
                    <a:pt x="2630" y="2022"/>
                  </a:lnTo>
                  <a:lnTo>
                    <a:pt x="2609" y="2019"/>
                  </a:lnTo>
                  <a:lnTo>
                    <a:pt x="2588" y="2015"/>
                  </a:lnTo>
                  <a:lnTo>
                    <a:pt x="2607" y="2029"/>
                  </a:lnTo>
                  <a:lnTo>
                    <a:pt x="2625" y="2042"/>
                  </a:lnTo>
                  <a:lnTo>
                    <a:pt x="2640" y="2054"/>
                  </a:lnTo>
                  <a:lnTo>
                    <a:pt x="2653" y="2066"/>
                  </a:lnTo>
                  <a:lnTo>
                    <a:pt x="2663" y="2078"/>
                  </a:lnTo>
                  <a:lnTo>
                    <a:pt x="2674" y="2091"/>
                  </a:lnTo>
                  <a:lnTo>
                    <a:pt x="2682" y="2103"/>
                  </a:lnTo>
                  <a:lnTo>
                    <a:pt x="2691" y="2115"/>
                  </a:lnTo>
                  <a:lnTo>
                    <a:pt x="2694" y="2125"/>
                  </a:lnTo>
                  <a:lnTo>
                    <a:pt x="2698" y="2134"/>
                  </a:lnTo>
                  <a:lnTo>
                    <a:pt x="2698" y="2145"/>
                  </a:lnTo>
                  <a:lnTo>
                    <a:pt x="2694" y="2157"/>
                  </a:lnTo>
                  <a:lnTo>
                    <a:pt x="2689" y="2167"/>
                  </a:lnTo>
                  <a:lnTo>
                    <a:pt x="2679" y="2180"/>
                  </a:lnTo>
                  <a:lnTo>
                    <a:pt x="2661" y="2190"/>
                  </a:lnTo>
                  <a:lnTo>
                    <a:pt x="2640" y="2202"/>
                  </a:lnTo>
                  <a:lnTo>
                    <a:pt x="2611" y="2213"/>
                  </a:lnTo>
                  <a:lnTo>
                    <a:pt x="2576" y="2225"/>
                  </a:lnTo>
                  <a:lnTo>
                    <a:pt x="2530" y="2235"/>
                  </a:lnTo>
                  <a:lnTo>
                    <a:pt x="2476" y="2246"/>
                  </a:lnTo>
                  <a:lnTo>
                    <a:pt x="2412" y="2256"/>
                  </a:lnTo>
                  <a:lnTo>
                    <a:pt x="2338" y="2267"/>
                  </a:lnTo>
                  <a:lnTo>
                    <a:pt x="2251" y="2276"/>
                  </a:lnTo>
                  <a:lnTo>
                    <a:pt x="2153" y="2284"/>
                  </a:lnTo>
                  <a:lnTo>
                    <a:pt x="2162" y="2283"/>
                  </a:lnTo>
                  <a:lnTo>
                    <a:pt x="2169" y="2279"/>
                  </a:lnTo>
                  <a:lnTo>
                    <a:pt x="2178" y="2276"/>
                  </a:lnTo>
                  <a:lnTo>
                    <a:pt x="2186" y="2272"/>
                  </a:lnTo>
                  <a:lnTo>
                    <a:pt x="2193" y="2270"/>
                  </a:lnTo>
                  <a:lnTo>
                    <a:pt x="2202" y="2267"/>
                  </a:lnTo>
                  <a:lnTo>
                    <a:pt x="2209" y="2263"/>
                  </a:lnTo>
                  <a:lnTo>
                    <a:pt x="2218" y="2262"/>
                  </a:lnTo>
                  <a:lnTo>
                    <a:pt x="2240" y="2251"/>
                  </a:lnTo>
                  <a:lnTo>
                    <a:pt x="2263" y="2241"/>
                  </a:lnTo>
                  <a:lnTo>
                    <a:pt x="2286" y="2232"/>
                  </a:lnTo>
                  <a:lnTo>
                    <a:pt x="2309" y="2221"/>
                  </a:lnTo>
                  <a:lnTo>
                    <a:pt x="2333" y="2209"/>
                  </a:lnTo>
                  <a:lnTo>
                    <a:pt x="2356" y="2199"/>
                  </a:lnTo>
                  <a:lnTo>
                    <a:pt x="2378" y="2187"/>
                  </a:lnTo>
                  <a:lnTo>
                    <a:pt x="2401" y="2174"/>
                  </a:lnTo>
                  <a:lnTo>
                    <a:pt x="2424" y="2162"/>
                  </a:lnTo>
                  <a:lnTo>
                    <a:pt x="2445" y="2146"/>
                  </a:lnTo>
                  <a:lnTo>
                    <a:pt x="2466" y="2132"/>
                  </a:lnTo>
                  <a:lnTo>
                    <a:pt x="2485" y="2115"/>
                  </a:lnTo>
                  <a:lnTo>
                    <a:pt x="2502" y="2097"/>
                  </a:lnTo>
                  <a:lnTo>
                    <a:pt x="2520" y="2078"/>
                  </a:lnTo>
                  <a:lnTo>
                    <a:pt x="2536" y="2059"/>
                  </a:lnTo>
                  <a:lnTo>
                    <a:pt x="2550" y="2036"/>
                  </a:lnTo>
                  <a:lnTo>
                    <a:pt x="2557" y="2021"/>
                  </a:lnTo>
                  <a:lnTo>
                    <a:pt x="2567" y="1987"/>
                  </a:lnTo>
                  <a:lnTo>
                    <a:pt x="2581" y="1940"/>
                  </a:lnTo>
                  <a:lnTo>
                    <a:pt x="2595" y="1884"/>
                  </a:lnTo>
                  <a:lnTo>
                    <a:pt x="2609" y="1827"/>
                  </a:lnTo>
                  <a:lnTo>
                    <a:pt x="2621" y="1769"/>
                  </a:lnTo>
                  <a:lnTo>
                    <a:pt x="2628" y="1717"/>
                  </a:lnTo>
                  <a:lnTo>
                    <a:pt x="2628" y="1677"/>
                  </a:lnTo>
                  <a:lnTo>
                    <a:pt x="2646" y="1673"/>
                  </a:lnTo>
                  <a:lnTo>
                    <a:pt x="2663" y="1666"/>
                  </a:lnTo>
                  <a:lnTo>
                    <a:pt x="2679" y="1654"/>
                  </a:lnTo>
                  <a:lnTo>
                    <a:pt x="2694" y="1637"/>
                  </a:lnTo>
                  <a:lnTo>
                    <a:pt x="2708" y="1616"/>
                  </a:lnTo>
                  <a:lnTo>
                    <a:pt x="2721" y="1589"/>
                  </a:lnTo>
                  <a:lnTo>
                    <a:pt x="2729" y="1558"/>
                  </a:lnTo>
                  <a:lnTo>
                    <a:pt x="2735" y="1523"/>
                  </a:lnTo>
                  <a:lnTo>
                    <a:pt x="2738" y="1474"/>
                  </a:lnTo>
                  <a:lnTo>
                    <a:pt x="2736" y="1411"/>
                  </a:lnTo>
                  <a:lnTo>
                    <a:pt x="2731" y="1354"/>
                  </a:lnTo>
                  <a:lnTo>
                    <a:pt x="2724" y="1319"/>
                  </a:lnTo>
                  <a:lnTo>
                    <a:pt x="2712" y="1275"/>
                  </a:lnTo>
                  <a:lnTo>
                    <a:pt x="2686" y="1200"/>
                  </a:lnTo>
                  <a:lnTo>
                    <a:pt x="2649" y="1106"/>
                  </a:lnTo>
                  <a:lnTo>
                    <a:pt x="2607" y="999"/>
                  </a:lnTo>
                  <a:lnTo>
                    <a:pt x="2563" y="893"/>
                  </a:lnTo>
                  <a:lnTo>
                    <a:pt x="2522" y="795"/>
                  </a:lnTo>
                  <a:lnTo>
                    <a:pt x="2487" y="716"/>
                  </a:lnTo>
                  <a:lnTo>
                    <a:pt x="2462" y="666"/>
                  </a:lnTo>
                  <a:lnTo>
                    <a:pt x="2448" y="636"/>
                  </a:lnTo>
                  <a:lnTo>
                    <a:pt x="2419" y="584"/>
                  </a:lnTo>
                  <a:lnTo>
                    <a:pt x="2380" y="514"/>
                  </a:lnTo>
                  <a:lnTo>
                    <a:pt x="2338" y="439"/>
                  </a:lnTo>
                  <a:lnTo>
                    <a:pt x="2296" y="365"/>
                  </a:lnTo>
                  <a:lnTo>
                    <a:pt x="2260" y="303"/>
                  </a:lnTo>
                  <a:lnTo>
                    <a:pt x="2233" y="259"/>
                  </a:lnTo>
                  <a:lnTo>
                    <a:pt x="2225" y="241"/>
                  </a:lnTo>
                  <a:lnTo>
                    <a:pt x="2204" y="212"/>
                  </a:lnTo>
                  <a:lnTo>
                    <a:pt x="2185" y="182"/>
                  </a:lnTo>
                  <a:lnTo>
                    <a:pt x="2164" y="151"/>
                  </a:lnTo>
                  <a:lnTo>
                    <a:pt x="2143" y="119"/>
                  </a:lnTo>
                  <a:lnTo>
                    <a:pt x="2120" y="91"/>
                  </a:lnTo>
                  <a:lnTo>
                    <a:pt x="2096" y="63"/>
                  </a:lnTo>
                  <a:lnTo>
                    <a:pt x="2068" y="37"/>
                  </a:lnTo>
                  <a:lnTo>
                    <a:pt x="2038" y="14"/>
                  </a:lnTo>
                  <a:lnTo>
                    <a:pt x="2031" y="13"/>
                  </a:lnTo>
                  <a:lnTo>
                    <a:pt x="2017" y="7"/>
                  </a:lnTo>
                  <a:lnTo>
                    <a:pt x="1999" y="4"/>
                  </a:lnTo>
                  <a:lnTo>
                    <a:pt x="1987" y="0"/>
                  </a:lnTo>
                  <a:lnTo>
                    <a:pt x="1994" y="9"/>
                  </a:lnTo>
                  <a:lnTo>
                    <a:pt x="2015" y="37"/>
                  </a:lnTo>
                  <a:lnTo>
                    <a:pt x="2047" y="77"/>
                  </a:lnTo>
                  <a:lnTo>
                    <a:pt x="2085" y="130"/>
                  </a:lnTo>
                  <a:lnTo>
                    <a:pt x="2127" y="189"/>
                  </a:lnTo>
                  <a:lnTo>
                    <a:pt x="2171" y="254"/>
                  </a:lnTo>
                  <a:lnTo>
                    <a:pt x="2211" y="320"/>
                  </a:lnTo>
                  <a:lnTo>
                    <a:pt x="2246" y="385"/>
                  </a:lnTo>
                  <a:lnTo>
                    <a:pt x="2265" y="423"/>
                  </a:lnTo>
                  <a:lnTo>
                    <a:pt x="2281" y="460"/>
                  </a:lnTo>
                  <a:lnTo>
                    <a:pt x="2298" y="498"/>
                  </a:lnTo>
                  <a:lnTo>
                    <a:pt x="2314" y="536"/>
                  </a:lnTo>
                  <a:lnTo>
                    <a:pt x="2330" y="575"/>
                  </a:lnTo>
                  <a:lnTo>
                    <a:pt x="2345" y="613"/>
                  </a:lnTo>
                  <a:lnTo>
                    <a:pt x="2361" y="652"/>
                  </a:lnTo>
                  <a:lnTo>
                    <a:pt x="2377" y="688"/>
                  </a:lnTo>
                  <a:lnTo>
                    <a:pt x="2385" y="711"/>
                  </a:lnTo>
                  <a:lnTo>
                    <a:pt x="2399" y="743"/>
                  </a:lnTo>
                  <a:lnTo>
                    <a:pt x="2417" y="784"/>
                  </a:lnTo>
                  <a:lnTo>
                    <a:pt x="2438" y="832"/>
                  </a:lnTo>
                  <a:lnTo>
                    <a:pt x="2459" y="886"/>
                  </a:lnTo>
                  <a:lnTo>
                    <a:pt x="2483" y="943"/>
                  </a:lnTo>
                  <a:lnTo>
                    <a:pt x="2508" y="1003"/>
                  </a:lnTo>
                  <a:lnTo>
                    <a:pt x="2532" y="1064"/>
                  </a:lnTo>
                  <a:lnTo>
                    <a:pt x="2557" y="1123"/>
                  </a:lnTo>
                  <a:lnTo>
                    <a:pt x="2581" y="1181"/>
                  </a:lnTo>
                  <a:lnTo>
                    <a:pt x="2602" y="1235"/>
                  </a:lnTo>
                  <a:lnTo>
                    <a:pt x="2621" y="1284"/>
                  </a:lnTo>
                  <a:lnTo>
                    <a:pt x="2637" y="1326"/>
                  </a:lnTo>
                  <a:lnTo>
                    <a:pt x="2649" y="1357"/>
                  </a:lnTo>
                  <a:lnTo>
                    <a:pt x="2656" y="1382"/>
                  </a:lnTo>
                  <a:lnTo>
                    <a:pt x="2660" y="1392"/>
                  </a:lnTo>
                  <a:lnTo>
                    <a:pt x="2660" y="1399"/>
                  </a:lnTo>
                  <a:lnTo>
                    <a:pt x="2661" y="1420"/>
                  </a:lnTo>
                  <a:lnTo>
                    <a:pt x="2663" y="1448"/>
                  </a:lnTo>
                  <a:lnTo>
                    <a:pt x="2663" y="1483"/>
                  </a:lnTo>
                  <a:lnTo>
                    <a:pt x="2660" y="1518"/>
                  </a:lnTo>
                  <a:lnTo>
                    <a:pt x="2653" y="1553"/>
                  </a:lnTo>
                  <a:lnTo>
                    <a:pt x="2640" y="1582"/>
                  </a:lnTo>
                  <a:lnTo>
                    <a:pt x="2621" y="1602"/>
                  </a:lnTo>
                  <a:lnTo>
                    <a:pt x="2607" y="1610"/>
                  </a:lnTo>
                  <a:lnTo>
                    <a:pt x="2595" y="1616"/>
                  </a:lnTo>
                  <a:lnTo>
                    <a:pt x="2581" y="1621"/>
                  </a:lnTo>
                  <a:lnTo>
                    <a:pt x="2569" y="1626"/>
                  </a:lnTo>
                  <a:lnTo>
                    <a:pt x="2557" y="1628"/>
                  </a:lnTo>
                  <a:lnTo>
                    <a:pt x="2543" y="1631"/>
                  </a:lnTo>
                  <a:lnTo>
                    <a:pt x="2529" y="1631"/>
                  </a:lnTo>
                  <a:lnTo>
                    <a:pt x="2513" y="1631"/>
                  </a:lnTo>
                  <a:lnTo>
                    <a:pt x="2513" y="1644"/>
                  </a:lnTo>
                  <a:lnTo>
                    <a:pt x="2516" y="1654"/>
                  </a:lnTo>
                  <a:lnTo>
                    <a:pt x="2518" y="1663"/>
                  </a:lnTo>
                  <a:lnTo>
                    <a:pt x="2518" y="1673"/>
                  </a:lnTo>
                  <a:lnTo>
                    <a:pt x="2527" y="1682"/>
                  </a:lnTo>
                  <a:lnTo>
                    <a:pt x="2537" y="1684"/>
                  </a:lnTo>
                  <a:lnTo>
                    <a:pt x="2548" y="1687"/>
                  </a:lnTo>
                  <a:lnTo>
                    <a:pt x="2558" y="1691"/>
                  </a:lnTo>
                  <a:lnTo>
                    <a:pt x="2548" y="1825"/>
                  </a:lnTo>
                  <a:lnTo>
                    <a:pt x="2516" y="1825"/>
                  </a:lnTo>
                  <a:lnTo>
                    <a:pt x="2487" y="1827"/>
                  </a:lnTo>
                  <a:lnTo>
                    <a:pt x="2457" y="1832"/>
                  </a:lnTo>
                  <a:lnTo>
                    <a:pt x="2427" y="1837"/>
                  </a:lnTo>
                  <a:lnTo>
                    <a:pt x="2399" y="1844"/>
                  </a:lnTo>
                  <a:lnTo>
                    <a:pt x="2370" y="1851"/>
                  </a:lnTo>
                  <a:lnTo>
                    <a:pt x="2340" y="1857"/>
                  </a:lnTo>
                  <a:lnTo>
                    <a:pt x="2310" y="1862"/>
                  </a:lnTo>
                  <a:lnTo>
                    <a:pt x="2190" y="1860"/>
                  </a:lnTo>
                  <a:lnTo>
                    <a:pt x="2158" y="1855"/>
                  </a:lnTo>
                  <a:lnTo>
                    <a:pt x="2127" y="1850"/>
                  </a:lnTo>
                  <a:lnTo>
                    <a:pt x="2096" y="1844"/>
                  </a:lnTo>
                  <a:lnTo>
                    <a:pt x="2066" y="1837"/>
                  </a:lnTo>
                  <a:lnTo>
                    <a:pt x="2036" y="1829"/>
                  </a:lnTo>
                  <a:lnTo>
                    <a:pt x="2008" y="1818"/>
                  </a:lnTo>
                  <a:lnTo>
                    <a:pt x="1980" y="1806"/>
                  </a:lnTo>
                  <a:lnTo>
                    <a:pt x="1954" y="1790"/>
                  </a:lnTo>
                  <a:lnTo>
                    <a:pt x="1842" y="1726"/>
                  </a:lnTo>
                  <a:lnTo>
                    <a:pt x="1827" y="1713"/>
                  </a:lnTo>
                  <a:lnTo>
                    <a:pt x="1811" y="1703"/>
                  </a:lnTo>
                  <a:lnTo>
                    <a:pt x="1793" y="1694"/>
                  </a:lnTo>
                  <a:lnTo>
                    <a:pt x="1776" y="1685"/>
                  </a:lnTo>
                  <a:lnTo>
                    <a:pt x="1758" y="1677"/>
                  </a:lnTo>
                  <a:lnTo>
                    <a:pt x="1739" y="1670"/>
                  </a:lnTo>
                  <a:lnTo>
                    <a:pt x="1722" y="1663"/>
                  </a:lnTo>
                  <a:lnTo>
                    <a:pt x="1703" y="1656"/>
                  </a:lnTo>
                  <a:lnTo>
                    <a:pt x="1694" y="1652"/>
                  </a:lnTo>
                  <a:lnTo>
                    <a:pt x="1694" y="1645"/>
                  </a:lnTo>
                  <a:lnTo>
                    <a:pt x="1699" y="1638"/>
                  </a:lnTo>
                  <a:lnTo>
                    <a:pt x="1703" y="1631"/>
                  </a:lnTo>
                  <a:lnTo>
                    <a:pt x="1720" y="1637"/>
                  </a:lnTo>
                  <a:lnTo>
                    <a:pt x="1738" y="1640"/>
                  </a:lnTo>
                  <a:lnTo>
                    <a:pt x="1755" y="1645"/>
                  </a:lnTo>
                  <a:lnTo>
                    <a:pt x="1771" y="1650"/>
                  </a:lnTo>
                  <a:lnTo>
                    <a:pt x="1788" y="1656"/>
                  </a:lnTo>
                  <a:lnTo>
                    <a:pt x="1806" y="1661"/>
                  </a:lnTo>
                  <a:lnTo>
                    <a:pt x="1823" y="1668"/>
                  </a:lnTo>
                  <a:lnTo>
                    <a:pt x="1839" y="1673"/>
                  </a:lnTo>
                  <a:lnTo>
                    <a:pt x="1865" y="1691"/>
                  </a:lnTo>
                  <a:lnTo>
                    <a:pt x="1893" y="1705"/>
                  </a:lnTo>
                  <a:lnTo>
                    <a:pt x="1923" y="1717"/>
                  </a:lnTo>
                  <a:lnTo>
                    <a:pt x="1952" y="1727"/>
                  </a:lnTo>
                  <a:lnTo>
                    <a:pt x="1984" y="1734"/>
                  </a:lnTo>
                  <a:lnTo>
                    <a:pt x="2015" y="1740"/>
                  </a:lnTo>
                  <a:lnTo>
                    <a:pt x="2048" y="1741"/>
                  </a:lnTo>
                  <a:lnTo>
                    <a:pt x="2083" y="1741"/>
                  </a:lnTo>
                  <a:lnTo>
                    <a:pt x="2089" y="1733"/>
                  </a:lnTo>
                  <a:lnTo>
                    <a:pt x="2089" y="1719"/>
                  </a:lnTo>
                  <a:lnTo>
                    <a:pt x="2085" y="1703"/>
                  </a:lnTo>
                  <a:lnTo>
                    <a:pt x="2078" y="1692"/>
                  </a:lnTo>
                  <a:lnTo>
                    <a:pt x="2069" y="1689"/>
                  </a:lnTo>
                  <a:lnTo>
                    <a:pt x="2062" y="1694"/>
                  </a:lnTo>
                  <a:lnTo>
                    <a:pt x="2057" y="1701"/>
                  </a:lnTo>
                  <a:lnTo>
                    <a:pt x="2055" y="1712"/>
                  </a:lnTo>
                  <a:lnTo>
                    <a:pt x="2034" y="1710"/>
                  </a:lnTo>
                  <a:lnTo>
                    <a:pt x="2015" y="1706"/>
                  </a:lnTo>
                  <a:lnTo>
                    <a:pt x="1996" y="1701"/>
                  </a:lnTo>
                  <a:lnTo>
                    <a:pt x="1979" y="1694"/>
                  </a:lnTo>
                  <a:lnTo>
                    <a:pt x="1961" y="1687"/>
                  </a:lnTo>
                  <a:lnTo>
                    <a:pt x="1944" y="1678"/>
                  </a:lnTo>
                  <a:lnTo>
                    <a:pt x="1928" y="1668"/>
                  </a:lnTo>
                  <a:lnTo>
                    <a:pt x="1910" y="1659"/>
                  </a:lnTo>
                  <a:lnTo>
                    <a:pt x="1895" y="1649"/>
                  </a:lnTo>
                  <a:lnTo>
                    <a:pt x="1877" y="1640"/>
                  </a:lnTo>
                  <a:lnTo>
                    <a:pt x="1862" y="1630"/>
                  </a:lnTo>
                  <a:lnTo>
                    <a:pt x="1844" y="1623"/>
                  </a:lnTo>
                  <a:lnTo>
                    <a:pt x="1825" y="1614"/>
                  </a:lnTo>
                  <a:lnTo>
                    <a:pt x="1807" y="1609"/>
                  </a:lnTo>
                  <a:lnTo>
                    <a:pt x="1788" y="1605"/>
                  </a:lnTo>
                  <a:lnTo>
                    <a:pt x="1767" y="1602"/>
                  </a:lnTo>
                  <a:lnTo>
                    <a:pt x="1757" y="1600"/>
                  </a:lnTo>
                  <a:lnTo>
                    <a:pt x="1746" y="1598"/>
                  </a:lnTo>
                  <a:lnTo>
                    <a:pt x="1734" y="1600"/>
                  </a:lnTo>
                  <a:lnTo>
                    <a:pt x="1724" y="1600"/>
                  </a:lnTo>
                  <a:lnTo>
                    <a:pt x="1713" y="1598"/>
                  </a:lnTo>
                  <a:lnTo>
                    <a:pt x="1704" y="1596"/>
                  </a:lnTo>
                  <a:lnTo>
                    <a:pt x="1694" y="1593"/>
                  </a:lnTo>
                  <a:lnTo>
                    <a:pt x="1687" y="1584"/>
                  </a:lnTo>
                  <a:lnTo>
                    <a:pt x="1687" y="1567"/>
                  </a:lnTo>
                  <a:lnTo>
                    <a:pt x="1689" y="1549"/>
                  </a:lnTo>
                  <a:lnTo>
                    <a:pt x="1692" y="1534"/>
                  </a:lnTo>
                  <a:lnTo>
                    <a:pt x="1703" y="1521"/>
                  </a:lnTo>
                  <a:lnTo>
                    <a:pt x="1725" y="1535"/>
                  </a:lnTo>
                  <a:lnTo>
                    <a:pt x="1748" y="1546"/>
                  </a:lnTo>
                  <a:lnTo>
                    <a:pt x="1771" y="1556"/>
                  </a:lnTo>
                  <a:lnTo>
                    <a:pt x="1795" y="1567"/>
                  </a:lnTo>
                  <a:lnTo>
                    <a:pt x="1820" y="1575"/>
                  </a:lnTo>
                  <a:lnTo>
                    <a:pt x="1844" y="1582"/>
                  </a:lnTo>
                  <a:lnTo>
                    <a:pt x="1869" y="1589"/>
                  </a:lnTo>
                  <a:lnTo>
                    <a:pt x="1895" y="1596"/>
                  </a:lnTo>
                  <a:lnTo>
                    <a:pt x="1933" y="1602"/>
                  </a:lnTo>
                  <a:lnTo>
                    <a:pt x="1972" y="1603"/>
                  </a:lnTo>
                  <a:lnTo>
                    <a:pt x="2012" y="1605"/>
                  </a:lnTo>
                  <a:lnTo>
                    <a:pt x="2050" y="1605"/>
                  </a:lnTo>
                  <a:lnTo>
                    <a:pt x="2089" y="1603"/>
                  </a:lnTo>
                  <a:lnTo>
                    <a:pt x="2127" y="1600"/>
                  </a:lnTo>
                  <a:lnTo>
                    <a:pt x="2165" y="1595"/>
                  </a:lnTo>
                  <a:lnTo>
                    <a:pt x="2202" y="1588"/>
                  </a:lnTo>
                  <a:lnTo>
                    <a:pt x="2239" y="1577"/>
                  </a:lnTo>
                  <a:lnTo>
                    <a:pt x="2275" y="1565"/>
                  </a:lnTo>
                  <a:lnTo>
                    <a:pt x="2309" y="1551"/>
                  </a:lnTo>
                  <a:lnTo>
                    <a:pt x="2342" y="1534"/>
                  </a:lnTo>
                  <a:lnTo>
                    <a:pt x="2373" y="1514"/>
                  </a:lnTo>
                  <a:lnTo>
                    <a:pt x="2403" y="1492"/>
                  </a:lnTo>
                  <a:lnTo>
                    <a:pt x="2431" y="1467"/>
                  </a:lnTo>
                  <a:lnTo>
                    <a:pt x="2457" y="1439"/>
                  </a:lnTo>
                  <a:lnTo>
                    <a:pt x="2476" y="1404"/>
                  </a:lnTo>
                  <a:lnTo>
                    <a:pt x="2490" y="1364"/>
                  </a:lnTo>
                  <a:lnTo>
                    <a:pt x="2495" y="1322"/>
                  </a:lnTo>
                  <a:lnTo>
                    <a:pt x="2495" y="1279"/>
                  </a:lnTo>
                  <a:lnTo>
                    <a:pt x="2492" y="1237"/>
                  </a:lnTo>
                  <a:lnTo>
                    <a:pt x="2485" y="1193"/>
                  </a:lnTo>
                  <a:lnTo>
                    <a:pt x="2476" y="1153"/>
                  </a:lnTo>
                  <a:lnTo>
                    <a:pt x="2466" y="1114"/>
                  </a:lnTo>
                  <a:lnTo>
                    <a:pt x="2460" y="1097"/>
                  </a:lnTo>
                  <a:lnTo>
                    <a:pt x="2455" y="1081"/>
                  </a:lnTo>
                  <a:lnTo>
                    <a:pt x="2450" y="1066"/>
                  </a:lnTo>
                  <a:lnTo>
                    <a:pt x="2443" y="1052"/>
                  </a:lnTo>
                  <a:lnTo>
                    <a:pt x="2424" y="999"/>
                  </a:lnTo>
                  <a:lnTo>
                    <a:pt x="2405" y="947"/>
                  </a:lnTo>
                  <a:lnTo>
                    <a:pt x="2387" y="894"/>
                  </a:lnTo>
                  <a:lnTo>
                    <a:pt x="2370" y="842"/>
                  </a:lnTo>
                  <a:lnTo>
                    <a:pt x="2354" y="788"/>
                  </a:lnTo>
                  <a:lnTo>
                    <a:pt x="2340" y="734"/>
                  </a:lnTo>
                  <a:lnTo>
                    <a:pt x="2330" y="678"/>
                  </a:lnTo>
                  <a:lnTo>
                    <a:pt x="2321" y="622"/>
                  </a:lnTo>
                  <a:lnTo>
                    <a:pt x="2314" y="650"/>
                  </a:lnTo>
                  <a:lnTo>
                    <a:pt x="2310" y="716"/>
                  </a:lnTo>
                  <a:lnTo>
                    <a:pt x="2312" y="798"/>
                  </a:lnTo>
                  <a:lnTo>
                    <a:pt x="2321" y="870"/>
                  </a:lnTo>
                  <a:lnTo>
                    <a:pt x="2328" y="914"/>
                  </a:lnTo>
                  <a:lnTo>
                    <a:pt x="2338" y="957"/>
                  </a:lnTo>
                  <a:lnTo>
                    <a:pt x="2350" y="1001"/>
                  </a:lnTo>
                  <a:lnTo>
                    <a:pt x="2363" y="1043"/>
                  </a:lnTo>
                  <a:lnTo>
                    <a:pt x="2375" y="1085"/>
                  </a:lnTo>
                  <a:lnTo>
                    <a:pt x="2387" y="1128"/>
                  </a:lnTo>
                  <a:lnTo>
                    <a:pt x="2398" y="1172"/>
                  </a:lnTo>
                  <a:lnTo>
                    <a:pt x="2406" y="1216"/>
                  </a:lnTo>
                  <a:lnTo>
                    <a:pt x="2412" y="1261"/>
                  </a:lnTo>
                  <a:lnTo>
                    <a:pt x="2405" y="1326"/>
                  </a:lnTo>
                  <a:lnTo>
                    <a:pt x="2389" y="1387"/>
                  </a:lnTo>
                  <a:lnTo>
                    <a:pt x="2375" y="1425"/>
                  </a:lnTo>
                  <a:lnTo>
                    <a:pt x="2356" y="1441"/>
                  </a:lnTo>
                  <a:lnTo>
                    <a:pt x="2336" y="1455"/>
                  </a:lnTo>
                  <a:lnTo>
                    <a:pt x="2317" y="1465"/>
                  </a:lnTo>
                  <a:lnTo>
                    <a:pt x="2298" y="1476"/>
                  </a:lnTo>
                  <a:lnTo>
                    <a:pt x="2279" y="1485"/>
                  </a:lnTo>
                  <a:lnTo>
                    <a:pt x="2258" y="1492"/>
                  </a:lnTo>
                  <a:lnTo>
                    <a:pt x="2239" y="1497"/>
                  </a:lnTo>
                  <a:lnTo>
                    <a:pt x="2218" y="1500"/>
                  </a:lnTo>
                  <a:lnTo>
                    <a:pt x="2197" y="1504"/>
                  </a:lnTo>
                  <a:lnTo>
                    <a:pt x="2176" y="1507"/>
                  </a:lnTo>
                  <a:lnTo>
                    <a:pt x="2153" y="1509"/>
                  </a:lnTo>
                  <a:lnTo>
                    <a:pt x="2130" y="1509"/>
                  </a:lnTo>
                  <a:lnTo>
                    <a:pt x="2108" y="1509"/>
                  </a:lnTo>
                  <a:lnTo>
                    <a:pt x="2083" y="1509"/>
                  </a:lnTo>
                  <a:lnTo>
                    <a:pt x="2059" y="1509"/>
                  </a:lnTo>
                  <a:lnTo>
                    <a:pt x="2033" y="1509"/>
                  </a:lnTo>
                  <a:lnTo>
                    <a:pt x="2001" y="1507"/>
                  </a:lnTo>
                  <a:lnTo>
                    <a:pt x="1970" y="1506"/>
                  </a:lnTo>
                  <a:lnTo>
                    <a:pt x="1940" y="1500"/>
                  </a:lnTo>
                  <a:lnTo>
                    <a:pt x="1910" y="1495"/>
                  </a:lnTo>
                  <a:lnTo>
                    <a:pt x="1881" y="1488"/>
                  </a:lnTo>
                  <a:lnTo>
                    <a:pt x="1853" y="1481"/>
                  </a:lnTo>
                  <a:lnTo>
                    <a:pt x="1825" y="1472"/>
                  </a:lnTo>
                  <a:lnTo>
                    <a:pt x="1797" y="1464"/>
                  </a:lnTo>
                  <a:lnTo>
                    <a:pt x="1696" y="1417"/>
                  </a:lnTo>
                  <a:lnTo>
                    <a:pt x="1673" y="1401"/>
                  </a:lnTo>
                  <a:lnTo>
                    <a:pt x="1648" y="1385"/>
                  </a:lnTo>
                  <a:lnTo>
                    <a:pt x="1624" y="1366"/>
                  </a:lnTo>
                  <a:lnTo>
                    <a:pt x="1601" y="1347"/>
                  </a:lnTo>
                  <a:lnTo>
                    <a:pt x="1584" y="1326"/>
                  </a:lnTo>
                  <a:lnTo>
                    <a:pt x="1568" y="1301"/>
                  </a:lnTo>
                  <a:lnTo>
                    <a:pt x="1561" y="1273"/>
                  </a:lnTo>
                  <a:lnTo>
                    <a:pt x="1559" y="1244"/>
                  </a:lnTo>
                  <a:lnTo>
                    <a:pt x="1573" y="1226"/>
                  </a:lnTo>
                  <a:lnTo>
                    <a:pt x="1587" y="1210"/>
                  </a:lnTo>
                  <a:lnTo>
                    <a:pt x="1600" y="1193"/>
                  </a:lnTo>
                  <a:lnTo>
                    <a:pt x="1612" y="1176"/>
                  </a:lnTo>
                  <a:lnTo>
                    <a:pt x="1622" y="1158"/>
                  </a:lnTo>
                  <a:lnTo>
                    <a:pt x="1631" y="1139"/>
                  </a:lnTo>
                  <a:lnTo>
                    <a:pt x="1636" y="1118"/>
                  </a:lnTo>
                  <a:lnTo>
                    <a:pt x="1638" y="1095"/>
                  </a:lnTo>
                  <a:lnTo>
                    <a:pt x="1635" y="1097"/>
                  </a:lnTo>
                  <a:lnTo>
                    <a:pt x="1626" y="1107"/>
                  </a:lnTo>
                  <a:lnTo>
                    <a:pt x="1614" y="1125"/>
                  </a:lnTo>
                  <a:lnTo>
                    <a:pt x="1596" y="1148"/>
                  </a:lnTo>
                  <a:lnTo>
                    <a:pt x="1575" y="1172"/>
                  </a:lnTo>
                  <a:lnTo>
                    <a:pt x="1552" y="1195"/>
                  </a:lnTo>
                  <a:lnTo>
                    <a:pt x="1528" y="1216"/>
                  </a:lnTo>
                  <a:lnTo>
                    <a:pt x="1502" y="1230"/>
                  </a:lnTo>
                  <a:lnTo>
                    <a:pt x="1495" y="1224"/>
                  </a:lnTo>
                  <a:lnTo>
                    <a:pt x="1481" y="1214"/>
                  </a:lnTo>
                  <a:lnTo>
                    <a:pt x="1467" y="1202"/>
                  </a:lnTo>
                  <a:lnTo>
                    <a:pt x="1462" y="1191"/>
                  </a:lnTo>
                  <a:lnTo>
                    <a:pt x="1486" y="1170"/>
                  </a:lnTo>
                  <a:lnTo>
                    <a:pt x="1507" y="1146"/>
                  </a:lnTo>
                  <a:lnTo>
                    <a:pt x="1526" y="1118"/>
                  </a:lnTo>
                  <a:lnTo>
                    <a:pt x="1542" y="1090"/>
                  </a:lnTo>
                  <a:lnTo>
                    <a:pt x="1554" y="1060"/>
                  </a:lnTo>
                  <a:lnTo>
                    <a:pt x="1568" y="1031"/>
                  </a:lnTo>
                  <a:lnTo>
                    <a:pt x="1579" y="1001"/>
                  </a:lnTo>
                  <a:lnTo>
                    <a:pt x="1591" y="971"/>
                  </a:lnTo>
                  <a:lnTo>
                    <a:pt x="1600" y="978"/>
                  </a:lnTo>
                  <a:lnTo>
                    <a:pt x="1608" y="985"/>
                  </a:lnTo>
                  <a:lnTo>
                    <a:pt x="1615" y="994"/>
                  </a:lnTo>
                  <a:lnTo>
                    <a:pt x="1622" y="1004"/>
                  </a:lnTo>
                  <a:lnTo>
                    <a:pt x="1628" y="1013"/>
                  </a:lnTo>
                  <a:lnTo>
                    <a:pt x="1635" y="1022"/>
                  </a:lnTo>
                  <a:lnTo>
                    <a:pt x="1641" y="1031"/>
                  </a:lnTo>
                  <a:lnTo>
                    <a:pt x="1650" y="1038"/>
                  </a:lnTo>
                  <a:lnTo>
                    <a:pt x="1673" y="1043"/>
                  </a:lnTo>
                  <a:lnTo>
                    <a:pt x="1704" y="1048"/>
                  </a:lnTo>
                  <a:lnTo>
                    <a:pt x="1743" y="1055"/>
                  </a:lnTo>
                  <a:lnTo>
                    <a:pt x="1783" y="1064"/>
                  </a:lnTo>
                  <a:lnTo>
                    <a:pt x="1821" y="1071"/>
                  </a:lnTo>
                  <a:lnTo>
                    <a:pt x="1853" y="1078"/>
                  </a:lnTo>
                  <a:lnTo>
                    <a:pt x="1875" y="1081"/>
                  </a:lnTo>
                  <a:lnTo>
                    <a:pt x="1884" y="1083"/>
                  </a:lnTo>
                  <a:lnTo>
                    <a:pt x="1903" y="1088"/>
                  </a:lnTo>
                  <a:lnTo>
                    <a:pt x="1923" y="1093"/>
                  </a:lnTo>
                  <a:lnTo>
                    <a:pt x="1944" y="1097"/>
                  </a:lnTo>
                  <a:lnTo>
                    <a:pt x="1963" y="1102"/>
                  </a:lnTo>
                  <a:lnTo>
                    <a:pt x="1982" y="1107"/>
                  </a:lnTo>
                  <a:lnTo>
                    <a:pt x="2001" y="1114"/>
                  </a:lnTo>
                  <a:lnTo>
                    <a:pt x="2019" y="1121"/>
                  </a:lnTo>
                  <a:lnTo>
                    <a:pt x="2036" y="1132"/>
                  </a:lnTo>
                  <a:lnTo>
                    <a:pt x="2064" y="1146"/>
                  </a:lnTo>
                  <a:lnTo>
                    <a:pt x="2092" y="1158"/>
                  </a:lnTo>
                  <a:lnTo>
                    <a:pt x="2120" y="1170"/>
                  </a:lnTo>
                  <a:lnTo>
                    <a:pt x="2148" y="1184"/>
                  </a:lnTo>
                  <a:lnTo>
                    <a:pt x="2172" y="1200"/>
                  </a:lnTo>
                  <a:lnTo>
                    <a:pt x="2195" y="1217"/>
                  </a:lnTo>
                  <a:lnTo>
                    <a:pt x="2214" y="1242"/>
                  </a:lnTo>
                  <a:lnTo>
                    <a:pt x="2228" y="1270"/>
                  </a:lnTo>
                  <a:lnTo>
                    <a:pt x="2230" y="1286"/>
                  </a:lnTo>
                  <a:lnTo>
                    <a:pt x="2223" y="1300"/>
                  </a:lnTo>
                  <a:lnTo>
                    <a:pt x="2214" y="1313"/>
                  </a:lnTo>
                  <a:lnTo>
                    <a:pt x="2213" y="1327"/>
                  </a:lnTo>
                  <a:lnTo>
                    <a:pt x="2225" y="1331"/>
                  </a:lnTo>
                  <a:lnTo>
                    <a:pt x="2239" y="1326"/>
                  </a:lnTo>
                  <a:lnTo>
                    <a:pt x="2249" y="1317"/>
                  </a:lnTo>
                  <a:lnTo>
                    <a:pt x="2253" y="1310"/>
                  </a:lnTo>
                  <a:lnTo>
                    <a:pt x="2261" y="1286"/>
                  </a:lnTo>
                  <a:lnTo>
                    <a:pt x="2260" y="1259"/>
                  </a:lnTo>
                  <a:lnTo>
                    <a:pt x="2253" y="1233"/>
                  </a:lnTo>
                  <a:lnTo>
                    <a:pt x="2246" y="1210"/>
                  </a:lnTo>
                  <a:lnTo>
                    <a:pt x="2254" y="1210"/>
                  </a:lnTo>
                  <a:lnTo>
                    <a:pt x="2265" y="1209"/>
                  </a:lnTo>
                  <a:lnTo>
                    <a:pt x="2275" y="1207"/>
                  </a:lnTo>
                  <a:lnTo>
                    <a:pt x="2288" y="1205"/>
                  </a:lnTo>
                  <a:lnTo>
                    <a:pt x="2298" y="1203"/>
                  </a:lnTo>
                  <a:lnTo>
                    <a:pt x="2307" y="1202"/>
                  </a:lnTo>
                  <a:lnTo>
                    <a:pt x="2314" y="1198"/>
                  </a:lnTo>
                  <a:lnTo>
                    <a:pt x="2316" y="1195"/>
                  </a:lnTo>
                  <a:lnTo>
                    <a:pt x="2298" y="1186"/>
                  </a:lnTo>
                  <a:lnTo>
                    <a:pt x="2281" y="1179"/>
                  </a:lnTo>
                  <a:lnTo>
                    <a:pt x="2261" y="1174"/>
                  </a:lnTo>
                  <a:lnTo>
                    <a:pt x="2244" y="1169"/>
                  </a:lnTo>
                  <a:lnTo>
                    <a:pt x="2225" y="1163"/>
                  </a:lnTo>
                  <a:lnTo>
                    <a:pt x="2206" y="1158"/>
                  </a:lnTo>
                  <a:lnTo>
                    <a:pt x="2188" y="1151"/>
                  </a:lnTo>
                  <a:lnTo>
                    <a:pt x="2172" y="1142"/>
                  </a:lnTo>
                  <a:lnTo>
                    <a:pt x="2157" y="1132"/>
                  </a:lnTo>
                  <a:lnTo>
                    <a:pt x="2139" y="1120"/>
                  </a:lnTo>
                  <a:lnTo>
                    <a:pt x="2122" y="1111"/>
                  </a:lnTo>
                  <a:lnTo>
                    <a:pt x="2104" y="1100"/>
                  </a:lnTo>
                  <a:lnTo>
                    <a:pt x="2087" y="1092"/>
                  </a:lnTo>
                  <a:lnTo>
                    <a:pt x="2069" y="1083"/>
                  </a:lnTo>
                  <a:lnTo>
                    <a:pt x="2050" y="1074"/>
                  </a:lnTo>
                  <a:lnTo>
                    <a:pt x="2033" y="1067"/>
                  </a:lnTo>
                  <a:lnTo>
                    <a:pt x="2013" y="1060"/>
                  </a:lnTo>
                  <a:lnTo>
                    <a:pt x="1994" y="1053"/>
                  </a:lnTo>
                  <a:lnTo>
                    <a:pt x="1973" y="1048"/>
                  </a:lnTo>
                  <a:lnTo>
                    <a:pt x="1954" y="1043"/>
                  </a:lnTo>
                  <a:lnTo>
                    <a:pt x="1933" y="1039"/>
                  </a:lnTo>
                  <a:lnTo>
                    <a:pt x="1914" y="1034"/>
                  </a:lnTo>
                  <a:lnTo>
                    <a:pt x="1893" y="1031"/>
                  </a:lnTo>
                  <a:lnTo>
                    <a:pt x="1872" y="1029"/>
                  </a:lnTo>
                  <a:lnTo>
                    <a:pt x="1846" y="1015"/>
                  </a:lnTo>
                  <a:lnTo>
                    <a:pt x="1825" y="996"/>
                  </a:lnTo>
                  <a:lnTo>
                    <a:pt x="1806" y="975"/>
                  </a:lnTo>
                  <a:lnTo>
                    <a:pt x="1790" y="952"/>
                  </a:lnTo>
                  <a:lnTo>
                    <a:pt x="1776" y="928"/>
                  </a:lnTo>
                  <a:lnTo>
                    <a:pt x="1765" y="901"/>
                  </a:lnTo>
                  <a:lnTo>
                    <a:pt x="1755" y="875"/>
                  </a:lnTo>
                  <a:lnTo>
                    <a:pt x="1745" y="849"/>
                  </a:lnTo>
                  <a:lnTo>
                    <a:pt x="1736" y="821"/>
                  </a:lnTo>
                  <a:lnTo>
                    <a:pt x="1724" y="790"/>
                  </a:lnTo>
                  <a:lnTo>
                    <a:pt x="1713" y="755"/>
                  </a:lnTo>
                  <a:lnTo>
                    <a:pt x="1701" y="718"/>
                  </a:lnTo>
                  <a:lnTo>
                    <a:pt x="1690" y="680"/>
                  </a:lnTo>
                  <a:lnTo>
                    <a:pt x="1680" y="645"/>
                  </a:lnTo>
                  <a:lnTo>
                    <a:pt x="1671" y="612"/>
                  </a:lnTo>
                  <a:lnTo>
                    <a:pt x="1666" y="584"/>
                  </a:lnTo>
                  <a:lnTo>
                    <a:pt x="1657" y="489"/>
                  </a:lnTo>
                  <a:lnTo>
                    <a:pt x="1659" y="404"/>
                  </a:lnTo>
                  <a:lnTo>
                    <a:pt x="1664" y="339"/>
                  </a:lnTo>
                  <a:lnTo>
                    <a:pt x="1668" y="308"/>
                  </a:lnTo>
                  <a:lnTo>
                    <a:pt x="1657" y="323"/>
                  </a:lnTo>
                  <a:lnTo>
                    <a:pt x="1647" y="343"/>
                  </a:lnTo>
                  <a:lnTo>
                    <a:pt x="1635" y="362"/>
                  </a:lnTo>
                  <a:lnTo>
                    <a:pt x="1624" y="385"/>
                  </a:lnTo>
                  <a:lnTo>
                    <a:pt x="1615" y="409"/>
                  </a:lnTo>
                  <a:lnTo>
                    <a:pt x="1607" y="432"/>
                  </a:lnTo>
                  <a:lnTo>
                    <a:pt x="1601" y="456"/>
                  </a:lnTo>
                  <a:lnTo>
                    <a:pt x="1598" y="481"/>
                  </a:lnTo>
                  <a:lnTo>
                    <a:pt x="1608" y="664"/>
                  </a:lnTo>
                  <a:lnTo>
                    <a:pt x="1614" y="692"/>
                  </a:lnTo>
                  <a:lnTo>
                    <a:pt x="1622" y="730"/>
                  </a:lnTo>
                  <a:lnTo>
                    <a:pt x="1635" y="774"/>
                  </a:lnTo>
                  <a:lnTo>
                    <a:pt x="1645" y="821"/>
                  </a:lnTo>
                  <a:lnTo>
                    <a:pt x="1659" y="866"/>
                  </a:lnTo>
                  <a:lnTo>
                    <a:pt x="1671" y="908"/>
                  </a:lnTo>
                  <a:lnTo>
                    <a:pt x="1682" y="940"/>
                  </a:lnTo>
                  <a:lnTo>
                    <a:pt x="1692" y="961"/>
                  </a:lnTo>
                  <a:lnTo>
                    <a:pt x="1694" y="970"/>
                  </a:lnTo>
                  <a:lnTo>
                    <a:pt x="1694" y="978"/>
                  </a:lnTo>
                  <a:lnTo>
                    <a:pt x="1690" y="985"/>
                  </a:lnTo>
                  <a:lnTo>
                    <a:pt x="1687" y="987"/>
                  </a:lnTo>
                  <a:lnTo>
                    <a:pt x="1664" y="982"/>
                  </a:lnTo>
                  <a:lnTo>
                    <a:pt x="1647" y="971"/>
                  </a:lnTo>
                  <a:lnTo>
                    <a:pt x="1631" y="957"/>
                  </a:lnTo>
                  <a:lnTo>
                    <a:pt x="1617" y="942"/>
                  </a:lnTo>
                  <a:lnTo>
                    <a:pt x="1603" y="926"/>
                  </a:lnTo>
                  <a:lnTo>
                    <a:pt x="1589" y="914"/>
                  </a:lnTo>
                  <a:lnTo>
                    <a:pt x="1570" y="905"/>
                  </a:lnTo>
                  <a:lnTo>
                    <a:pt x="1547" y="905"/>
                  </a:lnTo>
                  <a:lnTo>
                    <a:pt x="1545" y="935"/>
                  </a:lnTo>
                  <a:lnTo>
                    <a:pt x="1540" y="963"/>
                  </a:lnTo>
                  <a:lnTo>
                    <a:pt x="1533" y="989"/>
                  </a:lnTo>
                  <a:lnTo>
                    <a:pt x="1524" y="1015"/>
                  </a:lnTo>
                  <a:lnTo>
                    <a:pt x="1512" y="1039"/>
                  </a:lnTo>
                  <a:lnTo>
                    <a:pt x="1498" y="1062"/>
                  </a:lnTo>
                  <a:lnTo>
                    <a:pt x="1483" y="1083"/>
                  </a:lnTo>
                  <a:lnTo>
                    <a:pt x="1463" y="1104"/>
                  </a:lnTo>
                  <a:lnTo>
                    <a:pt x="1455" y="1097"/>
                  </a:lnTo>
                  <a:lnTo>
                    <a:pt x="1439" y="1081"/>
                  </a:lnTo>
                  <a:lnTo>
                    <a:pt x="1416" y="1059"/>
                  </a:lnTo>
                  <a:lnTo>
                    <a:pt x="1392" y="1032"/>
                  </a:lnTo>
                  <a:lnTo>
                    <a:pt x="1367" y="1006"/>
                  </a:lnTo>
                  <a:lnTo>
                    <a:pt x="1346" y="985"/>
                  </a:lnTo>
                  <a:lnTo>
                    <a:pt x="1331" y="968"/>
                  </a:lnTo>
                  <a:lnTo>
                    <a:pt x="1325" y="963"/>
                  </a:lnTo>
                  <a:lnTo>
                    <a:pt x="1299" y="938"/>
                  </a:lnTo>
                  <a:lnTo>
                    <a:pt x="1271" y="919"/>
                  </a:lnTo>
                  <a:lnTo>
                    <a:pt x="1242" y="900"/>
                  </a:lnTo>
                  <a:lnTo>
                    <a:pt x="1212" y="880"/>
                  </a:lnTo>
                  <a:lnTo>
                    <a:pt x="1182" y="860"/>
                  </a:lnTo>
                  <a:lnTo>
                    <a:pt x="1154" y="837"/>
                  </a:lnTo>
                  <a:lnTo>
                    <a:pt x="1132" y="811"/>
                  </a:lnTo>
                  <a:lnTo>
                    <a:pt x="1112" y="779"/>
                  </a:lnTo>
                  <a:lnTo>
                    <a:pt x="1111" y="767"/>
                  </a:lnTo>
                  <a:lnTo>
                    <a:pt x="1105" y="756"/>
                  </a:lnTo>
                  <a:lnTo>
                    <a:pt x="1102" y="744"/>
                  </a:lnTo>
                  <a:lnTo>
                    <a:pt x="1102" y="734"/>
                  </a:lnTo>
                  <a:lnTo>
                    <a:pt x="1109" y="734"/>
                  </a:lnTo>
                  <a:lnTo>
                    <a:pt x="1114" y="734"/>
                  </a:lnTo>
                  <a:lnTo>
                    <a:pt x="1119" y="732"/>
                  </a:lnTo>
                  <a:lnTo>
                    <a:pt x="1123" y="729"/>
                  </a:lnTo>
                  <a:lnTo>
                    <a:pt x="1123" y="722"/>
                  </a:lnTo>
                  <a:lnTo>
                    <a:pt x="1121" y="716"/>
                  </a:lnTo>
                  <a:lnTo>
                    <a:pt x="1118" y="711"/>
                  </a:lnTo>
                  <a:lnTo>
                    <a:pt x="1111" y="708"/>
                  </a:lnTo>
                  <a:lnTo>
                    <a:pt x="1095" y="706"/>
                  </a:lnTo>
                  <a:lnTo>
                    <a:pt x="1081" y="704"/>
                  </a:lnTo>
                  <a:lnTo>
                    <a:pt x="1065" y="704"/>
                  </a:lnTo>
                  <a:lnTo>
                    <a:pt x="1050" y="704"/>
                  </a:lnTo>
                  <a:lnTo>
                    <a:pt x="1034" y="704"/>
                  </a:lnTo>
                  <a:lnTo>
                    <a:pt x="1018" y="708"/>
                  </a:lnTo>
                  <a:lnTo>
                    <a:pt x="1004" y="711"/>
                  </a:lnTo>
                  <a:lnTo>
                    <a:pt x="988" y="718"/>
                  </a:lnTo>
                  <a:lnTo>
                    <a:pt x="995" y="727"/>
                  </a:lnTo>
                  <a:lnTo>
                    <a:pt x="1002" y="732"/>
                  </a:lnTo>
                  <a:lnTo>
                    <a:pt x="1011" y="734"/>
                  </a:lnTo>
                  <a:lnTo>
                    <a:pt x="1022" y="732"/>
                  </a:lnTo>
                  <a:lnTo>
                    <a:pt x="1034" y="730"/>
                  </a:lnTo>
                  <a:lnTo>
                    <a:pt x="1044" y="729"/>
                  </a:lnTo>
                  <a:lnTo>
                    <a:pt x="1055" y="729"/>
                  </a:lnTo>
                  <a:lnTo>
                    <a:pt x="1065" y="732"/>
                  </a:lnTo>
                  <a:lnTo>
                    <a:pt x="1062" y="755"/>
                  </a:lnTo>
                  <a:lnTo>
                    <a:pt x="1063" y="776"/>
                  </a:lnTo>
                  <a:lnTo>
                    <a:pt x="1067" y="797"/>
                  </a:lnTo>
                  <a:lnTo>
                    <a:pt x="1070" y="818"/>
                  </a:lnTo>
                  <a:lnTo>
                    <a:pt x="1079" y="835"/>
                  </a:lnTo>
                  <a:lnTo>
                    <a:pt x="1090" y="853"/>
                  </a:lnTo>
                  <a:lnTo>
                    <a:pt x="1102" y="868"/>
                  </a:lnTo>
                  <a:lnTo>
                    <a:pt x="1116" y="884"/>
                  </a:lnTo>
                  <a:lnTo>
                    <a:pt x="1130" y="898"/>
                  </a:lnTo>
                  <a:lnTo>
                    <a:pt x="1146" y="910"/>
                  </a:lnTo>
                  <a:lnTo>
                    <a:pt x="1163" y="921"/>
                  </a:lnTo>
                  <a:lnTo>
                    <a:pt x="1182" y="929"/>
                  </a:lnTo>
                  <a:lnTo>
                    <a:pt x="1201" y="978"/>
                  </a:lnTo>
                  <a:lnTo>
                    <a:pt x="1205" y="1081"/>
                  </a:lnTo>
                  <a:lnTo>
                    <a:pt x="1200" y="1183"/>
                  </a:lnTo>
                  <a:lnTo>
                    <a:pt x="1196" y="1228"/>
                  </a:lnTo>
                  <a:lnTo>
                    <a:pt x="1177" y="1207"/>
                  </a:lnTo>
                  <a:lnTo>
                    <a:pt x="1160" y="1186"/>
                  </a:lnTo>
                  <a:lnTo>
                    <a:pt x="1142" y="1165"/>
                  </a:lnTo>
                  <a:lnTo>
                    <a:pt x="1123" y="1146"/>
                  </a:lnTo>
                  <a:lnTo>
                    <a:pt x="1100" y="1130"/>
                  </a:lnTo>
                  <a:lnTo>
                    <a:pt x="1074" y="1120"/>
                  </a:lnTo>
                  <a:lnTo>
                    <a:pt x="1044" y="1116"/>
                  </a:lnTo>
                  <a:lnTo>
                    <a:pt x="1008" y="1120"/>
                  </a:lnTo>
                  <a:lnTo>
                    <a:pt x="997" y="1125"/>
                  </a:lnTo>
                  <a:lnTo>
                    <a:pt x="987" y="1130"/>
                  </a:lnTo>
                  <a:lnTo>
                    <a:pt x="976" y="1137"/>
                  </a:lnTo>
                  <a:lnTo>
                    <a:pt x="967" y="1139"/>
                  </a:lnTo>
                  <a:lnTo>
                    <a:pt x="976" y="1097"/>
                  </a:lnTo>
                  <a:lnTo>
                    <a:pt x="985" y="1048"/>
                  </a:lnTo>
                  <a:lnTo>
                    <a:pt x="997" y="994"/>
                  </a:lnTo>
                  <a:lnTo>
                    <a:pt x="1008" y="938"/>
                  </a:lnTo>
                  <a:lnTo>
                    <a:pt x="1018" y="886"/>
                  </a:lnTo>
                  <a:lnTo>
                    <a:pt x="1029" y="842"/>
                  </a:lnTo>
                  <a:lnTo>
                    <a:pt x="1037" y="811"/>
                  </a:lnTo>
                  <a:lnTo>
                    <a:pt x="1043" y="795"/>
                  </a:lnTo>
                  <a:lnTo>
                    <a:pt x="1046" y="779"/>
                  </a:lnTo>
                  <a:lnTo>
                    <a:pt x="1044" y="769"/>
                  </a:lnTo>
                  <a:lnTo>
                    <a:pt x="1037" y="762"/>
                  </a:lnTo>
                  <a:lnTo>
                    <a:pt x="1027" y="758"/>
                  </a:lnTo>
                  <a:lnTo>
                    <a:pt x="1015" y="756"/>
                  </a:lnTo>
                  <a:lnTo>
                    <a:pt x="1002" y="755"/>
                  </a:lnTo>
                  <a:lnTo>
                    <a:pt x="990" y="751"/>
                  </a:lnTo>
                  <a:lnTo>
                    <a:pt x="980" y="746"/>
                  </a:lnTo>
                  <a:lnTo>
                    <a:pt x="967" y="732"/>
                  </a:lnTo>
                  <a:lnTo>
                    <a:pt x="962" y="715"/>
                  </a:lnTo>
                  <a:lnTo>
                    <a:pt x="962" y="695"/>
                  </a:lnTo>
                  <a:lnTo>
                    <a:pt x="964" y="676"/>
                  </a:lnTo>
                  <a:lnTo>
                    <a:pt x="974" y="657"/>
                  </a:lnTo>
                  <a:lnTo>
                    <a:pt x="988" y="643"/>
                  </a:lnTo>
                  <a:lnTo>
                    <a:pt x="1006" y="633"/>
                  </a:lnTo>
                  <a:lnTo>
                    <a:pt x="1025" y="624"/>
                  </a:lnTo>
                  <a:lnTo>
                    <a:pt x="1044" y="619"/>
                  </a:lnTo>
                  <a:lnTo>
                    <a:pt x="1065" y="615"/>
                  </a:lnTo>
                  <a:lnTo>
                    <a:pt x="1084" y="613"/>
                  </a:lnTo>
                  <a:lnTo>
                    <a:pt x="1105" y="613"/>
                  </a:lnTo>
                  <a:lnTo>
                    <a:pt x="1105" y="598"/>
                  </a:lnTo>
                  <a:lnTo>
                    <a:pt x="1093" y="592"/>
                  </a:lnTo>
                  <a:lnTo>
                    <a:pt x="1081" y="589"/>
                  </a:lnTo>
                  <a:lnTo>
                    <a:pt x="1067" y="587"/>
                  </a:lnTo>
                  <a:lnTo>
                    <a:pt x="1053" y="587"/>
                  </a:lnTo>
                  <a:lnTo>
                    <a:pt x="1039" y="589"/>
                  </a:lnTo>
                  <a:lnTo>
                    <a:pt x="1025" y="589"/>
                  </a:lnTo>
                  <a:lnTo>
                    <a:pt x="1011" y="591"/>
                  </a:lnTo>
                  <a:lnTo>
                    <a:pt x="999" y="592"/>
                  </a:lnTo>
                  <a:lnTo>
                    <a:pt x="1009" y="580"/>
                  </a:lnTo>
                  <a:lnTo>
                    <a:pt x="1018" y="566"/>
                  </a:lnTo>
                  <a:lnTo>
                    <a:pt x="1027" y="554"/>
                  </a:lnTo>
                  <a:lnTo>
                    <a:pt x="1039" y="543"/>
                  </a:lnTo>
                  <a:lnTo>
                    <a:pt x="1048" y="542"/>
                  </a:lnTo>
                  <a:lnTo>
                    <a:pt x="1058" y="538"/>
                  </a:lnTo>
                  <a:lnTo>
                    <a:pt x="1067" y="536"/>
                  </a:lnTo>
                  <a:lnTo>
                    <a:pt x="1077" y="535"/>
                  </a:lnTo>
                  <a:lnTo>
                    <a:pt x="1086" y="533"/>
                  </a:lnTo>
                  <a:lnTo>
                    <a:pt x="1097" y="533"/>
                  </a:lnTo>
                  <a:lnTo>
                    <a:pt x="1105" y="535"/>
                  </a:lnTo>
                  <a:lnTo>
                    <a:pt x="1116" y="536"/>
                  </a:lnTo>
                  <a:lnTo>
                    <a:pt x="1123" y="540"/>
                  </a:lnTo>
                  <a:lnTo>
                    <a:pt x="1128" y="543"/>
                  </a:lnTo>
                  <a:lnTo>
                    <a:pt x="1135" y="545"/>
                  </a:lnTo>
                  <a:lnTo>
                    <a:pt x="1140" y="540"/>
                  </a:lnTo>
                  <a:lnTo>
                    <a:pt x="1140" y="536"/>
                  </a:lnTo>
                  <a:lnTo>
                    <a:pt x="1139" y="533"/>
                  </a:lnTo>
                  <a:lnTo>
                    <a:pt x="1137" y="530"/>
                  </a:lnTo>
                  <a:lnTo>
                    <a:pt x="1135" y="526"/>
                  </a:lnTo>
                  <a:lnTo>
                    <a:pt x="1123" y="519"/>
                  </a:lnTo>
                  <a:lnTo>
                    <a:pt x="1111" y="516"/>
                  </a:lnTo>
                  <a:lnTo>
                    <a:pt x="1097" y="514"/>
                  </a:lnTo>
                  <a:lnTo>
                    <a:pt x="1083" y="512"/>
                  </a:lnTo>
                  <a:lnTo>
                    <a:pt x="1069" y="514"/>
                  </a:lnTo>
                  <a:lnTo>
                    <a:pt x="1055" y="516"/>
                  </a:lnTo>
                  <a:lnTo>
                    <a:pt x="1041" y="516"/>
                  </a:lnTo>
                  <a:lnTo>
                    <a:pt x="1029" y="516"/>
                  </a:lnTo>
                  <a:lnTo>
                    <a:pt x="1032" y="509"/>
                  </a:lnTo>
                  <a:lnTo>
                    <a:pt x="1036" y="503"/>
                  </a:lnTo>
                  <a:lnTo>
                    <a:pt x="1041" y="498"/>
                  </a:lnTo>
                  <a:lnTo>
                    <a:pt x="1043" y="491"/>
                  </a:lnTo>
                  <a:lnTo>
                    <a:pt x="1057" y="486"/>
                  </a:lnTo>
                  <a:lnTo>
                    <a:pt x="1076" y="482"/>
                  </a:lnTo>
                  <a:lnTo>
                    <a:pt x="1097" y="482"/>
                  </a:lnTo>
                  <a:lnTo>
                    <a:pt x="1119" y="484"/>
                  </a:lnTo>
                  <a:lnTo>
                    <a:pt x="1140" y="486"/>
                  </a:lnTo>
                  <a:lnTo>
                    <a:pt x="1158" y="488"/>
                  </a:lnTo>
                  <a:lnTo>
                    <a:pt x="1170" y="488"/>
                  </a:lnTo>
                  <a:lnTo>
                    <a:pt x="1177" y="488"/>
                  </a:lnTo>
                  <a:lnTo>
                    <a:pt x="1177" y="481"/>
                  </a:lnTo>
                  <a:lnTo>
                    <a:pt x="1167" y="472"/>
                  </a:lnTo>
                  <a:lnTo>
                    <a:pt x="1149" y="468"/>
                  </a:lnTo>
                  <a:lnTo>
                    <a:pt x="1128" y="465"/>
                  </a:lnTo>
                  <a:lnTo>
                    <a:pt x="1104" y="463"/>
                  </a:lnTo>
                  <a:lnTo>
                    <a:pt x="1079" y="463"/>
                  </a:lnTo>
                  <a:lnTo>
                    <a:pt x="1057" y="463"/>
                  </a:lnTo>
                  <a:lnTo>
                    <a:pt x="1039" y="463"/>
                  </a:lnTo>
                  <a:lnTo>
                    <a:pt x="1027" y="461"/>
                  </a:lnTo>
                  <a:lnTo>
                    <a:pt x="1032" y="453"/>
                  </a:lnTo>
                  <a:lnTo>
                    <a:pt x="1039" y="444"/>
                  </a:lnTo>
                  <a:lnTo>
                    <a:pt x="1044" y="435"/>
                  </a:lnTo>
                  <a:lnTo>
                    <a:pt x="1051" y="428"/>
                  </a:lnTo>
                  <a:lnTo>
                    <a:pt x="1062" y="421"/>
                  </a:lnTo>
                  <a:lnTo>
                    <a:pt x="1072" y="416"/>
                  </a:lnTo>
                  <a:lnTo>
                    <a:pt x="1083" y="414"/>
                  </a:lnTo>
                  <a:lnTo>
                    <a:pt x="1095" y="414"/>
                  </a:lnTo>
                  <a:lnTo>
                    <a:pt x="1107" y="414"/>
                  </a:lnTo>
                  <a:lnTo>
                    <a:pt x="1119" y="416"/>
                  </a:lnTo>
                  <a:lnTo>
                    <a:pt x="1130" y="419"/>
                  </a:lnTo>
                  <a:lnTo>
                    <a:pt x="1142" y="421"/>
                  </a:lnTo>
                  <a:lnTo>
                    <a:pt x="1163" y="426"/>
                  </a:lnTo>
                  <a:lnTo>
                    <a:pt x="1180" y="433"/>
                  </a:lnTo>
                  <a:lnTo>
                    <a:pt x="1196" y="444"/>
                  </a:lnTo>
                  <a:lnTo>
                    <a:pt x="1208" y="458"/>
                  </a:lnTo>
                  <a:lnTo>
                    <a:pt x="1221" y="474"/>
                  </a:lnTo>
                  <a:lnTo>
                    <a:pt x="1229" y="491"/>
                  </a:lnTo>
                  <a:lnTo>
                    <a:pt x="1236" y="509"/>
                  </a:lnTo>
                  <a:lnTo>
                    <a:pt x="1243" y="528"/>
                  </a:lnTo>
                  <a:lnTo>
                    <a:pt x="1252" y="582"/>
                  </a:lnTo>
                  <a:lnTo>
                    <a:pt x="1264" y="634"/>
                  </a:lnTo>
                  <a:lnTo>
                    <a:pt x="1280" y="685"/>
                  </a:lnTo>
                  <a:lnTo>
                    <a:pt x="1299" y="734"/>
                  </a:lnTo>
                  <a:lnTo>
                    <a:pt x="1324" y="781"/>
                  </a:lnTo>
                  <a:lnTo>
                    <a:pt x="1350" y="825"/>
                  </a:lnTo>
                  <a:lnTo>
                    <a:pt x="1381" y="868"/>
                  </a:lnTo>
                  <a:lnTo>
                    <a:pt x="1418" y="908"/>
                  </a:lnTo>
                  <a:lnTo>
                    <a:pt x="1423" y="914"/>
                  </a:lnTo>
                  <a:lnTo>
                    <a:pt x="1432" y="919"/>
                  </a:lnTo>
                  <a:lnTo>
                    <a:pt x="1441" y="928"/>
                  </a:lnTo>
                  <a:lnTo>
                    <a:pt x="1453" y="935"/>
                  </a:lnTo>
                  <a:lnTo>
                    <a:pt x="1463" y="943"/>
                  </a:lnTo>
                  <a:lnTo>
                    <a:pt x="1474" y="949"/>
                  </a:lnTo>
                  <a:lnTo>
                    <a:pt x="1483" y="952"/>
                  </a:lnTo>
                  <a:lnTo>
                    <a:pt x="1488" y="952"/>
                  </a:lnTo>
                  <a:lnTo>
                    <a:pt x="1484" y="943"/>
                  </a:lnTo>
                  <a:lnTo>
                    <a:pt x="1476" y="926"/>
                  </a:lnTo>
                  <a:lnTo>
                    <a:pt x="1460" y="903"/>
                  </a:lnTo>
                  <a:lnTo>
                    <a:pt x="1441" y="875"/>
                  </a:lnTo>
                  <a:lnTo>
                    <a:pt x="1421" y="846"/>
                  </a:lnTo>
                  <a:lnTo>
                    <a:pt x="1402" y="814"/>
                  </a:lnTo>
                  <a:lnTo>
                    <a:pt x="1385" y="784"/>
                  </a:lnTo>
                  <a:lnTo>
                    <a:pt x="1373" y="758"/>
                  </a:lnTo>
                  <a:lnTo>
                    <a:pt x="1367" y="737"/>
                  </a:lnTo>
                  <a:lnTo>
                    <a:pt x="1359" y="718"/>
                  </a:lnTo>
                  <a:lnTo>
                    <a:pt x="1353" y="699"/>
                  </a:lnTo>
                  <a:lnTo>
                    <a:pt x="1350" y="678"/>
                  </a:lnTo>
                  <a:lnTo>
                    <a:pt x="1357" y="683"/>
                  </a:lnTo>
                  <a:lnTo>
                    <a:pt x="1371" y="694"/>
                  </a:lnTo>
                  <a:lnTo>
                    <a:pt x="1388" y="706"/>
                  </a:lnTo>
                  <a:lnTo>
                    <a:pt x="1409" y="720"/>
                  </a:lnTo>
                  <a:lnTo>
                    <a:pt x="1430" y="736"/>
                  </a:lnTo>
                  <a:lnTo>
                    <a:pt x="1453" y="748"/>
                  </a:lnTo>
                  <a:lnTo>
                    <a:pt x="1474" y="756"/>
                  </a:lnTo>
                  <a:lnTo>
                    <a:pt x="1493" y="762"/>
                  </a:lnTo>
                  <a:lnTo>
                    <a:pt x="1498" y="781"/>
                  </a:lnTo>
                  <a:lnTo>
                    <a:pt x="1504" y="816"/>
                  </a:lnTo>
                  <a:lnTo>
                    <a:pt x="1509" y="858"/>
                  </a:lnTo>
                  <a:lnTo>
                    <a:pt x="1514" y="893"/>
                  </a:lnTo>
                  <a:lnTo>
                    <a:pt x="1519" y="896"/>
                  </a:lnTo>
                  <a:lnTo>
                    <a:pt x="1526" y="896"/>
                  </a:lnTo>
                  <a:lnTo>
                    <a:pt x="1538" y="896"/>
                  </a:lnTo>
                  <a:lnTo>
                    <a:pt x="1551" y="893"/>
                  </a:lnTo>
                  <a:lnTo>
                    <a:pt x="1561" y="887"/>
                  </a:lnTo>
                  <a:lnTo>
                    <a:pt x="1572" y="882"/>
                  </a:lnTo>
                  <a:lnTo>
                    <a:pt x="1579" y="875"/>
                  </a:lnTo>
                  <a:lnTo>
                    <a:pt x="1580" y="866"/>
                  </a:lnTo>
                  <a:lnTo>
                    <a:pt x="1570" y="804"/>
                  </a:lnTo>
                  <a:lnTo>
                    <a:pt x="1559" y="743"/>
                  </a:lnTo>
                  <a:lnTo>
                    <a:pt x="1549" y="680"/>
                  </a:lnTo>
                  <a:lnTo>
                    <a:pt x="1540" y="617"/>
                  </a:lnTo>
                  <a:lnTo>
                    <a:pt x="1524" y="536"/>
                  </a:lnTo>
                  <a:lnTo>
                    <a:pt x="1512" y="453"/>
                  </a:lnTo>
                  <a:lnTo>
                    <a:pt x="1507" y="369"/>
                  </a:lnTo>
                  <a:lnTo>
                    <a:pt x="1518" y="283"/>
                  </a:lnTo>
                  <a:lnTo>
                    <a:pt x="1523" y="264"/>
                  </a:lnTo>
                  <a:lnTo>
                    <a:pt x="1528" y="245"/>
                  </a:lnTo>
                  <a:lnTo>
                    <a:pt x="1531" y="224"/>
                  </a:lnTo>
                  <a:lnTo>
                    <a:pt x="1531" y="199"/>
                  </a:lnTo>
                  <a:lnTo>
                    <a:pt x="1514" y="208"/>
                  </a:lnTo>
                  <a:lnTo>
                    <a:pt x="1500" y="226"/>
                  </a:lnTo>
                  <a:lnTo>
                    <a:pt x="1491" y="245"/>
                  </a:lnTo>
                  <a:lnTo>
                    <a:pt x="1484" y="264"/>
                  </a:lnTo>
                  <a:lnTo>
                    <a:pt x="1467" y="369"/>
                  </a:lnTo>
                  <a:lnTo>
                    <a:pt x="1467" y="477"/>
                  </a:lnTo>
                  <a:lnTo>
                    <a:pt x="1474" y="587"/>
                  </a:lnTo>
                  <a:lnTo>
                    <a:pt x="1479" y="695"/>
                  </a:lnTo>
                  <a:lnTo>
                    <a:pt x="1469" y="690"/>
                  </a:lnTo>
                  <a:lnTo>
                    <a:pt x="1449" y="680"/>
                  </a:lnTo>
                  <a:lnTo>
                    <a:pt x="1425" y="666"/>
                  </a:lnTo>
                  <a:lnTo>
                    <a:pt x="1397" y="650"/>
                  </a:lnTo>
                  <a:lnTo>
                    <a:pt x="1369" y="634"/>
                  </a:lnTo>
                  <a:lnTo>
                    <a:pt x="1346" y="620"/>
                  </a:lnTo>
                  <a:lnTo>
                    <a:pt x="1329" y="610"/>
                  </a:lnTo>
                  <a:lnTo>
                    <a:pt x="1320" y="605"/>
                  </a:lnTo>
                  <a:lnTo>
                    <a:pt x="1278" y="486"/>
                  </a:lnTo>
                  <a:lnTo>
                    <a:pt x="1273" y="467"/>
                  </a:lnTo>
                  <a:lnTo>
                    <a:pt x="1264" y="451"/>
                  </a:lnTo>
                  <a:lnTo>
                    <a:pt x="1252" y="437"/>
                  </a:lnTo>
                  <a:lnTo>
                    <a:pt x="1238" y="425"/>
                  </a:lnTo>
                  <a:lnTo>
                    <a:pt x="1221" y="414"/>
                  </a:lnTo>
                  <a:lnTo>
                    <a:pt x="1201" y="406"/>
                  </a:lnTo>
                  <a:lnTo>
                    <a:pt x="1182" y="399"/>
                  </a:lnTo>
                  <a:lnTo>
                    <a:pt x="1165" y="393"/>
                  </a:lnTo>
                  <a:lnTo>
                    <a:pt x="1151" y="381"/>
                  </a:lnTo>
                  <a:lnTo>
                    <a:pt x="1147" y="364"/>
                  </a:lnTo>
                  <a:lnTo>
                    <a:pt x="1147" y="343"/>
                  </a:lnTo>
                  <a:lnTo>
                    <a:pt x="1147" y="325"/>
                  </a:lnTo>
                  <a:lnTo>
                    <a:pt x="1153" y="330"/>
                  </a:lnTo>
                  <a:lnTo>
                    <a:pt x="1161" y="339"/>
                  </a:lnTo>
                  <a:lnTo>
                    <a:pt x="1172" y="348"/>
                  </a:lnTo>
                  <a:lnTo>
                    <a:pt x="1184" y="355"/>
                  </a:lnTo>
                  <a:lnTo>
                    <a:pt x="1194" y="364"/>
                  </a:lnTo>
                  <a:lnTo>
                    <a:pt x="1205" y="369"/>
                  </a:lnTo>
                  <a:lnTo>
                    <a:pt x="1214" y="371"/>
                  </a:lnTo>
                  <a:lnTo>
                    <a:pt x="1221" y="369"/>
                  </a:lnTo>
                  <a:lnTo>
                    <a:pt x="1214" y="355"/>
                  </a:lnTo>
                  <a:lnTo>
                    <a:pt x="1203" y="339"/>
                  </a:lnTo>
                  <a:lnTo>
                    <a:pt x="1189" y="323"/>
                  </a:lnTo>
                  <a:lnTo>
                    <a:pt x="1172" y="306"/>
                  </a:lnTo>
                  <a:lnTo>
                    <a:pt x="1156" y="294"/>
                  </a:lnTo>
                  <a:lnTo>
                    <a:pt x="1140" y="283"/>
                  </a:lnTo>
                  <a:lnTo>
                    <a:pt x="1128" y="280"/>
                  </a:lnTo>
                  <a:lnTo>
                    <a:pt x="1121" y="285"/>
                  </a:lnTo>
                  <a:lnTo>
                    <a:pt x="1111" y="306"/>
                  </a:lnTo>
                  <a:lnTo>
                    <a:pt x="1104" y="330"/>
                  </a:lnTo>
                  <a:lnTo>
                    <a:pt x="1104" y="355"/>
                  </a:lnTo>
                  <a:lnTo>
                    <a:pt x="1111" y="378"/>
                  </a:lnTo>
                  <a:lnTo>
                    <a:pt x="1104" y="378"/>
                  </a:lnTo>
                  <a:lnTo>
                    <a:pt x="1097" y="378"/>
                  </a:lnTo>
                  <a:lnTo>
                    <a:pt x="1088" y="379"/>
                  </a:lnTo>
                  <a:lnTo>
                    <a:pt x="1081" y="379"/>
                  </a:lnTo>
                  <a:lnTo>
                    <a:pt x="1072" y="381"/>
                  </a:lnTo>
                  <a:lnTo>
                    <a:pt x="1065" y="383"/>
                  </a:lnTo>
                  <a:lnTo>
                    <a:pt x="1057" y="385"/>
                  </a:lnTo>
                  <a:lnTo>
                    <a:pt x="1050" y="386"/>
                  </a:lnTo>
                  <a:lnTo>
                    <a:pt x="1037" y="395"/>
                  </a:lnTo>
                  <a:lnTo>
                    <a:pt x="1027" y="406"/>
                  </a:lnTo>
                  <a:lnTo>
                    <a:pt x="1016" y="419"/>
                  </a:lnTo>
                  <a:lnTo>
                    <a:pt x="1011" y="437"/>
                  </a:lnTo>
                  <a:lnTo>
                    <a:pt x="1009" y="447"/>
                  </a:lnTo>
                  <a:lnTo>
                    <a:pt x="1009" y="460"/>
                  </a:lnTo>
                  <a:lnTo>
                    <a:pt x="1008" y="472"/>
                  </a:lnTo>
                  <a:lnTo>
                    <a:pt x="1004" y="479"/>
                  </a:lnTo>
                  <a:lnTo>
                    <a:pt x="990" y="489"/>
                  </a:lnTo>
                  <a:lnTo>
                    <a:pt x="976" y="503"/>
                  </a:lnTo>
                  <a:lnTo>
                    <a:pt x="967" y="521"/>
                  </a:lnTo>
                  <a:lnTo>
                    <a:pt x="967" y="540"/>
                  </a:lnTo>
                  <a:lnTo>
                    <a:pt x="960" y="549"/>
                  </a:lnTo>
                  <a:lnTo>
                    <a:pt x="957" y="559"/>
                  </a:lnTo>
                  <a:lnTo>
                    <a:pt x="953" y="570"/>
                  </a:lnTo>
                  <a:lnTo>
                    <a:pt x="948" y="580"/>
                  </a:lnTo>
                  <a:lnTo>
                    <a:pt x="934" y="599"/>
                  </a:lnTo>
                  <a:lnTo>
                    <a:pt x="927" y="620"/>
                  </a:lnTo>
                  <a:lnTo>
                    <a:pt x="922" y="643"/>
                  </a:lnTo>
                  <a:lnTo>
                    <a:pt x="915" y="666"/>
                  </a:lnTo>
                  <a:lnTo>
                    <a:pt x="922" y="681"/>
                  </a:lnTo>
                  <a:lnTo>
                    <a:pt x="927" y="699"/>
                  </a:lnTo>
                  <a:lnTo>
                    <a:pt x="929" y="716"/>
                  </a:lnTo>
                  <a:lnTo>
                    <a:pt x="933" y="736"/>
                  </a:lnTo>
                  <a:lnTo>
                    <a:pt x="938" y="746"/>
                  </a:lnTo>
                  <a:lnTo>
                    <a:pt x="943" y="755"/>
                  </a:lnTo>
                  <a:lnTo>
                    <a:pt x="952" y="763"/>
                  </a:lnTo>
                  <a:lnTo>
                    <a:pt x="959" y="770"/>
                  </a:lnTo>
                  <a:lnTo>
                    <a:pt x="967" y="777"/>
                  </a:lnTo>
                  <a:lnTo>
                    <a:pt x="976" y="783"/>
                  </a:lnTo>
                  <a:lnTo>
                    <a:pt x="985" y="788"/>
                  </a:lnTo>
                  <a:lnTo>
                    <a:pt x="995" y="793"/>
                  </a:lnTo>
                  <a:lnTo>
                    <a:pt x="990" y="811"/>
                  </a:lnTo>
                  <a:lnTo>
                    <a:pt x="981" y="835"/>
                  </a:lnTo>
                  <a:lnTo>
                    <a:pt x="974" y="863"/>
                  </a:lnTo>
                  <a:lnTo>
                    <a:pt x="966" y="894"/>
                  </a:lnTo>
                  <a:lnTo>
                    <a:pt x="957" y="924"/>
                  </a:lnTo>
                  <a:lnTo>
                    <a:pt x="950" y="950"/>
                  </a:lnTo>
                  <a:lnTo>
                    <a:pt x="943" y="973"/>
                  </a:lnTo>
                  <a:lnTo>
                    <a:pt x="938" y="987"/>
                  </a:lnTo>
                  <a:lnTo>
                    <a:pt x="365" y="816"/>
                  </a:lnTo>
                  <a:lnTo>
                    <a:pt x="351" y="839"/>
                  </a:lnTo>
                  <a:lnTo>
                    <a:pt x="342" y="870"/>
                  </a:lnTo>
                  <a:lnTo>
                    <a:pt x="337" y="900"/>
                  </a:lnTo>
                  <a:lnTo>
                    <a:pt x="341" y="914"/>
                  </a:lnTo>
                  <a:lnTo>
                    <a:pt x="866" y="1073"/>
                  </a:lnTo>
                  <a:lnTo>
                    <a:pt x="868" y="1064"/>
                  </a:lnTo>
                  <a:lnTo>
                    <a:pt x="866" y="1055"/>
                  </a:lnTo>
                  <a:lnTo>
                    <a:pt x="861" y="1050"/>
                  </a:lnTo>
                  <a:lnTo>
                    <a:pt x="854" y="1043"/>
                  </a:lnTo>
                  <a:lnTo>
                    <a:pt x="388" y="891"/>
                  </a:lnTo>
                  <a:lnTo>
                    <a:pt x="389" y="884"/>
                  </a:lnTo>
                  <a:lnTo>
                    <a:pt x="389" y="879"/>
                  </a:lnTo>
                  <a:lnTo>
                    <a:pt x="393" y="872"/>
                  </a:lnTo>
                  <a:lnTo>
                    <a:pt x="400" y="863"/>
                  </a:lnTo>
                  <a:lnTo>
                    <a:pt x="927" y="1027"/>
                  </a:lnTo>
                  <a:lnTo>
                    <a:pt x="922" y="1052"/>
                  </a:lnTo>
                  <a:lnTo>
                    <a:pt x="912" y="1106"/>
                  </a:lnTo>
                  <a:lnTo>
                    <a:pt x="899" y="1169"/>
                  </a:lnTo>
                  <a:lnTo>
                    <a:pt x="887" y="1217"/>
                  </a:lnTo>
                  <a:lnTo>
                    <a:pt x="870" y="1212"/>
                  </a:lnTo>
                  <a:lnTo>
                    <a:pt x="852" y="1207"/>
                  </a:lnTo>
                  <a:lnTo>
                    <a:pt x="833" y="1202"/>
                  </a:lnTo>
                  <a:lnTo>
                    <a:pt x="816" y="1197"/>
                  </a:lnTo>
                  <a:lnTo>
                    <a:pt x="796" y="1190"/>
                  </a:lnTo>
                  <a:lnTo>
                    <a:pt x="779" y="1183"/>
                  </a:lnTo>
                  <a:lnTo>
                    <a:pt x="761" y="1174"/>
                  </a:lnTo>
                  <a:lnTo>
                    <a:pt x="746" y="1165"/>
                  </a:lnTo>
                  <a:lnTo>
                    <a:pt x="735" y="1153"/>
                  </a:lnTo>
                  <a:lnTo>
                    <a:pt x="732" y="1135"/>
                  </a:lnTo>
                  <a:lnTo>
                    <a:pt x="730" y="1116"/>
                  </a:lnTo>
                  <a:lnTo>
                    <a:pt x="725" y="1102"/>
                  </a:lnTo>
                  <a:lnTo>
                    <a:pt x="433" y="1081"/>
                  </a:lnTo>
                  <a:lnTo>
                    <a:pt x="428" y="1095"/>
                  </a:lnTo>
                  <a:lnTo>
                    <a:pt x="426" y="1113"/>
                  </a:lnTo>
                  <a:lnTo>
                    <a:pt x="430" y="1134"/>
                  </a:lnTo>
                  <a:lnTo>
                    <a:pt x="435" y="1156"/>
                  </a:lnTo>
                  <a:lnTo>
                    <a:pt x="445" y="1179"/>
                  </a:lnTo>
                  <a:lnTo>
                    <a:pt x="458" y="1200"/>
                  </a:lnTo>
                  <a:lnTo>
                    <a:pt x="473" y="1216"/>
                  </a:lnTo>
                  <a:lnTo>
                    <a:pt x="491" y="1228"/>
                  </a:lnTo>
                  <a:lnTo>
                    <a:pt x="513" y="1230"/>
                  </a:lnTo>
                  <a:lnTo>
                    <a:pt x="536" y="1233"/>
                  </a:lnTo>
                  <a:lnTo>
                    <a:pt x="561" y="1235"/>
                  </a:lnTo>
                  <a:lnTo>
                    <a:pt x="583" y="1237"/>
                  </a:lnTo>
                  <a:lnTo>
                    <a:pt x="608" y="1238"/>
                  </a:lnTo>
                  <a:lnTo>
                    <a:pt x="632" y="1238"/>
                  </a:lnTo>
                  <a:lnTo>
                    <a:pt x="657" y="1237"/>
                  </a:lnTo>
                  <a:lnTo>
                    <a:pt x="681" y="1235"/>
                  </a:lnTo>
                  <a:lnTo>
                    <a:pt x="685" y="1238"/>
                  </a:lnTo>
                  <a:lnTo>
                    <a:pt x="688" y="1245"/>
                  </a:lnTo>
                  <a:lnTo>
                    <a:pt x="690" y="1251"/>
                  </a:lnTo>
                  <a:lnTo>
                    <a:pt x="695" y="1256"/>
                  </a:lnTo>
                  <a:lnTo>
                    <a:pt x="0" y="1256"/>
                  </a:lnTo>
                  <a:lnTo>
                    <a:pt x="0" y="1286"/>
                  </a:lnTo>
                  <a:lnTo>
                    <a:pt x="737" y="1286"/>
                  </a:lnTo>
                  <a:lnTo>
                    <a:pt x="747" y="1294"/>
                  </a:lnTo>
                  <a:lnTo>
                    <a:pt x="760" y="1303"/>
                  </a:lnTo>
                  <a:lnTo>
                    <a:pt x="770" y="1310"/>
                  </a:lnTo>
                  <a:lnTo>
                    <a:pt x="779" y="1317"/>
                  </a:lnTo>
                  <a:lnTo>
                    <a:pt x="789" y="1322"/>
                  </a:lnTo>
                  <a:lnTo>
                    <a:pt x="796" y="1326"/>
                  </a:lnTo>
                  <a:lnTo>
                    <a:pt x="805" y="1327"/>
                  </a:lnTo>
                  <a:lnTo>
                    <a:pt x="810" y="1327"/>
                  </a:lnTo>
                  <a:lnTo>
                    <a:pt x="812" y="1315"/>
                  </a:lnTo>
                  <a:lnTo>
                    <a:pt x="800" y="1300"/>
                  </a:lnTo>
                  <a:lnTo>
                    <a:pt x="781" y="1280"/>
                  </a:lnTo>
                  <a:lnTo>
                    <a:pt x="756" y="1261"/>
                  </a:lnTo>
                  <a:lnTo>
                    <a:pt x="728" y="1244"/>
                  </a:lnTo>
                  <a:lnTo>
                    <a:pt x="706" y="1228"/>
                  </a:lnTo>
                  <a:lnTo>
                    <a:pt x="688" y="1216"/>
                  </a:lnTo>
                  <a:lnTo>
                    <a:pt x="679" y="1209"/>
                  </a:lnTo>
                  <a:lnTo>
                    <a:pt x="653" y="1207"/>
                  </a:lnTo>
                  <a:lnTo>
                    <a:pt x="623" y="1205"/>
                  </a:lnTo>
                  <a:lnTo>
                    <a:pt x="594" y="1203"/>
                  </a:lnTo>
                  <a:lnTo>
                    <a:pt x="564" y="1202"/>
                  </a:lnTo>
                  <a:lnTo>
                    <a:pt x="538" y="1198"/>
                  </a:lnTo>
                  <a:lnTo>
                    <a:pt x="513" y="1191"/>
                  </a:lnTo>
                  <a:lnTo>
                    <a:pt x="494" y="1181"/>
                  </a:lnTo>
                  <a:lnTo>
                    <a:pt x="480" y="1165"/>
                  </a:lnTo>
                  <a:lnTo>
                    <a:pt x="475" y="1153"/>
                  </a:lnTo>
                  <a:lnTo>
                    <a:pt x="473" y="1141"/>
                  </a:lnTo>
                  <a:lnTo>
                    <a:pt x="473" y="1128"/>
                  </a:lnTo>
                  <a:lnTo>
                    <a:pt x="477" y="1114"/>
                  </a:lnTo>
                  <a:lnTo>
                    <a:pt x="697" y="1132"/>
                  </a:lnTo>
                  <a:lnTo>
                    <a:pt x="699" y="1144"/>
                  </a:lnTo>
                  <a:lnTo>
                    <a:pt x="697" y="1163"/>
                  </a:lnTo>
                  <a:lnTo>
                    <a:pt x="697" y="1181"/>
                  </a:lnTo>
                  <a:lnTo>
                    <a:pt x="702" y="1191"/>
                  </a:lnTo>
                  <a:lnTo>
                    <a:pt x="721" y="1202"/>
                  </a:lnTo>
                  <a:lnTo>
                    <a:pt x="742" y="1212"/>
                  </a:lnTo>
                  <a:lnTo>
                    <a:pt x="761" y="1221"/>
                  </a:lnTo>
                  <a:lnTo>
                    <a:pt x="782" y="1230"/>
                  </a:lnTo>
                  <a:lnTo>
                    <a:pt x="805" y="1240"/>
                  </a:lnTo>
                  <a:lnTo>
                    <a:pt x="826" y="1249"/>
                  </a:lnTo>
                  <a:lnTo>
                    <a:pt x="847" y="1258"/>
                  </a:lnTo>
                  <a:lnTo>
                    <a:pt x="868" y="1268"/>
                  </a:lnTo>
                  <a:lnTo>
                    <a:pt x="863" y="1284"/>
                  </a:lnTo>
                  <a:lnTo>
                    <a:pt x="856" y="1300"/>
                  </a:lnTo>
                  <a:lnTo>
                    <a:pt x="849" y="1315"/>
                  </a:lnTo>
                  <a:lnTo>
                    <a:pt x="842" y="1331"/>
                  </a:lnTo>
                  <a:lnTo>
                    <a:pt x="833" y="1345"/>
                  </a:lnTo>
                  <a:lnTo>
                    <a:pt x="824" y="1361"/>
                  </a:lnTo>
                  <a:lnTo>
                    <a:pt x="814" y="1375"/>
                  </a:lnTo>
                  <a:lnTo>
                    <a:pt x="802" y="1387"/>
                  </a:lnTo>
                  <a:lnTo>
                    <a:pt x="239" y="1387"/>
                  </a:lnTo>
                  <a:lnTo>
                    <a:pt x="229" y="1394"/>
                  </a:lnTo>
                  <a:lnTo>
                    <a:pt x="217" y="1406"/>
                  </a:lnTo>
                  <a:lnTo>
                    <a:pt x="206" y="1420"/>
                  </a:lnTo>
                  <a:lnTo>
                    <a:pt x="203" y="1429"/>
                  </a:lnTo>
                  <a:lnTo>
                    <a:pt x="845" y="1432"/>
                  </a:lnTo>
                  <a:lnTo>
                    <a:pt x="854" y="1420"/>
                  </a:lnTo>
                  <a:lnTo>
                    <a:pt x="868" y="1392"/>
                  </a:lnTo>
                  <a:lnTo>
                    <a:pt x="884" y="1354"/>
                  </a:lnTo>
                  <a:lnTo>
                    <a:pt x="905" y="1307"/>
                  </a:lnTo>
                  <a:lnTo>
                    <a:pt x="927" y="1258"/>
                  </a:lnTo>
                  <a:lnTo>
                    <a:pt x="953" y="1212"/>
                  </a:lnTo>
                  <a:lnTo>
                    <a:pt x="981" y="1176"/>
                  </a:lnTo>
                  <a:lnTo>
                    <a:pt x="1013" y="1151"/>
                  </a:lnTo>
                  <a:lnTo>
                    <a:pt x="1067" y="1160"/>
                  </a:lnTo>
                  <a:lnTo>
                    <a:pt x="1116" y="1191"/>
                  </a:lnTo>
                  <a:lnTo>
                    <a:pt x="1158" y="1238"/>
                  </a:lnTo>
                  <a:lnTo>
                    <a:pt x="1193" y="1296"/>
                  </a:lnTo>
                  <a:lnTo>
                    <a:pt x="1221" y="1357"/>
                  </a:lnTo>
                  <a:lnTo>
                    <a:pt x="1240" y="1415"/>
                  </a:lnTo>
                  <a:lnTo>
                    <a:pt x="1252" y="1464"/>
                  </a:lnTo>
                  <a:lnTo>
                    <a:pt x="1254" y="1497"/>
                  </a:lnTo>
                  <a:lnTo>
                    <a:pt x="210" y="1497"/>
                  </a:lnTo>
                  <a:lnTo>
                    <a:pt x="201" y="1479"/>
                  </a:lnTo>
                  <a:lnTo>
                    <a:pt x="192" y="1458"/>
                  </a:lnTo>
                  <a:lnTo>
                    <a:pt x="185" y="1443"/>
                  </a:lnTo>
                  <a:lnTo>
                    <a:pt x="178" y="1444"/>
                  </a:lnTo>
                  <a:lnTo>
                    <a:pt x="173" y="1464"/>
                  </a:lnTo>
                  <a:lnTo>
                    <a:pt x="169" y="1485"/>
                  </a:lnTo>
                  <a:lnTo>
                    <a:pt x="168" y="1511"/>
                  </a:lnTo>
                  <a:lnTo>
                    <a:pt x="173" y="1546"/>
                  </a:lnTo>
                  <a:lnTo>
                    <a:pt x="1324" y="1547"/>
                  </a:lnTo>
                  <a:lnTo>
                    <a:pt x="1329" y="1507"/>
                  </a:lnTo>
                  <a:lnTo>
                    <a:pt x="1325" y="1469"/>
                  </a:lnTo>
                  <a:lnTo>
                    <a:pt x="1315" y="1432"/>
                  </a:lnTo>
                  <a:lnTo>
                    <a:pt x="1299" y="1397"/>
                  </a:lnTo>
                  <a:lnTo>
                    <a:pt x="1294" y="1385"/>
                  </a:lnTo>
                  <a:lnTo>
                    <a:pt x="1291" y="1361"/>
                  </a:lnTo>
                  <a:lnTo>
                    <a:pt x="1285" y="1327"/>
                  </a:lnTo>
                  <a:lnTo>
                    <a:pt x="1280" y="1286"/>
                  </a:lnTo>
                  <a:lnTo>
                    <a:pt x="1416" y="1286"/>
                  </a:lnTo>
                  <a:lnTo>
                    <a:pt x="1416" y="1256"/>
                  </a:lnTo>
                  <a:lnTo>
                    <a:pt x="1277" y="1256"/>
                  </a:lnTo>
                  <a:lnTo>
                    <a:pt x="1268" y="1160"/>
                  </a:lnTo>
                  <a:lnTo>
                    <a:pt x="1261" y="1067"/>
                  </a:lnTo>
                  <a:lnTo>
                    <a:pt x="1256" y="999"/>
                  </a:lnTo>
                  <a:lnTo>
                    <a:pt x="1254" y="973"/>
                  </a:lnTo>
                  <a:lnTo>
                    <a:pt x="1273" y="994"/>
                  </a:lnTo>
                  <a:lnTo>
                    <a:pt x="1294" y="1015"/>
                  </a:lnTo>
                  <a:lnTo>
                    <a:pt x="1315" y="1036"/>
                  </a:lnTo>
                  <a:lnTo>
                    <a:pt x="1336" y="1059"/>
                  </a:lnTo>
                  <a:lnTo>
                    <a:pt x="1355" y="1081"/>
                  </a:lnTo>
                  <a:lnTo>
                    <a:pt x="1374" y="1106"/>
                  </a:lnTo>
                  <a:lnTo>
                    <a:pt x="1390" y="1130"/>
                  </a:lnTo>
                  <a:lnTo>
                    <a:pt x="1406" y="1155"/>
                  </a:lnTo>
                  <a:lnTo>
                    <a:pt x="1399" y="1162"/>
                  </a:lnTo>
                  <a:lnTo>
                    <a:pt x="1394" y="1170"/>
                  </a:lnTo>
                  <a:lnTo>
                    <a:pt x="1390" y="1181"/>
                  </a:lnTo>
                  <a:lnTo>
                    <a:pt x="1390" y="1193"/>
                  </a:lnTo>
                  <a:lnTo>
                    <a:pt x="1395" y="1207"/>
                  </a:lnTo>
                  <a:lnTo>
                    <a:pt x="1404" y="1221"/>
                  </a:lnTo>
                  <a:lnTo>
                    <a:pt x="1413" y="1233"/>
                  </a:lnTo>
                  <a:lnTo>
                    <a:pt x="1423" y="1244"/>
                  </a:lnTo>
                  <a:lnTo>
                    <a:pt x="1435" y="1254"/>
                  </a:lnTo>
                  <a:lnTo>
                    <a:pt x="1449" y="1263"/>
                  </a:lnTo>
                  <a:lnTo>
                    <a:pt x="1463" y="1270"/>
                  </a:lnTo>
                  <a:lnTo>
                    <a:pt x="1477" y="1275"/>
                  </a:lnTo>
                  <a:lnTo>
                    <a:pt x="1495" y="1289"/>
                  </a:lnTo>
                  <a:lnTo>
                    <a:pt x="1511" y="1303"/>
                  </a:lnTo>
                  <a:lnTo>
                    <a:pt x="1523" y="1320"/>
                  </a:lnTo>
                  <a:lnTo>
                    <a:pt x="1535" y="1336"/>
                  </a:lnTo>
                  <a:lnTo>
                    <a:pt x="1544" y="1355"/>
                  </a:lnTo>
                  <a:lnTo>
                    <a:pt x="1552" y="1373"/>
                  </a:lnTo>
                  <a:lnTo>
                    <a:pt x="1563" y="1392"/>
                  </a:lnTo>
                  <a:lnTo>
                    <a:pt x="1572" y="1410"/>
                  </a:lnTo>
                  <a:lnTo>
                    <a:pt x="1579" y="1420"/>
                  </a:lnTo>
                  <a:lnTo>
                    <a:pt x="1584" y="1429"/>
                  </a:lnTo>
                  <a:lnTo>
                    <a:pt x="1593" y="1436"/>
                  </a:lnTo>
                  <a:lnTo>
                    <a:pt x="1600" y="1443"/>
                  </a:lnTo>
                  <a:lnTo>
                    <a:pt x="1607" y="1450"/>
                  </a:lnTo>
                  <a:lnTo>
                    <a:pt x="1615" y="1457"/>
                  </a:lnTo>
                  <a:lnTo>
                    <a:pt x="1622" y="1464"/>
                  </a:lnTo>
                  <a:lnTo>
                    <a:pt x="1631" y="1472"/>
                  </a:lnTo>
                  <a:lnTo>
                    <a:pt x="1617" y="1493"/>
                  </a:lnTo>
                  <a:lnTo>
                    <a:pt x="1610" y="1516"/>
                  </a:lnTo>
                  <a:lnTo>
                    <a:pt x="1607" y="1542"/>
                  </a:lnTo>
                  <a:lnTo>
                    <a:pt x="1607" y="1568"/>
                  </a:lnTo>
                  <a:lnTo>
                    <a:pt x="1610" y="1577"/>
                  </a:lnTo>
                  <a:lnTo>
                    <a:pt x="1617" y="1588"/>
                  </a:lnTo>
                  <a:lnTo>
                    <a:pt x="1621" y="1596"/>
                  </a:lnTo>
                  <a:lnTo>
                    <a:pt x="1615" y="1605"/>
                  </a:lnTo>
                  <a:lnTo>
                    <a:pt x="1614" y="1621"/>
                  </a:lnTo>
                  <a:lnTo>
                    <a:pt x="1607" y="1633"/>
                  </a:lnTo>
                  <a:lnTo>
                    <a:pt x="1603" y="1647"/>
                  </a:lnTo>
                  <a:lnTo>
                    <a:pt x="1605" y="1663"/>
                  </a:lnTo>
                  <a:lnTo>
                    <a:pt x="1601" y="1666"/>
                  </a:lnTo>
                  <a:lnTo>
                    <a:pt x="1593" y="1670"/>
                  </a:lnTo>
                  <a:lnTo>
                    <a:pt x="1582" y="1677"/>
                  </a:lnTo>
                  <a:lnTo>
                    <a:pt x="1566" y="1685"/>
                  </a:lnTo>
                  <a:lnTo>
                    <a:pt x="1549" y="1694"/>
                  </a:lnTo>
                  <a:lnTo>
                    <a:pt x="1530" y="1705"/>
                  </a:lnTo>
                  <a:lnTo>
                    <a:pt x="1509" y="1717"/>
                  </a:lnTo>
                  <a:lnTo>
                    <a:pt x="1484" y="1729"/>
                  </a:lnTo>
                  <a:lnTo>
                    <a:pt x="1462" y="1743"/>
                  </a:lnTo>
                  <a:lnTo>
                    <a:pt x="1435" y="1757"/>
                  </a:lnTo>
                  <a:lnTo>
                    <a:pt x="1411" y="1771"/>
                  </a:lnTo>
                  <a:lnTo>
                    <a:pt x="1387" y="1785"/>
                  </a:lnTo>
                  <a:lnTo>
                    <a:pt x="1364" y="1799"/>
                  </a:lnTo>
                  <a:lnTo>
                    <a:pt x="1341" y="1813"/>
                  </a:lnTo>
                  <a:lnTo>
                    <a:pt x="1320" y="1827"/>
                  </a:lnTo>
                  <a:lnTo>
                    <a:pt x="1301" y="1839"/>
                  </a:lnTo>
                  <a:lnTo>
                    <a:pt x="1177" y="1972"/>
                  </a:lnTo>
                  <a:lnTo>
                    <a:pt x="1186" y="1965"/>
                  </a:lnTo>
                  <a:lnTo>
                    <a:pt x="1203" y="1954"/>
                  </a:lnTo>
                  <a:lnTo>
                    <a:pt x="1226" y="1939"/>
                  </a:lnTo>
                  <a:lnTo>
                    <a:pt x="1256" y="1921"/>
                  </a:lnTo>
                  <a:lnTo>
                    <a:pt x="1291" y="1900"/>
                  </a:lnTo>
                  <a:lnTo>
                    <a:pt x="1327" y="1877"/>
                  </a:lnTo>
                  <a:lnTo>
                    <a:pt x="1367" y="1855"/>
                  </a:lnTo>
                  <a:lnTo>
                    <a:pt x="1407" y="1830"/>
                  </a:lnTo>
                  <a:lnTo>
                    <a:pt x="1449" y="1808"/>
                  </a:lnTo>
                  <a:lnTo>
                    <a:pt x="1491" y="1785"/>
                  </a:lnTo>
                  <a:lnTo>
                    <a:pt x="1530" y="1764"/>
                  </a:lnTo>
                  <a:lnTo>
                    <a:pt x="1566" y="1745"/>
                  </a:lnTo>
                  <a:lnTo>
                    <a:pt x="1600" y="1729"/>
                  </a:lnTo>
                  <a:lnTo>
                    <a:pt x="1628" y="1717"/>
                  </a:lnTo>
                  <a:lnTo>
                    <a:pt x="1648" y="1710"/>
                  </a:lnTo>
                  <a:lnTo>
                    <a:pt x="1664" y="1706"/>
                  </a:lnTo>
                  <a:lnTo>
                    <a:pt x="1694" y="1715"/>
                  </a:lnTo>
                  <a:lnTo>
                    <a:pt x="1722" y="1726"/>
                  </a:lnTo>
                  <a:lnTo>
                    <a:pt x="1750" y="1740"/>
                  </a:lnTo>
                  <a:lnTo>
                    <a:pt x="1776" y="1754"/>
                  </a:lnTo>
                  <a:lnTo>
                    <a:pt x="1802" y="1769"/>
                  </a:lnTo>
                  <a:lnTo>
                    <a:pt x="1828" y="1785"/>
                  </a:lnTo>
                  <a:lnTo>
                    <a:pt x="1853" y="1802"/>
                  </a:lnTo>
                  <a:lnTo>
                    <a:pt x="1877" y="1820"/>
                  </a:lnTo>
                  <a:lnTo>
                    <a:pt x="1902" y="1837"/>
                  </a:lnTo>
                  <a:lnTo>
                    <a:pt x="1926" y="1855"/>
                  </a:lnTo>
                  <a:lnTo>
                    <a:pt x="1954" y="1869"/>
                  </a:lnTo>
                  <a:lnTo>
                    <a:pt x="1982" y="1881"/>
                  </a:lnTo>
                  <a:lnTo>
                    <a:pt x="2010" y="1893"/>
                  </a:lnTo>
                  <a:lnTo>
                    <a:pt x="2041" y="1902"/>
                  </a:lnTo>
                  <a:lnTo>
                    <a:pt x="2071" y="1909"/>
                  </a:lnTo>
                  <a:lnTo>
                    <a:pt x="2102" y="1914"/>
                  </a:lnTo>
                  <a:lnTo>
                    <a:pt x="2134" y="1919"/>
                  </a:lnTo>
                  <a:lnTo>
                    <a:pt x="2167" y="1923"/>
                  </a:lnTo>
                  <a:lnTo>
                    <a:pt x="2199" y="1923"/>
                  </a:lnTo>
                  <a:lnTo>
                    <a:pt x="2230" y="1923"/>
                  </a:lnTo>
                  <a:lnTo>
                    <a:pt x="2263" y="1923"/>
                  </a:lnTo>
                  <a:lnTo>
                    <a:pt x="2295" y="1919"/>
                  </a:lnTo>
                  <a:lnTo>
                    <a:pt x="2326" y="1916"/>
                  </a:lnTo>
                  <a:lnTo>
                    <a:pt x="2356" y="1911"/>
                  </a:lnTo>
                  <a:lnTo>
                    <a:pt x="2363" y="1909"/>
                  </a:lnTo>
                  <a:lnTo>
                    <a:pt x="2380" y="1905"/>
                  </a:lnTo>
                  <a:lnTo>
                    <a:pt x="2406" y="1900"/>
                  </a:lnTo>
                  <a:lnTo>
                    <a:pt x="2438" y="1893"/>
                  </a:lnTo>
                  <a:lnTo>
                    <a:pt x="2469" y="1888"/>
                  </a:lnTo>
                  <a:lnTo>
                    <a:pt x="2497" y="1883"/>
                  </a:lnTo>
                  <a:lnTo>
                    <a:pt x="2522" y="1879"/>
                  </a:lnTo>
                  <a:lnTo>
                    <a:pt x="2536" y="1877"/>
                  </a:lnTo>
                  <a:lnTo>
                    <a:pt x="2532" y="1898"/>
                  </a:lnTo>
                  <a:lnTo>
                    <a:pt x="2525" y="1916"/>
                  </a:lnTo>
                  <a:lnTo>
                    <a:pt x="2518" y="1933"/>
                  </a:lnTo>
                  <a:lnTo>
                    <a:pt x="2509" y="1951"/>
                  </a:lnTo>
                  <a:lnTo>
                    <a:pt x="2501" y="1968"/>
                  </a:lnTo>
                  <a:lnTo>
                    <a:pt x="2494" y="1986"/>
                  </a:lnTo>
                  <a:lnTo>
                    <a:pt x="2485" y="2005"/>
                  </a:lnTo>
                  <a:lnTo>
                    <a:pt x="2480" y="2024"/>
                  </a:lnTo>
                  <a:lnTo>
                    <a:pt x="2460" y="2047"/>
                  </a:lnTo>
                  <a:lnTo>
                    <a:pt x="2440" y="2070"/>
                  </a:lnTo>
                  <a:lnTo>
                    <a:pt x="2417" y="2091"/>
                  </a:lnTo>
                  <a:lnTo>
                    <a:pt x="2392" y="2111"/>
                  </a:lnTo>
                  <a:lnTo>
                    <a:pt x="2366" y="2131"/>
                  </a:lnTo>
                  <a:lnTo>
                    <a:pt x="2338" y="2150"/>
                  </a:lnTo>
                  <a:lnTo>
                    <a:pt x="2307" y="2169"/>
                  </a:lnTo>
                  <a:lnTo>
                    <a:pt x="2275" y="2185"/>
                  </a:lnTo>
                  <a:lnTo>
                    <a:pt x="2240" y="2202"/>
                  </a:lnTo>
                  <a:lnTo>
                    <a:pt x="2204" y="2216"/>
                  </a:lnTo>
                  <a:lnTo>
                    <a:pt x="2165" y="2230"/>
                  </a:lnTo>
                  <a:lnTo>
                    <a:pt x="2125" y="2242"/>
                  </a:lnTo>
                  <a:lnTo>
                    <a:pt x="2083" y="2255"/>
                  </a:lnTo>
                  <a:lnTo>
                    <a:pt x="2040" y="2263"/>
                  </a:lnTo>
                  <a:lnTo>
                    <a:pt x="1994" y="2272"/>
                  </a:lnTo>
                  <a:lnTo>
                    <a:pt x="1945" y="2279"/>
                  </a:lnTo>
                  <a:lnTo>
                    <a:pt x="1917" y="2283"/>
                  </a:lnTo>
                  <a:lnTo>
                    <a:pt x="1886" y="2290"/>
                  </a:lnTo>
                  <a:lnTo>
                    <a:pt x="1853" y="2298"/>
                  </a:lnTo>
                  <a:lnTo>
                    <a:pt x="1818" y="2307"/>
                  </a:lnTo>
                  <a:lnTo>
                    <a:pt x="1781" y="2318"/>
                  </a:lnTo>
                  <a:lnTo>
                    <a:pt x="1745" y="2328"/>
                  </a:lnTo>
                  <a:lnTo>
                    <a:pt x="1710" y="2340"/>
                  </a:lnTo>
                  <a:lnTo>
                    <a:pt x="1675" y="2352"/>
                  </a:lnTo>
                  <a:lnTo>
                    <a:pt x="1640" y="2365"/>
                  </a:lnTo>
                  <a:lnTo>
                    <a:pt x="1608" y="2377"/>
                  </a:lnTo>
                  <a:lnTo>
                    <a:pt x="1580" y="2389"/>
                  </a:lnTo>
                  <a:lnTo>
                    <a:pt x="1556" y="2400"/>
                  </a:lnTo>
                  <a:lnTo>
                    <a:pt x="1535" y="2410"/>
                  </a:lnTo>
                  <a:lnTo>
                    <a:pt x="1518" y="2419"/>
                  </a:lnTo>
                  <a:lnTo>
                    <a:pt x="1507" y="2426"/>
                  </a:lnTo>
                  <a:lnTo>
                    <a:pt x="1502" y="2431"/>
                  </a:lnTo>
                  <a:lnTo>
                    <a:pt x="1577" y="2431"/>
                  </a:lnTo>
                  <a:lnTo>
                    <a:pt x="1589" y="2429"/>
                  </a:lnTo>
                  <a:lnTo>
                    <a:pt x="1607" y="2424"/>
                  </a:lnTo>
                  <a:lnTo>
                    <a:pt x="1626" y="2421"/>
                  </a:lnTo>
                  <a:lnTo>
                    <a:pt x="1650" y="2414"/>
                  </a:lnTo>
                  <a:lnTo>
                    <a:pt x="1676" y="2408"/>
                  </a:lnTo>
                  <a:lnTo>
                    <a:pt x="1704" y="2401"/>
                  </a:lnTo>
                  <a:lnTo>
                    <a:pt x="1734" y="2394"/>
                  </a:lnTo>
                  <a:lnTo>
                    <a:pt x="1765" y="2387"/>
                  </a:lnTo>
                  <a:lnTo>
                    <a:pt x="1795" y="2380"/>
                  </a:lnTo>
                  <a:lnTo>
                    <a:pt x="1825" y="2372"/>
                  </a:lnTo>
                  <a:lnTo>
                    <a:pt x="1855" y="2365"/>
                  </a:lnTo>
                  <a:lnTo>
                    <a:pt x="1882" y="2359"/>
                  </a:lnTo>
                  <a:lnTo>
                    <a:pt x="1907" y="2352"/>
                  </a:lnTo>
                  <a:lnTo>
                    <a:pt x="1928" y="2347"/>
                  </a:lnTo>
                  <a:lnTo>
                    <a:pt x="1947" y="2344"/>
                  </a:lnTo>
                  <a:lnTo>
                    <a:pt x="1961" y="2340"/>
                  </a:lnTo>
                  <a:lnTo>
                    <a:pt x="2082" y="2335"/>
                  </a:lnTo>
                  <a:lnTo>
                    <a:pt x="2186" y="2328"/>
                  </a:lnTo>
                  <a:lnTo>
                    <a:pt x="2277" y="2323"/>
                  </a:lnTo>
                  <a:lnTo>
                    <a:pt x="2354" y="2316"/>
                  </a:lnTo>
                  <a:lnTo>
                    <a:pt x="2420" y="2311"/>
                  </a:lnTo>
                  <a:lnTo>
                    <a:pt x="2474" y="2304"/>
                  </a:lnTo>
                  <a:lnTo>
                    <a:pt x="2520" y="2297"/>
                  </a:lnTo>
                  <a:lnTo>
                    <a:pt x="2557" y="2290"/>
                  </a:lnTo>
                  <a:lnTo>
                    <a:pt x="2586" y="2284"/>
                  </a:lnTo>
                  <a:lnTo>
                    <a:pt x="2609" y="2277"/>
                  </a:lnTo>
                  <a:lnTo>
                    <a:pt x="2628" y="2270"/>
                  </a:lnTo>
                  <a:lnTo>
                    <a:pt x="2642" y="2263"/>
                  </a:lnTo>
                  <a:lnTo>
                    <a:pt x="2654" y="2258"/>
                  </a:lnTo>
                  <a:lnTo>
                    <a:pt x="2665" y="2251"/>
                  </a:lnTo>
                  <a:lnTo>
                    <a:pt x="2675" y="2244"/>
                  </a:lnTo>
                  <a:lnTo>
                    <a:pt x="2687" y="2239"/>
                  </a:lnTo>
                  <a:lnTo>
                    <a:pt x="2687" y="2263"/>
                  </a:lnTo>
                  <a:lnTo>
                    <a:pt x="2682" y="2284"/>
                  </a:lnTo>
                  <a:lnTo>
                    <a:pt x="2672" y="2302"/>
                  </a:lnTo>
                  <a:lnTo>
                    <a:pt x="2658" y="2318"/>
                  </a:lnTo>
                  <a:lnTo>
                    <a:pt x="2647" y="2324"/>
                  </a:lnTo>
                  <a:lnTo>
                    <a:pt x="2635" y="2331"/>
                  </a:lnTo>
                  <a:lnTo>
                    <a:pt x="2623" y="2337"/>
                  </a:lnTo>
                  <a:lnTo>
                    <a:pt x="2609" y="2342"/>
                  </a:lnTo>
                  <a:lnTo>
                    <a:pt x="2593" y="2347"/>
                  </a:lnTo>
                  <a:lnTo>
                    <a:pt x="2576" y="2352"/>
                  </a:lnTo>
                  <a:lnTo>
                    <a:pt x="2557" y="2356"/>
                  </a:lnTo>
                  <a:lnTo>
                    <a:pt x="2537" y="2359"/>
                  </a:lnTo>
                  <a:lnTo>
                    <a:pt x="2516" y="2363"/>
                  </a:lnTo>
                  <a:lnTo>
                    <a:pt x="2494" y="2366"/>
                  </a:lnTo>
                  <a:lnTo>
                    <a:pt x="2471" y="2370"/>
                  </a:lnTo>
                  <a:lnTo>
                    <a:pt x="2445" y="2372"/>
                  </a:lnTo>
                  <a:lnTo>
                    <a:pt x="2419" y="2375"/>
                  </a:lnTo>
                  <a:lnTo>
                    <a:pt x="2391" y="2379"/>
                  </a:lnTo>
                  <a:lnTo>
                    <a:pt x="2361" y="2380"/>
                  </a:lnTo>
                  <a:lnTo>
                    <a:pt x="2330" y="2384"/>
                  </a:lnTo>
                  <a:lnTo>
                    <a:pt x="2328" y="2384"/>
                  </a:lnTo>
                  <a:lnTo>
                    <a:pt x="2321" y="2384"/>
                  </a:lnTo>
                  <a:lnTo>
                    <a:pt x="2309" y="2386"/>
                  </a:lnTo>
                  <a:lnTo>
                    <a:pt x="2293" y="2387"/>
                  </a:lnTo>
                  <a:lnTo>
                    <a:pt x="2274" y="2387"/>
                  </a:lnTo>
                  <a:lnTo>
                    <a:pt x="2249" y="2389"/>
                  </a:lnTo>
                  <a:lnTo>
                    <a:pt x="2221" y="2391"/>
                  </a:lnTo>
                  <a:lnTo>
                    <a:pt x="2190" y="2393"/>
                  </a:lnTo>
                  <a:lnTo>
                    <a:pt x="2155" y="2394"/>
                  </a:lnTo>
                  <a:lnTo>
                    <a:pt x="2116" y="2394"/>
                  </a:lnTo>
                  <a:lnTo>
                    <a:pt x="2075" y="2396"/>
                  </a:lnTo>
                  <a:lnTo>
                    <a:pt x="2029" y="2398"/>
                  </a:lnTo>
                  <a:lnTo>
                    <a:pt x="1982" y="2398"/>
                  </a:lnTo>
                  <a:lnTo>
                    <a:pt x="1931" y="2398"/>
                  </a:lnTo>
                  <a:lnTo>
                    <a:pt x="1877" y="2398"/>
                  </a:lnTo>
                  <a:lnTo>
                    <a:pt x="1821" y="2398"/>
                  </a:lnTo>
                  <a:lnTo>
                    <a:pt x="1757" y="2431"/>
                  </a:lnTo>
                  <a:lnTo>
                    <a:pt x="2314" y="24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82" name="Picture 34" descr="MCj023225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05263"/>
            <a:ext cx="230188" cy="142875"/>
          </a:xfrm>
          <a:prstGeom prst="rect">
            <a:avLst/>
          </a:prstGeom>
          <a:noFill/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857752" y="5643578"/>
            <a:ext cx="392909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Підготувала: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Вчитель біології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Козівської ЗОШ І-ІІІ ступенів №2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Атаманчук Надія Любомирівна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2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2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uiExpand="1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5759450" cy="576263"/>
          </a:xfrm>
        </p:spPr>
        <p:txBody>
          <a:bodyPr/>
          <a:lstStyle/>
          <a:p>
            <a:pPr algn="ctr"/>
            <a:r>
              <a:rPr lang="uk-UA" sz="2900" b="1">
                <a:latin typeface="Comic Sans MS" pitchFamily="66" charset="0"/>
              </a:rPr>
              <a:t>Спірили та спірохети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708400" y="1700213"/>
            <a:ext cx="43211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/>
              <a:t> Мають штопороподібну форму. У спірил кількість витків не перевищує 6, а спірохети являють довгі скручені нитки.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/>
              <a:t> У ротовій порожнині кожної людини мешкають </a:t>
            </a:r>
            <a:r>
              <a:rPr lang="en-US"/>
              <a:t>Spirochaetum detium</a:t>
            </a:r>
            <a:endParaRPr lang="uk-UA"/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/>
              <a:t> Лептоспіри із сімейства спірохет, пристосовані до життя у воді і довго зберігаються у вологому ґрунті, здатні викликати у людини захворювання на лептоспіроз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835150" y="32131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200" b="1"/>
              <a:t>Спірохета</a:t>
            </a:r>
          </a:p>
        </p:txBody>
      </p:sp>
      <p:pic>
        <p:nvPicPr>
          <p:cNvPr id="26635" name="Picture 11" descr="22111C"/>
          <p:cNvPicPr>
            <a:picLocks noChangeAspect="1" noChangeArrowheads="1"/>
          </p:cNvPicPr>
          <p:nvPr/>
        </p:nvPicPr>
        <p:blipFill>
          <a:blip r:embed="rId3"/>
          <a:srcRect l="5455" t="6609" r="12061" b="10495"/>
          <a:stretch>
            <a:fillRect/>
          </a:stretch>
        </p:blipFill>
        <p:spPr bwMode="auto">
          <a:xfrm>
            <a:off x="1042988" y="908050"/>
            <a:ext cx="2046287" cy="2349500"/>
          </a:xfrm>
          <a:prstGeom prst="rect">
            <a:avLst/>
          </a:prstGeom>
          <a:noFill/>
        </p:spPr>
      </p:pic>
      <p:pic>
        <p:nvPicPr>
          <p:cNvPr id="26637" name="Picture 13" descr="21221A"/>
          <p:cNvPicPr>
            <a:picLocks noChangeAspect="1" noChangeArrowheads="1"/>
          </p:cNvPicPr>
          <p:nvPr/>
        </p:nvPicPr>
        <p:blipFill>
          <a:blip r:embed="rId4"/>
          <a:srcRect l="11031" t="2187" r="6546" b="18465"/>
          <a:stretch>
            <a:fillRect/>
          </a:stretch>
        </p:blipFill>
        <p:spPr bwMode="auto">
          <a:xfrm>
            <a:off x="1042988" y="3500438"/>
            <a:ext cx="2089150" cy="2592387"/>
          </a:xfrm>
          <a:prstGeom prst="rect">
            <a:avLst/>
          </a:prstGeom>
          <a:noFill/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979613" y="58054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200" b="1"/>
              <a:t>Спірила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3" grpId="0"/>
      <p:bldP spid="266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19137"/>
          </a:xfrm>
        </p:spPr>
        <p:txBody>
          <a:bodyPr/>
          <a:lstStyle/>
          <a:p>
            <a:pPr algn="ctr"/>
            <a:r>
              <a:rPr lang="uk-UA" sz="2500" b="1">
                <a:latin typeface="Comic Sans MS" pitchFamily="66" charset="0"/>
              </a:rPr>
              <a:t>Рідкісні форми бактерій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/>
              <a:t>Збудник прокази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419475" y="1196975"/>
            <a:ext cx="48974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/>
              <a:t>Серед великої кількості бактерій можна зустріти зовсім нехарактерні і незвичайної форми. До таких належать хламідій (збудники різних лихоманок) та рикетсії(у 80% випадків причина безпліддя у жінок ).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/>
              <a:t>Часто зустрічаються мікобактерії, що змінюють свою форму. Серед них відомі: збудник туберкульозу та збудник прокази</a:t>
            </a:r>
          </a:p>
        </p:txBody>
      </p:sp>
      <p:pic>
        <p:nvPicPr>
          <p:cNvPr id="27661" name="Picture 13" descr="DermAtlas: FACE - lupus vulgaris ">
            <a:hlinkClick r:id="rId3" tooltip="DermAtlas: FACE - lupus vulgaris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005263"/>
            <a:ext cx="1295400" cy="936625"/>
          </a:xfrm>
          <a:prstGeom prst="rect">
            <a:avLst/>
          </a:prstGeom>
          <a:noFill/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187450" y="5516563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/>
              <a:t>Збудник туберкульозу</a:t>
            </a:r>
          </a:p>
        </p:txBody>
      </p:sp>
      <p:pic>
        <p:nvPicPr>
          <p:cNvPr id="27668" name="Picture 20" descr="Conceptual image of TB bacteria-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789363"/>
            <a:ext cx="2232025" cy="1482725"/>
          </a:xfrm>
          <a:prstGeom prst="rect">
            <a:avLst/>
          </a:prstGeom>
          <a:noFill/>
        </p:spPr>
      </p:pic>
      <p:pic>
        <p:nvPicPr>
          <p:cNvPr id="27670" name="Picture 22" descr="97225B"/>
          <p:cNvPicPr>
            <a:picLocks noChangeAspect="1" noChangeArrowheads="1"/>
          </p:cNvPicPr>
          <p:nvPr/>
        </p:nvPicPr>
        <p:blipFill>
          <a:blip r:embed="rId6"/>
          <a:srcRect l="11031" t="19768" r="12061" b="20882"/>
          <a:stretch>
            <a:fillRect/>
          </a:stretch>
        </p:blipFill>
        <p:spPr bwMode="auto">
          <a:xfrm>
            <a:off x="1187450" y="1125538"/>
            <a:ext cx="2014538" cy="1944687"/>
          </a:xfrm>
          <a:prstGeom prst="rect">
            <a:avLst/>
          </a:prstGeom>
          <a:noFill/>
        </p:spPr>
      </p:pic>
      <p:pic>
        <p:nvPicPr>
          <p:cNvPr id="27672" name="Picture 24" descr="22159C"/>
          <p:cNvPicPr>
            <a:picLocks noChangeAspect="1" noChangeArrowheads="1"/>
          </p:cNvPicPr>
          <p:nvPr/>
        </p:nvPicPr>
        <p:blipFill>
          <a:blip r:embed="rId7"/>
          <a:srcRect l="5515" t="2187" r="6544" b="9669"/>
          <a:stretch>
            <a:fillRect/>
          </a:stretch>
        </p:blipFill>
        <p:spPr bwMode="auto">
          <a:xfrm>
            <a:off x="1331913" y="3357563"/>
            <a:ext cx="1843087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  <p:bldP spid="27655" grpId="0"/>
      <p:bldP spid="276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algn="ctr"/>
            <a:r>
              <a:rPr lang="uk-UA" sz="3400">
                <a:latin typeface="Comic Sans MS" pitchFamily="66" charset="0"/>
              </a:rPr>
              <a:t>Монококи</a:t>
            </a:r>
          </a:p>
        </p:txBody>
      </p:sp>
      <p:pic>
        <p:nvPicPr>
          <p:cNvPr id="15367" name="Picture 7" descr="Image:Isolated bacteria - Micrococcus luteu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4084" t="15973" r="26375" b="7167"/>
          <a:stretch>
            <a:fillRect/>
          </a:stretch>
        </p:blipFill>
        <p:spPr bwMode="auto">
          <a:xfrm>
            <a:off x="611188" y="1628775"/>
            <a:ext cx="2700337" cy="2686050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211638" y="1557338"/>
            <a:ext cx="41052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Поодинокі клітини кулястої форми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Найпоширенішими представниками є мікрокок оранжевий та мікрокок білий, що утворюють на їжі жовтогарячі та білі плями</a:t>
            </a:r>
          </a:p>
        </p:txBody>
      </p:sp>
      <p:pic>
        <p:nvPicPr>
          <p:cNvPr id="15374" name="Picture 14" descr="251412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6338"/>
            <a:ext cx="1441450" cy="121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4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63" y="287338"/>
            <a:ext cx="5686425" cy="720725"/>
          </a:xfrm>
        </p:spPr>
        <p:txBody>
          <a:bodyPr/>
          <a:lstStyle/>
          <a:p>
            <a:pPr algn="ctr"/>
            <a:r>
              <a:rPr lang="uk-UA" sz="3400" b="1" dirty="0">
                <a:latin typeface="Comic Sans MS" pitchFamily="66" charset="0"/>
              </a:rPr>
              <a:t>Диплококи</a:t>
            </a:r>
          </a:p>
        </p:txBody>
      </p:sp>
      <p:pic>
        <p:nvPicPr>
          <p:cNvPr id="16388" name="Picture 4" descr="Neisseria diplo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 t="4472" r="7272" b="15283"/>
          <a:stretch>
            <a:fillRect/>
          </a:stretch>
        </p:blipFill>
        <p:spPr>
          <a:xfrm>
            <a:off x="323850" y="1412875"/>
            <a:ext cx="3744913" cy="2592388"/>
          </a:xfrm>
          <a:noFill/>
          <a:ln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76825" y="1484313"/>
            <a:ext cx="3598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Поєднання двох бактеріальних клітин кулястої форми, вкритих слизовою оболонкою.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Таку форму має збудник пневмонії, азотофіксуючий азотобактер коричневий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 Збудник менінгіту ззовні нагадує кавові зерна</a:t>
            </a:r>
          </a:p>
        </p:txBody>
      </p:sp>
      <p:pic>
        <p:nvPicPr>
          <p:cNvPr id="16393" name="Picture 9" descr="257918563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196975"/>
            <a:ext cx="838200" cy="857250"/>
          </a:xfrm>
          <a:prstGeom prst="rect">
            <a:avLst/>
          </a:prstGeom>
          <a:noFill/>
        </p:spPr>
      </p:pic>
      <p:pic>
        <p:nvPicPr>
          <p:cNvPr id="16395" name="Picture 11" descr="A-Diplococcus"/>
          <p:cNvPicPr>
            <a:picLocks noChangeAspect="1" noChangeArrowheads="1"/>
          </p:cNvPicPr>
          <p:nvPr/>
        </p:nvPicPr>
        <p:blipFill>
          <a:blip r:embed="rId5"/>
          <a:srcRect t="7327" r="22993" b="15942"/>
          <a:stretch>
            <a:fillRect/>
          </a:stretch>
        </p:blipFill>
        <p:spPr bwMode="auto">
          <a:xfrm>
            <a:off x="5508625" y="4149725"/>
            <a:ext cx="1584325" cy="1512888"/>
          </a:xfrm>
          <a:prstGeom prst="rect">
            <a:avLst/>
          </a:prstGeom>
          <a:noFill/>
        </p:spPr>
      </p:pic>
      <p:pic>
        <p:nvPicPr>
          <p:cNvPr id="16397" name="Picture 13" descr="sec07_slide02"/>
          <p:cNvPicPr>
            <a:picLocks noChangeAspect="1" noChangeArrowheads="1"/>
          </p:cNvPicPr>
          <p:nvPr/>
        </p:nvPicPr>
        <p:blipFill>
          <a:blip r:embed="rId6"/>
          <a:srcRect l="25198" t="26927" r="17181" b="30013"/>
          <a:stretch>
            <a:fillRect/>
          </a:stretch>
        </p:blipFill>
        <p:spPr bwMode="auto">
          <a:xfrm>
            <a:off x="827088" y="4437063"/>
            <a:ext cx="230505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algn="ctr"/>
            <a:r>
              <a:rPr lang="uk-UA" sz="3400">
                <a:latin typeface="Comic Sans MS" pitchFamily="66" charset="0"/>
              </a:rPr>
              <a:t>Стрептококи</a:t>
            </a:r>
          </a:p>
        </p:txBody>
      </p:sp>
      <p:sp>
        <p:nvSpPr>
          <p:cNvPr id="20995" name="Rectangle 2563"/>
          <p:cNvSpPr>
            <a:spLocks noChangeArrowheads="1"/>
          </p:cNvSpPr>
          <p:nvPr/>
        </p:nvSpPr>
        <p:spPr bwMode="auto">
          <a:xfrm>
            <a:off x="2317750" y="2398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994" name="Picture 2562" descr="http://sp1.yt-thm-a01.yimg.com/image/25/m6/343585504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42988" y="1268413"/>
            <a:ext cx="2449512" cy="2454275"/>
          </a:xfrm>
          <a:prstGeom prst="rect">
            <a:avLst/>
          </a:prstGeom>
          <a:noFill/>
        </p:spPr>
      </p:pic>
      <p:sp>
        <p:nvSpPr>
          <p:cNvPr id="20996" name="Text Box 2564"/>
          <p:cNvSpPr txBox="1">
            <a:spLocks noChangeArrowheads="1"/>
          </p:cNvSpPr>
          <p:nvPr/>
        </p:nvSpPr>
        <p:spPr bwMode="auto">
          <a:xfrm>
            <a:off x="3851275" y="1341438"/>
            <a:ext cx="42497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1600"/>
              <a:t>Кулясті клітини утворюють довгі ланцюжки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1600"/>
              <a:t>До них належать бактерії, що спричиняють скисання молока.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1600"/>
              <a:t>Бактерії - збудники захворювання на ангіну, скарлатину в  процесі життєдіяльності виділяють білок, що руйнує гемоглобін</a:t>
            </a:r>
          </a:p>
        </p:txBody>
      </p:sp>
      <p:pic>
        <p:nvPicPr>
          <p:cNvPr id="21000" name="Picture 2568" descr="strepBagal2_5"/>
          <p:cNvPicPr>
            <a:picLocks noChangeAspect="1" noChangeArrowheads="1"/>
          </p:cNvPicPr>
          <p:nvPr/>
        </p:nvPicPr>
        <p:blipFill>
          <a:blip r:embed="rId4"/>
          <a:srcRect r="38422"/>
          <a:stretch>
            <a:fillRect/>
          </a:stretch>
        </p:blipFill>
        <p:spPr bwMode="auto">
          <a:xfrm>
            <a:off x="1116013" y="3933825"/>
            <a:ext cx="2305050" cy="2066925"/>
          </a:xfrm>
          <a:prstGeom prst="rect">
            <a:avLst/>
          </a:prstGeom>
          <a:noFill/>
        </p:spPr>
      </p:pic>
      <p:pic>
        <p:nvPicPr>
          <p:cNvPr id="21002" name="Picture 2570" descr="S. pyogenes bacteria @ 900x magnification.">
            <a:hlinkClick r:id="rId5" tooltip="S. pyogenes bacteria @ 900x magnification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3716338"/>
            <a:ext cx="2286000" cy="2238375"/>
          </a:xfrm>
          <a:prstGeom prst="rect">
            <a:avLst/>
          </a:prstGeom>
          <a:noFill/>
        </p:spPr>
      </p:pic>
      <p:sp>
        <p:nvSpPr>
          <p:cNvPr id="21003" name="Text Box 2571"/>
          <p:cNvSpPr txBox="1">
            <a:spLocks noChangeArrowheads="1"/>
          </p:cNvSpPr>
          <p:nvPr/>
        </p:nvSpPr>
        <p:spPr bwMode="auto">
          <a:xfrm>
            <a:off x="4427538" y="594995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Streptococcus pyogenes</a:t>
            </a:r>
          </a:p>
        </p:txBody>
      </p:sp>
      <p:pic>
        <p:nvPicPr>
          <p:cNvPr id="21005" name="Picture 2573" descr="&quot;Сосочковый язык&quot; при скарлати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3429000"/>
            <a:ext cx="1876425" cy="1743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0996" grpId="0"/>
      <p:bldP spid="210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algn="ctr"/>
            <a:r>
              <a:rPr lang="uk-UA" sz="3400" b="1">
                <a:latin typeface="Comic Sans MS" pitchFamily="66" charset="0"/>
              </a:rPr>
              <a:t>Стафілококи</a:t>
            </a:r>
          </a:p>
        </p:txBody>
      </p:sp>
      <p:pic>
        <p:nvPicPr>
          <p:cNvPr id="21512" name="Picture 8" descr="Click here for more detail about this imag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73463"/>
            <a:ext cx="1584325" cy="1439862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95738" y="1196975"/>
            <a:ext cx="42481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Клітини розташовуються у вигляді грона, великої сукупності кулястих клітин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Здатні легко утворювати нові форми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Існує ряд небезпечних стафілококів , що спричиняють сильні запалення (сепсиси)</a:t>
            </a:r>
          </a:p>
        </p:txBody>
      </p:sp>
      <p:pic>
        <p:nvPicPr>
          <p:cNvPr id="21522" name="Picture 18" descr="showMediu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357563"/>
            <a:ext cx="1238250" cy="1857375"/>
          </a:xfrm>
          <a:prstGeom prst="rect">
            <a:avLst/>
          </a:prstGeom>
          <a:noFill/>
        </p:spPr>
      </p:pic>
      <p:pic>
        <p:nvPicPr>
          <p:cNvPr id="21525" name="Picture 21" descr="staph-impeti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076700"/>
            <a:ext cx="13668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8" descr="&lt;i&gt;Staphylococcus aureus&lt;/i&gt; - coccoid prokaryote, MRSA (bacterium)"/>
          <p:cNvPicPr>
            <a:picLocks noChangeAspect="1" noChangeArrowheads="1"/>
          </p:cNvPicPr>
          <p:nvPr/>
        </p:nvPicPr>
        <p:blipFill>
          <a:blip r:embed="rId6"/>
          <a:srcRect r="-529" b="12000"/>
          <a:stretch>
            <a:fillRect/>
          </a:stretch>
        </p:blipFill>
        <p:spPr bwMode="auto">
          <a:xfrm>
            <a:off x="323850" y="981075"/>
            <a:ext cx="3313113" cy="2305050"/>
          </a:xfrm>
          <a:prstGeom prst="rect">
            <a:avLst/>
          </a:prstGeom>
          <a:noFill/>
        </p:spPr>
      </p:pic>
      <p:pic>
        <p:nvPicPr>
          <p:cNvPr id="21534" name="Picture 30" descr="&lt;i&gt;Staphylococcus aureus&lt;/i&gt; on human skin"/>
          <p:cNvPicPr>
            <a:picLocks noChangeAspect="1" noChangeArrowheads="1"/>
          </p:cNvPicPr>
          <p:nvPr/>
        </p:nvPicPr>
        <p:blipFill>
          <a:blip r:embed="rId7"/>
          <a:srcRect t="8844" b="11807"/>
          <a:stretch>
            <a:fillRect/>
          </a:stretch>
        </p:blipFill>
        <p:spPr bwMode="auto">
          <a:xfrm>
            <a:off x="539750" y="3500438"/>
            <a:ext cx="2619375" cy="2592387"/>
          </a:xfrm>
          <a:prstGeom prst="rect">
            <a:avLst/>
          </a:prstGeom>
          <a:noFill/>
        </p:spPr>
      </p:pic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900113" y="609282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Staphylococcus aureus</a:t>
            </a:r>
            <a:endParaRPr lang="uk-UA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6" grpId="0"/>
      <p:bldP spid="21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uk-UA" sz="3400" b="1">
                <a:latin typeface="Comic Sans MS" pitchFamily="66" charset="0"/>
              </a:rPr>
              <a:t>Кокобактерії</a:t>
            </a:r>
          </a:p>
        </p:txBody>
      </p:sp>
      <p:pic>
        <p:nvPicPr>
          <p:cNvPr id="22532" name="Picture 4" descr="EscherichiaColi_NIAID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13519"/>
          <a:stretch>
            <a:fillRect/>
          </a:stretch>
        </p:blipFill>
        <p:spPr>
          <a:xfrm>
            <a:off x="755650" y="1557338"/>
            <a:ext cx="2952750" cy="230505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140200" y="1412875"/>
            <a:ext cx="41036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Дуже поширена у навколишньому середовищі група бактерій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/>
              <a:t>Серед збудників захворювань можна виділити </a:t>
            </a:r>
            <a:r>
              <a:rPr lang="en-US"/>
              <a:t>Salmonela tiphi</a:t>
            </a:r>
            <a:r>
              <a:rPr lang="uk-UA"/>
              <a:t>, що спричинює   черевний тиф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00113" y="4076700"/>
            <a:ext cx="24479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u="sng"/>
              <a:t>Кишкова паличка</a:t>
            </a:r>
            <a:r>
              <a:rPr lang="uk-UA" sz="1400" b="1"/>
              <a:t>, </a:t>
            </a:r>
            <a:r>
              <a:rPr lang="uk-UA" sz="1200" b="1"/>
              <a:t>яка, з одного боку допомагає травленню,</a:t>
            </a:r>
            <a:r>
              <a:rPr lang="en-US" sz="1200" b="1"/>
              <a:t> </a:t>
            </a:r>
            <a:r>
              <a:rPr lang="uk-UA" sz="1200" b="1"/>
              <a:t>синтезує вітаміни, перешкоджає діяльності хвороботворних мікроорганізмів,  але з другого, може спричинити холецист, панкреатит.</a:t>
            </a:r>
          </a:p>
        </p:txBody>
      </p:sp>
      <p:pic>
        <p:nvPicPr>
          <p:cNvPr id="22536" name="Picture 8" descr="SEM of S.typhi"/>
          <p:cNvPicPr>
            <a:picLocks noChangeAspect="1" noChangeArrowheads="1"/>
          </p:cNvPicPr>
          <p:nvPr/>
        </p:nvPicPr>
        <p:blipFill>
          <a:blip r:embed="rId3"/>
          <a:srcRect l="6313" t="13733" r="13393" b="25800"/>
          <a:stretch>
            <a:fillRect/>
          </a:stretch>
        </p:blipFill>
        <p:spPr bwMode="auto">
          <a:xfrm>
            <a:off x="6227763" y="3573463"/>
            <a:ext cx="2160587" cy="1439862"/>
          </a:xfrm>
          <a:prstGeom prst="rect">
            <a:avLst/>
          </a:prstGeom>
          <a:noFill/>
        </p:spPr>
      </p:pic>
      <p:pic>
        <p:nvPicPr>
          <p:cNvPr id="22540" name="Picture 12" descr="71250E"/>
          <p:cNvPicPr>
            <a:picLocks noChangeAspect="1" noChangeArrowheads="1"/>
          </p:cNvPicPr>
          <p:nvPr/>
        </p:nvPicPr>
        <p:blipFill>
          <a:blip r:embed="rId4"/>
          <a:srcRect t="6000" b="14243"/>
          <a:stretch>
            <a:fillRect/>
          </a:stretch>
        </p:blipFill>
        <p:spPr bwMode="auto">
          <a:xfrm>
            <a:off x="3563938" y="4005263"/>
            <a:ext cx="2520950" cy="1801812"/>
          </a:xfrm>
          <a:prstGeom prst="rect">
            <a:avLst/>
          </a:prstGeom>
          <a:noFill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563938" y="58054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Pseudomonas –</a:t>
            </a:r>
            <a:r>
              <a:rPr lang="uk-UA" sz="1200" b="1"/>
              <a:t> мешкає у ґрунті  та воді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948488" y="4724400"/>
            <a:ext cx="1512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Salmonela tiphi</a:t>
            </a:r>
            <a:endParaRPr lang="uk-UA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  <p:bldP spid="22534" grpId="0"/>
      <p:bldP spid="22541" grpId="0"/>
      <p:bldP spid="225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04825"/>
          </a:xfrm>
        </p:spPr>
        <p:txBody>
          <a:bodyPr/>
          <a:lstStyle/>
          <a:p>
            <a:pPr algn="ctr"/>
            <a:r>
              <a:rPr lang="uk-UA" sz="2900" b="1">
                <a:latin typeface="Comic Sans MS" pitchFamily="66" charset="0"/>
              </a:rPr>
              <a:t>Бацили</a:t>
            </a:r>
          </a:p>
        </p:txBody>
      </p:sp>
      <p:pic>
        <p:nvPicPr>
          <p:cNvPr id="23556" name="Picture 4" descr="Sporulating Bacillus subtilis 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7600" y="3575050"/>
            <a:ext cx="2159000" cy="1516063"/>
          </a:xfrm>
          <a:noFill/>
          <a:ln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43195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1600"/>
              <a:t>Мають циліндричну будову, утворюють спори, крім того завжди можуть використовувати поживні речовини з навколишнього середовища.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1600"/>
              <a:t>Bacillus thuringiensis – бактерія, яка має велике значення для розробки екологічно безпечних інсектицидів, виділяє білкову речовину, що спричинює параліч кишкового апарату комах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71550" y="5300663"/>
            <a:ext cx="2447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Сінна паличка, яка швидко розмножується у теплому чаї</a:t>
            </a:r>
          </a:p>
        </p:txBody>
      </p:sp>
      <p:pic>
        <p:nvPicPr>
          <p:cNvPr id="23563" name="Picture 11" descr="01792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786" r="5786"/>
          <a:stretch>
            <a:fillRect/>
          </a:stretch>
        </p:blipFill>
        <p:spPr bwMode="auto">
          <a:xfrm>
            <a:off x="5435600" y="3789363"/>
            <a:ext cx="1712913" cy="1439862"/>
          </a:xfrm>
          <a:prstGeom prst="rect">
            <a:avLst/>
          </a:prstGeo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364163" y="52292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/>
              <a:t>Bacillus</a:t>
            </a:r>
            <a:r>
              <a:rPr lang="uk-UA" b="1"/>
              <a:t> </a:t>
            </a:r>
            <a:r>
              <a:rPr lang="uk-UA" sz="1200" b="1"/>
              <a:t>thuringiensis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331913" y="3141663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Shigella dysenteriae</a:t>
            </a:r>
            <a:endParaRPr lang="uk-UA" sz="1200" b="1"/>
          </a:p>
        </p:txBody>
      </p:sp>
      <p:pic>
        <p:nvPicPr>
          <p:cNvPr id="23569" name="Picture 17" descr="21200C"/>
          <p:cNvPicPr>
            <a:picLocks noChangeAspect="1" noChangeArrowheads="1"/>
          </p:cNvPicPr>
          <p:nvPr/>
        </p:nvPicPr>
        <p:blipFill>
          <a:blip r:embed="rId5"/>
          <a:srcRect t="5573" b="8328"/>
          <a:stretch>
            <a:fillRect/>
          </a:stretch>
        </p:blipFill>
        <p:spPr bwMode="auto">
          <a:xfrm>
            <a:off x="1187450" y="981075"/>
            <a:ext cx="2232025" cy="2232025"/>
          </a:xfrm>
          <a:prstGeom prst="rect">
            <a:avLst/>
          </a:prstGeom>
          <a:noFill/>
        </p:spPr>
      </p:pic>
      <p:pic>
        <p:nvPicPr>
          <p:cNvPr id="23571" name="Picture 19" descr="Bean Beetle Contro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221163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59" grpId="0"/>
      <p:bldP spid="23564" grpId="0"/>
      <p:bldP spid="235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algn="ctr"/>
            <a:r>
              <a:rPr lang="uk-UA" sz="2900" b="1">
                <a:latin typeface="Comic Sans MS" pitchFamily="66" charset="0"/>
              </a:rPr>
              <a:t>Клостридії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79838" y="1484313"/>
            <a:ext cx="46085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Bookman Old Style" pitchFamily="18" charset="0"/>
              </a:rPr>
              <a:t>Мають веретеноподібну форму, характерний анаеробний спосіб дихання.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Bookman Old Style" pitchFamily="18" charset="0"/>
              </a:rPr>
              <a:t>Більшість є хвороботворними мікроорганізмами: спричинюють тяжке порушення органів травлення – ботулізм; газову гангрену, правець</a:t>
            </a:r>
            <a:r>
              <a:rPr lang="uk-UA"/>
              <a:t>.</a:t>
            </a:r>
          </a:p>
        </p:txBody>
      </p:sp>
      <p:pic>
        <p:nvPicPr>
          <p:cNvPr id="24583" name="Picture 7" descr="Figure 2: Photograph showing the appearance of the right upper extremity prior to surgery"/>
          <p:cNvPicPr>
            <a:picLocks noChangeAspect="1" noChangeArrowheads="1"/>
          </p:cNvPicPr>
          <p:nvPr/>
        </p:nvPicPr>
        <p:blipFill>
          <a:blip r:embed="rId2"/>
          <a:srcRect b="19690"/>
          <a:stretch>
            <a:fillRect/>
          </a:stretch>
        </p:blipFill>
        <p:spPr bwMode="auto">
          <a:xfrm>
            <a:off x="5364163" y="3933825"/>
            <a:ext cx="1666875" cy="1728788"/>
          </a:xfrm>
          <a:prstGeom prst="rect">
            <a:avLst/>
          </a:prstGeom>
          <a:noFill/>
        </p:spPr>
      </p:pic>
      <p:pic>
        <p:nvPicPr>
          <p:cNvPr id="24585" name="Picture 9" descr="zam0090777800001"/>
          <p:cNvPicPr>
            <a:picLocks noChangeAspect="1" noChangeArrowheads="1"/>
          </p:cNvPicPr>
          <p:nvPr/>
        </p:nvPicPr>
        <p:blipFill>
          <a:blip r:embed="rId3"/>
          <a:srcRect l="56329" t="55370" b="10286"/>
          <a:stretch>
            <a:fillRect/>
          </a:stretch>
        </p:blipFill>
        <p:spPr bwMode="auto">
          <a:xfrm>
            <a:off x="1116013" y="3933825"/>
            <a:ext cx="2009775" cy="1563688"/>
          </a:xfrm>
          <a:prstGeom prst="rect">
            <a:avLst/>
          </a:prstGeom>
          <a:noFill/>
        </p:spPr>
      </p:pic>
      <p:pic>
        <p:nvPicPr>
          <p:cNvPr id="24589" name="Picture 13" descr="97488A"/>
          <p:cNvPicPr>
            <a:picLocks noChangeAspect="1" noChangeArrowheads="1"/>
          </p:cNvPicPr>
          <p:nvPr/>
        </p:nvPicPr>
        <p:blipFill>
          <a:blip r:embed="rId4"/>
          <a:srcRect b="9621"/>
          <a:stretch>
            <a:fillRect/>
          </a:stretch>
        </p:blipFill>
        <p:spPr bwMode="auto">
          <a:xfrm>
            <a:off x="900113" y="981075"/>
            <a:ext cx="2232025" cy="2376488"/>
          </a:xfrm>
          <a:prstGeom prst="rect">
            <a:avLst/>
          </a:prstGeom>
          <a:noFill/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16013" y="3357563"/>
            <a:ext cx="194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/>
              <a:t>С</a:t>
            </a:r>
            <a:r>
              <a:rPr lang="en-US" sz="1200" b="1"/>
              <a:t>lostridium botulinum</a:t>
            </a:r>
            <a:endParaRPr lang="uk-UA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7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/>
      <p:bldP spid="245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287338"/>
            <a:ext cx="5545138" cy="576262"/>
          </a:xfrm>
        </p:spPr>
        <p:txBody>
          <a:bodyPr/>
          <a:lstStyle/>
          <a:p>
            <a:pPr algn="ctr"/>
            <a:r>
              <a:rPr lang="uk-UA" sz="2900" b="1">
                <a:latin typeface="Comic Sans MS" pitchFamily="66" charset="0"/>
              </a:rPr>
              <a:t>Вібріони</a:t>
            </a:r>
          </a:p>
        </p:txBody>
      </p:sp>
      <p:pic>
        <p:nvPicPr>
          <p:cNvPr id="25604" name="Picture 4" descr="Vibrio cholerae visualised with a red stain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28082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95738" y="1341438"/>
            <a:ext cx="439261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/>
              <a:t>Належать до форм, які іноді називають звивистими. Являють собою зігнуті менш ніж на чверть кола палички, що злегка тремтять.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/>
              <a:t>Типовим представником є збудник холери, який дуже стрімко рухається.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/>
              <a:t>За один 1848 рік в Росії нараховувалось1 742 000 хворих на холеру, з яких 690 000 померли.</a:t>
            </a:r>
          </a:p>
        </p:txBody>
      </p:sp>
      <p:pic>
        <p:nvPicPr>
          <p:cNvPr id="25608" name="Picture 8" descr="96525H"/>
          <p:cNvPicPr>
            <a:picLocks noChangeAspect="1" noChangeArrowheads="1"/>
          </p:cNvPicPr>
          <p:nvPr/>
        </p:nvPicPr>
        <p:blipFill>
          <a:blip r:embed="rId4"/>
          <a:srcRect r="13371" b="14787"/>
          <a:stretch>
            <a:fillRect/>
          </a:stretch>
        </p:blipFill>
        <p:spPr bwMode="auto">
          <a:xfrm>
            <a:off x="684213" y="3644900"/>
            <a:ext cx="2879725" cy="2232025"/>
          </a:xfrm>
          <a:prstGeom prst="rect">
            <a:avLst/>
          </a:prstGeom>
          <a:noFill/>
        </p:spPr>
      </p:pic>
      <p:pic>
        <p:nvPicPr>
          <p:cNvPr id="25612" name="Picture 12" descr="Холе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383088"/>
            <a:ext cx="2233612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4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1975</TotalTime>
  <Words>463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Comic Sans MS</vt:lpstr>
      <vt:lpstr>Bookman Old Style</vt:lpstr>
      <vt:lpstr>Край</vt:lpstr>
      <vt:lpstr>Різноманітність бактерій</vt:lpstr>
      <vt:lpstr>Монококи</vt:lpstr>
      <vt:lpstr>Диплококи</vt:lpstr>
      <vt:lpstr>Стрептококи</vt:lpstr>
      <vt:lpstr>Стафілококи</vt:lpstr>
      <vt:lpstr>Кокобактерії</vt:lpstr>
      <vt:lpstr>Бацили</vt:lpstr>
      <vt:lpstr>Клостридії</vt:lpstr>
      <vt:lpstr>Вібріони</vt:lpstr>
      <vt:lpstr>Спірили та спірохети</vt:lpstr>
      <vt:lpstr>Рідкісні форми бактерій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бактерій</dc:title>
  <dc:creator>User</dc:creator>
  <cp:lastModifiedBy>Admin</cp:lastModifiedBy>
  <cp:revision>34</cp:revision>
  <dcterms:created xsi:type="dcterms:W3CDTF">2008-03-23T20:52:55Z</dcterms:created>
  <dcterms:modified xsi:type="dcterms:W3CDTF">2015-03-09T15:49:52Z</dcterms:modified>
</cp:coreProperties>
</file>