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83" r:id="rId7"/>
    <p:sldId id="284" r:id="rId8"/>
    <p:sldId id="264" r:id="rId9"/>
    <p:sldId id="285" r:id="rId10"/>
    <p:sldId id="265" r:id="rId11"/>
    <p:sldId id="279" r:id="rId12"/>
    <p:sldId id="266" r:id="rId13"/>
    <p:sldId id="280" r:id="rId14"/>
    <p:sldId id="267" r:id="rId15"/>
    <p:sldId id="281" r:id="rId16"/>
    <p:sldId id="268" r:id="rId17"/>
    <p:sldId id="269" r:id="rId18"/>
    <p:sldId id="288" r:id="rId19"/>
    <p:sldId id="271" r:id="rId20"/>
    <p:sldId id="272" r:id="rId21"/>
    <p:sldId id="270" r:id="rId22"/>
    <p:sldId id="273" r:id="rId23"/>
    <p:sldId id="259" r:id="rId24"/>
    <p:sldId id="286" r:id="rId25"/>
    <p:sldId id="287" r:id="rId26"/>
    <p:sldId id="289" r:id="rId27"/>
    <p:sldId id="290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79" autoAdjust="0"/>
  </p:normalViewPr>
  <p:slideViewPr>
    <p:cSldViewPr>
      <p:cViewPr>
        <p:scale>
          <a:sx n="60" d="100"/>
          <a:sy n="60" d="100"/>
        </p:scale>
        <p:origin x="-165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рік випуску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20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621056"/>
        <c:axId val="104515072"/>
        <c:axId val="0"/>
      </c:bar3DChart>
      <c:catAx>
        <c:axId val="11062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515072"/>
        <c:crosses val="autoZero"/>
        <c:auto val="1"/>
        <c:lblAlgn val="ctr"/>
        <c:lblOffset val="100"/>
        <c:noMultiLvlLbl val="0"/>
      </c:catAx>
      <c:valAx>
        <c:axId val="10451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21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8F51D-D428-420E-8C11-EB3DC1489A03}" type="doc">
      <dgm:prSet loTypeId="urn:microsoft.com/office/officeart/2005/8/layout/radial2" loCatId="relationship" qsTypeId="urn:microsoft.com/office/officeart/2005/8/quickstyle/simple4" qsCatId="simple" csTypeId="urn:microsoft.com/office/officeart/2005/8/colors/colorful1" csCatId="colorful" phldr="1"/>
      <dgm:spPr/>
    </dgm:pt>
    <dgm:pt modelId="{FFEB92C1-39AD-42F5-993D-1729A15E7D2B}">
      <dgm:prSet phldrT="[Текст]" custT="1"/>
      <dgm:spPr/>
      <dgm:t>
        <a:bodyPr/>
        <a:lstStyle/>
        <a:p>
          <a:r>
            <a:rPr lang="uk-UA" sz="2300" b="1" dirty="0" smtClean="0">
              <a:solidFill>
                <a:srgbClr val="002060"/>
              </a:solidFill>
            </a:rPr>
            <a:t>цілі навчання</a:t>
          </a:r>
          <a:endParaRPr lang="uk-UA" sz="2300" b="1" dirty="0">
            <a:solidFill>
              <a:srgbClr val="002060"/>
            </a:solidFill>
          </a:endParaRPr>
        </a:p>
      </dgm:t>
    </dgm:pt>
    <dgm:pt modelId="{6E220F24-4085-47B5-9661-7AF2FFC9B879}" type="parTrans" cxnId="{ED848695-1B91-48AB-865A-EFD1A4A643F3}">
      <dgm:prSet/>
      <dgm:spPr/>
      <dgm:t>
        <a:bodyPr/>
        <a:lstStyle/>
        <a:p>
          <a:endParaRPr lang="uk-UA"/>
        </a:p>
      </dgm:t>
    </dgm:pt>
    <dgm:pt modelId="{778919F4-F811-41B8-8CBD-D2038BA98EE4}" type="sibTrans" cxnId="{ED848695-1B91-48AB-865A-EFD1A4A643F3}">
      <dgm:prSet/>
      <dgm:spPr/>
      <dgm:t>
        <a:bodyPr/>
        <a:lstStyle/>
        <a:p>
          <a:endParaRPr lang="uk-UA"/>
        </a:p>
      </dgm:t>
    </dgm:pt>
    <dgm:pt modelId="{B57588CA-6F6C-4446-B860-494014B5D64E}">
      <dgm:prSet phldrT="[Текст]" custT="1"/>
      <dgm:spPr/>
      <dgm:t>
        <a:bodyPr/>
        <a:lstStyle/>
        <a:p>
          <a:r>
            <a:rPr lang="uk-UA" sz="2300" b="1" dirty="0" smtClean="0">
              <a:solidFill>
                <a:srgbClr val="002060"/>
              </a:solidFill>
            </a:rPr>
            <a:t>мотивація</a:t>
          </a:r>
          <a:endParaRPr lang="uk-UA" sz="2300" b="1" dirty="0">
            <a:solidFill>
              <a:srgbClr val="002060"/>
            </a:solidFill>
          </a:endParaRPr>
        </a:p>
      </dgm:t>
    </dgm:pt>
    <dgm:pt modelId="{DD8AF6A1-4E94-4CFB-B716-F967FC16AAAA}" type="parTrans" cxnId="{61A58378-12AB-4078-8FB7-32E946D0F29D}">
      <dgm:prSet/>
      <dgm:spPr/>
      <dgm:t>
        <a:bodyPr/>
        <a:lstStyle/>
        <a:p>
          <a:endParaRPr lang="uk-UA"/>
        </a:p>
      </dgm:t>
    </dgm:pt>
    <dgm:pt modelId="{E0E9D522-0A6A-49A4-8CA5-E36DB56407BA}" type="sibTrans" cxnId="{61A58378-12AB-4078-8FB7-32E946D0F29D}">
      <dgm:prSet/>
      <dgm:spPr/>
      <dgm:t>
        <a:bodyPr/>
        <a:lstStyle/>
        <a:p>
          <a:endParaRPr lang="uk-UA"/>
        </a:p>
      </dgm:t>
    </dgm:pt>
    <dgm:pt modelId="{D9610978-0565-4FF6-B695-9DA74979AE27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зміст навчання</a:t>
          </a:r>
          <a:endParaRPr lang="uk-UA" b="1" dirty="0">
            <a:solidFill>
              <a:srgbClr val="002060"/>
            </a:solidFill>
          </a:endParaRPr>
        </a:p>
      </dgm:t>
    </dgm:pt>
    <dgm:pt modelId="{110321A8-31A1-43CD-B584-75CAAFC57197}" type="parTrans" cxnId="{BD3E4692-9CF7-477E-A0FE-A089B6C626B7}">
      <dgm:prSet/>
      <dgm:spPr/>
      <dgm:t>
        <a:bodyPr/>
        <a:lstStyle/>
        <a:p>
          <a:endParaRPr lang="uk-UA"/>
        </a:p>
      </dgm:t>
    </dgm:pt>
    <dgm:pt modelId="{AED75875-07B5-43EA-A24D-C4D50A8BC515}" type="sibTrans" cxnId="{BD3E4692-9CF7-477E-A0FE-A089B6C626B7}">
      <dgm:prSet/>
      <dgm:spPr/>
      <dgm:t>
        <a:bodyPr/>
        <a:lstStyle/>
        <a:p>
          <a:endParaRPr lang="uk-UA"/>
        </a:p>
      </dgm:t>
    </dgm:pt>
    <dgm:pt modelId="{9A4D5E99-D9B5-42BA-9A78-8728187888D3}" type="pres">
      <dgm:prSet presAssocID="{79A8F51D-D428-420E-8C11-EB3DC1489A0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D957BB7-A512-4AE3-A493-A816B3520D87}" type="pres">
      <dgm:prSet presAssocID="{79A8F51D-D428-420E-8C11-EB3DC1489A03}" presName="cycle" presStyleCnt="0"/>
      <dgm:spPr/>
    </dgm:pt>
    <dgm:pt modelId="{CE68D392-4DBA-4E09-937D-0B62F74E203E}" type="pres">
      <dgm:prSet presAssocID="{79A8F51D-D428-420E-8C11-EB3DC1489A03}" presName="centerShape" presStyleCnt="0"/>
      <dgm:spPr/>
    </dgm:pt>
    <dgm:pt modelId="{B7041543-7E0E-420F-8DA0-BB12C8556DC7}" type="pres">
      <dgm:prSet presAssocID="{79A8F51D-D428-420E-8C11-EB3DC1489A03}" presName="connSite" presStyleLbl="node1" presStyleIdx="0" presStyleCnt="4"/>
      <dgm:spPr/>
    </dgm:pt>
    <dgm:pt modelId="{64460EA2-D0D9-4836-BE6D-F28EEF03F04A}" type="pres">
      <dgm:prSet presAssocID="{79A8F51D-D428-420E-8C11-EB3DC1489A03}" presName="visible" presStyleLbl="node1" presStyleIdx="0" presStyleCnt="4" custScaleX="147509"/>
      <dgm:spPr/>
    </dgm:pt>
    <dgm:pt modelId="{02270988-4D07-4F59-A131-F96990EB6452}" type="pres">
      <dgm:prSet presAssocID="{6E220F24-4085-47B5-9661-7AF2FFC9B879}" presName="Name25" presStyleLbl="parChTrans1D1" presStyleIdx="0" presStyleCnt="3"/>
      <dgm:spPr/>
      <dgm:t>
        <a:bodyPr/>
        <a:lstStyle/>
        <a:p>
          <a:endParaRPr lang="uk-UA"/>
        </a:p>
      </dgm:t>
    </dgm:pt>
    <dgm:pt modelId="{7ACE93D0-83E5-4902-A40C-8A13A3B5CCFC}" type="pres">
      <dgm:prSet presAssocID="{FFEB92C1-39AD-42F5-993D-1729A15E7D2B}" presName="node" presStyleCnt="0"/>
      <dgm:spPr/>
    </dgm:pt>
    <dgm:pt modelId="{C96B4153-3336-4FCF-984B-E4B0D1B1F175}" type="pres">
      <dgm:prSet presAssocID="{FFEB92C1-39AD-42F5-993D-1729A15E7D2B}" presName="parentNode" presStyleLbl="node1" presStyleIdx="1" presStyleCnt="4" custScaleX="174857" custLinFactNeighborX="92058" custLinFactNeighborY="139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CD8366-A88F-482C-B7D8-55989E759DF5}" type="pres">
      <dgm:prSet presAssocID="{FFEB92C1-39AD-42F5-993D-1729A15E7D2B}" presName="childNode" presStyleLbl="revTx" presStyleIdx="0" presStyleCnt="0">
        <dgm:presLayoutVars>
          <dgm:bulletEnabled val="1"/>
        </dgm:presLayoutVars>
      </dgm:prSet>
      <dgm:spPr/>
    </dgm:pt>
    <dgm:pt modelId="{F213E943-A474-446F-A16E-F89CBC07A2D7}" type="pres">
      <dgm:prSet presAssocID="{DD8AF6A1-4E94-4CFB-B716-F967FC16AAAA}" presName="Name25" presStyleLbl="parChTrans1D1" presStyleIdx="1" presStyleCnt="3"/>
      <dgm:spPr/>
      <dgm:t>
        <a:bodyPr/>
        <a:lstStyle/>
        <a:p>
          <a:endParaRPr lang="uk-UA"/>
        </a:p>
      </dgm:t>
    </dgm:pt>
    <dgm:pt modelId="{784BFBDA-3653-48AB-94E4-3890FA96EB48}" type="pres">
      <dgm:prSet presAssocID="{B57588CA-6F6C-4446-B860-494014B5D64E}" presName="node" presStyleCnt="0"/>
      <dgm:spPr/>
    </dgm:pt>
    <dgm:pt modelId="{100EC372-A284-4204-BDEE-B4003F54763B}" type="pres">
      <dgm:prSet presAssocID="{B57588CA-6F6C-4446-B860-494014B5D64E}" presName="parentNode" presStyleLbl="node1" presStyleIdx="2" presStyleCnt="4" custScaleX="181038" custLinFactNeighborX="93578" custLinFactNeighborY="-1146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7C9767-0002-432D-B50F-0D88963667CF}" type="pres">
      <dgm:prSet presAssocID="{B57588CA-6F6C-4446-B860-494014B5D64E}" presName="childNode" presStyleLbl="revTx" presStyleIdx="0" presStyleCnt="0">
        <dgm:presLayoutVars>
          <dgm:bulletEnabled val="1"/>
        </dgm:presLayoutVars>
      </dgm:prSet>
      <dgm:spPr/>
    </dgm:pt>
    <dgm:pt modelId="{22164F0E-16B6-4A78-BA60-A6BCCAC70D03}" type="pres">
      <dgm:prSet presAssocID="{110321A8-31A1-43CD-B584-75CAAFC57197}" presName="Name25" presStyleLbl="parChTrans1D1" presStyleIdx="2" presStyleCnt="3"/>
      <dgm:spPr/>
      <dgm:t>
        <a:bodyPr/>
        <a:lstStyle/>
        <a:p>
          <a:endParaRPr lang="uk-UA"/>
        </a:p>
      </dgm:t>
    </dgm:pt>
    <dgm:pt modelId="{5E5843D1-6360-44C1-AC28-8C63E6766969}" type="pres">
      <dgm:prSet presAssocID="{D9610978-0565-4FF6-B695-9DA74979AE27}" presName="node" presStyleCnt="0"/>
      <dgm:spPr/>
    </dgm:pt>
    <dgm:pt modelId="{BFF3C455-EA5E-4561-A0D5-EF52629A3F87}" type="pres">
      <dgm:prSet presAssocID="{D9610978-0565-4FF6-B695-9DA74979AE27}" presName="parentNode" presStyleLbl="node1" presStyleIdx="3" presStyleCnt="4" custScaleX="160850" custLinFactNeighborX="98514" custLinFactNeighborY="-181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CAF264-7AD5-4CFF-BA6E-48BDBC3941E2}" type="pres">
      <dgm:prSet presAssocID="{D9610978-0565-4FF6-B695-9DA74979AE2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1A58378-12AB-4078-8FB7-32E946D0F29D}" srcId="{79A8F51D-D428-420E-8C11-EB3DC1489A03}" destId="{B57588CA-6F6C-4446-B860-494014B5D64E}" srcOrd="1" destOrd="0" parTransId="{DD8AF6A1-4E94-4CFB-B716-F967FC16AAAA}" sibTransId="{E0E9D522-0A6A-49A4-8CA5-E36DB56407BA}"/>
    <dgm:cxn modelId="{5A239745-5292-45B9-9283-FB1E237AF7EA}" type="presOf" srcId="{FFEB92C1-39AD-42F5-993D-1729A15E7D2B}" destId="{C96B4153-3336-4FCF-984B-E4B0D1B1F175}" srcOrd="0" destOrd="0" presId="urn:microsoft.com/office/officeart/2005/8/layout/radial2"/>
    <dgm:cxn modelId="{E0FC7C07-8C1E-405D-8563-5B0EED693F68}" type="presOf" srcId="{6E220F24-4085-47B5-9661-7AF2FFC9B879}" destId="{02270988-4D07-4F59-A131-F96990EB6452}" srcOrd="0" destOrd="0" presId="urn:microsoft.com/office/officeart/2005/8/layout/radial2"/>
    <dgm:cxn modelId="{5EF0864D-93DA-480E-9963-93F6ACEC9E1B}" type="presOf" srcId="{D9610978-0565-4FF6-B695-9DA74979AE27}" destId="{BFF3C455-EA5E-4561-A0D5-EF52629A3F87}" srcOrd="0" destOrd="0" presId="urn:microsoft.com/office/officeart/2005/8/layout/radial2"/>
    <dgm:cxn modelId="{ED848695-1B91-48AB-865A-EFD1A4A643F3}" srcId="{79A8F51D-D428-420E-8C11-EB3DC1489A03}" destId="{FFEB92C1-39AD-42F5-993D-1729A15E7D2B}" srcOrd="0" destOrd="0" parTransId="{6E220F24-4085-47B5-9661-7AF2FFC9B879}" sibTransId="{778919F4-F811-41B8-8CBD-D2038BA98EE4}"/>
    <dgm:cxn modelId="{615CFF51-D0EF-4151-A43E-418415E9E706}" type="presOf" srcId="{B57588CA-6F6C-4446-B860-494014B5D64E}" destId="{100EC372-A284-4204-BDEE-B4003F54763B}" srcOrd="0" destOrd="0" presId="urn:microsoft.com/office/officeart/2005/8/layout/radial2"/>
    <dgm:cxn modelId="{8A9E18D0-B383-4FD4-9ADB-F3D098673A23}" type="presOf" srcId="{DD8AF6A1-4E94-4CFB-B716-F967FC16AAAA}" destId="{F213E943-A474-446F-A16E-F89CBC07A2D7}" srcOrd="0" destOrd="0" presId="urn:microsoft.com/office/officeart/2005/8/layout/radial2"/>
    <dgm:cxn modelId="{BD3E4692-9CF7-477E-A0FE-A089B6C626B7}" srcId="{79A8F51D-D428-420E-8C11-EB3DC1489A03}" destId="{D9610978-0565-4FF6-B695-9DA74979AE27}" srcOrd="2" destOrd="0" parTransId="{110321A8-31A1-43CD-B584-75CAAFC57197}" sibTransId="{AED75875-07B5-43EA-A24D-C4D50A8BC515}"/>
    <dgm:cxn modelId="{40D83E95-2763-41B1-8B5A-432C163D1568}" type="presOf" srcId="{110321A8-31A1-43CD-B584-75CAAFC57197}" destId="{22164F0E-16B6-4A78-BA60-A6BCCAC70D03}" srcOrd="0" destOrd="0" presId="urn:microsoft.com/office/officeart/2005/8/layout/radial2"/>
    <dgm:cxn modelId="{7AEC225D-65EF-4891-B17B-DD67CDB862C7}" type="presOf" srcId="{79A8F51D-D428-420E-8C11-EB3DC1489A03}" destId="{9A4D5E99-D9B5-42BA-9A78-8728187888D3}" srcOrd="0" destOrd="0" presId="urn:microsoft.com/office/officeart/2005/8/layout/radial2"/>
    <dgm:cxn modelId="{AAFE7A22-CCF8-453B-99A1-B663983838FF}" type="presParOf" srcId="{9A4D5E99-D9B5-42BA-9A78-8728187888D3}" destId="{DD957BB7-A512-4AE3-A493-A816B3520D87}" srcOrd="0" destOrd="0" presId="urn:microsoft.com/office/officeart/2005/8/layout/radial2"/>
    <dgm:cxn modelId="{61E363E8-1658-441C-8A83-2FA3B9864879}" type="presParOf" srcId="{DD957BB7-A512-4AE3-A493-A816B3520D87}" destId="{CE68D392-4DBA-4E09-937D-0B62F74E203E}" srcOrd="0" destOrd="0" presId="urn:microsoft.com/office/officeart/2005/8/layout/radial2"/>
    <dgm:cxn modelId="{68117C70-EF0A-4B0B-91A7-E2256D48AE92}" type="presParOf" srcId="{CE68D392-4DBA-4E09-937D-0B62F74E203E}" destId="{B7041543-7E0E-420F-8DA0-BB12C8556DC7}" srcOrd="0" destOrd="0" presId="urn:microsoft.com/office/officeart/2005/8/layout/radial2"/>
    <dgm:cxn modelId="{6DAF8046-F2D5-4B4A-89F1-5E1B478E7969}" type="presParOf" srcId="{CE68D392-4DBA-4E09-937D-0B62F74E203E}" destId="{64460EA2-D0D9-4836-BE6D-F28EEF03F04A}" srcOrd="1" destOrd="0" presId="urn:microsoft.com/office/officeart/2005/8/layout/radial2"/>
    <dgm:cxn modelId="{A07006CC-8FCA-42C5-BD3F-731D0B457F17}" type="presParOf" srcId="{DD957BB7-A512-4AE3-A493-A816B3520D87}" destId="{02270988-4D07-4F59-A131-F96990EB6452}" srcOrd="1" destOrd="0" presId="urn:microsoft.com/office/officeart/2005/8/layout/radial2"/>
    <dgm:cxn modelId="{0E000398-489F-4C12-AF7D-7ECE425F0343}" type="presParOf" srcId="{DD957BB7-A512-4AE3-A493-A816B3520D87}" destId="{7ACE93D0-83E5-4902-A40C-8A13A3B5CCFC}" srcOrd="2" destOrd="0" presId="urn:microsoft.com/office/officeart/2005/8/layout/radial2"/>
    <dgm:cxn modelId="{CE141D26-5B55-4B3C-8CF6-AFE770EE1FEE}" type="presParOf" srcId="{7ACE93D0-83E5-4902-A40C-8A13A3B5CCFC}" destId="{C96B4153-3336-4FCF-984B-E4B0D1B1F175}" srcOrd="0" destOrd="0" presId="urn:microsoft.com/office/officeart/2005/8/layout/radial2"/>
    <dgm:cxn modelId="{97B3CF8E-4EC1-4956-9665-4177849A315D}" type="presParOf" srcId="{7ACE93D0-83E5-4902-A40C-8A13A3B5CCFC}" destId="{66CD8366-A88F-482C-B7D8-55989E759DF5}" srcOrd="1" destOrd="0" presId="urn:microsoft.com/office/officeart/2005/8/layout/radial2"/>
    <dgm:cxn modelId="{CE37F092-169E-4508-8C5F-344042368170}" type="presParOf" srcId="{DD957BB7-A512-4AE3-A493-A816B3520D87}" destId="{F213E943-A474-446F-A16E-F89CBC07A2D7}" srcOrd="3" destOrd="0" presId="urn:microsoft.com/office/officeart/2005/8/layout/radial2"/>
    <dgm:cxn modelId="{5FEFEAC6-0325-4C0D-A3B3-04FF06B67107}" type="presParOf" srcId="{DD957BB7-A512-4AE3-A493-A816B3520D87}" destId="{784BFBDA-3653-48AB-94E4-3890FA96EB48}" srcOrd="4" destOrd="0" presId="urn:microsoft.com/office/officeart/2005/8/layout/radial2"/>
    <dgm:cxn modelId="{AD9CD136-36BF-4D16-A8EA-7B9F927A2D12}" type="presParOf" srcId="{784BFBDA-3653-48AB-94E4-3890FA96EB48}" destId="{100EC372-A284-4204-BDEE-B4003F54763B}" srcOrd="0" destOrd="0" presId="urn:microsoft.com/office/officeart/2005/8/layout/radial2"/>
    <dgm:cxn modelId="{E56BA3C9-DEF5-45D3-BC10-C07C431BDEFF}" type="presParOf" srcId="{784BFBDA-3653-48AB-94E4-3890FA96EB48}" destId="{387C9767-0002-432D-B50F-0D88963667CF}" srcOrd="1" destOrd="0" presId="urn:microsoft.com/office/officeart/2005/8/layout/radial2"/>
    <dgm:cxn modelId="{50746097-12D8-4797-AFCF-6C3BEDDDAEEE}" type="presParOf" srcId="{DD957BB7-A512-4AE3-A493-A816B3520D87}" destId="{22164F0E-16B6-4A78-BA60-A6BCCAC70D03}" srcOrd="5" destOrd="0" presId="urn:microsoft.com/office/officeart/2005/8/layout/radial2"/>
    <dgm:cxn modelId="{4E26D1CD-D430-47E6-B4CD-A2FEA16C728F}" type="presParOf" srcId="{DD957BB7-A512-4AE3-A493-A816B3520D87}" destId="{5E5843D1-6360-44C1-AC28-8C63E6766969}" srcOrd="6" destOrd="0" presId="urn:microsoft.com/office/officeart/2005/8/layout/radial2"/>
    <dgm:cxn modelId="{C39DAB36-D35C-435E-AFBC-034274FD24C3}" type="presParOf" srcId="{5E5843D1-6360-44C1-AC28-8C63E6766969}" destId="{BFF3C455-EA5E-4561-A0D5-EF52629A3F87}" srcOrd="0" destOrd="0" presId="urn:microsoft.com/office/officeart/2005/8/layout/radial2"/>
    <dgm:cxn modelId="{3A3B0F58-3E0F-4E24-BAAB-7AAD6DE7ABDE}" type="presParOf" srcId="{5E5843D1-6360-44C1-AC28-8C63E6766969}" destId="{F8CAF264-7AD5-4CFF-BA6E-48BDBC3941E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54482-145E-4A58-B72C-A40091D094F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10C325F-064F-46D5-A045-0C1AA8EB47F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Групи мотивів</a:t>
          </a:r>
          <a:endParaRPr lang="uk-UA" sz="2400" b="1" dirty="0">
            <a:solidFill>
              <a:srgbClr val="002060"/>
            </a:solidFill>
          </a:endParaRPr>
        </a:p>
      </dgm:t>
    </dgm:pt>
    <dgm:pt modelId="{CB322027-27D8-4D00-B5E2-F3603D182E61}" type="parTrans" cxnId="{ABC3BE97-7C7B-45B3-9753-4277FBA331BD}">
      <dgm:prSet/>
      <dgm:spPr/>
      <dgm:t>
        <a:bodyPr/>
        <a:lstStyle/>
        <a:p>
          <a:endParaRPr lang="uk-UA"/>
        </a:p>
      </dgm:t>
    </dgm:pt>
    <dgm:pt modelId="{7A816EE5-24C0-4F02-B8CD-8A461991B65C}" type="sibTrans" cxnId="{ABC3BE97-7C7B-45B3-9753-4277FBA331BD}">
      <dgm:prSet/>
      <dgm:spPr/>
      <dgm:t>
        <a:bodyPr/>
        <a:lstStyle/>
        <a:p>
          <a:endParaRPr lang="uk-UA"/>
        </a:p>
      </dgm:t>
    </dgm:pt>
    <dgm:pt modelId="{E1A65456-CE14-4C58-9499-FA0FDDA604F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Пізнавальні (інтерес до нових знань)</a:t>
          </a:r>
          <a:endParaRPr lang="uk-UA" sz="1800" b="1" dirty="0">
            <a:solidFill>
              <a:srgbClr val="002060"/>
            </a:solidFill>
          </a:endParaRPr>
        </a:p>
      </dgm:t>
    </dgm:pt>
    <dgm:pt modelId="{781B5F29-0773-43B6-AFBA-FA4B53553C6C}" type="parTrans" cxnId="{B3A78067-DE85-4D8A-9572-4CF438F697CF}">
      <dgm:prSet/>
      <dgm:spPr/>
      <dgm:t>
        <a:bodyPr/>
        <a:lstStyle/>
        <a:p>
          <a:endParaRPr lang="uk-UA" sz="1800" b="1">
            <a:solidFill>
              <a:srgbClr val="002060"/>
            </a:solidFill>
          </a:endParaRPr>
        </a:p>
      </dgm:t>
    </dgm:pt>
    <dgm:pt modelId="{C5ACAA90-6BD2-467F-8AFE-368CFAE6CA9F}" type="sibTrans" cxnId="{B3A78067-DE85-4D8A-9572-4CF438F697CF}">
      <dgm:prSet/>
      <dgm:spPr/>
      <dgm:t>
        <a:bodyPr/>
        <a:lstStyle/>
        <a:p>
          <a:endParaRPr lang="uk-UA"/>
        </a:p>
      </dgm:t>
    </dgm:pt>
    <dgm:pt modelId="{D4E6F22E-D96A-4B4E-B6A9-A2EF44D603B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Соціальні (існування у колективі)</a:t>
          </a:r>
          <a:endParaRPr lang="uk-UA" sz="1800" b="1" dirty="0">
            <a:solidFill>
              <a:srgbClr val="002060"/>
            </a:solidFill>
          </a:endParaRPr>
        </a:p>
      </dgm:t>
    </dgm:pt>
    <dgm:pt modelId="{444B1D21-5229-401E-809F-D32735FDF62C}" type="parTrans" cxnId="{FFA12E24-782C-4274-818D-DEA72383245E}">
      <dgm:prSet/>
      <dgm:spPr/>
      <dgm:t>
        <a:bodyPr/>
        <a:lstStyle/>
        <a:p>
          <a:endParaRPr lang="uk-UA" sz="1800" b="1">
            <a:solidFill>
              <a:srgbClr val="002060"/>
            </a:solidFill>
          </a:endParaRPr>
        </a:p>
      </dgm:t>
    </dgm:pt>
    <dgm:pt modelId="{FD7B928D-C0CB-4D1F-8057-4CB0B03942AE}" type="sibTrans" cxnId="{FFA12E24-782C-4274-818D-DEA72383245E}">
      <dgm:prSet/>
      <dgm:spPr/>
      <dgm:t>
        <a:bodyPr/>
        <a:lstStyle/>
        <a:p>
          <a:endParaRPr lang="uk-UA"/>
        </a:p>
      </dgm:t>
    </dgm:pt>
    <dgm:pt modelId="{C4B36275-7289-41D2-B056-824F9E1D63E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Комунікативні (спілкування у колективі)</a:t>
          </a:r>
          <a:endParaRPr lang="uk-UA" sz="1800" b="1" dirty="0">
            <a:solidFill>
              <a:srgbClr val="002060"/>
            </a:solidFill>
          </a:endParaRPr>
        </a:p>
      </dgm:t>
    </dgm:pt>
    <dgm:pt modelId="{01B067DE-2438-47E7-822A-CD59F93418E0}" type="parTrans" cxnId="{1E1DBE2C-1C7C-426E-8866-D632ED4AE729}">
      <dgm:prSet/>
      <dgm:spPr/>
      <dgm:t>
        <a:bodyPr/>
        <a:lstStyle/>
        <a:p>
          <a:endParaRPr lang="uk-UA" sz="1800" b="1">
            <a:solidFill>
              <a:srgbClr val="002060"/>
            </a:solidFill>
          </a:endParaRPr>
        </a:p>
      </dgm:t>
    </dgm:pt>
    <dgm:pt modelId="{8751A860-0B42-4EBC-A9E2-CD5ABA59F3E9}" type="sibTrans" cxnId="{1E1DBE2C-1C7C-426E-8866-D632ED4AE729}">
      <dgm:prSet/>
      <dgm:spPr/>
      <dgm:t>
        <a:bodyPr/>
        <a:lstStyle/>
        <a:p>
          <a:endParaRPr lang="uk-UA"/>
        </a:p>
      </dgm:t>
    </dgm:pt>
    <dgm:pt modelId="{1E794FEF-67DA-485B-AA49-5343089F2ABB}">
      <dgm:prSet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Мотиви перспективи (майбутня професійна діяльність)</a:t>
          </a:r>
          <a:endParaRPr lang="uk-UA" sz="1800" b="1" dirty="0">
            <a:solidFill>
              <a:srgbClr val="002060"/>
            </a:solidFill>
          </a:endParaRPr>
        </a:p>
      </dgm:t>
    </dgm:pt>
    <dgm:pt modelId="{1634750F-934E-4203-911A-251054682197}" type="parTrans" cxnId="{D4DAA0AA-3BBF-4489-8B68-BF755824D5FE}">
      <dgm:prSet/>
      <dgm:spPr/>
      <dgm:t>
        <a:bodyPr/>
        <a:lstStyle/>
        <a:p>
          <a:endParaRPr lang="uk-UA" sz="1800" b="1">
            <a:solidFill>
              <a:srgbClr val="002060"/>
            </a:solidFill>
          </a:endParaRPr>
        </a:p>
      </dgm:t>
    </dgm:pt>
    <dgm:pt modelId="{CAE89A92-AEE4-41C5-AE97-AB26688F90FD}" type="sibTrans" cxnId="{D4DAA0AA-3BBF-4489-8B68-BF755824D5FE}">
      <dgm:prSet/>
      <dgm:spPr/>
      <dgm:t>
        <a:bodyPr/>
        <a:lstStyle/>
        <a:p>
          <a:endParaRPr lang="uk-UA"/>
        </a:p>
      </dgm:t>
    </dgm:pt>
    <dgm:pt modelId="{AA49AAD2-A9C5-4851-87C9-35F9FF4D94AC}">
      <dgm:prSet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Мотиви відповідальності та тиску</a:t>
          </a:r>
          <a:endParaRPr lang="uk-UA" sz="1800" b="1" dirty="0">
            <a:solidFill>
              <a:srgbClr val="002060"/>
            </a:solidFill>
          </a:endParaRPr>
        </a:p>
      </dgm:t>
    </dgm:pt>
    <dgm:pt modelId="{CC0A2691-397A-452C-9EC5-FDD800AAEC59}" type="parTrans" cxnId="{AB64E88D-78C6-4B94-9527-8C961E265A32}">
      <dgm:prSet/>
      <dgm:spPr/>
      <dgm:t>
        <a:bodyPr/>
        <a:lstStyle/>
        <a:p>
          <a:endParaRPr lang="uk-UA" sz="1800" b="1">
            <a:solidFill>
              <a:srgbClr val="002060"/>
            </a:solidFill>
          </a:endParaRPr>
        </a:p>
      </dgm:t>
    </dgm:pt>
    <dgm:pt modelId="{C6D0B7B2-7CAD-4EB9-A4F5-00347DF87FD2}" type="sibTrans" cxnId="{AB64E88D-78C6-4B94-9527-8C961E265A32}">
      <dgm:prSet/>
      <dgm:spPr/>
      <dgm:t>
        <a:bodyPr/>
        <a:lstStyle/>
        <a:p>
          <a:endParaRPr lang="uk-UA"/>
        </a:p>
      </dgm:t>
    </dgm:pt>
    <dgm:pt modelId="{16D9C183-D650-433C-A757-A5D4514FB3EC}">
      <dgm:prSet/>
      <dgm:spPr/>
      <dgm:t>
        <a:bodyPr/>
        <a:lstStyle/>
        <a:p>
          <a:endParaRPr lang="uk-UA"/>
        </a:p>
      </dgm:t>
    </dgm:pt>
    <dgm:pt modelId="{339518ED-693F-4CB9-AE55-EC94725EABB4}" type="parTrans" cxnId="{BC412D3D-7584-4404-BDDE-38DE884114C8}">
      <dgm:prSet/>
      <dgm:spPr/>
      <dgm:t>
        <a:bodyPr/>
        <a:lstStyle/>
        <a:p>
          <a:endParaRPr lang="uk-UA"/>
        </a:p>
      </dgm:t>
    </dgm:pt>
    <dgm:pt modelId="{AE42D741-FED3-4DF1-919F-70D466AF9DFE}" type="sibTrans" cxnId="{BC412D3D-7584-4404-BDDE-38DE884114C8}">
      <dgm:prSet/>
      <dgm:spPr/>
      <dgm:t>
        <a:bodyPr/>
        <a:lstStyle/>
        <a:p>
          <a:endParaRPr lang="uk-UA"/>
        </a:p>
      </dgm:t>
    </dgm:pt>
    <dgm:pt modelId="{F3AF8C2F-F249-4BF1-ACCF-530FDF570603}" type="pres">
      <dgm:prSet presAssocID="{4D854482-145E-4A58-B72C-A40091D094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2A638A-D646-4BB9-B128-37DA1D6AC428}" type="pres">
      <dgm:prSet presAssocID="{110C325F-064F-46D5-A045-0C1AA8EB47F6}" presName="centerShape" presStyleLbl="node0" presStyleIdx="0" presStyleCnt="1"/>
      <dgm:spPr/>
      <dgm:t>
        <a:bodyPr/>
        <a:lstStyle/>
        <a:p>
          <a:endParaRPr lang="uk-UA"/>
        </a:p>
      </dgm:t>
    </dgm:pt>
    <dgm:pt modelId="{7E79A418-AF34-4F78-B1BF-7AAC7726C768}" type="pres">
      <dgm:prSet presAssocID="{781B5F29-0773-43B6-AFBA-FA4B53553C6C}" presName="parTrans" presStyleLbl="bgSibTrans2D1" presStyleIdx="0" presStyleCnt="5"/>
      <dgm:spPr/>
      <dgm:t>
        <a:bodyPr/>
        <a:lstStyle/>
        <a:p>
          <a:endParaRPr lang="uk-UA"/>
        </a:p>
      </dgm:t>
    </dgm:pt>
    <dgm:pt modelId="{DF8AFEB6-5F5E-478A-A4B9-257A99966EF9}" type="pres">
      <dgm:prSet presAssocID="{E1A65456-CE14-4C58-9499-FA0FDDA604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E89FB6-C252-48C2-BE8C-557A55D587A3}" type="pres">
      <dgm:prSet presAssocID="{444B1D21-5229-401E-809F-D32735FDF62C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03D1FB7A-57B6-4291-9FCC-85BA9DE97F9E}" type="pres">
      <dgm:prSet presAssocID="{D4E6F22E-D96A-4B4E-B6A9-A2EF44D603B5}" presName="node" presStyleLbl="node1" presStyleIdx="1" presStyleCnt="5" custRadScaleRad="102173" custRadScaleInc="-139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2C9DF2-D3EC-4919-825B-16450877CE2C}" type="pres">
      <dgm:prSet presAssocID="{01B067DE-2438-47E7-822A-CD59F93418E0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53D0250F-850A-4C5F-B502-74C49A3191B6}" type="pres">
      <dgm:prSet presAssocID="{C4B36275-7289-41D2-B056-824F9E1D63ED}" presName="node" presStyleLbl="node1" presStyleIdx="2" presStyleCnt="5" custScaleX="1159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A987D9-9930-42D3-AF6A-FBE99CDCD9B4}" type="pres">
      <dgm:prSet presAssocID="{1634750F-934E-4203-911A-251054682197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CA3F390D-04D0-450F-BFE2-EF2F6F2449D8}" type="pres">
      <dgm:prSet presAssocID="{1E794FEF-67DA-485B-AA49-5343089F2ABB}" presName="node" presStyleLbl="node1" presStyleIdx="3" presStyleCnt="5" custRadScaleRad="102259" custRadScaleInc="79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F1906D-8753-421A-B607-CD686CCED43F}" type="pres">
      <dgm:prSet presAssocID="{CC0A2691-397A-452C-9EC5-FDD800AAEC59}" presName="parTrans" presStyleLbl="bgSibTrans2D1" presStyleIdx="4" presStyleCnt="5"/>
      <dgm:spPr/>
      <dgm:t>
        <a:bodyPr/>
        <a:lstStyle/>
        <a:p>
          <a:endParaRPr lang="uk-UA"/>
        </a:p>
      </dgm:t>
    </dgm:pt>
    <dgm:pt modelId="{BCCA1495-1D3B-451B-A7D1-ED21B7B9C836}" type="pres">
      <dgm:prSet presAssocID="{AA49AAD2-A9C5-4851-87C9-35F9FF4D94AC}" presName="node" presStyleLbl="node1" presStyleIdx="4" presStyleCnt="5" custScaleX="1105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C3BE97-7C7B-45B3-9753-4277FBA331BD}" srcId="{4D854482-145E-4A58-B72C-A40091D094FF}" destId="{110C325F-064F-46D5-A045-0C1AA8EB47F6}" srcOrd="0" destOrd="0" parTransId="{CB322027-27D8-4D00-B5E2-F3603D182E61}" sibTransId="{7A816EE5-24C0-4F02-B8CD-8A461991B65C}"/>
    <dgm:cxn modelId="{116555A1-D019-458A-A2B0-A5B46CC663B4}" type="presOf" srcId="{444B1D21-5229-401E-809F-D32735FDF62C}" destId="{1CE89FB6-C252-48C2-BE8C-557A55D587A3}" srcOrd="0" destOrd="0" presId="urn:microsoft.com/office/officeart/2005/8/layout/radial4"/>
    <dgm:cxn modelId="{D00B17FF-FEE9-4D02-88A9-392BDEA4355B}" type="presOf" srcId="{1E794FEF-67DA-485B-AA49-5343089F2ABB}" destId="{CA3F390D-04D0-450F-BFE2-EF2F6F2449D8}" srcOrd="0" destOrd="0" presId="urn:microsoft.com/office/officeart/2005/8/layout/radial4"/>
    <dgm:cxn modelId="{64F2F29A-3BD5-4BE3-9D60-5B8FCA8DA2E7}" type="presOf" srcId="{4D854482-145E-4A58-B72C-A40091D094FF}" destId="{F3AF8C2F-F249-4BF1-ACCF-530FDF570603}" srcOrd="0" destOrd="0" presId="urn:microsoft.com/office/officeart/2005/8/layout/radial4"/>
    <dgm:cxn modelId="{FFA12E24-782C-4274-818D-DEA72383245E}" srcId="{110C325F-064F-46D5-A045-0C1AA8EB47F6}" destId="{D4E6F22E-D96A-4B4E-B6A9-A2EF44D603B5}" srcOrd="1" destOrd="0" parTransId="{444B1D21-5229-401E-809F-D32735FDF62C}" sibTransId="{FD7B928D-C0CB-4D1F-8057-4CB0B03942AE}"/>
    <dgm:cxn modelId="{2D6D4095-912E-4E7D-9ED2-0B7371000D09}" type="presOf" srcId="{C4B36275-7289-41D2-B056-824F9E1D63ED}" destId="{53D0250F-850A-4C5F-B502-74C49A3191B6}" srcOrd="0" destOrd="0" presId="urn:microsoft.com/office/officeart/2005/8/layout/radial4"/>
    <dgm:cxn modelId="{4B8E7239-BE00-4278-ABF1-896D9840A01E}" type="presOf" srcId="{110C325F-064F-46D5-A045-0C1AA8EB47F6}" destId="{BA2A638A-D646-4BB9-B128-37DA1D6AC428}" srcOrd="0" destOrd="0" presId="urn:microsoft.com/office/officeart/2005/8/layout/radial4"/>
    <dgm:cxn modelId="{6BC0E703-B6B1-4326-B042-C645BAEB5CDA}" type="presOf" srcId="{D4E6F22E-D96A-4B4E-B6A9-A2EF44D603B5}" destId="{03D1FB7A-57B6-4291-9FCC-85BA9DE97F9E}" srcOrd="0" destOrd="0" presId="urn:microsoft.com/office/officeart/2005/8/layout/radial4"/>
    <dgm:cxn modelId="{1E1DBE2C-1C7C-426E-8866-D632ED4AE729}" srcId="{110C325F-064F-46D5-A045-0C1AA8EB47F6}" destId="{C4B36275-7289-41D2-B056-824F9E1D63ED}" srcOrd="2" destOrd="0" parTransId="{01B067DE-2438-47E7-822A-CD59F93418E0}" sibTransId="{8751A860-0B42-4EBC-A9E2-CD5ABA59F3E9}"/>
    <dgm:cxn modelId="{D4DAA0AA-3BBF-4489-8B68-BF755824D5FE}" srcId="{110C325F-064F-46D5-A045-0C1AA8EB47F6}" destId="{1E794FEF-67DA-485B-AA49-5343089F2ABB}" srcOrd="3" destOrd="0" parTransId="{1634750F-934E-4203-911A-251054682197}" sibTransId="{CAE89A92-AEE4-41C5-AE97-AB26688F90FD}"/>
    <dgm:cxn modelId="{CD6E5912-CEB6-4AFF-9BA1-626F8BA7B0ED}" type="presOf" srcId="{1634750F-934E-4203-911A-251054682197}" destId="{82A987D9-9930-42D3-AF6A-FBE99CDCD9B4}" srcOrd="0" destOrd="0" presId="urn:microsoft.com/office/officeart/2005/8/layout/radial4"/>
    <dgm:cxn modelId="{BC412D3D-7584-4404-BDDE-38DE884114C8}" srcId="{4D854482-145E-4A58-B72C-A40091D094FF}" destId="{16D9C183-D650-433C-A757-A5D4514FB3EC}" srcOrd="1" destOrd="0" parTransId="{339518ED-693F-4CB9-AE55-EC94725EABB4}" sibTransId="{AE42D741-FED3-4DF1-919F-70D466AF9DFE}"/>
    <dgm:cxn modelId="{2CF4CFF0-E471-4085-963B-0CD70F3A9995}" type="presOf" srcId="{CC0A2691-397A-452C-9EC5-FDD800AAEC59}" destId="{12F1906D-8753-421A-B607-CD686CCED43F}" srcOrd="0" destOrd="0" presId="urn:microsoft.com/office/officeart/2005/8/layout/radial4"/>
    <dgm:cxn modelId="{B3A78067-DE85-4D8A-9572-4CF438F697CF}" srcId="{110C325F-064F-46D5-A045-0C1AA8EB47F6}" destId="{E1A65456-CE14-4C58-9499-FA0FDDA604F1}" srcOrd="0" destOrd="0" parTransId="{781B5F29-0773-43B6-AFBA-FA4B53553C6C}" sibTransId="{C5ACAA90-6BD2-467F-8AFE-368CFAE6CA9F}"/>
    <dgm:cxn modelId="{91DD379E-0D80-41F2-AED1-0F1C9B589A51}" type="presOf" srcId="{01B067DE-2438-47E7-822A-CD59F93418E0}" destId="{1A2C9DF2-D3EC-4919-825B-16450877CE2C}" srcOrd="0" destOrd="0" presId="urn:microsoft.com/office/officeart/2005/8/layout/radial4"/>
    <dgm:cxn modelId="{18994C6B-59DD-440F-B29B-14E5FD6E798F}" type="presOf" srcId="{AA49AAD2-A9C5-4851-87C9-35F9FF4D94AC}" destId="{BCCA1495-1D3B-451B-A7D1-ED21B7B9C836}" srcOrd="0" destOrd="0" presId="urn:microsoft.com/office/officeart/2005/8/layout/radial4"/>
    <dgm:cxn modelId="{94A1A532-833B-43B5-9004-9E863668ECBB}" type="presOf" srcId="{781B5F29-0773-43B6-AFBA-FA4B53553C6C}" destId="{7E79A418-AF34-4F78-B1BF-7AAC7726C768}" srcOrd="0" destOrd="0" presId="urn:microsoft.com/office/officeart/2005/8/layout/radial4"/>
    <dgm:cxn modelId="{3D282A43-CEA7-4FDD-BE42-B914F180A150}" type="presOf" srcId="{E1A65456-CE14-4C58-9499-FA0FDDA604F1}" destId="{DF8AFEB6-5F5E-478A-A4B9-257A99966EF9}" srcOrd="0" destOrd="0" presId="urn:microsoft.com/office/officeart/2005/8/layout/radial4"/>
    <dgm:cxn modelId="{AB64E88D-78C6-4B94-9527-8C961E265A32}" srcId="{110C325F-064F-46D5-A045-0C1AA8EB47F6}" destId="{AA49AAD2-A9C5-4851-87C9-35F9FF4D94AC}" srcOrd="4" destOrd="0" parTransId="{CC0A2691-397A-452C-9EC5-FDD800AAEC59}" sibTransId="{C6D0B7B2-7CAD-4EB9-A4F5-00347DF87FD2}"/>
    <dgm:cxn modelId="{C441E2EA-10FA-45A8-8D45-A54D34846131}" type="presParOf" srcId="{F3AF8C2F-F249-4BF1-ACCF-530FDF570603}" destId="{BA2A638A-D646-4BB9-B128-37DA1D6AC428}" srcOrd="0" destOrd="0" presId="urn:microsoft.com/office/officeart/2005/8/layout/radial4"/>
    <dgm:cxn modelId="{AAAD8927-8B0F-4553-BD51-093ABF41D258}" type="presParOf" srcId="{F3AF8C2F-F249-4BF1-ACCF-530FDF570603}" destId="{7E79A418-AF34-4F78-B1BF-7AAC7726C768}" srcOrd="1" destOrd="0" presId="urn:microsoft.com/office/officeart/2005/8/layout/radial4"/>
    <dgm:cxn modelId="{FCB8E9F9-67F7-4B67-A3EF-E52AD7FEF2D6}" type="presParOf" srcId="{F3AF8C2F-F249-4BF1-ACCF-530FDF570603}" destId="{DF8AFEB6-5F5E-478A-A4B9-257A99966EF9}" srcOrd="2" destOrd="0" presId="urn:microsoft.com/office/officeart/2005/8/layout/radial4"/>
    <dgm:cxn modelId="{DA4F5B4B-933A-42FB-A0E2-3FFC886F4C7F}" type="presParOf" srcId="{F3AF8C2F-F249-4BF1-ACCF-530FDF570603}" destId="{1CE89FB6-C252-48C2-BE8C-557A55D587A3}" srcOrd="3" destOrd="0" presId="urn:microsoft.com/office/officeart/2005/8/layout/radial4"/>
    <dgm:cxn modelId="{CC323D50-48EC-4770-A400-25DD13210E46}" type="presParOf" srcId="{F3AF8C2F-F249-4BF1-ACCF-530FDF570603}" destId="{03D1FB7A-57B6-4291-9FCC-85BA9DE97F9E}" srcOrd="4" destOrd="0" presId="urn:microsoft.com/office/officeart/2005/8/layout/radial4"/>
    <dgm:cxn modelId="{3762A1D4-0010-4B13-A813-3DA599A8559E}" type="presParOf" srcId="{F3AF8C2F-F249-4BF1-ACCF-530FDF570603}" destId="{1A2C9DF2-D3EC-4919-825B-16450877CE2C}" srcOrd="5" destOrd="0" presId="urn:microsoft.com/office/officeart/2005/8/layout/radial4"/>
    <dgm:cxn modelId="{860021B5-4D06-4E49-A31F-2B335C10B0D6}" type="presParOf" srcId="{F3AF8C2F-F249-4BF1-ACCF-530FDF570603}" destId="{53D0250F-850A-4C5F-B502-74C49A3191B6}" srcOrd="6" destOrd="0" presId="urn:microsoft.com/office/officeart/2005/8/layout/radial4"/>
    <dgm:cxn modelId="{C6EBF238-5E64-48C0-B1A3-FC7EF0F0A5B7}" type="presParOf" srcId="{F3AF8C2F-F249-4BF1-ACCF-530FDF570603}" destId="{82A987D9-9930-42D3-AF6A-FBE99CDCD9B4}" srcOrd="7" destOrd="0" presId="urn:microsoft.com/office/officeart/2005/8/layout/radial4"/>
    <dgm:cxn modelId="{670FB7A5-4E60-4311-B1D5-1E525F4300E5}" type="presParOf" srcId="{F3AF8C2F-F249-4BF1-ACCF-530FDF570603}" destId="{CA3F390D-04D0-450F-BFE2-EF2F6F2449D8}" srcOrd="8" destOrd="0" presId="urn:microsoft.com/office/officeart/2005/8/layout/radial4"/>
    <dgm:cxn modelId="{24557B73-78EE-4DF9-B160-A0826DF7E0E5}" type="presParOf" srcId="{F3AF8C2F-F249-4BF1-ACCF-530FDF570603}" destId="{12F1906D-8753-421A-B607-CD686CCED43F}" srcOrd="9" destOrd="0" presId="urn:microsoft.com/office/officeart/2005/8/layout/radial4"/>
    <dgm:cxn modelId="{93D9CFC5-0763-4BE0-84BD-0ED56E001200}" type="presParOf" srcId="{F3AF8C2F-F249-4BF1-ACCF-530FDF570603}" destId="{BCCA1495-1D3B-451B-A7D1-ED21B7B9C83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C6359-E42C-4994-9CFE-B73505007D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CC59D6-BFE7-45D6-93BF-41634F65875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Мотивація</a:t>
          </a:r>
        </a:p>
      </dgm:t>
    </dgm:pt>
    <dgm:pt modelId="{DE2A1AB7-A497-4E2E-8C43-D1EA5F1EF949}" type="parTrans" cxnId="{BEC50BA5-9FA2-4CDE-BDCD-B4BF2C311064}">
      <dgm:prSet/>
      <dgm:spPr/>
      <dgm:t>
        <a:bodyPr/>
        <a:lstStyle/>
        <a:p>
          <a:endParaRPr lang="uk-UA"/>
        </a:p>
      </dgm:t>
    </dgm:pt>
    <dgm:pt modelId="{9559C2B9-A569-4EF0-A35E-4EFBF2AA412C}" type="sibTrans" cxnId="{BEC50BA5-9FA2-4CDE-BDCD-B4BF2C311064}">
      <dgm:prSet/>
      <dgm:spPr/>
      <dgm:t>
        <a:bodyPr/>
        <a:lstStyle/>
        <a:p>
          <a:endParaRPr lang="uk-UA"/>
        </a:p>
      </dgm:t>
    </dgm:pt>
    <dgm:pt modelId="{9FE201B9-5A71-4430-9B73-6453F8952C2C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внутрішня</a:t>
          </a:r>
          <a:r>
            <a:rPr lang="uk-UA" sz="2000" b="1" dirty="0" smtClean="0">
              <a:solidFill>
                <a:srgbClr val="002060"/>
              </a:solidFill>
            </a:rPr>
            <a:t> –</a:t>
          </a:r>
          <a:r>
            <a:rPr lang="uk-UA" sz="1500" dirty="0" smtClean="0"/>
            <a:t> </a:t>
          </a:r>
          <a:r>
            <a:rPr lang="uk-UA" sz="1500" b="1" dirty="0" smtClean="0"/>
            <a:t>зорієнтована на саму діяльність, її процес та результативність  </a:t>
          </a:r>
          <a:endParaRPr lang="uk-UA" sz="1500" b="1" dirty="0"/>
        </a:p>
      </dgm:t>
    </dgm:pt>
    <dgm:pt modelId="{14DEA871-DB0D-4459-900A-35F9879B0C84}" type="parTrans" cxnId="{6245091E-875F-487A-95B7-B8F8D8A08176}">
      <dgm:prSet/>
      <dgm:spPr/>
      <dgm:t>
        <a:bodyPr/>
        <a:lstStyle/>
        <a:p>
          <a:endParaRPr lang="uk-UA"/>
        </a:p>
      </dgm:t>
    </dgm:pt>
    <dgm:pt modelId="{7ED989C9-75A7-401C-B68D-A0E7A506EAE9}" type="sibTrans" cxnId="{6245091E-875F-487A-95B7-B8F8D8A08176}">
      <dgm:prSet/>
      <dgm:spPr/>
      <dgm:t>
        <a:bodyPr/>
        <a:lstStyle/>
        <a:p>
          <a:endParaRPr lang="uk-UA"/>
        </a:p>
      </dgm:t>
    </dgm:pt>
    <dgm:pt modelId="{CEA59AAE-96ED-4BA0-88F5-C1F2CA93BD9F}">
      <dgm:prSet phldrT="[Текст]"/>
      <dgm:spPr/>
      <dgm:t>
        <a:bodyPr/>
        <a:lstStyle/>
        <a:p>
          <a:r>
            <a:rPr lang="uk-UA" b="1" dirty="0" smtClean="0"/>
            <a:t>пізнавальний інтерес</a:t>
          </a:r>
          <a:endParaRPr lang="uk-UA" b="1" dirty="0"/>
        </a:p>
      </dgm:t>
    </dgm:pt>
    <dgm:pt modelId="{9623A60C-7B13-48EF-83E5-586D5CD9A0C1}" type="parTrans" cxnId="{EC727563-C90D-4360-A561-83B52B9A33EA}">
      <dgm:prSet/>
      <dgm:spPr/>
      <dgm:t>
        <a:bodyPr/>
        <a:lstStyle/>
        <a:p>
          <a:endParaRPr lang="uk-UA"/>
        </a:p>
      </dgm:t>
    </dgm:pt>
    <dgm:pt modelId="{B826DD3B-052C-44ED-8ED8-E2A0591DA702}" type="sibTrans" cxnId="{EC727563-C90D-4360-A561-83B52B9A33EA}">
      <dgm:prSet/>
      <dgm:spPr/>
      <dgm:t>
        <a:bodyPr/>
        <a:lstStyle/>
        <a:p>
          <a:endParaRPr lang="uk-UA"/>
        </a:p>
      </dgm:t>
    </dgm:pt>
    <dgm:pt modelId="{0EAFF8B9-B135-45A1-8857-FDD05D0CB2D5}">
      <dgm:prSet phldrT="[Текст]"/>
      <dgm:spPr/>
      <dgm:t>
        <a:bodyPr/>
        <a:lstStyle/>
        <a:p>
          <a:r>
            <a:rPr lang="uk-UA" b="1" dirty="0" smtClean="0"/>
            <a:t>позитивне ставлення до навчання</a:t>
          </a:r>
          <a:endParaRPr lang="uk-UA" b="1" dirty="0"/>
        </a:p>
      </dgm:t>
    </dgm:pt>
    <dgm:pt modelId="{A7BD48CC-1C93-4745-A3A8-4AA6A06A6621}" type="parTrans" cxnId="{F638C94A-DAC0-4511-B7EC-BDC3300BDAFF}">
      <dgm:prSet/>
      <dgm:spPr/>
      <dgm:t>
        <a:bodyPr/>
        <a:lstStyle/>
        <a:p>
          <a:endParaRPr lang="uk-UA"/>
        </a:p>
      </dgm:t>
    </dgm:pt>
    <dgm:pt modelId="{120CFEF3-11EE-4D2A-AAAB-C903F62A33F8}" type="sibTrans" cxnId="{F638C94A-DAC0-4511-B7EC-BDC3300BDAFF}">
      <dgm:prSet/>
      <dgm:spPr/>
      <dgm:t>
        <a:bodyPr/>
        <a:lstStyle/>
        <a:p>
          <a:endParaRPr lang="uk-UA"/>
        </a:p>
      </dgm:t>
    </dgm:pt>
    <dgm:pt modelId="{1B2DFD81-E4B6-4231-8058-FF2A1943FB4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зовнішня</a:t>
          </a:r>
          <a:endParaRPr lang="uk-UA" sz="2400" b="1" dirty="0">
            <a:solidFill>
              <a:srgbClr val="002060"/>
            </a:solidFill>
          </a:endParaRPr>
        </a:p>
      </dgm:t>
    </dgm:pt>
    <dgm:pt modelId="{3A8016EB-67D7-4937-A8FC-8D1B5732E358}" type="parTrans" cxnId="{88BEBE72-EA4B-4E8F-9969-0FF212DED26D}">
      <dgm:prSet/>
      <dgm:spPr/>
      <dgm:t>
        <a:bodyPr/>
        <a:lstStyle/>
        <a:p>
          <a:endParaRPr lang="uk-UA"/>
        </a:p>
      </dgm:t>
    </dgm:pt>
    <dgm:pt modelId="{FB063DA9-6435-455C-A9A5-A151F6527310}" type="sibTrans" cxnId="{88BEBE72-EA4B-4E8F-9969-0FF212DED26D}">
      <dgm:prSet/>
      <dgm:spPr/>
      <dgm:t>
        <a:bodyPr/>
        <a:lstStyle/>
        <a:p>
          <a:endParaRPr lang="uk-UA"/>
        </a:p>
      </dgm:t>
    </dgm:pt>
    <dgm:pt modelId="{8DEEBF7A-9BE1-4046-B780-723B6021EF7D}">
      <dgm:prSet phldrT="[Текст]"/>
      <dgm:spPr/>
      <dgm:t>
        <a:bodyPr/>
        <a:lstStyle/>
        <a:p>
          <a:r>
            <a:rPr lang="uk-UA" b="1" dirty="0" smtClean="0"/>
            <a:t>фактори, які знаходяться поза межами діяльності </a:t>
          </a:r>
          <a:endParaRPr lang="uk-UA" b="1" dirty="0"/>
        </a:p>
      </dgm:t>
    </dgm:pt>
    <dgm:pt modelId="{1732B0B5-A67F-4E4C-B7B4-BA91FF8C9DDD}" type="parTrans" cxnId="{BBF37D88-E4EB-422C-AEE4-70A64ADC76D4}">
      <dgm:prSet/>
      <dgm:spPr/>
      <dgm:t>
        <a:bodyPr/>
        <a:lstStyle/>
        <a:p>
          <a:endParaRPr lang="uk-UA"/>
        </a:p>
      </dgm:t>
    </dgm:pt>
    <dgm:pt modelId="{FF340FFD-BC94-40EC-8309-1536EABD8053}" type="sibTrans" cxnId="{BBF37D88-E4EB-422C-AEE4-70A64ADC76D4}">
      <dgm:prSet/>
      <dgm:spPr/>
      <dgm:t>
        <a:bodyPr/>
        <a:lstStyle/>
        <a:p>
          <a:endParaRPr lang="uk-UA"/>
        </a:p>
      </dgm:t>
    </dgm:pt>
    <dgm:pt modelId="{61FF4423-4475-4A21-B7A8-CE5172226C47}" type="pres">
      <dgm:prSet presAssocID="{804C6359-E42C-4994-9CFE-B73505007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00B9961-DCF5-4587-98C5-D141B3DEF19C}" type="pres">
      <dgm:prSet presAssocID="{E7CC59D6-BFE7-45D6-93BF-41634F658756}" presName="hierRoot1" presStyleCnt="0"/>
      <dgm:spPr/>
    </dgm:pt>
    <dgm:pt modelId="{A8962F2E-4A5B-43A8-983A-C657F8039004}" type="pres">
      <dgm:prSet presAssocID="{E7CC59D6-BFE7-45D6-93BF-41634F658756}" presName="composite" presStyleCnt="0"/>
      <dgm:spPr/>
    </dgm:pt>
    <dgm:pt modelId="{1D73360C-52A5-44CE-97BA-8FCF3F610D2B}" type="pres">
      <dgm:prSet presAssocID="{E7CC59D6-BFE7-45D6-93BF-41634F658756}" presName="background" presStyleLbl="node0" presStyleIdx="0" presStyleCnt="1"/>
      <dgm:spPr/>
    </dgm:pt>
    <dgm:pt modelId="{E99C5A37-62DF-4033-BF13-14080A0F5AE5}" type="pres">
      <dgm:prSet presAssocID="{E7CC59D6-BFE7-45D6-93BF-41634F658756}" presName="text" presStyleLbl="fgAcc0" presStyleIdx="0" presStyleCnt="1" custScaleX="121592" custScaleY="638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19DE76-B5CE-4AEF-A921-F6335F30D0E7}" type="pres">
      <dgm:prSet presAssocID="{E7CC59D6-BFE7-45D6-93BF-41634F658756}" presName="hierChild2" presStyleCnt="0"/>
      <dgm:spPr/>
    </dgm:pt>
    <dgm:pt modelId="{02D40C99-3CA8-4C5B-A072-992825515F9D}" type="pres">
      <dgm:prSet presAssocID="{14DEA871-DB0D-4459-900A-35F9879B0C84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35FA794-161A-4206-9F62-0878DA27581B}" type="pres">
      <dgm:prSet presAssocID="{9FE201B9-5A71-4430-9B73-6453F8952C2C}" presName="hierRoot2" presStyleCnt="0"/>
      <dgm:spPr/>
    </dgm:pt>
    <dgm:pt modelId="{9C1252F9-31F1-4D23-9B5B-7B0F38FC08F6}" type="pres">
      <dgm:prSet presAssocID="{9FE201B9-5A71-4430-9B73-6453F8952C2C}" presName="composite2" presStyleCnt="0"/>
      <dgm:spPr/>
    </dgm:pt>
    <dgm:pt modelId="{1A73434C-C61A-451F-82B4-57BF2911FF5B}" type="pres">
      <dgm:prSet presAssocID="{9FE201B9-5A71-4430-9B73-6453F8952C2C}" presName="background2" presStyleLbl="node2" presStyleIdx="0" presStyleCnt="2"/>
      <dgm:spPr/>
    </dgm:pt>
    <dgm:pt modelId="{D68EBEA3-3D26-4864-A5C4-A7522924BDB3}" type="pres">
      <dgm:prSet presAssocID="{9FE201B9-5A71-4430-9B73-6453F8952C2C}" presName="text2" presStyleLbl="fgAcc2" presStyleIdx="0" presStyleCnt="2" custScaleX="1431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5548827-9A33-4949-B0F1-DDD57321DB3E}" type="pres">
      <dgm:prSet presAssocID="{9FE201B9-5A71-4430-9B73-6453F8952C2C}" presName="hierChild3" presStyleCnt="0"/>
      <dgm:spPr/>
    </dgm:pt>
    <dgm:pt modelId="{9FB72147-3AEE-48D5-A626-81ECC7E4487D}" type="pres">
      <dgm:prSet presAssocID="{9623A60C-7B13-48EF-83E5-586D5CD9A0C1}" presName="Name17" presStyleLbl="parChTrans1D3" presStyleIdx="0" presStyleCnt="3"/>
      <dgm:spPr/>
      <dgm:t>
        <a:bodyPr/>
        <a:lstStyle/>
        <a:p>
          <a:endParaRPr lang="uk-UA"/>
        </a:p>
      </dgm:t>
    </dgm:pt>
    <dgm:pt modelId="{B36B8964-4465-476E-9C0D-6B2617BCAE18}" type="pres">
      <dgm:prSet presAssocID="{CEA59AAE-96ED-4BA0-88F5-C1F2CA93BD9F}" presName="hierRoot3" presStyleCnt="0"/>
      <dgm:spPr/>
    </dgm:pt>
    <dgm:pt modelId="{C220D44B-1C49-4269-BEC3-96ED5886FDF4}" type="pres">
      <dgm:prSet presAssocID="{CEA59AAE-96ED-4BA0-88F5-C1F2CA93BD9F}" presName="composite3" presStyleCnt="0"/>
      <dgm:spPr/>
    </dgm:pt>
    <dgm:pt modelId="{A71C1E97-14E1-40E6-AF68-C723A13DACC4}" type="pres">
      <dgm:prSet presAssocID="{CEA59AAE-96ED-4BA0-88F5-C1F2CA93BD9F}" presName="background3" presStyleLbl="node3" presStyleIdx="0" presStyleCnt="3"/>
      <dgm:spPr/>
    </dgm:pt>
    <dgm:pt modelId="{DDEF0702-2779-445B-B356-1B93630D4D32}" type="pres">
      <dgm:prSet presAssocID="{CEA59AAE-96ED-4BA0-88F5-C1F2CA93BD9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3644B8-DDF6-4339-B580-CD760B815415}" type="pres">
      <dgm:prSet presAssocID="{CEA59AAE-96ED-4BA0-88F5-C1F2CA93BD9F}" presName="hierChild4" presStyleCnt="0"/>
      <dgm:spPr/>
    </dgm:pt>
    <dgm:pt modelId="{F64D736F-51B0-4B1C-B1F8-8DDC835386F0}" type="pres">
      <dgm:prSet presAssocID="{A7BD48CC-1C93-4745-A3A8-4AA6A06A6621}" presName="Name17" presStyleLbl="parChTrans1D3" presStyleIdx="1" presStyleCnt="3"/>
      <dgm:spPr/>
      <dgm:t>
        <a:bodyPr/>
        <a:lstStyle/>
        <a:p>
          <a:endParaRPr lang="uk-UA"/>
        </a:p>
      </dgm:t>
    </dgm:pt>
    <dgm:pt modelId="{C2F18C4A-358B-41DC-824B-7024BBAA916D}" type="pres">
      <dgm:prSet presAssocID="{0EAFF8B9-B135-45A1-8857-FDD05D0CB2D5}" presName="hierRoot3" presStyleCnt="0"/>
      <dgm:spPr/>
    </dgm:pt>
    <dgm:pt modelId="{DF6C2D0B-7B75-4267-B009-BD6A68FE7985}" type="pres">
      <dgm:prSet presAssocID="{0EAFF8B9-B135-45A1-8857-FDD05D0CB2D5}" presName="composite3" presStyleCnt="0"/>
      <dgm:spPr/>
    </dgm:pt>
    <dgm:pt modelId="{DCD60467-CF6F-4E73-89E1-324551F1FF5B}" type="pres">
      <dgm:prSet presAssocID="{0EAFF8B9-B135-45A1-8857-FDD05D0CB2D5}" presName="background3" presStyleLbl="node3" presStyleIdx="1" presStyleCnt="3"/>
      <dgm:spPr/>
    </dgm:pt>
    <dgm:pt modelId="{442D31BC-470B-426C-BDAD-4F6A09DAEED5}" type="pres">
      <dgm:prSet presAssocID="{0EAFF8B9-B135-45A1-8857-FDD05D0CB2D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518DC2-EE8C-40AA-A557-33A233F64F44}" type="pres">
      <dgm:prSet presAssocID="{0EAFF8B9-B135-45A1-8857-FDD05D0CB2D5}" presName="hierChild4" presStyleCnt="0"/>
      <dgm:spPr/>
    </dgm:pt>
    <dgm:pt modelId="{5BD9DC0A-68BB-4048-A8AB-BCA9A3F4C7FE}" type="pres">
      <dgm:prSet presAssocID="{3A8016EB-67D7-4937-A8FC-8D1B5732E358}" presName="Name10" presStyleLbl="parChTrans1D2" presStyleIdx="1" presStyleCnt="2"/>
      <dgm:spPr/>
      <dgm:t>
        <a:bodyPr/>
        <a:lstStyle/>
        <a:p>
          <a:endParaRPr lang="uk-UA"/>
        </a:p>
      </dgm:t>
    </dgm:pt>
    <dgm:pt modelId="{2ACF647C-130B-443C-969E-30571D7DF9C3}" type="pres">
      <dgm:prSet presAssocID="{1B2DFD81-E4B6-4231-8058-FF2A1943FB4B}" presName="hierRoot2" presStyleCnt="0"/>
      <dgm:spPr/>
    </dgm:pt>
    <dgm:pt modelId="{416D0097-6A07-483B-A586-6BEE766A9FF6}" type="pres">
      <dgm:prSet presAssocID="{1B2DFD81-E4B6-4231-8058-FF2A1943FB4B}" presName="composite2" presStyleCnt="0"/>
      <dgm:spPr/>
    </dgm:pt>
    <dgm:pt modelId="{F0184DEC-357E-42DA-85D0-4EF91A0FF4AE}" type="pres">
      <dgm:prSet presAssocID="{1B2DFD81-E4B6-4231-8058-FF2A1943FB4B}" presName="background2" presStyleLbl="node2" presStyleIdx="1" presStyleCnt="2"/>
      <dgm:spPr/>
    </dgm:pt>
    <dgm:pt modelId="{73ECF269-4EDA-48F5-8966-D39A33379267}" type="pres">
      <dgm:prSet presAssocID="{1B2DFD81-E4B6-4231-8058-FF2A1943FB4B}" presName="text2" presStyleLbl="fgAcc2" presStyleIdx="1" presStyleCnt="2" custScaleX="154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A1B916-FDC4-4467-B529-869CC6B92ED0}" type="pres">
      <dgm:prSet presAssocID="{1B2DFD81-E4B6-4231-8058-FF2A1943FB4B}" presName="hierChild3" presStyleCnt="0"/>
      <dgm:spPr/>
    </dgm:pt>
    <dgm:pt modelId="{7A9A1D1B-53DA-43FB-9457-5CCF70ACE25E}" type="pres">
      <dgm:prSet presAssocID="{1732B0B5-A67F-4E4C-B7B4-BA91FF8C9DDD}" presName="Name17" presStyleLbl="parChTrans1D3" presStyleIdx="2" presStyleCnt="3"/>
      <dgm:spPr/>
      <dgm:t>
        <a:bodyPr/>
        <a:lstStyle/>
        <a:p>
          <a:endParaRPr lang="uk-UA"/>
        </a:p>
      </dgm:t>
    </dgm:pt>
    <dgm:pt modelId="{2E029D7F-8B7C-4D4A-9AF3-AF00F05E8C4C}" type="pres">
      <dgm:prSet presAssocID="{8DEEBF7A-9BE1-4046-B780-723B6021EF7D}" presName="hierRoot3" presStyleCnt="0"/>
      <dgm:spPr/>
    </dgm:pt>
    <dgm:pt modelId="{D3054837-17A0-4757-9522-FD475EC15F5E}" type="pres">
      <dgm:prSet presAssocID="{8DEEBF7A-9BE1-4046-B780-723B6021EF7D}" presName="composite3" presStyleCnt="0"/>
      <dgm:spPr/>
    </dgm:pt>
    <dgm:pt modelId="{EC02F4FC-7014-4F48-BFB2-7BF42CD80B74}" type="pres">
      <dgm:prSet presAssocID="{8DEEBF7A-9BE1-4046-B780-723B6021EF7D}" presName="background3" presStyleLbl="node3" presStyleIdx="2" presStyleCnt="3"/>
      <dgm:spPr/>
    </dgm:pt>
    <dgm:pt modelId="{F890E06D-BA6A-4211-9758-6B302A7ABFF1}" type="pres">
      <dgm:prSet presAssocID="{8DEEBF7A-9BE1-4046-B780-723B6021EF7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FE2326-CA0A-4027-9308-D5E678C5EB47}" type="pres">
      <dgm:prSet presAssocID="{8DEEBF7A-9BE1-4046-B780-723B6021EF7D}" presName="hierChild4" presStyleCnt="0"/>
      <dgm:spPr/>
    </dgm:pt>
  </dgm:ptLst>
  <dgm:cxnLst>
    <dgm:cxn modelId="{3BD6ABE9-F456-43C8-BD18-6E17097E5BA3}" type="presOf" srcId="{1B2DFD81-E4B6-4231-8058-FF2A1943FB4B}" destId="{73ECF269-4EDA-48F5-8966-D39A33379267}" srcOrd="0" destOrd="0" presId="urn:microsoft.com/office/officeart/2005/8/layout/hierarchy1"/>
    <dgm:cxn modelId="{727EF820-B6FD-4A21-A999-22FCE3DA276D}" type="presOf" srcId="{A7BD48CC-1C93-4745-A3A8-4AA6A06A6621}" destId="{F64D736F-51B0-4B1C-B1F8-8DDC835386F0}" srcOrd="0" destOrd="0" presId="urn:microsoft.com/office/officeart/2005/8/layout/hierarchy1"/>
    <dgm:cxn modelId="{F638C94A-DAC0-4511-B7EC-BDC3300BDAFF}" srcId="{9FE201B9-5A71-4430-9B73-6453F8952C2C}" destId="{0EAFF8B9-B135-45A1-8857-FDD05D0CB2D5}" srcOrd="1" destOrd="0" parTransId="{A7BD48CC-1C93-4745-A3A8-4AA6A06A6621}" sibTransId="{120CFEF3-11EE-4D2A-AAAB-C903F62A33F8}"/>
    <dgm:cxn modelId="{A7473651-A657-48BC-ADCD-B4122098FDE5}" type="presOf" srcId="{3A8016EB-67D7-4937-A8FC-8D1B5732E358}" destId="{5BD9DC0A-68BB-4048-A8AB-BCA9A3F4C7FE}" srcOrd="0" destOrd="0" presId="urn:microsoft.com/office/officeart/2005/8/layout/hierarchy1"/>
    <dgm:cxn modelId="{1698870D-5160-4A0C-8F13-8DB7B6A6FE1E}" type="presOf" srcId="{804C6359-E42C-4994-9CFE-B73505007DED}" destId="{61FF4423-4475-4A21-B7A8-CE5172226C47}" srcOrd="0" destOrd="0" presId="urn:microsoft.com/office/officeart/2005/8/layout/hierarchy1"/>
    <dgm:cxn modelId="{AEF7D7B5-B122-44DB-9DD9-BA353E1D0CBA}" type="presOf" srcId="{14DEA871-DB0D-4459-900A-35F9879B0C84}" destId="{02D40C99-3CA8-4C5B-A072-992825515F9D}" srcOrd="0" destOrd="0" presId="urn:microsoft.com/office/officeart/2005/8/layout/hierarchy1"/>
    <dgm:cxn modelId="{B2767172-E228-438D-97DE-B55C124FF074}" type="presOf" srcId="{CEA59AAE-96ED-4BA0-88F5-C1F2CA93BD9F}" destId="{DDEF0702-2779-445B-B356-1B93630D4D32}" srcOrd="0" destOrd="0" presId="urn:microsoft.com/office/officeart/2005/8/layout/hierarchy1"/>
    <dgm:cxn modelId="{316E9F24-0CAD-4690-9BD8-BB6B1654DC82}" type="presOf" srcId="{9623A60C-7B13-48EF-83E5-586D5CD9A0C1}" destId="{9FB72147-3AEE-48D5-A626-81ECC7E4487D}" srcOrd="0" destOrd="0" presId="urn:microsoft.com/office/officeart/2005/8/layout/hierarchy1"/>
    <dgm:cxn modelId="{BEC50BA5-9FA2-4CDE-BDCD-B4BF2C311064}" srcId="{804C6359-E42C-4994-9CFE-B73505007DED}" destId="{E7CC59D6-BFE7-45D6-93BF-41634F658756}" srcOrd="0" destOrd="0" parTransId="{DE2A1AB7-A497-4E2E-8C43-D1EA5F1EF949}" sibTransId="{9559C2B9-A569-4EF0-A35E-4EFBF2AA412C}"/>
    <dgm:cxn modelId="{BBF37D88-E4EB-422C-AEE4-70A64ADC76D4}" srcId="{1B2DFD81-E4B6-4231-8058-FF2A1943FB4B}" destId="{8DEEBF7A-9BE1-4046-B780-723B6021EF7D}" srcOrd="0" destOrd="0" parTransId="{1732B0B5-A67F-4E4C-B7B4-BA91FF8C9DDD}" sibTransId="{FF340FFD-BC94-40EC-8309-1536EABD8053}"/>
    <dgm:cxn modelId="{98CC5255-2779-4FCE-8461-D18EAB0602F6}" type="presOf" srcId="{E7CC59D6-BFE7-45D6-93BF-41634F658756}" destId="{E99C5A37-62DF-4033-BF13-14080A0F5AE5}" srcOrd="0" destOrd="0" presId="urn:microsoft.com/office/officeart/2005/8/layout/hierarchy1"/>
    <dgm:cxn modelId="{8B4ACCAC-F036-4635-8826-B6DFFA4D35ED}" type="presOf" srcId="{9FE201B9-5A71-4430-9B73-6453F8952C2C}" destId="{D68EBEA3-3D26-4864-A5C4-A7522924BDB3}" srcOrd="0" destOrd="0" presId="urn:microsoft.com/office/officeart/2005/8/layout/hierarchy1"/>
    <dgm:cxn modelId="{EE00E455-414A-410B-8A83-B2A7BEDCDEFF}" type="presOf" srcId="{0EAFF8B9-B135-45A1-8857-FDD05D0CB2D5}" destId="{442D31BC-470B-426C-BDAD-4F6A09DAEED5}" srcOrd="0" destOrd="0" presId="urn:microsoft.com/office/officeart/2005/8/layout/hierarchy1"/>
    <dgm:cxn modelId="{1539CD00-8A7B-4A3F-800B-D57610AC0271}" type="presOf" srcId="{1732B0B5-A67F-4E4C-B7B4-BA91FF8C9DDD}" destId="{7A9A1D1B-53DA-43FB-9457-5CCF70ACE25E}" srcOrd="0" destOrd="0" presId="urn:microsoft.com/office/officeart/2005/8/layout/hierarchy1"/>
    <dgm:cxn modelId="{88BEBE72-EA4B-4E8F-9969-0FF212DED26D}" srcId="{E7CC59D6-BFE7-45D6-93BF-41634F658756}" destId="{1B2DFD81-E4B6-4231-8058-FF2A1943FB4B}" srcOrd="1" destOrd="0" parTransId="{3A8016EB-67D7-4937-A8FC-8D1B5732E358}" sibTransId="{FB063DA9-6435-455C-A9A5-A151F6527310}"/>
    <dgm:cxn modelId="{6245091E-875F-487A-95B7-B8F8D8A08176}" srcId="{E7CC59D6-BFE7-45D6-93BF-41634F658756}" destId="{9FE201B9-5A71-4430-9B73-6453F8952C2C}" srcOrd="0" destOrd="0" parTransId="{14DEA871-DB0D-4459-900A-35F9879B0C84}" sibTransId="{7ED989C9-75A7-401C-B68D-A0E7A506EAE9}"/>
    <dgm:cxn modelId="{EC727563-C90D-4360-A561-83B52B9A33EA}" srcId="{9FE201B9-5A71-4430-9B73-6453F8952C2C}" destId="{CEA59AAE-96ED-4BA0-88F5-C1F2CA93BD9F}" srcOrd="0" destOrd="0" parTransId="{9623A60C-7B13-48EF-83E5-586D5CD9A0C1}" sibTransId="{B826DD3B-052C-44ED-8ED8-E2A0591DA702}"/>
    <dgm:cxn modelId="{C65D8888-5E3D-4A25-9DBC-E319FDA14FFE}" type="presOf" srcId="{8DEEBF7A-9BE1-4046-B780-723B6021EF7D}" destId="{F890E06D-BA6A-4211-9758-6B302A7ABFF1}" srcOrd="0" destOrd="0" presId="urn:microsoft.com/office/officeart/2005/8/layout/hierarchy1"/>
    <dgm:cxn modelId="{A62BD50D-E2D1-42C1-B4C7-1082610BBE67}" type="presParOf" srcId="{61FF4423-4475-4A21-B7A8-CE5172226C47}" destId="{000B9961-DCF5-4587-98C5-D141B3DEF19C}" srcOrd="0" destOrd="0" presId="urn:microsoft.com/office/officeart/2005/8/layout/hierarchy1"/>
    <dgm:cxn modelId="{0C3DF8E7-0B9F-444B-9A43-8C843FFC7844}" type="presParOf" srcId="{000B9961-DCF5-4587-98C5-D141B3DEF19C}" destId="{A8962F2E-4A5B-43A8-983A-C657F8039004}" srcOrd="0" destOrd="0" presId="urn:microsoft.com/office/officeart/2005/8/layout/hierarchy1"/>
    <dgm:cxn modelId="{B83741BF-4168-4026-B86D-C1D93DAEF1CA}" type="presParOf" srcId="{A8962F2E-4A5B-43A8-983A-C657F8039004}" destId="{1D73360C-52A5-44CE-97BA-8FCF3F610D2B}" srcOrd="0" destOrd="0" presId="urn:microsoft.com/office/officeart/2005/8/layout/hierarchy1"/>
    <dgm:cxn modelId="{A11C93C1-0CC3-4C6B-A5AB-2BC70757C1B5}" type="presParOf" srcId="{A8962F2E-4A5B-43A8-983A-C657F8039004}" destId="{E99C5A37-62DF-4033-BF13-14080A0F5AE5}" srcOrd="1" destOrd="0" presId="urn:microsoft.com/office/officeart/2005/8/layout/hierarchy1"/>
    <dgm:cxn modelId="{4BB91522-6D82-459B-9B68-8AFC0E497985}" type="presParOf" srcId="{000B9961-DCF5-4587-98C5-D141B3DEF19C}" destId="{0519DE76-B5CE-4AEF-A921-F6335F30D0E7}" srcOrd="1" destOrd="0" presId="urn:microsoft.com/office/officeart/2005/8/layout/hierarchy1"/>
    <dgm:cxn modelId="{48CA6932-F1B7-4DB8-AE48-7C8C4C246915}" type="presParOf" srcId="{0519DE76-B5CE-4AEF-A921-F6335F30D0E7}" destId="{02D40C99-3CA8-4C5B-A072-992825515F9D}" srcOrd="0" destOrd="0" presId="urn:microsoft.com/office/officeart/2005/8/layout/hierarchy1"/>
    <dgm:cxn modelId="{6E1476A7-CC63-41AE-9A9F-8AC145DEA18A}" type="presParOf" srcId="{0519DE76-B5CE-4AEF-A921-F6335F30D0E7}" destId="{C35FA794-161A-4206-9F62-0878DA27581B}" srcOrd="1" destOrd="0" presId="urn:microsoft.com/office/officeart/2005/8/layout/hierarchy1"/>
    <dgm:cxn modelId="{F066FF27-0036-4DF2-9073-0F51E24D1BAA}" type="presParOf" srcId="{C35FA794-161A-4206-9F62-0878DA27581B}" destId="{9C1252F9-31F1-4D23-9B5B-7B0F38FC08F6}" srcOrd="0" destOrd="0" presId="urn:microsoft.com/office/officeart/2005/8/layout/hierarchy1"/>
    <dgm:cxn modelId="{0DCC9F4D-7CB6-4975-A93A-A2589E211955}" type="presParOf" srcId="{9C1252F9-31F1-4D23-9B5B-7B0F38FC08F6}" destId="{1A73434C-C61A-451F-82B4-57BF2911FF5B}" srcOrd="0" destOrd="0" presId="urn:microsoft.com/office/officeart/2005/8/layout/hierarchy1"/>
    <dgm:cxn modelId="{366483C4-9B5D-46B3-82B7-0C4965FFEE9E}" type="presParOf" srcId="{9C1252F9-31F1-4D23-9B5B-7B0F38FC08F6}" destId="{D68EBEA3-3D26-4864-A5C4-A7522924BDB3}" srcOrd="1" destOrd="0" presId="urn:microsoft.com/office/officeart/2005/8/layout/hierarchy1"/>
    <dgm:cxn modelId="{7B1DBF91-708A-4871-98D6-CE1EAEAF77FB}" type="presParOf" srcId="{C35FA794-161A-4206-9F62-0878DA27581B}" destId="{B5548827-9A33-4949-B0F1-DDD57321DB3E}" srcOrd="1" destOrd="0" presId="urn:microsoft.com/office/officeart/2005/8/layout/hierarchy1"/>
    <dgm:cxn modelId="{2FB440E1-DEA5-4B6D-A896-A68DF6CAF2CA}" type="presParOf" srcId="{B5548827-9A33-4949-B0F1-DDD57321DB3E}" destId="{9FB72147-3AEE-48D5-A626-81ECC7E4487D}" srcOrd="0" destOrd="0" presId="urn:microsoft.com/office/officeart/2005/8/layout/hierarchy1"/>
    <dgm:cxn modelId="{DCD65E40-7429-4CA5-AA8C-B3D770092F0E}" type="presParOf" srcId="{B5548827-9A33-4949-B0F1-DDD57321DB3E}" destId="{B36B8964-4465-476E-9C0D-6B2617BCAE18}" srcOrd="1" destOrd="0" presId="urn:microsoft.com/office/officeart/2005/8/layout/hierarchy1"/>
    <dgm:cxn modelId="{724524EC-246B-4080-A9AB-C973C147E400}" type="presParOf" srcId="{B36B8964-4465-476E-9C0D-6B2617BCAE18}" destId="{C220D44B-1C49-4269-BEC3-96ED5886FDF4}" srcOrd="0" destOrd="0" presId="urn:microsoft.com/office/officeart/2005/8/layout/hierarchy1"/>
    <dgm:cxn modelId="{01E74ED7-2852-4D7A-B251-386B4C71C7BB}" type="presParOf" srcId="{C220D44B-1C49-4269-BEC3-96ED5886FDF4}" destId="{A71C1E97-14E1-40E6-AF68-C723A13DACC4}" srcOrd="0" destOrd="0" presId="urn:microsoft.com/office/officeart/2005/8/layout/hierarchy1"/>
    <dgm:cxn modelId="{747930F8-08F9-4C27-9018-4CB411391199}" type="presParOf" srcId="{C220D44B-1C49-4269-BEC3-96ED5886FDF4}" destId="{DDEF0702-2779-445B-B356-1B93630D4D32}" srcOrd="1" destOrd="0" presId="urn:microsoft.com/office/officeart/2005/8/layout/hierarchy1"/>
    <dgm:cxn modelId="{4B0FF8F5-800E-4E5C-A40D-E52ECFDDD2F0}" type="presParOf" srcId="{B36B8964-4465-476E-9C0D-6B2617BCAE18}" destId="{8F3644B8-DDF6-4339-B580-CD760B815415}" srcOrd="1" destOrd="0" presId="urn:microsoft.com/office/officeart/2005/8/layout/hierarchy1"/>
    <dgm:cxn modelId="{9C653D80-C29C-402B-BA2E-61B7F67748C0}" type="presParOf" srcId="{B5548827-9A33-4949-B0F1-DDD57321DB3E}" destId="{F64D736F-51B0-4B1C-B1F8-8DDC835386F0}" srcOrd="2" destOrd="0" presId="urn:microsoft.com/office/officeart/2005/8/layout/hierarchy1"/>
    <dgm:cxn modelId="{58C7EF33-A7BD-40B3-A102-6D39A836EFE6}" type="presParOf" srcId="{B5548827-9A33-4949-B0F1-DDD57321DB3E}" destId="{C2F18C4A-358B-41DC-824B-7024BBAA916D}" srcOrd="3" destOrd="0" presId="urn:microsoft.com/office/officeart/2005/8/layout/hierarchy1"/>
    <dgm:cxn modelId="{085E3C99-EA9B-4038-831A-C18677258F71}" type="presParOf" srcId="{C2F18C4A-358B-41DC-824B-7024BBAA916D}" destId="{DF6C2D0B-7B75-4267-B009-BD6A68FE7985}" srcOrd="0" destOrd="0" presId="urn:microsoft.com/office/officeart/2005/8/layout/hierarchy1"/>
    <dgm:cxn modelId="{FADD6E71-9A9D-464E-856F-D12F816A4621}" type="presParOf" srcId="{DF6C2D0B-7B75-4267-B009-BD6A68FE7985}" destId="{DCD60467-CF6F-4E73-89E1-324551F1FF5B}" srcOrd="0" destOrd="0" presId="urn:microsoft.com/office/officeart/2005/8/layout/hierarchy1"/>
    <dgm:cxn modelId="{C0F03D06-80E7-4503-BA8A-E92538ABDE8C}" type="presParOf" srcId="{DF6C2D0B-7B75-4267-B009-BD6A68FE7985}" destId="{442D31BC-470B-426C-BDAD-4F6A09DAEED5}" srcOrd="1" destOrd="0" presId="urn:microsoft.com/office/officeart/2005/8/layout/hierarchy1"/>
    <dgm:cxn modelId="{2E28B9D2-3641-4584-A32A-68FFB054B047}" type="presParOf" srcId="{C2F18C4A-358B-41DC-824B-7024BBAA916D}" destId="{24518DC2-EE8C-40AA-A557-33A233F64F44}" srcOrd="1" destOrd="0" presId="urn:microsoft.com/office/officeart/2005/8/layout/hierarchy1"/>
    <dgm:cxn modelId="{750A8ACE-3E93-46C0-B4C5-A696CE8DBF3F}" type="presParOf" srcId="{0519DE76-B5CE-4AEF-A921-F6335F30D0E7}" destId="{5BD9DC0A-68BB-4048-A8AB-BCA9A3F4C7FE}" srcOrd="2" destOrd="0" presId="urn:microsoft.com/office/officeart/2005/8/layout/hierarchy1"/>
    <dgm:cxn modelId="{0E282D35-0A9B-41F5-899F-B868A1A7FFAA}" type="presParOf" srcId="{0519DE76-B5CE-4AEF-A921-F6335F30D0E7}" destId="{2ACF647C-130B-443C-969E-30571D7DF9C3}" srcOrd="3" destOrd="0" presId="urn:microsoft.com/office/officeart/2005/8/layout/hierarchy1"/>
    <dgm:cxn modelId="{59720892-0E5A-4D4D-A4B7-99E27592FE66}" type="presParOf" srcId="{2ACF647C-130B-443C-969E-30571D7DF9C3}" destId="{416D0097-6A07-483B-A586-6BEE766A9FF6}" srcOrd="0" destOrd="0" presId="urn:microsoft.com/office/officeart/2005/8/layout/hierarchy1"/>
    <dgm:cxn modelId="{384EC9C1-50DE-45D2-B3B0-720C93E40C45}" type="presParOf" srcId="{416D0097-6A07-483B-A586-6BEE766A9FF6}" destId="{F0184DEC-357E-42DA-85D0-4EF91A0FF4AE}" srcOrd="0" destOrd="0" presId="urn:microsoft.com/office/officeart/2005/8/layout/hierarchy1"/>
    <dgm:cxn modelId="{611414F4-DC40-4D93-B009-16967508AC9C}" type="presParOf" srcId="{416D0097-6A07-483B-A586-6BEE766A9FF6}" destId="{73ECF269-4EDA-48F5-8966-D39A33379267}" srcOrd="1" destOrd="0" presId="urn:microsoft.com/office/officeart/2005/8/layout/hierarchy1"/>
    <dgm:cxn modelId="{C7A5C85D-F5D9-4625-9F32-CB50DDF73BB5}" type="presParOf" srcId="{2ACF647C-130B-443C-969E-30571D7DF9C3}" destId="{EFA1B916-FDC4-4467-B529-869CC6B92ED0}" srcOrd="1" destOrd="0" presId="urn:microsoft.com/office/officeart/2005/8/layout/hierarchy1"/>
    <dgm:cxn modelId="{B044ACC0-22C0-4FA7-94A6-9274570CB926}" type="presParOf" srcId="{EFA1B916-FDC4-4467-B529-869CC6B92ED0}" destId="{7A9A1D1B-53DA-43FB-9457-5CCF70ACE25E}" srcOrd="0" destOrd="0" presId="urn:microsoft.com/office/officeart/2005/8/layout/hierarchy1"/>
    <dgm:cxn modelId="{B47407C2-CDB3-4DC2-B88B-DFAE8C500FE9}" type="presParOf" srcId="{EFA1B916-FDC4-4467-B529-869CC6B92ED0}" destId="{2E029D7F-8B7C-4D4A-9AF3-AF00F05E8C4C}" srcOrd="1" destOrd="0" presId="urn:microsoft.com/office/officeart/2005/8/layout/hierarchy1"/>
    <dgm:cxn modelId="{151374D5-F203-45F4-9495-FFEE6E93D9F1}" type="presParOf" srcId="{2E029D7F-8B7C-4D4A-9AF3-AF00F05E8C4C}" destId="{D3054837-17A0-4757-9522-FD475EC15F5E}" srcOrd="0" destOrd="0" presId="urn:microsoft.com/office/officeart/2005/8/layout/hierarchy1"/>
    <dgm:cxn modelId="{545A42B7-EDB2-451A-BD06-D5C83CF27FAA}" type="presParOf" srcId="{D3054837-17A0-4757-9522-FD475EC15F5E}" destId="{EC02F4FC-7014-4F48-BFB2-7BF42CD80B74}" srcOrd="0" destOrd="0" presId="urn:microsoft.com/office/officeart/2005/8/layout/hierarchy1"/>
    <dgm:cxn modelId="{E2EF0D88-8A05-4860-8FE1-8A642C1223FE}" type="presParOf" srcId="{D3054837-17A0-4757-9522-FD475EC15F5E}" destId="{F890E06D-BA6A-4211-9758-6B302A7ABFF1}" srcOrd="1" destOrd="0" presId="urn:microsoft.com/office/officeart/2005/8/layout/hierarchy1"/>
    <dgm:cxn modelId="{4CD231BC-85A4-4AC6-B617-6E7F2BAAE9EB}" type="presParOf" srcId="{2E029D7F-8B7C-4D4A-9AF3-AF00F05E8C4C}" destId="{15FE2326-CA0A-4027-9308-D5E678C5EB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7F36B-903B-41F8-978D-DB6877024FE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B4E44005-6A16-4C90-AA0A-C5D8E67CAD13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створення умов для прояву учнями активності, самостійності, ініціативи</a:t>
          </a:r>
          <a:endParaRPr lang="uk-UA" sz="2000" b="1" dirty="0">
            <a:solidFill>
              <a:srgbClr val="002060"/>
            </a:solidFill>
          </a:endParaRPr>
        </a:p>
      </dgm:t>
    </dgm:pt>
    <dgm:pt modelId="{57DF97E5-A69A-470B-BD21-FF318B0C678E}" type="parTrans" cxnId="{92A56EF8-00CC-473C-9B8A-B91665E8B343}">
      <dgm:prSet/>
      <dgm:spPr/>
      <dgm:t>
        <a:bodyPr/>
        <a:lstStyle/>
        <a:p>
          <a:endParaRPr lang="uk-UA"/>
        </a:p>
      </dgm:t>
    </dgm:pt>
    <dgm:pt modelId="{9EFD9A17-F1C7-46C4-9F01-0BE36CE9ECC4}" type="sibTrans" cxnId="{92A56EF8-00CC-473C-9B8A-B91665E8B343}">
      <dgm:prSet/>
      <dgm:spPr/>
      <dgm:t>
        <a:bodyPr/>
        <a:lstStyle/>
        <a:p>
          <a:endParaRPr lang="uk-UA"/>
        </a:p>
      </dgm:t>
    </dgm:pt>
    <dgm:pt modelId="{26788A13-8201-4110-9C0A-6AF248A5776F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різноманітність та посильна складність завдань, у тому числі проблемного, творчого, дослідницького характеру</a:t>
          </a:r>
          <a:endParaRPr lang="uk-UA" sz="2000" b="1" dirty="0">
            <a:solidFill>
              <a:srgbClr val="002060"/>
            </a:solidFill>
          </a:endParaRPr>
        </a:p>
      </dgm:t>
    </dgm:pt>
    <dgm:pt modelId="{7B087C98-84AF-4EDE-B082-DDA6F4A92F6E}" type="parTrans" cxnId="{826DA9D7-A9A4-43C7-ADE8-246965F4E058}">
      <dgm:prSet/>
      <dgm:spPr/>
      <dgm:t>
        <a:bodyPr/>
        <a:lstStyle/>
        <a:p>
          <a:endParaRPr lang="uk-UA"/>
        </a:p>
      </dgm:t>
    </dgm:pt>
    <dgm:pt modelId="{2A569125-A9E9-4EE7-9E1E-666F5FD89DB7}" type="sibTrans" cxnId="{826DA9D7-A9A4-43C7-ADE8-246965F4E058}">
      <dgm:prSet/>
      <dgm:spPr/>
      <dgm:t>
        <a:bodyPr/>
        <a:lstStyle/>
        <a:p>
          <a:endParaRPr lang="uk-UA"/>
        </a:p>
      </dgm:t>
    </dgm:pt>
    <dgm:pt modelId="{BB8782D4-5AA2-4E9A-879E-31B0AE774533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емоційність викладу матеріалу вчителем</a:t>
          </a:r>
          <a:endParaRPr lang="uk-UA" sz="2000" b="1" dirty="0">
            <a:solidFill>
              <a:srgbClr val="002060"/>
            </a:solidFill>
          </a:endParaRPr>
        </a:p>
      </dgm:t>
    </dgm:pt>
    <dgm:pt modelId="{656D1749-0EF6-49E3-930C-47CF67D80F27}" type="parTrans" cxnId="{DF2DBB44-D0A5-4298-87FA-8D15E8C6C788}">
      <dgm:prSet/>
      <dgm:spPr/>
      <dgm:t>
        <a:bodyPr/>
        <a:lstStyle/>
        <a:p>
          <a:endParaRPr lang="uk-UA"/>
        </a:p>
      </dgm:t>
    </dgm:pt>
    <dgm:pt modelId="{6F1A5859-A450-4305-BE55-88B071CCA71C}" type="sibTrans" cxnId="{DF2DBB44-D0A5-4298-87FA-8D15E8C6C788}">
      <dgm:prSet/>
      <dgm:spPr/>
      <dgm:t>
        <a:bodyPr/>
        <a:lstStyle/>
        <a:p>
          <a:endParaRPr lang="uk-UA"/>
        </a:p>
      </dgm:t>
    </dgm:pt>
    <dgm:pt modelId="{A889A118-4CB0-4C3F-BDCF-6CBB3E9B9880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задоволення від процесу діяльності, усвідомлення особистісної та суспільної значимості її результатів</a:t>
          </a:r>
          <a:endParaRPr lang="uk-UA" sz="2000" b="1" dirty="0">
            <a:solidFill>
              <a:srgbClr val="002060"/>
            </a:solidFill>
          </a:endParaRPr>
        </a:p>
      </dgm:t>
    </dgm:pt>
    <dgm:pt modelId="{B050445E-56E4-43DC-BE3C-5939974FBD7E}" type="parTrans" cxnId="{2F9186E0-6271-4E0A-8BA1-889BE9834871}">
      <dgm:prSet/>
      <dgm:spPr/>
      <dgm:t>
        <a:bodyPr/>
        <a:lstStyle/>
        <a:p>
          <a:endParaRPr lang="uk-UA"/>
        </a:p>
      </dgm:t>
    </dgm:pt>
    <dgm:pt modelId="{4C8EC1FC-231F-44FC-9063-2654EC750D56}" type="sibTrans" cxnId="{2F9186E0-6271-4E0A-8BA1-889BE9834871}">
      <dgm:prSet/>
      <dgm:spPr/>
      <dgm:t>
        <a:bodyPr/>
        <a:lstStyle/>
        <a:p>
          <a:endParaRPr lang="uk-UA"/>
        </a:p>
      </dgm:t>
    </dgm:pt>
    <dgm:pt modelId="{AE0822F3-8D1F-4329-8FBC-69E9201F5FE8}" type="pres">
      <dgm:prSet presAssocID="{CA87F36B-903B-41F8-978D-DB6877024F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48C407-3324-441F-B545-A52F9CB58067}" type="pres">
      <dgm:prSet presAssocID="{B4E44005-6A16-4C90-AA0A-C5D8E67CAD13}" presName="parentLin" presStyleCnt="0"/>
      <dgm:spPr/>
    </dgm:pt>
    <dgm:pt modelId="{E779EBB2-5AC1-4011-8D2A-A924D2A41167}" type="pres">
      <dgm:prSet presAssocID="{B4E44005-6A16-4C90-AA0A-C5D8E67CAD13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60FA4364-1B7E-4793-8575-44A6D66E8508}" type="pres">
      <dgm:prSet presAssocID="{B4E44005-6A16-4C90-AA0A-C5D8E67CAD13}" presName="parentText" presStyleLbl="node1" presStyleIdx="0" presStyleCnt="4" custScaleX="142997" custScaleY="29880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F56E32-2F62-4269-B47B-785ED147989E}" type="pres">
      <dgm:prSet presAssocID="{B4E44005-6A16-4C90-AA0A-C5D8E67CAD13}" presName="negativeSpace" presStyleCnt="0"/>
      <dgm:spPr/>
    </dgm:pt>
    <dgm:pt modelId="{5F6AE5B4-0F92-48D6-8A1B-C5E476AC5E64}" type="pres">
      <dgm:prSet presAssocID="{B4E44005-6A16-4C90-AA0A-C5D8E67CAD13}" presName="childText" presStyleLbl="conFgAcc1" presStyleIdx="0" presStyleCnt="4">
        <dgm:presLayoutVars>
          <dgm:bulletEnabled val="1"/>
        </dgm:presLayoutVars>
      </dgm:prSet>
      <dgm:spPr/>
    </dgm:pt>
    <dgm:pt modelId="{21037EAC-607D-4F41-BA1E-AF7A71B6FD94}" type="pres">
      <dgm:prSet presAssocID="{9EFD9A17-F1C7-46C4-9F01-0BE36CE9ECC4}" presName="spaceBetweenRectangles" presStyleCnt="0"/>
      <dgm:spPr/>
    </dgm:pt>
    <dgm:pt modelId="{46DB24BD-0320-4341-AC16-7EA7EC874CDF}" type="pres">
      <dgm:prSet presAssocID="{26788A13-8201-4110-9C0A-6AF248A5776F}" presName="parentLin" presStyleCnt="0"/>
      <dgm:spPr/>
    </dgm:pt>
    <dgm:pt modelId="{5F8434B1-CC08-4958-B5E2-6DFE2EDFC055}" type="pres">
      <dgm:prSet presAssocID="{26788A13-8201-4110-9C0A-6AF248A5776F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7FB17285-986E-4C97-9BF9-33FA3671593D}" type="pres">
      <dgm:prSet presAssocID="{26788A13-8201-4110-9C0A-6AF248A5776F}" presName="parentText" presStyleLbl="node1" presStyleIdx="1" presStyleCnt="4" custScaleX="142997" custScaleY="2943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FCC457-6848-49D6-BCEE-BE8DDF5FAFD8}" type="pres">
      <dgm:prSet presAssocID="{26788A13-8201-4110-9C0A-6AF248A5776F}" presName="negativeSpace" presStyleCnt="0"/>
      <dgm:spPr/>
    </dgm:pt>
    <dgm:pt modelId="{65B944E2-1849-4D49-9CD0-EA2C3453956F}" type="pres">
      <dgm:prSet presAssocID="{26788A13-8201-4110-9C0A-6AF248A5776F}" presName="childText" presStyleLbl="conFgAcc1" presStyleIdx="1" presStyleCnt="4">
        <dgm:presLayoutVars>
          <dgm:bulletEnabled val="1"/>
        </dgm:presLayoutVars>
      </dgm:prSet>
      <dgm:spPr/>
    </dgm:pt>
    <dgm:pt modelId="{B153A072-1DA7-4EA3-A7E8-55B6F7169B9A}" type="pres">
      <dgm:prSet presAssocID="{2A569125-A9E9-4EE7-9E1E-666F5FD89DB7}" presName="spaceBetweenRectangles" presStyleCnt="0"/>
      <dgm:spPr/>
    </dgm:pt>
    <dgm:pt modelId="{4A1BB9AF-3B88-4A96-947C-C265D545F456}" type="pres">
      <dgm:prSet presAssocID="{A889A118-4CB0-4C3F-BDCF-6CBB3E9B9880}" presName="parentLin" presStyleCnt="0"/>
      <dgm:spPr/>
    </dgm:pt>
    <dgm:pt modelId="{DAEB17E1-79A3-44C0-9382-30DDC48486E0}" type="pres">
      <dgm:prSet presAssocID="{A889A118-4CB0-4C3F-BDCF-6CBB3E9B9880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24C926E0-6043-437E-A3F6-B6298930B4AD}" type="pres">
      <dgm:prSet presAssocID="{A889A118-4CB0-4C3F-BDCF-6CBB3E9B9880}" presName="parentText" presStyleLbl="node1" presStyleIdx="2" presStyleCnt="4" custScaleX="142997" custScaleY="25775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A4374A-738B-4D29-B2CD-9A28E62B1240}" type="pres">
      <dgm:prSet presAssocID="{A889A118-4CB0-4C3F-BDCF-6CBB3E9B9880}" presName="negativeSpace" presStyleCnt="0"/>
      <dgm:spPr/>
    </dgm:pt>
    <dgm:pt modelId="{79A0A6A3-6E5B-4668-85C0-C075AF5B67F6}" type="pres">
      <dgm:prSet presAssocID="{A889A118-4CB0-4C3F-BDCF-6CBB3E9B9880}" presName="childText" presStyleLbl="conFgAcc1" presStyleIdx="2" presStyleCnt="4">
        <dgm:presLayoutVars>
          <dgm:bulletEnabled val="1"/>
        </dgm:presLayoutVars>
      </dgm:prSet>
      <dgm:spPr/>
    </dgm:pt>
    <dgm:pt modelId="{0DB9B248-D461-4DF2-9074-6D2AB8DC8DF5}" type="pres">
      <dgm:prSet presAssocID="{4C8EC1FC-231F-44FC-9063-2654EC750D56}" presName="spaceBetweenRectangles" presStyleCnt="0"/>
      <dgm:spPr/>
    </dgm:pt>
    <dgm:pt modelId="{AED5ADA1-7457-48EF-8284-D0EB59BE373F}" type="pres">
      <dgm:prSet presAssocID="{BB8782D4-5AA2-4E9A-879E-31B0AE774533}" presName="parentLin" presStyleCnt="0"/>
      <dgm:spPr/>
    </dgm:pt>
    <dgm:pt modelId="{E259C7AC-5AC9-4379-924A-FDB06025B70F}" type="pres">
      <dgm:prSet presAssocID="{BB8782D4-5AA2-4E9A-879E-31B0AE774533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F764F547-1603-4D6B-9E72-349E58927229}" type="pres">
      <dgm:prSet presAssocID="{BB8782D4-5AA2-4E9A-879E-31B0AE774533}" presName="parentText" presStyleLbl="node1" presStyleIdx="3" presStyleCnt="4" custScaleX="142997" custScaleY="26820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E4940B-E170-423A-94F0-4ABD8BE4E71F}" type="pres">
      <dgm:prSet presAssocID="{BB8782D4-5AA2-4E9A-879E-31B0AE774533}" presName="negativeSpace" presStyleCnt="0"/>
      <dgm:spPr/>
    </dgm:pt>
    <dgm:pt modelId="{CB4D7B17-3951-4250-93F9-D2EF280C4786}" type="pres">
      <dgm:prSet presAssocID="{BB8782D4-5AA2-4E9A-879E-31B0AE77453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6DA9D7-A9A4-43C7-ADE8-246965F4E058}" srcId="{CA87F36B-903B-41F8-978D-DB6877024FEA}" destId="{26788A13-8201-4110-9C0A-6AF248A5776F}" srcOrd="1" destOrd="0" parTransId="{7B087C98-84AF-4EDE-B082-DDA6F4A92F6E}" sibTransId="{2A569125-A9E9-4EE7-9E1E-666F5FD89DB7}"/>
    <dgm:cxn modelId="{2B93E664-8F13-4E05-8043-FB4CD8B4140C}" type="presOf" srcId="{A889A118-4CB0-4C3F-BDCF-6CBB3E9B9880}" destId="{24C926E0-6043-437E-A3F6-B6298930B4AD}" srcOrd="1" destOrd="0" presId="urn:microsoft.com/office/officeart/2005/8/layout/list1"/>
    <dgm:cxn modelId="{0997389D-227A-454F-B280-05E4F8B6FF64}" type="presOf" srcId="{B4E44005-6A16-4C90-AA0A-C5D8E67CAD13}" destId="{E779EBB2-5AC1-4011-8D2A-A924D2A41167}" srcOrd="0" destOrd="0" presId="urn:microsoft.com/office/officeart/2005/8/layout/list1"/>
    <dgm:cxn modelId="{8E7F78F3-B979-4283-A68C-B49251E592A6}" type="presOf" srcId="{CA87F36B-903B-41F8-978D-DB6877024FEA}" destId="{AE0822F3-8D1F-4329-8FBC-69E9201F5FE8}" srcOrd="0" destOrd="0" presId="urn:microsoft.com/office/officeart/2005/8/layout/list1"/>
    <dgm:cxn modelId="{01ABF68B-47C2-4DF0-B53D-BC3F11962574}" type="presOf" srcId="{26788A13-8201-4110-9C0A-6AF248A5776F}" destId="{7FB17285-986E-4C97-9BF9-33FA3671593D}" srcOrd="1" destOrd="0" presId="urn:microsoft.com/office/officeart/2005/8/layout/list1"/>
    <dgm:cxn modelId="{A8B606B3-AEE1-4C6B-B7A4-787E1F3DEC81}" type="presOf" srcId="{B4E44005-6A16-4C90-AA0A-C5D8E67CAD13}" destId="{60FA4364-1B7E-4793-8575-44A6D66E8508}" srcOrd="1" destOrd="0" presId="urn:microsoft.com/office/officeart/2005/8/layout/list1"/>
    <dgm:cxn modelId="{DF2DBB44-D0A5-4298-87FA-8D15E8C6C788}" srcId="{CA87F36B-903B-41F8-978D-DB6877024FEA}" destId="{BB8782D4-5AA2-4E9A-879E-31B0AE774533}" srcOrd="3" destOrd="0" parTransId="{656D1749-0EF6-49E3-930C-47CF67D80F27}" sibTransId="{6F1A5859-A450-4305-BE55-88B071CCA71C}"/>
    <dgm:cxn modelId="{310E270A-D7EB-4041-9D55-255FA26B6500}" type="presOf" srcId="{BB8782D4-5AA2-4E9A-879E-31B0AE774533}" destId="{F764F547-1603-4D6B-9E72-349E58927229}" srcOrd="1" destOrd="0" presId="urn:microsoft.com/office/officeart/2005/8/layout/list1"/>
    <dgm:cxn modelId="{CFBFCDAC-4A04-49CC-B475-94704D54CF44}" type="presOf" srcId="{26788A13-8201-4110-9C0A-6AF248A5776F}" destId="{5F8434B1-CC08-4958-B5E2-6DFE2EDFC055}" srcOrd="0" destOrd="0" presId="urn:microsoft.com/office/officeart/2005/8/layout/list1"/>
    <dgm:cxn modelId="{2F9186E0-6271-4E0A-8BA1-889BE9834871}" srcId="{CA87F36B-903B-41F8-978D-DB6877024FEA}" destId="{A889A118-4CB0-4C3F-BDCF-6CBB3E9B9880}" srcOrd="2" destOrd="0" parTransId="{B050445E-56E4-43DC-BE3C-5939974FBD7E}" sibTransId="{4C8EC1FC-231F-44FC-9063-2654EC750D56}"/>
    <dgm:cxn modelId="{9C9CBA7F-529F-420A-B06D-8B025A132B40}" type="presOf" srcId="{A889A118-4CB0-4C3F-BDCF-6CBB3E9B9880}" destId="{DAEB17E1-79A3-44C0-9382-30DDC48486E0}" srcOrd="0" destOrd="0" presId="urn:microsoft.com/office/officeart/2005/8/layout/list1"/>
    <dgm:cxn modelId="{09CE4415-7D00-429D-A55E-60EE848D72F8}" type="presOf" srcId="{BB8782D4-5AA2-4E9A-879E-31B0AE774533}" destId="{E259C7AC-5AC9-4379-924A-FDB06025B70F}" srcOrd="0" destOrd="0" presId="urn:microsoft.com/office/officeart/2005/8/layout/list1"/>
    <dgm:cxn modelId="{92A56EF8-00CC-473C-9B8A-B91665E8B343}" srcId="{CA87F36B-903B-41F8-978D-DB6877024FEA}" destId="{B4E44005-6A16-4C90-AA0A-C5D8E67CAD13}" srcOrd="0" destOrd="0" parTransId="{57DF97E5-A69A-470B-BD21-FF318B0C678E}" sibTransId="{9EFD9A17-F1C7-46C4-9F01-0BE36CE9ECC4}"/>
    <dgm:cxn modelId="{90540202-DEF0-4CAB-9B16-F2098E4C1C10}" type="presParOf" srcId="{AE0822F3-8D1F-4329-8FBC-69E9201F5FE8}" destId="{F948C407-3324-441F-B545-A52F9CB58067}" srcOrd="0" destOrd="0" presId="urn:microsoft.com/office/officeart/2005/8/layout/list1"/>
    <dgm:cxn modelId="{4F061E87-8BDE-41F2-8835-24D9910DCE73}" type="presParOf" srcId="{F948C407-3324-441F-B545-A52F9CB58067}" destId="{E779EBB2-5AC1-4011-8D2A-A924D2A41167}" srcOrd="0" destOrd="0" presId="urn:microsoft.com/office/officeart/2005/8/layout/list1"/>
    <dgm:cxn modelId="{38FF4C49-CB17-476C-81AC-F0CF0556D6C4}" type="presParOf" srcId="{F948C407-3324-441F-B545-A52F9CB58067}" destId="{60FA4364-1B7E-4793-8575-44A6D66E8508}" srcOrd="1" destOrd="0" presId="urn:microsoft.com/office/officeart/2005/8/layout/list1"/>
    <dgm:cxn modelId="{B8666405-4ABF-4CDE-8A47-DACE47E2AA86}" type="presParOf" srcId="{AE0822F3-8D1F-4329-8FBC-69E9201F5FE8}" destId="{CAF56E32-2F62-4269-B47B-785ED147989E}" srcOrd="1" destOrd="0" presId="urn:microsoft.com/office/officeart/2005/8/layout/list1"/>
    <dgm:cxn modelId="{CBD52471-FF66-4C88-AA5C-445070B24DC4}" type="presParOf" srcId="{AE0822F3-8D1F-4329-8FBC-69E9201F5FE8}" destId="{5F6AE5B4-0F92-48D6-8A1B-C5E476AC5E64}" srcOrd="2" destOrd="0" presId="urn:microsoft.com/office/officeart/2005/8/layout/list1"/>
    <dgm:cxn modelId="{6475953E-5127-4DA1-9F36-005ED1296C2D}" type="presParOf" srcId="{AE0822F3-8D1F-4329-8FBC-69E9201F5FE8}" destId="{21037EAC-607D-4F41-BA1E-AF7A71B6FD94}" srcOrd="3" destOrd="0" presId="urn:microsoft.com/office/officeart/2005/8/layout/list1"/>
    <dgm:cxn modelId="{00800F38-056B-45B0-A79F-5B9B311C6DA9}" type="presParOf" srcId="{AE0822F3-8D1F-4329-8FBC-69E9201F5FE8}" destId="{46DB24BD-0320-4341-AC16-7EA7EC874CDF}" srcOrd="4" destOrd="0" presId="urn:microsoft.com/office/officeart/2005/8/layout/list1"/>
    <dgm:cxn modelId="{C86DADD0-D9F4-415D-8005-20AFA3893F4D}" type="presParOf" srcId="{46DB24BD-0320-4341-AC16-7EA7EC874CDF}" destId="{5F8434B1-CC08-4958-B5E2-6DFE2EDFC055}" srcOrd="0" destOrd="0" presId="urn:microsoft.com/office/officeart/2005/8/layout/list1"/>
    <dgm:cxn modelId="{CD4BF8E3-44D2-4025-8599-DDF4C60DF141}" type="presParOf" srcId="{46DB24BD-0320-4341-AC16-7EA7EC874CDF}" destId="{7FB17285-986E-4C97-9BF9-33FA3671593D}" srcOrd="1" destOrd="0" presId="urn:microsoft.com/office/officeart/2005/8/layout/list1"/>
    <dgm:cxn modelId="{47E31A37-AB0A-4817-A156-6FDF4FC4D928}" type="presParOf" srcId="{AE0822F3-8D1F-4329-8FBC-69E9201F5FE8}" destId="{21FCC457-6848-49D6-BCEE-BE8DDF5FAFD8}" srcOrd="5" destOrd="0" presId="urn:microsoft.com/office/officeart/2005/8/layout/list1"/>
    <dgm:cxn modelId="{8CE673F1-83CD-4D45-B5CE-6B65E0EAD68F}" type="presParOf" srcId="{AE0822F3-8D1F-4329-8FBC-69E9201F5FE8}" destId="{65B944E2-1849-4D49-9CD0-EA2C3453956F}" srcOrd="6" destOrd="0" presId="urn:microsoft.com/office/officeart/2005/8/layout/list1"/>
    <dgm:cxn modelId="{621CFF01-73E1-4FF5-B272-C8226D2BA957}" type="presParOf" srcId="{AE0822F3-8D1F-4329-8FBC-69E9201F5FE8}" destId="{B153A072-1DA7-4EA3-A7E8-55B6F7169B9A}" srcOrd="7" destOrd="0" presId="urn:microsoft.com/office/officeart/2005/8/layout/list1"/>
    <dgm:cxn modelId="{FA45053D-725A-4B8B-9C5F-BF88C26AAB8C}" type="presParOf" srcId="{AE0822F3-8D1F-4329-8FBC-69E9201F5FE8}" destId="{4A1BB9AF-3B88-4A96-947C-C265D545F456}" srcOrd="8" destOrd="0" presId="urn:microsoft.com/office/officeart/2005/8/layout/list1"/>
    <dgm:cxn modelId="{DF879E5E-F1E1-4742-AA4D-5EA172758165}" type="presParOf" srcId="{4A1BB9AF-3B88-4A96-947C-C265D545F456}" destId="{DAEB17E1-79A3-44C0-9382-30DDC48486E0}" srcOrd="0" destOrd="0" presId="urn:microsoft.com/office/officeart/2005/8/layout/list1"/>
    <dgm:cxn modelId="{ABD92CBA-F988-4E29-A656-5D57C71CDB9E}" type="presParOf" srcId="{4A1BB9AF-3B88-4A96-947C-C265D545F456}" destId="{24C926E0-6043-437E-A3F6-B6298930B4AD}" srcOrd="1" destOrd="0" presId="urn:microsoft.com/office/officeart/2005/8/layout/list1"/>
    <dgm:cxn modelId="{8E6EBD0F-64A5-4EFE-8B96-2EBF168B730C}" type="presParOf" srcId="{AE0822F3-8D1F-4329-8FBC-69E9201F5FE8}" destId="{96A4374A-738B-4D29-B2CD-9A28E62B1240}" srcOrd="9" destOrd="0" presId="urn:microsoft.com/office/officeart/2005/8/layout/list1"/>
    <dgm:cxn modelId="{871A6520-63B4-4288-8FBE-A859F5281519}" type="presParOf" srcId="{AE0822F3-8D1F-4329-8FBC-69E9201F5FE8}" destId="{79A0A6A3-6E5B-4668-85C0-C075AF5B67F6}" srcOrd="10" destOrd="0" presId="urn:microsoft.com/office/officeart/2005/8/layout/list1"/>
    <dgm:cxn modelId="{5B64344E-E2D7-4FC5-8D1D-BAD8AF9B88C9}" type="presParOf" srcId="{AE0822F3-8D1F-4329-8FBC-69E9201F5FE8}" destId="{0DB9B248-D461-4DF2-9074-6D2AB8DC8DF5}" srcOrd="11" destOrd="0" presId="urn:microsoft.com/office/officeart/2005/8/layout/list1"/>
    <dgm:cxn modelId="{9A0BE645-07B1-4901-8E9C-EA93C130DABE}" type="presParOf" srcId="{AE0822F3-8D1F-4329-8FBC-69E9201F5FE8}" destId="{AED5ADA1-7457-48EF-8284-D0EB59BE373F}" srcOrd="12" destOrd="0" presId="urn:microsoft.com/office/officeart/2005/8/layout/list1"/>
    <dgm:cxn modelId="{9F20A131-CD50-4F92-807E-169188D0A64C}" type="presParOf" srcId="{AED5ADA1-7457-48EF-8284-D0EB59BE373F}" destId="{E259C7AC-5AC9-4379-924A-FDB06025B70F}" srcOrd="0" destOrd="0" presId="urn:microsoft.com/office/officeart/2005/8/layout/list1"/>
    <dgm:cxn modelId="{2D503617-1923-4BEA-BD73-B5E76046F3D8}" type="presParOf" srcId="{AED5ADA1-7457-48EF-8284-D0EB59BE373F}" destId="{F764F547-1603-4D6B-9E72-349E58927229}" srcOrd="1" destOrd="0" presId="urn:microsoft.com/office/officeart/2005/8/layout/list1"/>
    <dgm:cxn modelId="{4D9E8805-4674-47CA-A8DC-1A56DD96922E}" type="presParOf" srcId="{AE0822F3-8D1F-4329-8FBC-69E9201F5FE8}" destId="{50E4940B-E170-423A-94F0-4ABD8BE4E71F}" srcOrd="13" destOrd="0" presId="urn:microsoft.com/office/officeart/2005/8/layout/list1"/>
    <dgm:cxn modelId="{C0A51028-FB9F-4BD2-B038-1A4D02E245EE}" type="presParOf" srcId="{AE0822F3-8D1F-4329-8FBC-69E9201F5FE8}" destId="{CB4D7B17-3951-4250-93F9-D2EF280C47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64F0E-16B6-4A78-BA60-A6BCCAC70D03}">
      <dsp:nvSpPr>
        <dsp:cNvPr id="0" name=""/>
        <dsp:cNvSpPr/>
      </dsp:nvSpPr>
      <dsp:spPr>
        <a:xfrm rot="1506425">
          <a:off x="2090062" y="2605210"/>
          <a:ext cx="1319313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319313" y="2702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3E943-A474-446F-A16E-F89CBC07A2D7}">
      <dsp:nvSpPr>
        <dsp:cNvPr id="0" name=""/>
        <dsp:cNvSpPr/>
      </dsp:nvSpPr>
      <dsp:spPr>
        <a:xfrm rot="21442534">
          <a:off x="2151764" y="1946365"/>
          <a:ext cx="1191213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191213" y="2702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70988-4D07-4F59-A131-F96990EB6452}">
      <dsp:nvSpPr>
        <dsp:cNvPr id="0" name=""/>
        <dsp:cNvSpPr/>
      </dsp:nvSpPr>
      <dsp:spPr>
        <a:xfrm rot="19835450">
          <a:off x="2069443" y="1303559"/>
          <a:ext cx="1287322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287322" y="2702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0EA2-D0D9-4836-BE6D-F28EEF03F04A}">
      <dsp:nvSpPr>
        <dsp:cNvPr id="0" name=""/>
        <dsp:cNvSpPr/>
      </dsp:nvSpPr>
      <dsp:spPr>
        <a:xfrm>
          <a:off x="28173" y="1055389"/>
          <a:ext cx="2881176" cy="1953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B4153-3336-4FCF-984B-E4B0D1B1F175}">
      <dsp:nvSpPr>
        <dsp:cNvPr id="0" name=""/>
        <dsp:cNvSpPr/>
      </dsp:nvSpPr>
      <dsp:spPr>
        <a:xfrm>
          <a:off x="2978942" y="17221"/>
          <a:ext cx="2049205" cy="11719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цілі навчання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3279041" y="188846"/>
        <a:ext cx="1449007" cy="828682"/>
      </dsp:txXfrm>
    </dsp:sp>
    <dsp:sp modelId="{100EC372-A284-4204-BDEE-B4003F54763B}">
      <dsp:nvSpPr>
        <dsp:cNvPr id="0" name=""/>
        <dsp:cNvSpPr/>
      </dsp:nvSpPr>
      <dsp:spPr>
        <a:xfrm>
          <a:off x="3338718" y="1311695"/>
          <a:ext cx="2121643" cy="11719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мотивація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3649425" y="1483320"/>
        <a:ext cx="1500229" cy="828682"/>
      </dsp:txXfrm>
    </dsp:sp>
    <dsp:sp modelId="{BFF3C455-EA5E-4561-A0D5-EF52629A3F87}">
      <dsp:nvSpPr>
        <dsp:cNvPr id="0" name=""/>
        <dsp:cNvSpPr/>
      </dsp:nvSpPr>
      <dsp:spPr>
        <a:xfrm>
          <a:off x="3157198" y="2678863"/>
          <a:ext cx="1885053" cy="11719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зміст навчання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3433258" y="2850488"/>
        <a:ext cx="1332933" cy="828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A638A-D646-4BB9-B128-37DA1D6AC428}">
      <dsp:nvSpPr>
        <dsp:cNvPr id="0" name=""/>
        <dsp:cNvSpPr/>
      </dsp:nvSpPr>
      <dsp:spPr>
        <a:xfrm>
          <a:off x="2864353" y="2631811"/>
          <a:ext cx="1950063" cy="195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Групи мотивів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3149933" y="2917391"/>
        <a:ext cx="1378903" cy="1378903"/>
      </dsp:txXfrm>
    </dsp:sp>
    <dsp:sp modelId="{7E79A418-AF34-4F78-B1BF-7AAC7726C768}">
      <dsp:nvSpPr>
        <dsp:cNvPr id="0" name=""/>
        <dsp:cNvSpPr/>
      </dsp:nvSpPr>
      <dsp:spPr>
        <a:xfrm rot="10800000">
          <a:off x="975329" y="3328959"/>
          <a:ext cx="1785127" cy="555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AFEB6-5F5E-478A-A4B9-257A99966EF9}">
      <dsp:nvSpPr>
        <dsp:cNvPr id="0" name=""/>
        <dsp:cNvSpPr/>
      </dsp:nvSpPr>
      <dsp:spPr>
        <a:xfrm>
          <a:off x="49049" y="2865819"/>
          <a:ext cx="1852560" cy="1482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Пізнавальні (інтерес до нових знань)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92457" y="2909227"/>
        <a:ext cx="1765744" cy="1395232"/>
      </dsp:txXfrm>
    </dsp:sp>
    <dsp:sp modelId="{1CE89FB6-C252-48C2-BE8C-557A55D587A3}">
      <dsp:nvSpPr>
        <dsp:cNvPr id="0" name=""/>
        <dsp:cNvSpPr/>
      </dsp:nvSpPr>
      <dsp:spPr>
        <a:xfrm rot="13198486">
          <a:off x="1381448" y="2041282"/>
          <a:ext cx="1843940" cy="555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1FB7A-57B6-4291-9FCC-85BA9DE97F9E}">
      <dsp:nvSpPr>
        <dsp:cNvPr id="0" name=""/>
        <dsp:cNvSpPr/>
      </dsp:nvSpPr>
      <dsp:spPr>
        <a:xfrm>
          <a:off x="670607" y="985822"/>
          <a:ext cx="1852560" cy="1482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Соціальні (існування у колективі)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714015" y="1029230"/>
        <a:ext cx="1765744" cy="1395232"/>
      </dsp:txXfrm>
    </dsp:sp>
    <dsp:sp modelId="{1A2C9DF2-D3EC-4919-825B-16450877CE2C}">
      <dsp:nvSpPr>
        <dsp:cNvPr id="0" name=""/>
        <dsp:cNvSpPr/>
      </dsp:nvSpPr>
      <dsp:spPr>
        <a:xfrm rot="16200000">
          <a:off x="2946821" y="1357467"/>
          <a:ext cx="1785127" cy="555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0250F-850A-4C5F-B502-74C49A3191B6}">
      <dsp:nvSpPr>
        <dsp:cNvPr id="0" name=""/>
        <dsp:cNvSpPr/>
      </dsp:nvSpPr>
      <dsp:spPr>
        <a:xfrm>
          <a:off x="2765085" y="1763"/>
          <a:ext cx="2148599" cy="14820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Комунікативні (спілкування у колективі)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2808493" y="45171"/>
        <a:ext cx="2061783" cy="1395232"/>
      </dsp:txXfrm>
    </dsp:sp>
    <dsp:sp modelId="{82A987D9-9930-42D3-AF6A-FBE99CDCD9B4}">
      <dsp:nvSpPr>
        <dsp:cNvPr id="0" name=""/>
        <dsp:cNvSpPr/>
      </dsp:nvSpPr>
      <dsp:spPr>
        <a:xfrm rot="19071828">
          <a:off x="4403523" y="1983398"/>
          <a:ext cx="1846268" cy="555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390D-04D0-450F-BFE2-EF2F6F2449D8}">
      <dsp:nvSpPr>
        <dsp:cNvPr id="0" name=""/>
        <dsp:cNvSpPr/>
      </dsp:nvSpPr>
      <dsp:spPr>
        <a:xfrm>
          <a:off x="5084929" y="900931"/>
          <a:ext cx="1852560" cy="14820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Мотиви перспективи (майбутня професійна діяльність)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128337" y="944339"/>
        <a:ext cx="1765744" cy="1395232"/>
      </dsp:txXfrm>
    </dsp:sp>
    <dsp:sp modelId="{12F1906D-8753-421A-B607-CD686CCED43F}">
      <dsp:nvSpPr>
        <dsp:cNvPr id="0" name=""/>
        <dsp:cNvSpPr/>
      </dsp:nvSpPr>
      <dsp:spPr>
        <a:xfrm>
          <a:off x="4918313" y="3328959"/>
          <a:ext cx="1785127" cy="555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A1495-1D3B-451B-A7D1-ED21B7B9C836}">
      <dsp:nvSpPr>
        <dsp:cNvPr id="0" name=""/>
        <dsp:cNvSpPr/>
      </dsp:nvSpPr>
      <dsp:spPr>
        <a:xfrm>
          <a:off x="5679067" y="2865819"/>
          <a:ext cx="2048746" cy="14820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Мотиви відповідальності та тиску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722475" y="2909227"/>
        <a:ext cx="1961930" cy="1395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A1D1B-53DA-43FB-9457-5CCF70ACE25E}">
      <dsp:nvSpPr>
        <dsp:cNvPr id="0" name=""/>
        <dsp:cNvSpPr/>
      </dsp:nvSpPr>
      <dsp:spPr>
        <a:xfrm>
          <a:off x="5271541" y="2654588"/>
          <a:ext cx="91440" cy="524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DC0A-68BB-4048-A8AB-BCA9A3F4C7FE}">
      <dsp:nvSpPr>
        <dsp:cNvPr id="0" name=""/>
        <dsp:cNvSpPr/>
      </dsp:nvSpPr>
      <dsp:spPr>
        <a:xfrm>
          <a:off x="3712687" y="983944"/>
          <a:ext cx="1604574" cy="524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637"/>
              </a:lnTo>
              <a:lnTo>
                <a:pt x="1604574" y="357637"/>
              </a:lnTo>
              <a:lnTo>
                <a:pt x="1604574" y="524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D736F-51B0-4B1C-B1F8-8DDC835386F0}">
      <dsp:nvSpPr>
        <dsp:cNvPr id="0" name=""/>
        <dsp:cNvSpPr/>
      </dsp:nvSpPr>
      <dsp:spPr>
        <a:xfrm>
          <a:off x="2009056" y="2654588"/>
          <a:ext cx="1102735" cy="524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637"/>
              </a:lnTo>
              <a:lnTo>
                <a:pt x="1102735" y="357637"/>
              </a:lnTo>
              <a:lnTo>
                <a:pt x="1102735" y="524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72147-3AEE-48D5-A626-81ECC7E4487D}">
      <dsp:nvSpPr>
        <dsp:cNvPr id="0" name=""/>
        <dsp:cNvSpPr/>
      </dsp:nvSpPr>
      <dsp:spPr>
        <a:xfrm>
          <a:off x="906321" y="2654588"/>
          <a:ext cx="1102735" cy="524801"/>
        </a:xfrm>
        <a:custGeom>
          <a:avLst/>
          <a:gdLst/>
          <a:ahLst/>
          <a:cxnLst/>
          <a:rect l="0" t="0" r="0" b="0"/>
          <a:pathLst>
            <a:path>
              <a:moveTo>
                <a:pt x="1102735" y="0"/>
              </a:moveTo>
              <a:lnTo>
                <a:pt x="1102735" y="357637"/>
              </a:lnTo>
              <a:lnTo>
                <a:pt x="0" y="357637"/>
              </a:lnTo>
              <a:lnTo>
                <a:pt x="0" y="524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40C99-3CA8-4C5B-A072-992825515F9D}">
      <dsp:nvSpPr>
        <dsp:cNvPr id="0" name=""/>
        <dsp:cNvSpPr/>
      </dsp:nvSpPr>
      <dsp:spPr>
        <a:xfrm>
          <a:off x="2009056" y="983944"/>
          <a:ext cx="1703630" cy="524801"/>
        </a:xfrm>
        <a:custGeom>
          <a:avLst/>
          <a:gdLst/>
          <a:ahLst/>
          <a:cxnLst/>
          <a:rect l="0" t="0" r="0" b="0"/>
          <a:pathLst>
            <a:path>
              <a:moveTo>
                <a:pt x="1703630" y="0"/>
              </a:moveTo>
              <a:lnTo>
                <a:pt x="1703630" y="357637"/>
              </a:lnTo>
              <a:lnTo>
                <a:pt x="0" y="357637"/>
              </a:lnTo>
              <a:lnTo>
                <a:pt x="0" y="524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3360C-52A5-44CE-97BA-8FCF3F610D2B}">
      <dsp:nvSpPr>
        <dsp:cNvPr id="0" name=""/>
        <dsp:cNvSpPr/>
      </dsp:nvSpPr>
      <dsp:spPr>
        <a:xfrm>
          <a:off x="2615638" y="252599"/>
          <a:ext cx="2194097" cy="731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C5A37-62DF-4033-BF13-14080A0F5AE5}">
      <dsp:nvSpPr>
        <dsp:cNvPr id="0" name=""/>
        <dsp:cNvSpPr/>
      </dsp:nvSpPr>
      <dsp:spPr>
        <a:xfrm>
          <a:off x="2816135" y="443072"/>
          <a:ext cx="2194097" cy="731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Мотивація</a:t>
          </a:r>
        </a:p>
      </dsp:txBody>
      <dsp:txXfrm>
        <a:off x="2837555" y="464492"/>
        <a:ext cx="2151257" cy="688505"/>
      </dsp:txXfrm>
    </dsp:sp>
    <dsp:sp modelId="{1A73434C-C61A-451F-82B4-57BF2911FF5B}">
      <dsp:nvSpPr>
        <dsp:cNvPr id="0" name=""/>
        <dsp:cNvSpPr/>
      </dsp:nvSpPr>
      <dsp:spPr>
        <a:xfrm>
          <a:off x="717187" y="1508746"/>
          <a:ext cx="2583738" cy="114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EBEA3-3D26-4864-A5C4-A7522924BDB3}">
      <dsp:nvSpPr>
        <dsp:cNvPr id="0" name=""/>
        <dsp:cNvSpPr/>
      </dsp:nvSpPr>
      <dsp:spPr>
        <a:xfrm>
          <a:off x="917684" y="1699218"/>
          <a:ext cx="2583738" cy="114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внутрішня</a:t>
          </a:r>
          <a:r>
            <a:rPr lang="uk-UA" sz="2000" b="1" kern="1200" dirty="0" smtClean="0">
              <a:solidFill>
                <a:srgbClr val="002060"/>
              </a:solidFill>
            </a:rPr>
            <a:t> –</a:t>
          </a:r>
          <a:r>
            <a:rPr lang="uk-UA" sz="1500" kern="1200" dirty="0" smtClean="0"/>
            <a:t> </a:t>
          </a:r>
          <a:r>
            <a:rPr lang="uk-UA" sz="1500" b="1" kern="1200" dirty="0" smtClean="0"/>
            <a:t>зорієнтована на саму діяльність, її процес та результативність  </a:t>
          </a:r>
          <a:endParaRPr lang="uk-UA" sz="1500" b="1" kern="1200" dirty="0"/>
        </a:p>
      </dsp:txBody>
      <dsp:txXfrm>
        <a:off x="951245" y="1732779"/>
        <a:ext cx="2516616" cy="1078719"/>
      </dsp:txXfrm>
    </dsp:sp>
    <dsp:sp modelId="{A71C1E97-14E1-40E6-AF68-C723A13DACC4}">
      <dsp:nvSpPr>
        <dsp:cNvPr id="0" name=""/>
        <dsp:cNvSpPr/>
      </dsp:nvSpPr>
      <dsp:spPr>
        <a:xfrm>
          <a:off x="4083" y="3179389"/>
          <a:ext cx="1804475" cy="114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0702-2779-445B-B356-1B93630D4D32}">
      <dsp:nvSpPr>
        <dsp:cNvPr id="0" name=""/>
        <dsp:cNvSpPr/>
      </dsp:nvSpPr>
      <dsp:spPr>
        <a:xfrm>
          <a:off x="204580" y="3369862"/>
          <a:ext cx="1804475" cy="114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пізнавальний інтерес</a:t>
          </a:r>
          <a:endParaRPr lang="uk-UA" sz="1700" b="1" kern="1200" dirty="0"/>
        </a:p>
      </dsp:txBody>
      <dsp:txXfrm>
        <a:off x="238141" y="3403423"/>
        <a:ext cx="1737353" cy="1078719"/>
      </dsp:txXfrm>
    </dsp:sp>
    <dsp:sp modelId="{DCD60467-CF6F-4E73-89E1-324551F1FF5B}">
      <dsp:nvSpPr>
        <dsp:cNvPr id="0" name=""/>
        <dsp:cNvSpPr/>
      </dsp:nvSpPr>
      <dsp:spPr>
        <a:xfrm>
          <a:off x="2209553" y="3179389"/>
          <a:ext cx="1804475" cy="114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D31BC-470B-426C-BDAD-4F6A09DAEED5}">
      <dsp:nvSpPr>
        <dsp:cNvPr id="0" name=""/>
        <dsp:cNvSpPr/>
      </dsp:nvSpPr>
      <dsp:spPr>
        <a:xfrm>
          <a:off x="2410050" y="3369862"/>
          <a:ext cx="1804475" cy="114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позитивне ставлення до навчання</a:t>
          </a:r>
          <a:endParaRPr lang="uk-UA" sz="1700" b="1" kern="1200" dirty="0"/>
        </a:p>
      </dsp:txBody>
      <dsp:txXfrm>
        <a:off x="2443611" y="3403423"/>
        <a:ext cx="1737353" cy="1078719"/>
      </dsp:txXfrm>
    </dsp:sp>
    <dsp:sp modelId="{F0184DEC-357E-42DA-85D0-4EF91A0FF4AE}">
      <dsp:nvSpPr>
        <dsp:cNvPr id="0" name=""/>
        <dsp:cNvSpPr/>
      </dsp:nvSpPr>
      <dsp:spPr>
        <a:xfrm>
          <a:off x="3926335" y="1508746"/>
          <a:ext cx="2781851" cy="114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CF269-4EDA-48F5-8966-D39A33379267}">
      <dsp:nvSpPr>
        <dsp:cNvPr id="0" name=""/>
        <dsp:cNvSpPr/>
      </dsp:nvSpPr>
      <dsp:spPr>
        <a:xfrm>
          <a:off x="4126832" y="1699218"/>
          <a:ext cx="2781851" cy="114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зовнішня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4160393" y="1732779"/>
        <a:ext cx="2714729" cy="1078719"/>
      </dsp:txXfrm>
    </dsp:sp>
    <dsp:sp modelId="{EC02F4FC-7014-4F48-BFB2-7BF42CD80B74}">
      <dsp:nvSpPr>
        <dsp:cNvPr id="0" name=""/>
        <dsp:cNvSpPr/>
      </dsp:nvSpPr>
      <dsp:spPr>
        <a:xfrm>
          <a:off x="4415023" y="3179389"/>
          <a:ext cx="1804475" cy="114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0E06D-BA6A-4211-9758-6B302A7ABFF1}">
      <dsp:nvSpPr>
        <dsp:cNvPr id="0" name=""/>
        <dsp:cNvSpPr/>
      </dsp:nvSpPr>
      <dsp:spPr>
        <a:xfrm>
          <a:off x="4615520" y="3369862"/>
          <a:ext cx="1804475" cy="1145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фактори, які знаходяться поза межами діяльності </a:t>
          </a:r>
          <a:endParaRPr lang="uk-UA" sz="1700" b="1" kern="1200" dirty="0"/>
        </a:p>
      </dsp:txBody>
      <dsp:txXfrm>
        <a:off x="4649081" y="3403423"/>
        <a:ext cx="1737353" cy="1078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AE5B4-0F92-48D6-8A1B-C5E476AC5E64}">
      <dsp:nvSpPr>
        <dsp:cNvPr id="0" name=""/>
        <dsp:cNvSpPr/>
      </dsp:nvSpPr>
      <dsp:spPr>
        <a:xfrm>
          <a:off x="0" y="920184"/>
          <a:ext cx="59766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4364-1B7E-4793-8575-44A6D66E8508}">
      <dsp:nvSpPr>
        <dsp:cNvPr id="0" name=""/>
        <dsp:cNvSpPr/>
      </dsp:nvSpPr>
      <dsp:spPr>
        <a:xfrm>
          <a:off x="284241" y="112255"/>
          <a:ext cx="5690400" cy="9702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створення умов для прояву учнями активності, самостійності, ініціативи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331607" y="159621"/>
        <a:ext cx="5595668" cy="875557"/>
      </dsp:txXfrm>
    </dsp:sp>
    <dsp:sp modelId="{65B944E2-1849-4D49-9CD0-EA2C3453956F}">
      <dsp:nvSpPr>
        <dsp:cNvPr id="0" name=""/>
        <dsp:cNvSpPr/>
      </dsp:nvSpPr>
      <dsp:spPr>
        <a:xfrm>
          <a:off x="0" y="2050205"/>
          <a:ext cx="59766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17285-986E-4C97-9BF9-33FA3671593D}">
      <dsp:nvSpPr>
        <dsp:cNvPr id="0" name=""/>
        <dsp:cNvSpPr/>
      </dsp:nvSpPr>
      <dsp:spPr>
        <a:xfrm>
          <a:off x="284241" y="1256784"/>
          <a:ext cx="5690400" cy="955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різноманітність та посильна складність завдань, у тому числі проблемного, творчого, дослідницького характеру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330898" y="1303441"/>
        <a:ext cx="5597086" cy="862466"/>
      </dsp:txXfrm>
    </dsp:sp>
    <dsp:sp modelId="{79A0A6A3-6E5B-4668-85C0-C075AF5B67F6}">
      <dsp:nvSpPr>
        <dsp:cNvPr id="0" name=""/>
        <dsp:cNvSpPr/>
      </dsp:nvSpPr>
      <dsp:spPr>
        <a:xfrm>
          <a:off x="0" y="3061427"/>
          <a:ext cx="59766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926E0-6043-437E-A3F6-B6298930B4AD}">
      <dsp:nvSpPr>
        <dsp:cNvPr id="0" name=""/>
        <dsp:cNvSpPr/>
      </dsp:nvSpPr>
      <dsp:spPr>
        <a:xfrm>
          <a:off x="284241" y="2386805"/>
          <a:ext cx="5690400" cy="8369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задоволення від процесу діяльності, усвідомлення особистісної та суспільної значимості її результатів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325099" y="2427663"/>
        <a:ext cx="5608684" cy="755266"/>
      </dsp:txXfrm>
    </dsp:sp>
    <dsp:sp modelId="{CB4D7B17-3951-4250-93F9-D2EF280C4786}">
      <dsp:nvSpPr>
        <dsp:cNvPr id="0" name=""/>
        <dsp:cNvSpPr/>
      </dsp:nvSpPr>
      <dsp:spPr>
        <a:xfrm>
          <a:off x="0" y="4106592"/>
          <a:ext cx="59766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4F547-1603-4D6B-9E72-349E58927229}">
      <dsp:nvSpPr>
        <dsp:cNvPr id="0" name=""/>
        <dsp:cNvSpPr/>
      </dsp:nvSpPr>
      <dsp:spPr>
        <a:xfrm>
          <a:off x="284241" y="3398027"/>
          <a:ext cx="5690400" cy="8709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емоційність викладу матеріалу вчителем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326756" y="3440542"/>
        <a:ext cx="5605370" cy="78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7805" y="620688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Секелик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Наталія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Данилівна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 descr="C:\Users\admin\Desktop\Хімія\PoLvVO0wo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54291"/>
            <a:ext cx="3312368" cy="3639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299" y="961097"/>
            <a:ext cx="7848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/>
              <a:t>Тема</a:t>
            </a:r>
            <a:r>
              <a:rPr lang="en-US" sz="1400" b="1" dirty="0" smtClean="0"/>
              <a:t>.</a:t>
            </a:r>
            <a:r>
              <a:rPr lang="uk-UA" sz="1400" b="1" dirty="0" smtClean="0"/>
              <a:t> </a:t>
            </a:r>
            <a:r>
              <a:rPr lang="uk-UA" sz="1400" dirty="0"/>
              <a:t>Поширення солей у природі та їх практичне </a:t>
            </a:r>
            <a:r>
              <a:rPr lang="uk-UA" sz="1400" dirty="0" smtClean="0"/>
              <a:t>застосування</a:t>
            </a:r>
            <a:endParaRPr lang="uk-UA" sz="1400" dirty="0"/>
          </a:p>
          <a:p>
            <a:pPr algn="just"/>
            <a:r>
              <a:rPr lang="uk-UA" sz="1400" b="1" dirty="0" smtClean="0"/>
              <a:t>Мета: </a:t>
            </a:r>
          </a:p>
          <a:p>
            <a:pPr algn="just"/>
            <a:r>
              <a:rPr lang="uk-UA" sz="1400" b="1" dirty="0" smtClean="0"/>
              <a:t>- </a:t>
            </a:r>
            <a:r>
              <a:rPr lang="uk-UA" sz="1400" dirty="0"/>
              <a:t>розширити знання учнів про солі  як один із основних класів неорганічних </a:t>
            </a:r>
            <a:r>
              <a:rPr lang="uk-UA" sz="1400" dirty="0" smtClean="0"/>
              <a:t>сполук, </a:t>
            </a:r>
            <a:r>
              <a:rPr lang="uk-UA" sz="1400" dirty="0"/>
              <a:t>їхній </a:t>
            </a:r>
            <a:r>
              <a:rPr lang="uk-UA" sz="1400" dirty="0" smtClean="0"/>
              <a:t>склад, </a:t>
            </a:r>
            <a:r>
              <a:rPr lang="uk-UA" sz="1400" dirty="0"/>
              <a:t>номенклатуру, </a:t>
            </a:r>
            <a:r>
              <a:rPr lang="uk-UA" sz="1400" dirty="0" smtClean="0"/>
              <a:t>класифікацію, </a:t>
            </a:r>
            <a:r>
              <a:rPr lang="uk-UA" sz="1400" dirty="0"/>
              <a:t>фізичні та хімічні властивості, показати генетичний зв’язок між основними класами неорганічних </a:t>
            </a:r>
            <a:r>
              <a:rPr lang="uk-UA" sz="1400" dirty="0" smtClean="0"/>
              <a:t>сполук;  </a:t>
            </a:r>
            <a:endParaRPr lang="uk-UA" sz="1400" dirty="0"/>
          </a:p>
          <a:p>
            <a:pPr algn="just"/>
            <a:r>
              <a:rPr lang="uk-UA" sz="1400" dirty="0"/>
              <a:t>- ознайомити учнів із поширенням солей у </a:t>
            </a:r>
            <a:r>
              <a:rPr lang="uk-UA" sz="1400" dirty="0" smtClean="0"/>
              <a:t>природі, </a:t>
            </a:r>
            <a:r>
              <a:rPr lang="uk-UA" sz="1400" dirty="0"/>
              <a:t>розкрити практичне значення </a:t>
            </a:r>
            <a:r>
              <a:rPr lang="uk-UA" sz="1400" dirty="0" smtClean="0"/>
              <a:t>солей;</a:t>
            </a:r>
            <a:endParaRPr lang="uk-UA" sz="1400" dirty="0"/>
          </a:p>
          <a:p>
            <a:pPr algn="just"/>
            <a:r>
              <a:rPr lang="uk-UA" sz="1400" dirty="0" smtClean="0"/>
              <a:t>- </a:t>
            </a:r>
            <a:r>
              <a:rPr lang="uk-UA" sz="1400" dirty="0"/>
              <a:t>розвивати логічне </a:t>
            </a:r>
            <a:r>
              <a:rPr lang="uk-UA" sz="1400" dirty="0" smtClean="0"/>
              <a:t>мислення, </a:t>
            </a:r>
            <a:r>
              <a:rPr lang="uk-UA" sz="1400" dirty="0"/>
              <a:t>удосконалювати хімічну </a:t>
            </a:r>
            <a:r>
              <a:rPr lang="uk-UA" sz="1400" dirty="0" smtClean="0"/>
              <a:t>мову; </a:t>
            </a:r>
            <a:endParaRPr lang="uk-UA" sz="1400" dirty="0"/>
          </a:p>
          <a:p>
            <a:pPr algn="just"/>
            <a:r>
              <a:rPr lang="uk-UA" sz="1400" dirty="0"/>
              <a:t>- здійснювати екологічне та патріотичне </a:t>
            </a:r>
            <a:r>
              <a:rPr lang="uk-UA" sz="1400" dirty="0" smtClean="0"/>
              <a:t>виховання. </a:t>
            </a:r>
            <a:endParaRPr lang="uk-UA" sz="1400" dirty="0"/>
          </a:p>
          <a:p>
            <a:pPr algn="just"/>
            <a:r>
              <a:rPr lang="uk-UA" sz="1400" b="1" dirty="0"/>
              <a:t>Тип </a:t>
            </a:r>
            <a:r>
              <a:rPr lang="uk-UA" sz="1400" b="1" dirty="0" smtClean="0"/>
              <a:t>уроку: </a:t>
            </a:r>
            <a:r>
              <a:rPr lang="uk-UA" sz="1400" dirty="0"/>
              <a:t>урок – дослідження.</a:t>
            </a:r>
          </a:p>
          <a:p>
            <a:pPr algn="just"/>
            <a:r>
              <a:rPr lang="uk-UA" sz="1400" b="1" dirty="0" smtClean="0"/>
              <a:t>Метод: </a:t>
            </a:r>
            <a:r>
              <a:rPr lang="uk-UA" sz="1400" dirty="0"/>
              <a:t>бесіда з </a:t>
            </a:r>
            <a:r>
              <a:rPr lang="uk-UA" sz="1400" dirty="0" smtClean="0"/>
              <a:t>використанням</a:t>
            </a:r>
            <a:r>
              <a:rPr lang="uk-UA" sz="1400" dirty="0"/>
              <a:t> </a:t>
            </a:r>
            <a:r>
              <a:rPr lang="uk-UA" sz="1400" dirty="0" smtClean="0"/>
              <a:t>лабораторного експерименту.</a:t>
            </a:r>
            <a:endParaRPr lang="uk-UA" sz="1400" dirty="0"/>
          </a:p>
          <a:p>
            <a:pPr algn="just"/>
            <a:r>
              <a:rPr lang="uk-UA" sz="1400" b="1" dirty="0"/>
              <a:t>Обладнання та </a:t>
            </a:r>
            <a:r>
              <a:rPr lang="uk-UA" sz="1400" b="1" dirty="0" smtClean="0"/>
              <a:t>реактиви: </a:t>
            </a:r>
            <a:r>
              <a:rPr lang="uk-UA" sz="1400" dirty="0"/>
              <a:t>періодична система хімічних елементів </a:t>
            </a:r>
            <a:r>
              <a:rPr lang="uk-UA" sz="1400" dirty="0" smtClean="0"/>
              <a:t>Д.І.</a:t>
            </a:r>
            <a:r>
              <a:rPr lang="uk-UA" sz="1400" dirty="0" err="1" smtClean="0"/>
              <a:t>Менделеєва</a:t>
            </a:r>
            <a:r>
              <a:rPr lang="uk-UA" sz="1400" dirty="0" smtClean="0"/>
              <a:t>, </a:t>
            </a:r>
            <a:r>
              <a:rPr lang="uk-UA" sz="1400" dirty="0"/>
              <a:t>таблиця </a:t>
            </a:r>
            <a:r>
              <a:rPr lang="uk-UA" sz="1400" dirty="0" smtClean="0"/>
              <a:t>розчинності, </a:t>
            </a:r>
            <a:r>
              <a:rPr lang="uk-UA" sz="1400" dirty="0"/>
              <a:t>електрохімічний ряд напруг </a:t>
            </a:r>
            <a:r>
              <a:rPr lang="uk-UA" sz="1400" dirty="0" smtClean="0"/>
              <a:t>металів, </a:t>
            </a:r>
            <a:r>
              <a:rPr lang="uk-UA" sz="1400" dirty="0"/>
              <a:t>зразки </a:t>
            </a:r>
            <a:r>
              <a:rPr lang="uk-UA" sz="1400" dirty="0" smtClean="0"/>
              <a:t>мінералів, </a:t>
            </a:r>
            <a:r>
              <a:rPr lang="uk-UA" sz="1400" dirty="0"/>
              <a:t>конверти з картками для гри « Хімічне </a:t>
            </a:r>
            <a:r>
              <a:rPr lang="uk-UA" sz="1400" dirty="0" smtClean="0"/>
              <a:t>лото», </a:t>
            </a:r>
            <a:r>
              <a:rPr lang="uk-UA" sz="1400" dirty="0"/>
              <a:t>фізична карта </a:t>
            </a:r>
            <a:r>
              <a:rPr lang="uk-UA" sz="1400" dirty="0" smtClean="0"/>
              <a:t>України, </a:t>
            </a:r>
            <a:r>
              <a:rPr lang="uk-UA" sz="1400" dirty="0"/>
              <a:t>карта Тернопільської </a:t>
            </a:r>
            <a:r>
              <a:rPr lang="uk-UA" sz="1400" dirty="0" smtClean="0"/>
              <a:t>області, </a:t>
            </a:r>
            <a:r>
              <a:rPr lang="uk-UA" sz="1400" dirty="0"/>
              <a:t>карта корисних </a:t>
            </a:r>
            <a:r>
              <a:rPr lang="uk-UA" sz="1400" dirty="0" smtClean="0"/>
              <a:t>копалин, проектор, екран, ноутбук, </a:t>
            </a:r>
            <a:r>
              <a:rPr lang="uk-UA" sz="1400" dirty="0"/>
              <a:t>фотоматеріали соляних шахт </a:t>
            </a:r>
            <a:r>
              <a:rPr lang="uk-UA" sz="1400" dirty="0" smtClean="0"/>
              <a:t>(Солотвино), </a:t>
            </a:r>
            <a:r>
              <a:rPr lang="uk-UA" sz="1400" dirty="0"/>
              <a:t>печер </a:t>
            </a:r>
            <a:r>
              <a:rPr lang="uk-UA" sz="1400" dirty="0" smtClean="0"/>
              <a:t>(</a:t>
            </a:r>
            <a:r>
              <a:rPr lang="uk-UA" sz="1400" dirty="0" err="1" smtClean="0"/>
              <a:t>Кривче</a:t>
            </a:r>
            <a:r>
              <a:rPr lang="uk-UA" sz="1400" dirty="0" smtClean="0"/>
              <a:t>), </a:t>
            </a:r>
            <a:r>
              <a:rPr lang="uk-UA" sz="1400" dirty="0"/>
              <a:t>вапнякових гір </a:t>
            </a:r>
            <a:r>
              <a:rPr lang="uk-UA" sz="1400" dirty="0" smtClean="0"/>
              <a:t>(</a:t>
            </a:r>
            <a:r>
              <a:rPr lang="uk-UA" sz="1400" dirty="0" err="1" smtClean="0"/>
              <a:t>Товтри</a:t>
            </a:r>
            <a:r>
              <a:rPr lang="uk-UA" sz="1400" dirty="0" smtClean="0"/>
              <a:t>).</a:t>
            </a:r>
            <a:endParaRPr lang="uk-UA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2321" y="314766"/>
            <a:ext cx="561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Урок – дослідження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(мінерали)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284771"/>
            <a:ext cx="7848871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/>
              <a:t>ІІІ . </a:t>
            </a:r>
            <a:r>
              <a:rPr lang="uk-UA" sz="1400" b="1" dirty="0"/>
              <a:t>Мотивація навчальної діяльності</a:t>
            </a:r>
            <a:endParaRPr lang="uk-UA" sz="1400" dirty="0"/>
          </a:p>
          <a:p>
            <a:pPr algn="just"/>
            <a:r>
              <a:rPr lang="uk-UA" sz="1400" dirty="0"/>
              <a:t>        Солі – найпоширеніші хімічні сполуки після оксидів. Вони входять до складу мінералів і гірських порід, прісної та морської води, живих організмів, лікарських засобів, будівельних матеріалів, продуктів харчування. Важко навіть уявити, як жило б і розвивалося людство, якби не вивчало властивості речовин і не використовувало для своїх потреб. Сьогодні ми зупинимось на вивченні складу і властивостей деяких мінералів, знаходженні їх у природі, спробуємо передбачити, які хімічні сполуки можна із них одержати. </a:t>
            </a:r>
          </a:p>
        </p:txBody>
      </p:sp>
    </p:spTree>
    <p:extLst>
      <p:ext uri="{BB962C8B-B14F-4D97-AF65-F5344CB8AC3E}">
        <p14:creationId xmlns:p14="http://schemas.microsoft.com/office/powerpoint/2010/main" val="3149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для роботи\урок фото\07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 b="20825"/>
          <a:stretch/>
        </p:blipFill>
        <p:spPr bwMode="auto">
          <a:xfrm>
            <a:off x="5148064" y="3628960"/>
            <a:ext cx="2980690" cy="22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для роботи\урок фото\07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r="7961" b="14822"/>
          <a:stretch/>
        </p:blipFill>
        <p:spPr bwMode="auto">
          <a:xfrm>
            <a:off x="1187624" y="3710279"/>
            <a:ext cx="2719070" cy="211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для роботи\урок фото\08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5437" r="4401"/>
          <a:stretch/>
        </p:blipFill>
        <p:spPr bwMode="auto">
          <a:xfrm>
            <a:off x="5796136" y="692696"/>
            <a:ext cx="2771504" cy="204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G:\для роботи\урок фото\06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b="10680"/>
          <a:stretch/>
        </p:blipFill>
        <p:spPr bwMode="auto">
          <a:xfrm rot="288430">
            <a:off x="2915816" y="1451271"/>
            <a:ext cx="3131544" cy="225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для роботи\урок фото\07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/>
          <a:stretch/>
        </p:blipFill>
        <p:spPr bwMode="auto">
          <a:xfrm>
            <a:off x="929103" y="739436"/>
            <a:ext cx="2160240" cy="246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494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Урок 3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11093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/>
              <a:t>Тема. </a:t>
            </a:r>
            <a:r>
              <a:rPr lang="uk-UA" sz="1400" dirty="0"/>
              <a:t>Вуглеводи. Глюкоза. Будова глюкози як </a:t>
            </a:r>
            <a:r>
              <a:rPr lang="uk-UA" sz="1400" dirty="0" err="1"/>
              <a:t>альдегідоспирту</a:t>
            </a:r>
            <a:r>
              <a:rPr lang="uk-UA" sz="1400" dirty="0"/>
              <a:t>. Циклічна форма глюкози. Короткі відомості про фруктозу, рибозу та дезоксирибозу. </a:t>
            </a:r>
          </a:p>
          <a:p>
            <a:pPr algn="just"/>
            <a:r>
              <a:rPr lang="uk-UA" sz="1400" b="1" dirty="0" smtClean="0"/>
              <a:t>Мета: </a:t>
            </a:r>
            <a:r>
              <a:rPr lang="uk-UA" sz="1400" dirty="0"/>
              <a:t>Дати загальне поняття про вуглеводи як речовини з подвійними властивостями, спираючись на знання учнів про функціональні групи, якісні реакції на багатоатомні спирти та </a:t>
            </a:r>
            <a:r>
              <a:rPr lang="uk-UA" sz="1400" dirty="0" smtClean="0"/>
              <a:t>альдегіди, </a:t>
            </a:r>
            <a:r>
              <a:rPr lang="uk-UA" sz="1400" dirty="0"/>
              <a:t>способи встановлення будови молекул. Розглянути лінійну та циклічну форми глюкози. Дати короткі відомості про </a:t>
            </a:r>
            <a:r>
              <a:rPr lang="uk-UA" sz="1400" dirty="0" smtClean="0"/>
              <a:t>фруктозу, </a:t>
            </a:r>
            <a:r>
              <a:rPr lang="uk-UA" sz="1400" dirty="0"/>
              <a:t>рибозу та </a:t>
            </a:r>
            <a:r>
              <a:rPr lang="uk-UA" sz="1400" dirty="0" smtClean="0"/>
              <a:t>дезоксирибозу, </a:t>
            </a:r>
            <a:r>
              <a:rPr lang="uk-UA" sz="1400" dirty="0"/>
              <a:t>розглянути значення вуглеводів у природі та життєдіяльності живих організмів. Закріпити практичні вміння та навички щодо виконання хімічного </a:t>
            </a:r>
            <a:r>
              <a:rPr lang="uk-UA" sz="1400" dirty="0" smtClean="0"/>
              <a:t>експерименту. </a:t>
            </a:r>
            <a:r>
              <a:rPr lang="uk-UA" sz="1400" dirty="0"/>
              <a:t>Розвивати логічне мислення , вміння </a:t>
            </a:r>
            <a:r>
              <a:rPr lang="uk-UA" sz="1400" dirty="0" smtClean="0"/>
              <a:t>аналізувати, </a:t>
            </a:r>
            <a:r>
              <a:rPr lang="uk-UA" sz="1400" dirty="0"/>
              <a:t>узагальнювати хімічну </a:t>
            </a:r>
            <a:r>
              <a:rPr lang="uk-UA" sz="1400" dirty="0" smtClean="0"/>
              <a:t>мову, </a:t>
            </a:r>
            <a:r>
              <a:rPr lang="uk-UA" sz="1400" dirty="0"/>
              <a:t>спостережливість. </a:t>
            </a:r>
          </a:p>
          <a:p>
            <a:pPr algn="just"/>
            <a:r>
              <a:rPr lang="uk-UA" sz="1400" b="1" dirty="0"/>
              <a:t>Тип </a:t>
            </a:r>
            <a:r>
              <a:rPr lang="uk-UA" sz="1400" b="1" dirty="0" smtClean="0"/>
              <a:t>уроку: </a:t>
            </a:r>
            <a:r>
              <a:rPr lang="uk-UA" sz="1400" dirty="0"/>
              <a:t>урок вивчення нового матеріалу. </a:t>
            </a:r>
          </a:p>
          <a:p>
            <a:pPr algn="just"/>
            <a:r>
              <a:rPr lang="uk-UA" sz="1400" b="1" dirty="0" smtClean="0"/>
              <a:t>Метод: </a:t>
            </a:r>
            <a:r>
              <a:rPr lang="uk-UA" sz="1400" dirty="0"/>
              <a:t>словесний з використанням лабораторного </a:t>
            </a:r>
            <a:r>
              <a:rPr lang="uk-UA" sz="1400" dirty="0" smtClean="0"/>
              <a:t>експерименту.</a:t>
            </a:r>
            <a:endParaRPr lang="uk-UA" sz="1400" dirty="0"/>
          </a:p>
          <a:p>
            <a:pPr algn="just"/>
            <a:r>
              <a:rPr lang="uk-UA" sz="1400" b="1" dirty="0"/>
              <a:t>Міжпредметні </a:t>
            </a:r>
            <a:r>
              <a:rPr lang="uk-UA" sz="1400" b="1" dirty="0" smtClean="0"/>
              <a:t>зв’язки: </a:t>
            </a:r>
            <a:r>
              <a:rPr lang="uk-UA" sz="1400" dirty="0" smtClean="0"/>
              <a:t>біологія, </a:t>
            </a:r>
            <a:r>
              <a:rPr lang="uk-UA" sz="1400" dirty="0"/>
              <a:t>основи </a:t>
            </a:r>
            <a:r>
              <a:rPr lang="uk-UA" sz="1400" dirty="0" smtClean="0"/>
              <a:t>здоров’я, </a:t>
            </a:r>
            <a:r>
              <a:rPr lang="uk-UA" sz="1400" dirty="0"/>
              <a:t>трудове </a:t>
            </a:r>
            <a:r>
              <a:rPr lang="uk-UA" sz="1400" dirty="0" smtClean="0"/>
              <a:t>навчання, </a:t>
            </a:r>
            <a:r>
              <a:rPr lang="uk-UA" sz="1400" dirty="0"/>
              <a:t>креслення .</a:t>
            </a:r>
          </a:p>
          <a:p>
            <a:pPr algn="just"/>
            <a:r>
              <a:rPr lang="uk-UA" sz="1400" b="1" dirty="0"/>
              <a:t>Обладнання та </a:t>
            </a:r>
            <a:r>
              <a:rPr lang="uk-UA" sz="1400" b="1" dirty="0" smtClean="0"/>
              <a:t>реактиви: </a:t>
            </a:r>
            <a:r>
              <a:rPr lang="uk-UA" sz="1400" dirty="0"/>
              <a:t>таблиці </a:t>
            </a:r>
            <a:r>
              <a:rPr lang="uk-UA" sz="1400" dirty="0" smtClean="0"/>
              <a:t>«Будова </a:t>
            </a:r>
            <a:r>
              <a:rPr lang="uk-UA" sz="1400" dirty="0"/>
              <a:t>молекули </a:t>
            </a:r>
            <a:r>
              <a:rPr lang="uk-UA" sz="1400" dirty="0" smtClean="0"/>
              <a:t>глюкози», </a:t>
            </a:r>
            <a:endParaRPr lang="uk-UA" sz="1400" dirty="0"/>
          </a:p>
          <a:p>
            <a:pPr algn="just"/>
            <a:r>
              <a:rPr lang="uk-UA" sz="1400" dirty="0" smtClean="0"/>
              <a:t>«Класифікація вуглеводів», глюкоза, фруктоза,  </a:t>
            </a:r>
            <a:r>
              <a:rPr lang="uk-UA" sz="1400" dirty="0" err="1"/>
              <a:t>купрум</a:t>
            </a:r>
            <a:r>
              <a:rPr lang="uk-UA" sz="1400" dirty="0"/>
              <a:t> </a:t>
            </a:r>
            <a:r>
              <a:rPr lang="uk-UA" sz="1400" dirty="0" smtClean="0"/>
              <a:t>(ІІ) сульфат, </a:t>
            </a:r>
            <a:r>
              <a:rPr lang="uk-UA" sz="1400" dirty="0"/>
              <a:t>натрій </a:t>
            </a:r>
            <a:r>
              <a:rPr lang="uk-UA" sz="1400" dirty="0" smtClean="0"/>
              <a:t>гідроксид, метилоранж, </a:t>
            </a:r>
            <a:r>
              <a:rPr lang="uk-UA" sz="1400" dirty="0"/>
              <a:t>натрій </a:t>
            </a:r>
            <a:r>
              <a:rPr lang="uk-UA" sz="1400" dirty="0" smtClean="0"/>
              <a:t>карбонат, спиртівка, </a:t>
            </a:r>
            <a:r>
              <a:rPr lang="uk-UA" sz="1400" dirty="0"/>
              <a:t>штатив з пробірками , </a:t>
            </a:r>
            <a:r>
              <a:rPr lang="uk-UA" sz="1400" dirty="0" err="1"/>
              <a:t>пробіркотримач</a:t>
            </a:r>
            <a:r>
              <a:rPr lang="uk-UA" sz="1400" dirty="0"/>
              <a:t> , </a:t>
            </a:r>
            <a:r>
              <a:rPr lang="uk-UA" sz="1400" dirty="0" smtClean="0"/>
              <a:t>проектор, екран, </a:t>
            </a:r>
            <a:r>
              <a:rPr lang="uk-UA" sz="1400" dirty="0"/>
              <a:t>ноутбук 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019636"/>
            <a:ext cx="756084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b="1" dirty="0"/>
              <a:t>ІІІ . Мотивація </a:t>
            </a:r>
            <a:r>
              <a:rPr lang="uk-UA" sz="1400" b="1" dirty="0" err="1" smtClean="0"/>
              <a:t>навчально–</a:t>
            </a:r>
            <a:r>
              <a:rPr lang="uk-UA" sz="1400" b="1" dirty="0" smtClean="0"/>
              <a:t> </a:t>
            </a:r>
            <a:r>
              <a:rPr lang="uk-UA" sz="1400" b="1" dirty="0"/>
              <a:t>пізнавальної </a:t>
            </a:r>
            <a:r>
              <a:rPr lang="uk-UA" sz="1400" b="1" dirty="0" smtClean="0"/>
              <a:t>діяльності</a:t>
            </a:r>
            <a:endParaRPr lang="uk-UA" sz="1400" dirty="0"/>
          </a:p>
          <a:p>
            <a:pPr algn="just"/>
            <a:r>
              <a:rPr lang="uk-UA" sz="1400" b="1" dirty="0"/>
              <a:t>          </a:t>
            </a:r>
            <a:r>
              <a:rPr lang="uk-UA" sz="1400" dirty="0"/>
              <a:t>Сьогодні ми розпочинаємо вивчати природні </a:t>
            </a:r>
            <a:r>
              <a:rPr lang="uk-UA" sz="1400" dirty="0" smtClean="0"/>
              <a:t>сполуки, </a:t>
            </a:r>
            <a:r>
              <a:rPr lang="uk-UA" sz="1400" dirty="0"/>
              <a:t>які відіграють важливу роль в житті людей, тварин, рослин , в органічному </a:t>
            </a:r>
            <a:r>
              <a:rPr lang="uk-UA" sz="1400" dirty="0" smtClean="0"/>
              <a:t>синтезі, </a:t>
            </a:r>
            <a:r>
              <a:rPr lang="uk-UA" sz="1400" dirty="0"/>
              <a:t>у харчовій промисловості , в медицині і навіть у будівництві. Ці речовини називаються </a:t>
            </a:r>
            <a:r>
              <a:rPr lang="uk-UA" sz="1400" dirty="0" smtClean="0"/>
              <a:t>вуглеводи. </a:t>
            </a:r>
            <a:r>
              <a:rPr lang="uk-UA" sz="1400" dirty="0"/>
              <a:t>До вуглеводів відносять </a:t>
            </a:r>
            <a:r>
              <a:rPr lang="uk-UA" sz="1400" dirty="0" smtClean="0"/>
              <a:t>глюкозу, </a:t>
            </a:r>
            <a:r>
              <a:rPr lang="uk-UA" sz="1400" dirty="0"/>
              <a:t>фруктозу, сахарозу, </a:t>
            </a:r>
            <a:r>
              <a:rPr lang="uk-UA" sz="1400" dirty="0" smtClean="0"/>
              <a:t>крохмаль, </a:t>
            </a:r>
            <a:r>
              <a:rPr lang="uk-UA" sz="1400" dirty="0"/>
              <a:t>целюлозу та ін. Назва </a:t>
            </a:r>
            <a:r>
              <a:rPr lang="uk-UA" sz="1400" dirty="0" smtClean="0"/>
              <a:t>«вуглеводи» </a:t>
            </a:r>
            <a:r>
              <a:rPr lang="uk-UA" sz="1400" dirty="0"/>
              <a:t>походить ще з ХІХ ст. від слів    </a:t>
            </a:r>
            <a:r>
              <a:rPr lang="uk-UA" sz="1400" dirty="0" smtClean="0"/>
              <a:t>«вуглець» </a:t>
            </a:r>
            <a:r>
              <a:rPr lang="uk-UA" sz="1400" dirty="0"/>
              <a:t>і </a:t>
            </a:r>
            <a:r>
              <a:rPr lang="uk-UA" sz="1400" dirty="0" smtClean="0"/>
              <a:t>«вода». </a:t>
            </a:r>
            <a:r>
              <a:rPr lang="uk-UA" sz="1400" dirty="0"/>
              <a:t>Ці речовини утворюються при повному термічному розкладі вуглеводів за відсутності </a:t>
            </a:r>
            <a:r>
              <a:rPr lang="uk-UA" sz="1400" dirty="0" smtClean="0"/>
              <a:t>повітря.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1680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G:\для роботи\ліпка з тіста, урок 2\0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3825"/>
          <a:stretch/>
        </p:blipFill>
        <p:spPr bwMode="auto">
          <a:xfrm>
            <a:off x="867422" y="3040117"/>
            <a:ext cx="2512610" cy="298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для роботи\ліпка з тіста, урок 2\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2" y="704951"/>
            <a:ext cx="273630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для роботи\ліпка з тіста, урок 2\0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3562"/>
          <a:stretch/>
        </p:blipFill>
        <p:spPr bwMode="auto">
          <a:xfrm>
            <a:off x="5832140" y="692696"/>
            <a:ext cx="2304255" cy="284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для роботи\ліпка з тіста, урок 2\02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7379"/>
          <a:stretch/>
        </p:blipFill>
        <p:spPr bwMode="auto">
          <a:xfrm>
            <a:off x="3099077" y="2124148"/>
            <a:ext cx="2733063" cy="22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для роботи\ліпка з тіста, урок 2\0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95" y="4077072"/>
            <a:ext cx="28083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5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48203" y="272568"/>
            <a:ext cx="111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Урок </a:t>
            </a:r>
            <a:r>
              <a:rPr lang="uk-UA" sz="2400" b="1" dirty="0" smtClean="0">
                <a:solidFill>
                  <a:srgbClr val="002060"/>
                </a:solidFill>
              </a:rPr>
              <a:t>4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316" y="675717"/>
            <a:ext cx="8156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/>
              <a:t>Тема. </a:t>
            </a:r>
            <a:r>
              <a:rPr lang="uk-UA" sz="1400" dirty="0"/>
              <a:t>Хімічні властивості </a:t>
            </a:r>
            <a:r>
              <a:rPr lang="uk-UA" sz="1400" dirty="0" smtClean="0"/>
              <a:t>глюкози: </a:t>
            </a:r>
            <a:r>
              <a:rPr lang="uk-UA" sz="1400" dirty="0"/>
              <a:t>повне і часткове </a:t>
            </a:r>
            <a:r>
              <a:rPr lang="uk-UA" sz="1400" dirty="0" smtClean="0"/>
              <a:t>окиснення, відновлення, </a:t>
            </a:r>
            <a:r>
              <a:rPr lang="uk-UA" sz="1400" dirty="0"/>
              <a:t>взаємодія з гідроксидами металічних </a:t>
            </a:r>
            <a:r>
              <a:rPr lang="uk-UA" sz="1400" dirty="0" smtClean="0"/>
              <a:t>елементів, </a:t>
            </a:r>
            <a:r>
              <a:rPr lang="uk-UA" sz="1400" dirty="0"/>
              <a:t>бродіння </a:t>
            </a:r>
            <a:r>
              <a:rPr lang="uk-UA" sz="1400" dirty="0" smtClean="0"/>
              <a:t>(спиртове </a:t>
            </a:r>
            <a:r>
              <a:rPr lang="uk-UA" sz="1400" dirty="0"/>
              <a:t>і молочнокисле </a:t>
            </a:r>
            <a:r>
              <a:rPr lang="uk-UA" sz="1400" dirty="0" smtClean="0"/>
              <a:t>), </a:t>
            </a:r>
            <a:r>
              <a:rPr lang="uk-UA" sz="1400" dirty="0" err="1" smtClean="0"/>
              <a:t>естерифікація</a:t>
            </a:r>
            <a:r>
              <a:rPr lang="uk-UA" sz="1400" dirty="0" smtClean="0"/>
              <a:t>.</a:t>
            </a:r>
            <a:endParaRPr lang="uk-UA" sz="1400" dirty="0"/>
          </a:p>
          <a:p>
            <a:pPr algn="just"/>
            <a:r>
              <a:rPr lang="uk-UA" sz="1400" b="1" dirty="0" smtClean="0"/>
              <a:t>Мета: </a:t>
            </a:r>
            <a:r>
              <a:rPr lang="uk-UA" sz="1400" dirty="0"/>
              <a:t>Закріпити знання учнів про класифікацію </a:t>
            </a:r>
            <a:r>
              <a:rPr lang="uk-UA" sz="1400" dirty="0" smtClean="0"/>
              <a:t>вуглеводів, </a:t>
            </a:r>
            <a:r>
              <a:rPr lang="uk-UA" sz="1400" dirty="0"/>
              <a:t>будову молекули глюкози </a:t>
            </a:r>
            <a:r>
              <a:rPr lang="uk-UA" sz="1400" dirty="0" smtClean="0"/>
              <a:t>(лінійної </a:t>
            </a:r>
            <a:r>
              <a:rPr lang="uk-UA" sz="1400" dirty="0"/>
              <a:t>та циклічної </a:t>
            </a:r>
            <a:r>
              <a:rPr lang="uk-UA" sz="1400" dirty="0" smtClean="0"/>
              <a:t>форми), </a:t>
            </a:r>
            <a:r>
              <a:rPr lang="uk-UA" sz="1400" dirty="0"/>
              <a:t>фруктози як </a:t>
            </a:r>
            <a:r>
              <a:rPr lang="uk-UA" sz="1400" dirty="0" err="1"/>
              <a:t>ізомера</a:t>
            </a:r>
            <a:r>
              <a:rPr lang="uk-UA" sz="1400" dirty="0"/>
              <a:t> </a:t>
            </a:r>
            <a:r>
              <a:rPr lang="uk-UA" sz="1400" dirty="0" smtClean="0"/>
              <a:t>глюкози, </a:t>
            </a:r>
            <a:r>
              <a:rPr lang="uk-UA" sz="1400" dirty="0"/>
              <a:t>рибози та дезоксирибози . Розглянути хімічні властивості </a:t>
            </a:r>
            <a:r>
              <a:rPr lang="uk-UA" sz="1400" dirty="0" smtClean="0"/>
              <a:t>глюкози: </a:t>
            </a:r>
            <a:r>
              <a:rPr lang="uk-UA" sz="1400" dirty="0"/>
              <a:t>повне і часткове </a:t>
            </a:r>
            <a:r>
              <a:rPr lang="uk-UA" sz="1400" dirty="0" smtClean="0"/>
              <a:t>окиснення, відновлення, </a:t>
            </a:r>
            <a:r>
              <a:rPr lang="uk-UA" sz="1400" dirty="0"/>
              <a:t>взаємодію з гідроксидами </a:t>
            </a:r>
            <a:r>
              <a:rPr lang="uk-UA" sz="1400" dirty="0" smtClean="0"/>
              <a:t>металів, </a:t>
            </a:r>
            <a:r>
              <a:rPr lang="uk-UA" sz="1400" dirty="0"/>
              <a:t>види </a:t>
            </a:r>
            <a:r>
              <a:rPr lang="uk-UA" sz="1400" dirty="0" smtClean="0"/>
              <a:t>бродіння, </a:t>
            </a:r>
            <a:r>
              <a:rPr lang="uk-UA" sz="1400" dirty="0"/>
              <a:t>реакцію </a:t>
            </a:r>
            <a:r>
              <a:rPr lang="uk-UA" sz="1400" dirty="0" err="1" smtClean="0"/>
              <a:t>естерифікації</a:t>
            </a:r>
            <a:r>
              <a:rPr lang="uk-UA" sz="1400" dirty="0" smtClean="0"/>
              <a:t>. </a:t>
            </a:r>
            <a:r>
              <a:rPr lang="uk-UA" sz="1400" dirty="0"/>
              <a:t>Закріпити практичні вміння та навички щодо виконання хімічного </a:t>
            </a:r>
            <a:r>
              <a:rPr lang="uk-UA" sz="1400" dirty="0" smtClean="0"/>
              <a:t>експерименту, </a:t>
            </a:r>
            <a:r>
              <a:rPr lang="uk-UA" sz="1400" dirty="0"/>
              <a:t>повторити правила БЖД під час роботи з хімічними </a:t>
            </a:r>
            <a:r>
              <a:rPr lang="uk-UA" sz="1400" dirty="0" smtClean="0"/>
              <a:t>реактивами. </a:t>
            </a:r>
            <a:r>
              <a:rPr lang="uk-UA" sz="1400" dirty="0"/>
              <a:t>Розвивати хімічну </a:t>
            </a:r>
            <a:r>
              <a:rPr lang="uk-UA" sz="1400" dirty="0" smtClean="0"/>
              <a:t>мову, пам’ять, </a:t>
            </a:r>
            <a:r>
              <a:rPr lang="uk-UA" sz="1400" dirty="0"/>
              <a:t>логічне </a:t>
            </a:r>
            <a:r>
              <a:rPr lang="uk-UA" sz="1400" dirty="0" smtClean="0"/>
              <a:t>мислення, спостережливість, </a:t>
            </a:r>
            <a:r>
              <a:rPr lang="uk-UA" sz="1400" dirty="0"/>
              <a:t>вміння </a:t>
            </a:r>
            <a:r>
              <a:rPr lang="uk-UA" sz="1400" dirty="0" smtClean="0"/>
              <a:t>аналізувати, порівнювати, </a:t>
            </a:r>
            <a:r>
              <a:rPr lang="uk-UA" sz="1400" dirty="0"/>
              <a:t>узагальнювати хімічні явища . </a:t>
            </a:r>
          </a:p>
          <a:p>
            <a:pPr algn="just"/>
            <a:r>
              <a:rPr lang="uk-UA" sz="1400" b="1" dirty="0"/>
              <a:t>Тип </a:t>
            </a:r>
            <a:r>
              <a:rPr lang="uk-UA" sz="1400" b="1" dirty="0" smtClean="0"/>
              <a:t>уроку: </a:t>
            </a:r>
            <a:r>
              <a:rPr lang="uk-UA" sz="1400" dirty="0"/>
              <a:t>урок вивчення нового матеріалу .</a:t>
            </a:r>
          </a:p>
          <a:p>
            <a:pPr algn="just"/>
            <a:r>
              <a:rPr lang="uk-UA" sz="1400" b="1" dirty="0" smtClean="0"/>
              <a:t>Метод: </a:t>
            </a:r>
            <a:r>
              <a:rPr lang="uk-UA" sz="1400" dirty="0"/>
              <a:t>бесіда з використанням демонстрації та лабораторного </a:t>
            </a:r>
            <a:r>
              <a:rPr lang="uk-UA" sz="1400" dirty="0" smtClean="0"/>
              <a:t>експерименту.</a:t>
            </a:r>
            <a:endParaRPr lang="uk-UA" sz="1400" dirty="0"/>
          </a:p>
          <a:p>
            <a:pPr algn="just"/>
            <a:r>
              <a:rPr lang="uk-UA" sz="1400" b="1" dirty="0"/>
              <a:t>Між предметні </a:t>
            </a:r>
            <a:r>
              <a:rPr lang="uk-UA" sz="1400" b="1" dirty="0" smtClean="0"/>
              <a:t>зв’язки: </a:t>
            </a:r>
            <a:r>
              <a:rPr lang="uk-UA" sz="1400" dirty="0" smtClean="0"/>
              <a:t>біологія, </a:t>
            </a:r>
            <a:r>
              <a:rPr lang="uk-UA" sz="1400" dirty="0"/>
              <a:t>основи </a:t>
            </a:r>
            <a:r>
              <a:rPr lang="uk-UA" sz="1400" dirty="0" smtClean="0"/>
              <a:t>здоров’я. </a:t>
            </a:r>
            <a:endParaRPr lang="uk-UA" sz="1400" dirty="0"/>
          </a:p>
          <a:p>
            <a:pPr algn="just"/>
            <a:r>
              <a:rPr lang="uk-UA" sz="1400" b="1" dirty="0"/>
              <a:t>Обладнання та </a:t>
            </a:r>
            <a:r>
              <a:rPr lang="uk-UA" sz="1400" b="1" dirty="0" smtClean="0"/>
              <a:t>реактиви: </a:t>
            </a:r>
            <a:r>
              <a:rPr lang="uk-UA" sz="1400" dirty="0"/>
              <a:t>таблиці </a:t>
            </a:r>
            <a:r>
              <a:rPr lang="uk-UA" sz="1400" dirty="0" smtClean="0"/>
              <a:t>«Будова </a:t>
            </a:r>
            <a:r>
              <a:rPr lang="uk-UA" sz="1400" dirty="0"/>
              <a:t>молекули </a:t>
            </a:r>
            <a:r>
              <a:rPr lang="uk-UA" sz="1400" dirty="0" smtClean="0"/>
              <a:t>глюкози»,  «Класифікація вуглеводів», «Чорний ящик»; реактиви: </a:t>
            </a:r>
            <a:r>
              <a:rPr lang="uk-UA" sz="1400" dirty="0"/>
              <a:t>розчин </a:t>
            </a:r>
            <a:r>
              <a:rPr lang="uk-UA" sz="1400" dirty="0" smtClean="0"/>
              <a:t>глюкози, </a:t>
            </a:r>
            <a:r>
              <a:rPr lang="uk-UA" sz="1400" dirty="0" err="1"/>
              <a:t>купрум</a:t>
            </a:r>
            <a:r>
              <a:rPr lang="uk-UA" sz="1400" dirty="0"/>
              <a:t> </a:t>
            </a:r>
            <a:r>
              <a:rPr lang="uk-UA" sz="1400" dirty="0" smtClean="0"/>
              <a:t>(ІІ) сульфат, </a:t>
            </a:r>
            <a:r>
              <a:rPr lang="uk-UA" sz="1400" dirty="0"/>
              <a:t>натрій </a:t>
            </a:r>
            <a:r>
              <a:rPr lang="uk-UA" sz="1400" dirty="0" smtClean="0"/>
              <a:t>гідроксид, </a:t>
            </a:r>
            <a:r>
              <a:rPr lang="uk-UA" sz="1400" dirty="0" err="1"/>
              <a:t>аргентум</a:t>
            </a:r>
            <a:r>
              <a:rPr lang="uk-UA" sz="1400" dirty="0"/>
              <a:t> </a:t>
            </a:r>
            <a:r>
              <a:rPr lang="uk-UA" sz="1400" dirty="0" smtClean="0"/>
              <a:t>(І) нітрат, </a:t>
            </a:r>
            <a:r>
              <a:rPr lang="uk-UA" sz="1400" dirty="0"/>
              <a:t>амоній </a:t>
            </a:r>
            <a:r>
              <a:rPr lang="uk-UA" sz="1400" dirty="0" smtClean="0"/>
              <a:t>гідроксид, </a:t>
            </a:r>
            <a:r>
              <a:rPr lang="uk-UA" sz="1400" dirty="0"/>
              <a:t>кальцію </a:t>
            </a:r>
            <a:r>
              <a:rPr lang="uk-UA" sz="1400" dirty="0" err="1" smtClean="0"/>
              <a:t>глюконат</a:t>
            </a:r>
            <a:r>
              <a:rPr lang="uk-UA" sz="1400" dirty="0" smtClean="0"/>
              <a:t>, сорбіт, </a:t>
            </a:r>
            <a:r>
              <a:rPr lang="uk-UA" sz="1400" dirty="0"/>
              <a:t>штативи з </a:t>
            </a:r>
            <a:r>
              <a:rPr lang="uk-UA" sz="1400" dirty="0" smtClean="0"/>
              <a:t>пробірками, </a:t>
            </a:r>
            <a:r>
              <a:rPr lang="uk-UA" sz="1400" dirty="0" err="1" smtClean="0"/>
              <a:t>пробіркотримачі</a:t>
            </a:r>
            <a:r>
              <a:rPr lang="uk-UA" sz="1400" dirty="0" smtClean="0"/>
              <a:t>, спиртівки, проектор, екран. </a:t>
            </a:r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149080"/>
            <a:ext cx="777686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dirty="0"/>
              <a:t>ІІІ . Мотивація навчальної діяльності </a:t>
            </a:r>
            <a:r>
              <a:rPr lang="uk-UA" sz="1400" b="1" dirty="0" smtClean="0"/>
              <a:t> </a:t>
            </a:r>
            <a:endParaRPr lang="uk-UA" sz="1400" dirty="0"/>
          </a:p>
          <a:p>
            <a:pPr algn="just"/>
            <a:r>
              <a:rPr lang="uk-UA" sz="1400" b="1" dirty="0"/>
              <a:t>       </a:t>
            </a:r>
            <a:r>
              <a:rPr lang="uk-UA" sz="1400" dirty="0"/>
              <a:t>Учень вносить </a:t>
            </a:r>
            <a:r>
              <a:rPr lang="uk-UA" sz="1400" dirty="0" smtClean="0"/>
              <a:t>«чорний ящик». </a:t>
            </a:r>
            <a:r>
              <a:rPr lang="uk-UA" sz="1400" dirty="0"/>
              <a:t>У ящику </a:t>
            </a:r>
            <a:r>
              <a:rPr lang="uk-UA" sz="1400" dirty="0" smtClean="0"/>
              <a:t>знаходяться: скляна, </a:t>
            </a:r>
            <a:r>
              <a:rPr lang="uk-UA" sz="1400" dirty="0"/>
              <a:t>блискуча іграшка на </a:t>
            </a:r>
            <a:r>
              <a:rPr lang="uk-UA" sz="1400" dirty="0" smtClean="0"/>
              <a:t>ялинку, дзеркало, </a:t>
            </a:r>
            <a:r>
              <a:rPr lang="uk-UA" sz="1400" dirty="0"/>
              <a:t>шоколад в обгортці з </a:t>
            </a:r>
            <a:r>
              <a:rPr lang="uk-UA" sz="1400" dirty="0" smtClean="0"/>
              <a:t>фольги. </a:t>
            </a:r>
            <a:endParaRPr lang="uk-UA" sz="1400" dirty="0"/>
          </a:p>
          <a:p>
            <a:pPr algn="just"/>
            <a:r>
              <a:rPr lang="uk-UA" sz="1400" dirty="0"/>
              <a:t>       Проблемне </a:t>
            </a:r>
            <a:r>
              <a:rPr lang="uk-UA" sz="1400" dirty="0" smtClean="0"/>
              <a:t>запитання: </a:t>
            </a:r>
            <a:endParaRPr lang="uk-UA" sz="1400" dirty="0"/>
          </a:p>
          <a:p>
            <a:pPr lvl="0" algn="just"/>
            <a:r>
              <a:rPr lang="uk-UA" sz="1400" dirty="0"/>
              <a:t>Що спільного між цими </a:t>
            </a:r>
            <a:r>
              <a:rPr lang="uk-UA" sz="1400" dirty="0" smtClean="0"/>
              <a:t>предметами? </a:t>
            </a:r>
            <a:endParaRPr lang="uk-UA" sz="1400" dirty="0"/>
          </a:p>
          <a:p>
            <a:pPr algn="just"/>
            <a:r>
              <a:rPr lang="uk-UA" sz="1400" dirty="0"/>
              <a:t>В кінці уроку ми дамо відповідь на це </a:t>
            </a:r>
            <a:r>
              <a:rPr lang="uk-UA" sz="1400" dirty="0" smtClean="0"/>
              <a:t>запитання. </a:t>
            </a:r>
            <a:endParaRPr lang="uk-UA" sz="1400" dirty="0"/>
          </a:p>
          <a:p>
            <a:pPr algn="just"/>
            <a:r>
              <a:rPr lang="uk-UA" sz="1400" dirty="0"/>
              <a:t>       Розглянувши хімічні властивості </a:t>
            </a:r>
            <a:r>
              <a:rPr lang="uk-UA" sz="1400" dirty="0" smtClean="0"/>
              <a:t>глюкози, </a:t>
            </a:r>
            <a:r>
              <a:rPr lang="uk-UA" sz="1400" dirty="0"/>
              <a:t>ми ознайомимось з деякими лікарськими засобами: </a:t>
            </a:r>
            <a:r>
              <a:rPr lang="uk-UA" sz="1400" dirty="0" err="1"/>
              <a:t>глюконатом</a:t>
            </a:r>
            <a:r>
              <a:rPr lang="uk-UA" sz="1400" dirty="0"/>
              <a:t> </a:t>
            </a:r>
            <a:r>
              <a:rPr lang="uk-UA" sz="1400" dirty="0" smtClean="0"/>
              <a:t>кальцію, сорбітом. </a:t>
            </a:r>
            <a:r>
              <a:rPr lang="uk-UA" sz="1400" dirty="0"/>
              <a:t>Також </a:t>
            </a:r>
            <a:r>
              <a:rPr lang="uk-UA" sz="1400" dirty="0" smtClean="0"/>
              <a:t>зрозуміємо, </a:t>
            </a:r>
            <a:r>
              <a:rPr lang="uk-UA" sz="1400" dirty="0"/>
              <a:t>які відбуваються такі незамінні в природі процеси як бродіння, повне окиснення глюкози та розглянемо її значення для живих організмів.</a:t>
            </a:r>
          </a:p>
        </p:txBody>
      </p:sp>
    </p:spTree>
    <p:extLst>
      <p:ext uri="{BB962C8B-B14F-4D97-AF65-F5344CB8AC3E}">
        <p14:creationId xmlns:p14="http://schemas.microsoft.com/office/powerpoint/2010/main" val="38950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:\для роботи\ліпка з тіста, урок 2\0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15341" b="4984"/>
          <a:stretch/>
        </p:blipFill>
        <p:spPr bwMode="auto">
          <a:xfrm>
            <a:off x="5724128" y="3871069"/>
            <a:ext cx="2731135" cy="215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для роботи\ліпка з тіста, урок 2\0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9"/>
          <a:stretch/>
        </p:blipFill>
        <p:spPr bwMode="auto">
          <a:xfrm>
            <a:off x="827584" y="657819"/>
            <a:ext cx="2752466" cy="208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для роботи\ліпка з тіста, урок 2\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7820"/>
            <a:ext cx="2731135" cy="208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G:\для роботи\ліпка з тіста, урок 2\03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3365" r="7767" b="6019"/>
          <a:stretch/>
        </p:blipFill>
        <p:spPr bwMode="auto">
          <a:xfrm>
            <a:off x="3248543" y="2132854"/>
            <a:ext cx="2718921" cy="217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для роботи\ліпка з тіста, урок 2\0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84936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5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37444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Пояснювальна записка</a:t>
            </a:r>
            <a:endParaRPr lang="uk-UA" sz="2000" dirty="0"/>
          </a:p>
          <a:p>
            <a:pPr algn="just"/>
            <a:r>
              <a:rPr lang="uk-UA" sz="2000" b="1" dirty="0"/>
              <a:t> </a:t>
            </a:r>
            <a:endParaRPr lang="uk-UA" sz="1200" dirty="0"/>
          </a:p>
          <a:p>
            <a:pPr algn="just"/>
            <a:r>
              <a:rPr lang="uk-UA" sz="2000" b="1" dirty="0"/>
              <a:t>  Пропонована програма факультативного курсу </a:t>
            </a:r>
            <a:r>
              <a:rPr lang="uk-UA" sz="2000" dirty="0"/>
              <a:t>передбачає послідовне і докладне висвітлення значення хімічних речовин для функціонування людського </a:t>
            </a:r>
            <a:r>
              <a:rPr lang="uk-UA" sz="2000" dirty="0" smtClean="0"/>
              <a:t>організму.</a:t>
            </a:r>
            <a:endParaRPr lang="uk-UA" sz="2000" dirty="0"/>
          </a:p>
          <a:p>
            <a:pPr algn="just"/>
            <a:r>
              <a:rPr lang="uk-UA" sz="2000" dirty="0"/>
              <a:t> </a:t>
            </a:r>
            <a:r>
              <a:rPr lang="uk-UA" sz="2000" b="1" dirty="0" smtClean="0"/>
              <a:t>   </a:t>
            </a:r>
            <a:r>
              <a:rPr lang="uk-UA" sz="2000" dirty="0"/>
              <a:t>Тематично навчальний матеріал факультативу супроводжує зміст основного курсу </a:t>
            </a:r>
            <a:r>
              <a:rPr lang="uk-UA" sz="2000" dirty="0" smtClean="0"/>
              <a:t>«Органічна хімія» (11 клас): «Жири», «Вуглеводи», «Білки», </a:t>
            </a:r>
            <a:r>
              <a:rPr lang="uk-UA" sz="2000" dirty="0"/>
              <a:t>а також містить матеріали про </a:t>
            </a:r>
            <a:r>
              <a:rPr lang="uk-UA" sz="2000" dirty="0" smtClean="0"/>
              <a:t>вітаміни, </a:t>
            </a:r>
            <a:r>
              <a:rPr lang="uk-UA" sz="2000" dirty="0"/>
              <a:t>неорганічні </a:t>
            </a:r>
            <a:r>
              <a:rPr lang="uk-UA" sz="2000" dirty="0" smtClean="0"/>
              <a:t>речовини, </a:t>
            </a:r>
            <a:r>
              <a:rPr lang="uk-UA" sz="2000" dirty="0"/>
              <a:t>найпростіші лікарські </a:t>
            </a:r>
            <a:r>
              <a:rPr lang="uk-UA" sz="2000" dirty="0" smtClean="0"/>
              <a:t>засоби, </a:t>
            </a:r>
            <a:r>
              <a:rPr lang="uk-UA" sz="2000" dirty="0"/>
              <a:t>поживну і біологічну цінність основних </a:t>
            </a:r>
            <a:r>
              <a:rPr lang="uk-UA" sz="2000" dirty="0" smtClean="0"/>
              <a:t>харчових продуктів, </a:t>
            </a:r>
            <a:r>
              <a:rPr lang="uk-UA" sz="2000" dirty="0"/>
              <a:t>складання харчових </a:t>
            </a:r>
            <a:r>
              <a:rPr lang="uk-UA" sz="2000" dirty="0" smtClean="0"/>
              <a:t>раціонів, </a:t>
            </a:r>
            <a:r>
              <a:rPr lang="uk-UA" sz="2000" dirty="0"/>
              <a:t>профілактику та лікування за допомогою дієтичного харчування деяких найпоширеніших серед учнів </a:t>
            </a:r>
            <a:r>
              <a:rPr lang="uk-UA" sz="2000" dirty="0" smtClean="0"/>
              <a:t>захворювань.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24579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Програма </a:t>
            </a:r>
            <a:r>
              <a:rPr lang="uk-UA" sz="2400" b="1" dirty="0">
                <a:solidFill>
                  <a:srgbClr val="002060"/>
                </a:solidFill>
              </a:rPr>
              <a:t>факультативного </a:t>
            </a:r>
            <a:r>
              <a:rPr lang="uk-UA" sz="2400" b="1" dirty="0" smtClean="0">
                <a:solidFill>
                  <a:srgbClr val="002060"/>
                </a:solidFill>
              </a:rPr>
              <a:t>курсу для 11 класу «Хімія і здоров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я»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667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 Мета курсу </a:t>
            </a:r>
            <a:r>
              <a:rPr lang="uk-UA" dirty="0"/>
              <a:t>полягає в поглибленні знань про </a:t>
            </a:r>
            <a:r>
              <a:rPr lang="uk-UA" dirty="0" smtClean="0"/>
              <a:t>роль, потребу, </a:t>
            </a:r>
            <a:r>
              <a:rPr lang="uk-UA" dirty="0"/>
              <a:t>харчову та біологічну цінність </a:t>
            </a:r>
            <a:r>
              <a:rPr lang="uk-UA" dirty="0" smtClean="0"/>
              <a:t>жирів, вуглеводів, білків, </a:t>
            </a:r>
            <a:r>
              <a:rPr lang="uk-UA" dirty="0" err="1"/>
              <a:t>макро</a:t>
            </a:r>
            <a:r>
              <a:rPr lang="uk-UA" dirty="0"/>
              <a:t> – і </a:t>
            </a:r>
            <a:r>
              <a:rPr lang="uk-UA" dirty="0" smtClean="0"/>
              <a:t>мікроелементів, </a:t>
            </a:r>
            <a:r>
              <a:rPr lang="uk-UA" dirty="0"/>
              <a:t>які містяться в організмі </a:t>
            </a:r>
            <a:r>
              <a:rPr lang="uk-UA" dirty="0" smtClean="0"/>
              <a:t>людини, </a:t>
            </a:r>
            <a:r>
              <a:rPr lang="uk-UA" dirty="0"/>
              <a:t>формуванні вмінь і навичок раціонально складати харчовий </a:t>
            </a:r>
            <a:r>
              <a:rPr lang="uk-UA" dirty="0" smtClean="0"/>
              <a:t>раціон, </a:t>
            </a:r>
            <a:r>
              <a:rPr lang="uk-UA" dirty="0"/>
              <a:t>здійсненні профілактики деяких </a:t>
            </a:r>
            <a:r>
              <a:rPr lang="uk-UA" dirty="0" smtClean="0"/>
              <a:t>захворювань, </a:t>
            </a:r>
            <a:r>
              <a:rPr lang="uk-UA" dirty="0"/>
              <a:t>пропагуванні здорового способу </a:t>
            </a:r>
            <a:r>
              <a:rPr lang="uk-UA" dirty="0" smtClean="0"/>
              <a:t>життя.</a:t>
            </a:r>
            <a:endParaRPr lang="uk-UA" dirty="0"/>
          </a:p>
          <a:p>
            <a:pPr algn="just"/>
            <a:r>
              <a:rPr lang="uk-UA" dirty="0"/>
              <a:t> </a:t>
            </a:r>
            <a:r>
              <a:rPr lang="uk-UA" b="1" dirty="0" smtClean="0"/>
              <a:t>Завдання курсу:</a:t>
            </a:r>
            <a:endParaRPr lang="uk-UA" dirty="0"/>
          </a:p>
          <a:p>
            <a:pPr lvl="0" algn="just"/>
            <a:r>
              <a:rPr lang="uk-UA" dirty="0"/>
              <a:t>Дати ґрунтовні і систематичні знання про </a:t>
            </a:r>
            <a:r>
              <a:rPr lang="uk-UA" dirty="0" smtClean="0"/>
              <a:t>склад, будову, </a:t>
            </a:r>
            <a:r>
              <a:rPr lang="uk-UA" dirty="0"/>
              <a:t>властивості </a:t>
            </a:r>
            <a:r>
              <a:rPr lang="uk-UA" dirty="0" smtClean="0"/>
              <a:t>білків, жирів, </a:t>
            </a:r>
            <a:r>
              <a:rPr lang="uk-UA" dirty="0"/>
              <a:t>вуглеводів як основних хімічних компонентів продуктів </a:t>
            </a:r>
            <a:r>
              <a:rPr lang="uk-UA" dirty="0" smtClean="0"/>
              <a:t>харчування; склад, будову, </a:t>
            </a:r>
            <a:r>
              <a:rPr lang="uk-UA" dirty="0"/>
              <a:t>застосування деяких лікарських </a:t>
            </a:r>
            <a:r>
              <a:rPr lang="uk-UA" dirty="0" smtClean="0"/>
              <a:t>препаратів.</a:t>
            </a:r>
            <a:endParaRPr lang="uk-UA" dirty="0"/>
          </a:p>
          <a:p>
            <a:pPr lvl="0" algn="just"/>
            <a:r>
              <a:rPr lang="uk-UA" dirty="0"/>
              <a:t>Сформувати вміння і навички грамотно застосовувати знання з хімії у повсякденному </a:t>
            </a:r>
            <a:r>
              <a:rPr lang="uk-UA" dirty="0" smtClean="0"/>
              <a:t>житті, </a:t>
            </a:r>
            <a:r>
              <a:rPr lang="uk-UA" dirty="0"/>
              <a:t>у складанні харчових раціонів відповідно до вікової </a:t>
            </a:r>
            <a:r>
              <a:rPr lang="uk-UA" dirty="0" smtClean="0"/>
              <a:t>категорії.</a:t>
            </a:r>
            <a:endParaRPr lang="uk-UA" dirty="0"/>
          </a:p>
          <a:p>
            <a:pPr lvl="0" algn="just"/>
            <a:r>
              <a:rPr lang="uk-UA" dirty="0"/>
              <a:t>Розвивати вміння спостерігати і пояснювати хімічні </a:t>
            </a:r>
            <a:r>
              <a:rPr lang="uk-UA" dirty="0" smtClean="0"/>
              <a:t>явища, </a:t>
            </a:r>
            <a:r>
              <a:rPr lang="uk-UA" dirty="0"/>
              <a:t>що відбуваються в природі і живих організмах.</a:t>
            </a:r>
          </a:p>
          <a:p>
            <a:pPr lvl="0" algn="just"/>
            <a:r>
              <a:rPr lang="uk-UA" dirty="0"/>
              <a:t>Виховувати потребу у веденні та пропагуванні здорового способу </a:t>
            </a:r>
            <a:r>
              <a:rPr lang="uk-UA" dirty="0" smtClean="0"/>
              <a:t>життя, </a:t>
            </a:r>
            <a:r>
              <a:rPr lang="uk-UA" dirty="0"/>
              <a:t>профілактиці захворювань.</a:t>
            </a:r>
          </a:p>
          <a:p>
            <a:pPr algn="just"/>
            <a:r>
              <a:rPr lang="uk-UA" dirty="0"/>
              <a:t> </a:t>
            </a:r>
          </a:p>
          <a:p>
            <a:pPr algn="ctr"/>
            <a:r>
              <a:rPr lang="uk-UA" b="1" dirty="0"/>
              <a:t>    </a:t>
            </a:r>
            <a:r>
              <a:rPr lang="ru-RU" dirty="0" err="1"/>
              <a:t>Факультативний</a:t>
            </a:r>
            <a:r>
              <a:rPr lang="ru-RU" dirty="0"/>
              <a:t> курс рекомендовано </a:t>
            </a:r>
            <a:r>
              <a:rPr lang="ru-RU" dirty="0" err="1"/>
              <a:t>учням</a:t>
            </a:r>
            <a:r>
              <a:rPr lang="uk-UA" dirty="0"/>
              <a:t>  </a:t>
            </a:r>
            <a:r>
              <a:rPr lang="ru-RU" dirty="0"/>
              <a:t> </a:t>
            </a:r>
            <a:r>
              <a:rPr lang="ru-RU" dirty="0" smtClean="0"/>
              <a:t>11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uk-UA" dirty="0" smtClean="0"/>
              <a:t> </a:t>
            </a:r>
            <a:r>
              <a:rPr lang="uk-UA" dirty="0"/>
              <a:t>ЗНЗ .</a:t>
            </a:r>
          </a:p>
        </p:txBody>
      </p:sp>
    </p:spTree>
    <p:extLst>
      <p:ext uri="{BB962C8B-B14F-4D97-AF65-F5344CB8AC3E}">
        <p14:creationId xmlns:p14="http://schemas.microsoft.com/office/powerpoint/2010/main" val="31595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55777927"/>
              </p:ext>
            </p:extLst>
          </p:nvPr>
        </p:nvGraphicFramePr>
        <p:xfrm>
          <a:off x="971600" y="1340768"/>
          <a:ext cx="72728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5486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Вплив мотивації навчання при вивчені хімії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 вибір професії випускниками школи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G:\для роботи\ліпка з тіста, урок 2\0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"/>
          <a:stretch/>
        </p:blipFill>
        <p:spPr bwMode="auto">
          <a:xfrm>
            <a:off x="1086965" y="4067649"/>
            <a:ext cx="2736304" cy="197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для роботи\ліпка з тіста, урок 2\0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/>
          <a:stretch/>
        </p:blipFill>
        <p:spPr bwMode="auto">
          <a:xfrm>
            <a:off x="5292080" y="718775"/>
            <a:ext cx="2931769" cy="221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для роботи\ліпка з тіста, урок 2\0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6" y="718775"/>
            <a:ext cx="2861622" cy="221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G:\для роботи\ліпка з тіста, урок 2\0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6218"/>
            <a:ext cx="2787753" cy="205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G:\для роботи\ліпка з тіста, урок 2\03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0032" b="8586"/>
          <a:stretch/>
        </p:blipFill>
        <p:spPr bwMode="auto">
          <a:xfrm>
            <a:off x="3419872" y="1871368"/>
            <a:ext cx="2376264" cy="274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903040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Освіта </a:t>
            </a:r>
            <a:r>
              <a:rPr lang="uk-UA" sz="2800" dirty="0"/>
              <a:t>вища, </a:t>
            </a:r>
            <a:r>
              <a:rPr lang="uk-UA" sz="2800" dirty="0" smtClean="0"/>
              <a:t>Тернопільський </a:t>
            </a:r>
            <a:r>
              <a:rPr lang="uk-UA" sz="2800" dirty="0"/>
              <a:t>державний педагогічний інститут, 1983р</a:t>
            </a:r>
            <a:r>
              <a:rPr lang="uk-UA" sz="2800" dirty="0" smtClean="0"/>
              <a:t>.,</a:t>
            </a:r>
            <a:r>
              <a:rPr lang="en-US" sz="2800" dirty="0" smtClean="0"/>
              <a:t> </a:t>
            </a:r>
            <a:r>
              <a:rPr lang="uk-UA" sz="2800" dirty="0" smtClean="0"/>
              <a:t>спеціальність </a:t>
            </a:r>
            <a:r>
              <a:rPr lang="uk-UA" sz="2800" dirty="0"/>
              <a:t>хімія та біологія</a:t>
            </a:r>
            <a:r>
              <a:rPr lang="uk-UA" sz="2800" dirty="0" smtClean="0"/>
              <a:t>.</a:t>
            </a:r>
            <a:endParaRPr lang="en-US" sz="2800" dirty="0" smtClean="0"/>
          </a:p>
          <a:p>
            <a:pPr algn="just"/>
            <a:endParaRPr lang="uk-UA" sz="2800" dirty="0"/>
          </a:p>
          <a:p>
            <a:pPr algn="just"/>
            <a:r>
              <a:rPr lang="uk-UA" sz="2800" dirty="0"/>
              <a:t>Педагогічний </a:t>
            </a:r>
            <a:r>
              <a:rPr lang="uk-UA" sz="2800" dirty="0" smtClean="0"/>
              <a:t>стаж -</a:t>
            </a:r>
            <a:r>
              <a:rPr lang="ru-RU" sz="2800" dirty="0"/>
              <a:t>31</a:t>
            </a:r>
            <a:r>
              <a:rPr lang="uk-UA" sz="2800" dirty="0"/>
              <a:t>р</a:t>
            </a:r>
            <a:r>
              <a:rPr lang="uk-UA" sz="2800" dirty="0" smtClean="0"/>
              <a:t>.,</a:t>
            </a:r>
            <a:r>
              <a:rPr lang="en-US" sz="2800" dirty="0" smtClean="0"/>
              <a:t> </a:t>
            </a:r>
            <a:r>
              <a:rPr lang="uk-UA" sz="2800" dirty="0" smtClean="0"/>
              <a:t>спеціаліст </a:t>
            </a:r>
            <a:r>
              <a:rPr lang="uk-UA" sz="2800" dirty="0"/>
              <a:t>вищої </a:t>
            </a:r>
            <a:r>
              <a:rPr lang="uk-UA" sz="2800" dirty="0" smtClean="0"/>
              <a:t>категорії,</a:t>
            </a:r>
            <a:r>
              <a:rPr lang="en-US" sz="2800" dirty="0" smtClean="0"/>
              <a:t> </a:t>
            </a:r>
            <a:r>
              <a:rPr lang="uk-UA" sz="2800" dirty="0" smtClean="0"/>
              <a:t>старший учитель, на </a:t>
            </a:r>
            <a:r>
              <a:rPr lang="uk-UA" sz="2800" dirty="0"/>
              <a:t>посаді директора </a:t>
            </a:r>
            <a:r>
              <a:rPr lang="uk-UA" sz="2800" dirty="0" smtClean="0"/>
              <a:t>школи - з </a:t>
            </a:r>
            <a:r>
              <a:rPr lang="uk-UA" sz="2800" dirty="0"/>
              <a:t>2003р.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464114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Кредо: </a:t>
            </a:r>
            <a:endParaRPr lang="en-US" sz="2800" dirty="0" smtClean="0"/>
          </a:p>
          <a:p>
            <a:r>
              <a:rPr lang="uk-UA" sz="2800" dirty="0" smtClean="0"/>
              <a:t>Є </a:t>
            </a:r>
            <a:r>
              <a:rPr lang="uk-UA" sz="2800" dirty="0"/>
              <a:t>тільки одне благо – знання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972968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3938" y="2669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Друковані матеріали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728645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600" dirty="0" smtClean="0"/>
              <a:t>Програма факультативного курсу для 11 класу «Хімія і здоров</a:t>
            </a:r>
            <a:r>
              <a:rPr lang="en-US" sz="1600" dirty="0" smtClean="0"/>
              <a:t>’</a:t>
            </a:r>
            <a:r>
              <a:rPr lang="uk-UA" sz="1600" dirty="0" smtClean="0"/>
              <a:t>я» </a:t>
            </a:r>
            <a:r>
              <a:rPr lang="uk-UA" sz="1600" dirty="0" smtClean="0"/>
              <a:t>-</a:t>
            </a:r>
            <a:r>
              <a:rPr lang="en-US" sz="1600" dirty="0" smtClean="0"/>
              <a:t> </a:t>
            </a:r>
            <a:r>
              <a:rPr lang="uk-UA" sz="1600" dirty="0" smtClean="0">
                <a:solidFill>
                  <a:prstClr val="black"/>
                </a:solidFill>
              </a:rPr>
              <a:t>Шкільний </a:t>
            </a:r>
            <a:r>
              <a:rPr lang="uk-UA" sz="1600" dirty="0">
                <a:solidFill>
                  <a:prstClr val="black"/>
                </a:solidFill>
              </a:rPr>
              <a:t>світ</a:t>
            </a:r>
            <a:r>
              <a:rPr lang="uk-UA" sz="1600" dirty="0" smtClean="0"/>
              <a:t>, </a:t>
            </a:r>
            <a:r>
              <a:rPr lang="uk-UA" sz="1600" dirty="0" smtClean="0"/>
              <a:t>№2, лютий, 2015р. 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Підсумкові контрольні роботи з хімії для 8, 9 класів – </a:t>
            </a:r>
            <a:r>
              <a:rPr lang="uk-UA" sz="1600" dirty="0" smtClean="0">
                <a:solidFill>
                  <a:prstClr val="black"/>
                </a:solidFill>
              </a:rPr>
              <a:t>Основа</a:t>
            </a:r>
            <a:r>
              <a:rPr lang="uk-UA" sz="1600" dirty="0" smtClean="0"/>
              <a:t>, </a:t>
            </a:r>
            <a:r>
              <a:rPr lang="uk-UA" sz="1600" dirty="0" smtClean="0"/>
              <a:t>№2, лютий, 2015р. 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Узагальнення знань учнів з органічної хімії (завдання для 9 кл.) – Освітянин, 1(103), 2010р.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Поширення солей у природі та їх практичне значення (лікарські засоби) – Викладено на </a:t>
            </a:r>
            <a:r>
              <a:rPr lang="uk-UA" sz="1600" dirty="0" err="1" smtClean="0"/>
              <a:t>блозі</a:t>
            </a:r>
            <a:r>
              <a:rPr lang="uk-UA" sz="1600" dirty="0" smtClean="0"/>
              <a:t> </a:t>
            </a:r>
            <a:r>
              <a:rPr lang="en-US" sz="1600" dirty="0" smtClean="0"/>
              <a:t>bio-method.hol.es</a:t>
            </a:r>
            <a:r>
              <a:rPr lang="uk-UA" sz="1600" dirty="0" smtClean="0"/>
              <a:t>, 2014р.</a:t>
            </a:r>
            <a:r>
              <a:rPr lang="uk-UA" sz="16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uk-UA" sz="1600" dirty="0"/>
              <a:t>Поширення солей у природі та їх практичне значення </a:t>
            </a:r>
            <a:r>
              <a:rPr lang="uk-UA" sz="1600" dirty="0" smtClean="0"/>
              <a:t>(мінерали)</a:t>
            </a:r>
            <a:r>
              <a:rPr lang="uk-UA" sz="1600" dirty="0"/>
              <a:t> – </a:t>
            </a:r>
            <a:r>
              <a:rPr lang="uk-UA" sz="1600" dirty="0" smtClean="0"/>
              <a:t> </a:t>
            </a:r>
            <a:r>
              <a:rPr lang="uk-UA" sz="1600" dirty="0"/>
              <a:t>Викладено на </a:t>
            </a:r>
            <a:r>
              <a:rPr lang="uk-UA" sz="1600" dirty="0" err="1"/>
              <a:t>блозі</a:t>
            </a:r>
            <a:r>
              <a:rPr lang="uk-UA" sz="1600" dirty="0"/>
              <a:t> </a:t>
            </a:r>
            <a:r>
              <a:rPr lang="en-US" sz="1600" dirty="0" smtClean="0"/>
              <a:t>bio-method.hol.es</a:t>
            </a:r>
            <a:r>
              <a:rPr lang="uk-UA" sz="1600" dirty="0" smtClean="0"/>
              <a:t>, 2014р.</a:t>
            </a:r>
            <a:r>
              <a:rPr lang="uk-UA" sz="1600" dirty="0" smtClean="0">
                <a:solidFill>
                  <a:srgbClr val="FF0000"/>
                </a:solidFill>
              </a:rPr>
              <a:t> </a:t>
            </a:r>
            <a:endParaRPr lang="uk-UA" sz="1600" dirty="0" smtClean="0"/>
          </a:p>
          <a:p>
            <a:pPr marL="342900" indent="-342900">
              <a:buFontTx/>
              <a:buAutoNum type="arabicPeriod"/>
            </a:pPr>
            <a:r>
              <a:rPr lang="uk-UA" sz="1600" dirty="0" smtClean="0"/>
              <a:t>Вуглеводи. Глюкоза. Будова глюкози як </a:t>
            </a:r>
            <a:r>
              <a:rPr lang="uk-UA" sz="1600" dirty="0" err="1" smtClean="0"/>
              <a:t>альдегідоспирту</a:t>
            </a:r>
            <a:r>
              <a:rPr lang="uk-UA" sz="1600" dirty="0" smtClean="0"/>
              <a:t>. Циклічна форма глюкози. Короткі відомості про фруктозу, рибозу та дезоксирибозу – Відкритий урок, січень, 2015р.</a:t>
            </a:r>
          </a:p>
          <a:p>
            <a:pPr marL="342900" indent="-342900">
              <a:buFontTx/>
              <a:buAutoNum type="arabicPeriod"/>
            </a:pPr>
            <a:r>
              <a:rPr lang="uk-UA" sz="1600" dirty="0" smtClean="0"/>
              <a:t>Хімічні властивості глюкози: повне і часткове окиснення, відновлення, взаємодія з гідроксидами металічних елементів, бродіння (спиртове і молочнокисле), </a:t>
            </a:r>
            <a:r>
              <a:rPr lang="uk-UA" sz="1600" dirty="0" err="1" smtClean="0"/>
              <a:t>естерифікація</a:t>
            </a:r>
            <a:r>
              <a:rPr lang="uk-UA" sz="1600" dirty="0" smtClean="0"/>
              <a:t> – Відкритий урок, </a:t>
            </a:r>
            <a:r>
              <a:rPr lang="uk-UA" sz="1600" dirty="0" smtClean="0"/>
              <a:t>березень, </a:t>
            </a:r>
            <a:r>
              <a:rPr lang="uk-UA" sz="1600" dirty="0" smtClean="0"/>
              <a:t>2015 р. </a:t>
            </a:r>
          </a:p>
          <a:p>
            <a:pPr marL="342900" indent="-342900">
              <a:buFontTx/>
              <a:buAutoNum type="arabicPeriod"/>
            </a:pPr>
            <a:r>
              <a:rPr lang="uk-UA" sz="1600" dirty="0" smtClean="0"/>
              <a:t>Проектна діяльність як засіб розвитку здібностей та мистецьких нахилів школярів у навчально-виховному процесі – Директор школи, ліцеїв, гімназій, №4, 2010р.</a:t>
            </a:r>
          </a:p>
          <a:p>
            <a:pPr marL="342900" indent="-342900">
              <a:buFontTx/>
              <a:buAutoNum type="arabicPeriod"/>
            </a:pPr>
            <a:r>
              <a:rPr lang="uk-UA" sz="1600" dirty="0"/>
              <a:t> </a:t>
            </a:r>
            <a:r>
              <a:rPr lang="uk-UA" sz="1600" dirty="0" smtClean="0"/>
              <a:t>           Система уроків «Початкові хімічні поняття», 7 клас, </a:t>
            </a:r>
            <a:r>
              <a:rPr lang="uk-UA" sz="1600" dirty="0" smtClean="0"/>
              <a:t>Тернопіль, 2015р</a:t>
            </a:r>
            <a:r>
              <a:rPr lang="uk-UA" sz="1600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97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43853"/>
            <a:ext cx="808053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1900" dirty="0" smtClean="0"/>
              <a:t>учасник </a:t>
            </a:r>
            <a:r>
              <a:rPr lang="uk-UA" sz="1900" dirty="0"/>
              <a:t>ІІІ та ІУ </a:t>
            </a:r>
            <a:r>
              <a:rPr lang="uk-UA" sz="1900" dirty="0" smtClean="0"/>
              <a:t>Всеукраїнського </a:t>
            </a:r>
            <a:r>
              <a:rPr lang="uk-UA" sz="1900" dirty="0"/>
              <a:t>конкурсу благодійних проектів «Добро починається з </a:t>
            </a:r>
            <a:r>
              <a:rPr lang="uk-UA" sz="1900" dirty="0" smtClean="0"/>
              <a:t>тебе» </a:t>
            </a:r>
            <a:r>
              <a:rPr lang="uk-UA" sz="1900" dirty="0"/>
              <a:t>(</a:t>
            </a:r>
            <a:r>
              <a:rPr lang="uk-UA" sz="1900" dirty="0" smtClean="0"/>
              <a:t>Київ, 2010р., 2011р.) </a:t>
            </a:r>
            <a:r>
              <a:rPr lang="uk-UA" sz="1900" dirty="0"/>
              <a:t>Міжнародного благодійного фонду «Україна 3000</a:t>
            </a:r>
            <a:r>
              <a:rPr lang="uk-UA" sz="1900" dirty="0" smtClean="0"/>
              <a:t>»</a:t>
            </a:r>
            <a:endParaRPr lang="en-US" sz="1900" dirty="0" smtClean="0"/>
          </a:p>
          <a:p>
            <a:pPr marL="285750" indent="-285750" algn="just">
              <a:buFontTx/>
              <a:buChar char="-"/>
            </a:pPr>
            <a:r>
              <a:rPr lang="uk-UA" sz="1900" dirty="0"/>
              <a:t>у</a:t>
            </a:r>
            <a:r>
              <a:rPr lang="uk-UA" sz="1900" dirty="0" smtClean="0"/>
              <a:t>часник ІІІ Всеукраїнської </a:t>
            </a:r>
            <a:r>
              <a:rPr lang="uk-UA" sz="1900" dirty="0"/>
              <a:t>науково-практичної конференції «</a:t>
            </a:r>
            <a:r>
              <a:rPr lang="uk-UA" sz="1900" dirty="0" smtClean="0"/>
              <a:t>Проектування </a:t>
            </a:r>
            <a:r>
              <a:rPr lang="uk-UA" sz="1900" dirty="0"/>
              <a:t>розвитку та психолого-педагогічного супроводу обдарованої особистості (</a:t>
            </a:r>
            <a:r>
              <a:rPr lang="uk-UA" sz="1900" dirty="0" err="1"/>
              <a:t>смт</a:t>
            </a:r>
            <a:r>
              <a:rPr lang="uk-UA" sz="1900" dirty="0" smtClean="0"/>
              <a:t>.  </a:t>
            </a:r>
            <a:r>
              <a:rPr lang="uk-UA" sz="1900" dirty="0" err="1" smtClean="0"/>
              <a:t>Підволочиськ</a:t>
            </a:r>
            <a:r>
              <a:rPr lang="uk-UA" sz="1900" dirty="0" smtClean="0"/>
              <a:t>,</a:t>
            </a:r>
            <a:r>
              <a:rPr lang="en-US" sz="1900" dirty="0" smtClean="0"/>
              <a:t> </a:t>
            </a:r>
            <a:r>
              <a:rPr lang="uk-UA" sz="1900" dirty="0" smtClean="0"/>
              <a:t>2011р.)</a:t>
            </a:r>
            <a:endParaRPr lang="en-US" sz="1900" dirty="0" smtClean="0"/>
          </a:p>
          <a:p>
            <a:pPr marL="285750" indent="-285750" algn="just">
              <a:buFontTx/>
              <a:buChar char="-"/>
            </a:pPr>
            <a:r>
              <a:rPr lang="en-US" sz="1900" dirty="0" smtClean="0"/>
              <a:t> </a:t>
            </a:r>
            <a:r>
              <a:rPr lang="uk-UA" sz="1900" dirty="0"/>
              <a:t>учасник ХУ Міжнародного фестивалю «Педагогіка ХХІ століття </a:t>
            </a:r>
            <a:r>
              <a:rPr lang="uk-UA" sz="1900" dirty="0" smtClean="0"/>
              <a:t>(</a:t>
            </a:r>
            <a:r>
              <a:rPr lang="uk-UA" sz="1900" dirty="0" err="1" smtClean="0"/>
              <a:t>м.Одеса</a:t>
            </a:r>
            <a:r>
              <a:rPr lang="uk-UA" sz="1900" dirty="0" smtClean="0"/>
              <a:t>,</a:t>
            </a:r>
            <a:r>
              <a:rPr lang="en-US" sz="1900" dirty="0" smtClean="0"/>
              <a:t> 2</a:t>
            </a:r>
            <a:r>
              <a:rPr lang="uk-UA" sz="1900" dirty="0" smtClean="0"/>
              <a:t>011р.) </a:t>
            </a:r>
            <a:endParaRPr lang="en-US" sz="1900" dirty="0" smtClean="0"/>
          </a:p>
          <a:p>
            <a:pPr marL="285750" indent="-285750" algn="just">
              <a:buFontTx/>
              <a:buChar char="-"/>
            </a:pPr>
            <a:r>
              <a:rPr lang="uk-UA" sz="1900" dirty="0" smtClean="0"/>
              <a:t>переможець </a:t>
            </a:r>
            <a:r>
              <a:rPr lang="uk-UA" sz="1900" dirty="0"/>
              <a:t>обласного конкурсу навчальних програм, курсів за вибором та </a:t>
            </a:r>
            <a:r>
              <a:rPr lang="uk-UA" sz="1900" dirty="0" smtClean="0"/>
              <a:t> факультативів </a:t>
            </a:r>
            <a:r>
              <a:rPr lang="uk-UA" sz="1900" dirty="0"/>
              <a:t>як автор програми факультативного курсу для 11 класу </a:t>
            </a:r>
            <a:r>
              <a:rPr lang="uk-UA" sz="1900" dirty="0" smtClean="0"/>
              <a:t> </a:t>
            </a:r>
          </a:p>
          <a:p>
            <a:pPr algn="just"/>
            <a:r>
              <a:rPr lang="uk-UA" sz="1900" dirty="0"/>
              <a:t> </a:t>
            </a:r>
            <a:r>
              <a:rPr lang="uk-UA" sz="1900" dirty="0" smtClean="0"/>
              <a:t>    «</a:t>
            </a:r>
            <a:r>
              <a:rPr lang="uk-UA" sz="1900" dirty="0"/>
              <a:t>Хімія і </a:t>
            </a:r>
            <a:r>
              <a:rPr lang="uk-UA" sz="1900" dirty="0" err="1"/>
              <a:t>здоров’</a:t>
            </a:r>
            <a:r>
              <a:rPr lang="ru-RU" sz="1900" dirty="0"/>
              <a:t>я</a:t>
            </a:r>
            <a:r>
              <a:rPr lang="uk-UA" sz="1900" dirty="0"/>
              <a:t>» ( 2009р</a:t>
            </a:r>
            <a:r>
              <a:rPr lang="uk-UA" sz="1900" dirty="0" smtClean="0"/>
              <a:t>.).</a:t>
            </a:r>
          </a:p>
          <a:p>
            <a:pPr marL="285750" indent="-285750" algn="just">
              <a:buFontTx/>
              <a:buChar char="-"/>
            </a:pPr>
            <a:r>
              <a:rPr lang="uk-UA" sz="1900" dirty="0" smtClean="0"/>
              <a:t>учасник круглого столу «Управління розвитком особистості учня засобами  педагогічного проектування»  (</a:t>
            </a:r>
            <a:r>
              <a:rPr lang="uk-UA" sz="1900" dirty="0"/>
              <a:t>Т</a:t>
            </a:r>
            <a:r>
              <a:rPr lang="uk-UA" sz="1900" dirty="0" smtClean="0"/>
              <a:t>ернопіль, 2011р.)</a:t>
            </a:r>
          </a:p>
          <a:p>
            <a:pPr marL="285750" indent="-285750" algn="just">
              <a:buFontTx/>
              <a:buChar char="-"/>
            </a:pPr>
            <a:r>
              <a:rPr lang="uk-UA" sz="1900" dirty="0" smtClean="0"/>
              <a:t>куратор  позапрограмної всеукраїнської предметної олімпіади «</a:t>
            </a:r>
            <a:r>
              <a:rPr lang="uk-UA" sz="1900" dirty="0" err="1" smtClean="0"/>
              <a:t>Олімпус</a:t>
            </a:r>
            <a:r>
              <a:rPr lang="uk-UA" sz="1900" dirty="0" smtClean="0"/>
              <a:t>»  </a:t>
            </a:r>
          </a:p>
          <a:p>
            <a:pPr algn="just"/>
            <a:r>
              <a:rPr lang="uk-UA" sz="1900" dirty="0" smtClean="0"/>
              <a:t>     (2012-2013 р.)</a:t>
            </a:r>
            <a:endParaRPr lang="uk-UA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2679429" y="4766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        </a:t>
            </a:r>
            <a:r>
              <a:rPr lang="uk-UA" sz="2400" b="1" dirty="0" smtClean="0">
                <a:solidFill>
                  <a:srgbClr val="002060"/>
                </a:solidFill>
              </a:rPr>
              <a:t>Мої досягнення</a:t>
            </a:r>
          </a:p>
        </p:txBody>
      </p:sp>
    </p:spTree>
    <p:extLst>
      <p:ext uri="{BB962C8B-B14F-4D97-AF65-F5344CB8AC3E}">
        <p14:creationId xmlns:p14="http://schemas.microsoft.com/office/powerpoint/2010/main" val="15986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7" name="Picture 3" descr="D:\школа\Директор\nd\2014-12-04 13\1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596">
            <a:off x="4729688" y="1003261"/>
            <a:ext cx="3467064" cy="472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Директор\nd\2014-12-04 13\11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338437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\Директор\nd\2014-12-04 13\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7716">
            <a:off x="1319559" y="366264"/>
            <a:ext cx="2538933" cy="349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кола\Директор\nd\2014-12-04 13\7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3576">
            <a:off x="5302837" y="264711"/>
            <a:ext cx="2569596" cy="353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школа\Директор\nd\2014-12-04 13\8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9431" y="3120704"/>
            <a:ext cx="2519303" cy="346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Директор\scan\2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"/>
          <a:stretch/>
        </p:blipFill>
        <p:spPr bwMode="auto">
          <a:xfrm>
            <a:off x="4975462" y="696421"/>
            <a:ext cx="3286500" cy="474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школа\Директор\scan\5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9"/>
          <a:stretch/>
        </p:blipFill>
        <p:spPr bwMode="auto">
          <a:xfrm rot="20791605">
            <a:off x="1067613" y="960254"/>
            <a:ext cx="3263000" cy="466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Директор\scan\1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3408"/>
            <a:ext cx="3107745" cy="427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школа\Директор\scan\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317">
            <a:off x="6127463" y="2995798"/>
            <a:ext cx="2269594" cy="312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школа\Директор\scan\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00" y="603395"/>
            <a:ext cx="2819872" cy="38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d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495">
            <a:off x="1040782" y="974098"/>
            <a:ext cx="2973959" cy="375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nd\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0326"/>
            <a:ext cx="3096344" cy="414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nd\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1" y="512713"/>
            <a:ext cx="2899017" cy="420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nd\4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66" y="512713"/>
            <a:ext cx="2458320" cy="339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nd\5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373">
            <a:off x="3731573" y="2471890"/>
            <a:ext cx="4477821" cy="36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школа\Директор\nd\2014-12-04 13\3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"/>
          <a:stretch/>
        </p:blipFill>
        <p:spPr bwMode="auto">
          <a:xfrm>
            <a:off x="683568" y="463720"/>
            <a:ext cx="2524602" cy="361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школа\Директор\nd\2014-12-04 13\9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/>
          <a:stretch/>
        </p:blipFill>
        <p:spPr bwMode="auto">
          <a:xfrm>
            <a:off x="3325811" y="1268760"/>
            <a:ext cx="2664296" cy="369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школа\Директор\nd\2014-12-04 13\5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53622"/>
            <a:ext cx="2448271" cy="336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школа\Директор\nd\2014-12-04 13\10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5" b="4191"/>
          <a:stretch/>
        </p:blipFill>
        <p:spPr bwMode="auto">
          <a:xfrm>
            <a:off x="4314552" y="496130"/>
            <a:ext cx="2581152" cy="36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школа\Директор\nd\2014-12-04 13\4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2854" r="4596"/>
          <a:stretch/>
        </p:blipFill>
        <p:spPr bwMode="auto">
          <a:xfrm>
            <a:off x="6012160" y="2612247"/>
            <a:ext cx="2525486" cy="370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школа\Директор\nd\2014-12-04 13\2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1465" r="3657" b="1546"/>
          <a:stretch/>
        </p:blipFill>
        <p:spPr bwMode="auto">
          <a:xfrm>
            <a:off x="741381" y="554507"/>
            <a:ext cx="2459919" cy="365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школа\Директор\nd\2014-12-04 13\1 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4755" r="5669" b="3981"/>
          <a:stretch/>
        </p:blipFill>
        <p:spPr bwMode="auto">
          <a:xfrm>
            <a:off x="2699793" y="2580746"/>
            <a:ext cx="2520280" cy="369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66307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Проблема:</a:t>
            </a:r>
          </a:p>
          <a:p>
            <a:r>
              <a:rPr lang="uk-UA" sz="2400" dirty="0" smtClean="0"/>
              <a:t>Формування позитивної мотивації до навчання під час вивчення хімії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89225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Мета</a:t>
            </a:r>
            <a:r>
              <a:rPr lang="uk-UA" sz="2400" dirty="0" smtClean="0"/>
              <a:t>:</a:t>
            </a:r>
          </a:p>
          <a:p>
            <a:r>
              <a:rPr lang="uk-UA" sz="2400" dirty="0"/>
              <a:t>Р</a:t>
            </a:r>
            <a:r>
              <a:rPr lang="uk-UA" sz="2400" dirty="0" smtClean="0"/>
              <a:t>озкрити значення мотивації навчальної діяльності учнів в умовах особистісно-орієнтованого навчання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0272" y="3284984"/>
            <a:ext cx="7536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Завдання</a:t>
            </a:r>
            <a:r>
              <a:rPr lang="uk-UA" sz="2400" dirty="0" smtClean="0"/>
              <a:t>:</a:t>
            </a:r>
            <a:endParaRPr lang="uk-UA" sz="2400" dirty="0"/>
          </a:p>
          <a:p>
            <a:r>
              <a:rPr lang="uk-UA" sz="2400" dirty="0"/>
              <a:t>Аналіз діяльності вчителя та учнів в процесі використання форм і методів навчання, які здатні зацікавити учнів, стимулювати та активізувати процес </a:t>
            </a:r>
            <a:r>
              <a:rPr lang="uk-UA" sz="2400" dirty="0" smtClean="0"/>
              <a:t>пізнання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743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70080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Дякую</a:t>
            </a:r>
          </a:p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 за увагу!</a:t>
            </a:r>
            <a:endParaRPr lang="uk-UA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8991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Процес навчання є особливим видом діяльності і має такі складові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4617746"/>
              </p:ext>
            </p:extLst>
          </p:nvPr>
        </p:nvGraphicFramePr>
        <p:xfrm>
          <a:off x="1524000" y="1397000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2924944"/>
            <a:ext cx="1800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Процес навчання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78839945"/>
              </p:ext>
            </p:extLst>
          </p:nvPr>
        </p:nvGraphicFramePr>
        <p:xfrm>
          <a:off x="899592" y="877361"/>
          <a:ext cx="7776864" cy="458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9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306561"/>
              </p:ext>
            </p:extLst>
          </p:nvPr>
        </p:nvGraphicFramePr>
        <p:xfrm>
          <a:off x="1259632" y="692696"/>
          <a:ext cx="691276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4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7304653"/>
              </p:ext>
            </p:extLst>
          </p:nvPr>
        </p:nvGraphicFramePr>
        <p:xfrm>
          <a:off x="2267744" y="783591"/>
          <a:ext cx="597666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 rot="16200000">
            <a:off x="-738931" y="2574055"/>
            <a:ext cx="4267200" cy="915121"/>
            <a:chOff x="304800" y="6459"/>
            <a:chExt cx="4267200" cy="91512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4800" y="6459"/>
              <a:ext cx="4267200" cy="915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uk-UA" sz="2800" b="1" dirty="0" smtClean="0">
                  <a:solidFill>
                    <a:srgbClr val="002060"/>
                  </a:solidFill>
                </a:rPr>
                <a:t>Внутрішня мотивація навчання </a:t>
              </a:r>
              <a:endParaRPr lang="uk-UA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792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1952" y="1052736"/>
            <a:ext cx="77687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b="1" dirty="0" smtClean="0"/>
              <a:t>Тема. </a:t>
            </a:r>
            <a:r>
              <a:rPr lang="uk-UA" sz="1400" dirty="0"/>
              <a:t>Поширення солей у природі та їх практичне значення .</a:t>
            </a:r>
          </a:p>
          <a:p>
            <a:pPr algn="just"/>
            <a:r>
              <a:rPr lang="uk-UA" sz="1400" b="1" dirty="0" smtClean="0"/>
              <a:t>Мета: </a:t>
            </a:r>
            <a:r>
              <a:rPr lang="uk-UA" sz="1400" dirty="0"/>
              <a:t>закріпити знання учнів про </a:t>
            </a:r>
            <a:r>
              <a:rPr lang="uk-UA" sz="1400" dirty="0" smtClean="0"/>
              <a:t>склад, назви, </a:t>
            </a:r>
            <a:r>
              <a:rPr lang="uk-UA" sz="1400" dirty="0"/>
              <a:t>фізичні та хімічні властивості </a:t>
            </a:r>
            <a:r>
              <a:rPr lang="uk-UA" sz="1400" dirty="0" smtClean="0"/>
              <a:t>солей, </a:t>
            </a:r>
            <a:r>
              <a:rPr lang="uk-UA" sz="1400" dirty="0"/>
              <a:t>типи хімічних </a:t>
            </a:r>
            <a:r>
              <a:rPr lang="uk-UA" sz="1400" dirty="0" smtClean="0"/>
              <a:t>реакцій, </a:t>
            </a:r>
            <a:r>
              <a:rPr lang="uk-UA" sz="1400" dirty="0"/>
              <a:t>характерні для </a:t>
            </a:r>
            <a:r>
              <a:rPr lang="uk-UA" sz="1400" dirty="0" smtClean="0"/>
              <a:t>солей; </a:t>
            </a:r>
            <a:r>
              <a:rPr lang="uk-UA" sz="1400" dirty="0"/>
              <a:t>розглянути поширення солей у </a:t>
            </a:r>
            <a:r>
              <a:rPr lang="uk-UA" sz="1400" dirty="0" smtClean="0"/>
              <a:t>природі, </a:t>
            </a:r>
            <a:r>
              <a:rPr lang="uk-UA" sz="1400" dirty="0"/>
              <a:t>їх практичне значення та </a:t>
            </a:r>
            <a:r>
              <a:rPr lang="uk-UA" sz="1400" dirty="0" smtClean="0"/>
              <a:t>застосування, зокрема, </a:t>
            </a:r>
            <a:r>
              <a:rPr lang="uk-UA" sz="1400" dirty="0"/>
              <a:t>як фармацевтичні </a:t>
            </a:r>
            <a:r>
              <a:rPr lang="uk-UA" sz="1400" dirty="0" smtClean="0"/>
              <a:t>засоби, </a:t>
            </a:r>
            <a:r>
              <a:rPr lang="uk-UA" sz="1400" dirty="0"/>
              <a:t>розвивати </a:t>
            </a:r>
            <a:r>
              <a:rPr lang="uk-UA" sz="1400" dirty="0" smtClean="0"/>
              <a:t>спостережливість, допитливість, </a:t>
            </a:r>
            <a:r>
              <a:rPr lang="uk-UA" sz="1400" dirty="0"/>
              <a:t>логічне </a:t>
            </a:r>
            <a:r>
              <a:rPr lang="uk-UA" sz="1400" dirty="0" smtClean="0"/>
              <a:t>мислення, </a:t>
            </a:r>
            <a:r>
              <a:rPr lang="uk-UA" sz="1400" dirty="0"/>
              <a:t>удосконалювати хімічну мову. </a:t>
            </a:r>
          </a:p>
          <a:p>
            <a:pPr algn="just"/>
            <a:r>
              <a:rPr lang="uk-UA" sz="1400" b="1" dirty="0"/>
              <a:t>Тип </a:t>
            </a:r>
            <a:r>
              <a:rPr lang="uk-UA" sz="1400" b="1" dirty="0" smtClean="0"/>
              <a:t>уроку: </a:t>
            </a:r>
            <a:r>
              <a:rPr lang="uk-UA" sz="1400" dirty="0"/>
              <a:t>урок – </a:t>
            </a:r>
            <a:r>
              <a:rPr lang="uk-UA" sz="1400" dirty="0" smtClean="0"/>
              <a:t>дослідження.</a:t>
            </a:r>
            <a:endParaRPr lang="uk-UA" sz="1400" dirty="0"/>
          </a:p>
          <a:p>
            <a:pPr algn="just"/>
            <a:r>
              <a:rPr lang="uk-UA" sz="1400" b="1" dirty="0" smtClean="0"/>
              <a:t>Метод: </a:t>
            </a:r>
            <a:r>
              <a:rPr lang="uk-UA" sz="1400" dirty="0"/>
              <a:t>бесіда з використанням лабораторного експерименту.</a:t>
            </a:r>
          </a:p>
          <a:p>
            <a:pPr algn="just"/>
            <a:r>
              <a:rPr lang="uk-UA" sz="1400" b="1" dirty="0" smtClean="0"/>
              <a:t>Обладнання: </a:t>
            </a:r>
            <a:r>
              <a:rPr lang="uk-UA" sz="1400" b="1" dirty="0"/>
              <a:t>- </a:t>
            </a:r>
            <a:r>
              <a:rPr lang="uk-UA" sz="1400" dirty="0"/>
              <a:t>таблиці «Класи неорганічних сполук», </a:t>
            </a:r>
            <a:r>
              <a:rPr lang="uk-UA" sz="1400" dirty="0" err="1"/>
              <a:t>хлоридна</a:t>
            </a:r>
            <a:r>
              <a:rPr lang="uk-UA" sz="1400" dirty="0"/>
              <a:t> кислота ( </a:t>
            </a:r>
            <a:r>
              <a:rPr lang="uk-UA" sz="1400" dirty="0" err="1"/>
              <a:t>HCl</a:t>
            </a:r>
            <a:r>
              <a:rPr lang="uk-UA" sz="1400" dirty="0" smtClean="0"/>
              <a:t>), </a:t>
            </a:r>
            <a:r>
              <a:rPr lang="uk-UA" sz="1400" dirty="0"/>
              <a:t>сульфатна кислота ( H</a:t>
            </a:r>
            <a:r>
              <a:rPr lang="uk-UA" sz="1400" baseline="-25000" dirty="0"/>
              <a:t>2</a:t>
            </a:r>
            <a:r>
              <a:rPr lang="uk-UA" sz="1400" dirty="0"/>
              <a:t>SO</a:t>
            </a:r>
            <a:r>
              <a:rPr lang="uk-UA" sz="1400" baseline="-25000" dirty="0"/>
              <a:t>4</a:t>
            </a:r>
            <a:r>
              <a:rPr lang="uk-UA" sz="1400" dirty="0"/>
              <a:t> </a:t>
            </a:r>
            <a:r>
              <a:rPr lang="uk-UA" sz="1400" dirty="0" smtClean="0"/>
              <a:t>), </a:t>
            </a:r>
            <a:r>
              <a:rPr lang="uk-UA" sz="1400" dirty="0"/>
              <a:t>барій хлорид ( </a:t>
            </a:r>
            <a:r>
              <a:rPr lang="uk-UA" sz="1400" dirty="0" smtClean="0"/>
              <a:t>BaCl</a:t>
            </a:r>
            <a:r>
              <a:rPr lang="uk-UA" sz="1400" baseline="-25000" dirty="0" smtClean="0"/>
              <a:t>2</a:t>
            </a:r>
            <a:r>
              <a:rPr lang="uk-UA" sz="1400" dirty="0" smtClean="0"/>
              <a:t>), </a:t>
            </a:r>
            <a:r>
              <a:rPr lang="uk-UA" sz="1400" dirty="0" err="1"/>
              <a:t>аргентум</a:t>
            </a:r>
            <a:r>
              <a:rPr lang="uk-UA" sz="1400" dirty="0"/>
              <a:t> </a:t>
            </a:r>
            <a:r>
              <a:rPr lang="uk-UA" sz="1400" dirty="0" smtClean="0"/>
              <a:t>нітрат </a:t>
            </a:r>
            <a:r>
              <a:rPr lang="uk-UA" sz="1400" dirty="0"/>
              <a:t>( AgNO</a:t>
            </a:r>
            <a:r>
              <a:rPr lang="uk-UA" sz="1400" baseline="-25000" dirty="0"/>
              <a:t>3</a:t>
            </a:r>
            <a:r>
              <a:rPr lang="uk-UA" sz="1400" dirty="0"/>
              <a:t> </a:t>
            </a:r>
            <a:r>
              <a:rPr lang="uk-UA" sz="1400" dirty="0" smtClean="0"/>
              <a:t>), </a:t>
            </a:r>
            <a:r>
              <a:rPr lang="en-US" sz="1400" dirty="0" err="1" smtClean="0"/>
              <a:t>фенолфталеїн</a:t>
            </a:r>
            <a:r>
              <a:rPr lang="en-US" sz="1400" dirty="0" smtClean="0"/>
              <a:t>; </a:t>
            </a:r>
            <a:r>
              <a:rPr lang="uk-UA" sz="1400" dirty="0" smtClean="0"/>
              <a:t>лікарські засоби: </a:t>
            </a:r>
            <a:r>
              <a:rPr lang="uk-UA" sz="1400" dirty="0"/>
              <a:t>борна </a:t>
            </a:r>
            <a:r>
              <a:rPr lang="uk-UA" sz="1400" dirty="0" smtClean="0"/>
              <a:t>кислота, </a:t>
            </a:r>
            <a:r>
              <a:rPr lang="uk-UA" sz="1400" dirty="0"/>
              <a:t>кальцій </a:t>
            </a:r>
            <a:r>
              <a:rPr lang="uk-UA" sz="1400" dirty="0" smtClean="0"/>
              <a:t>хлористий, </a:t>
            </a:r>
            <a:r>
              <a:rPr lang="uk-UA" sz="1400" dirty="0"/>
              <a:t>натрій </a:t>
            </a:r>
            <a:r>
              <a:rPr lang="uk-UA" sz="1400" dirty="0" smtClean="0"/>
              <a:t>хлористий, </a:t>
            </a:r>
            <a:r>
              <a:rPr lang="uk-UA" sz="1400" dirty="0"/>
              <a:t>магній </a:t>
            </a:r>
            <a:r>
              <a:rPr lang="uk-UA" sz="1400" dirty="0" smtClean="0"/>
              <a:t>сульфат, </a:t>
            </a:r>
            <a:r>
              <a:rPr lang="uk-UA" sz="1400" dirty="0"/>
              <a:t>нашатирний спирт, </a:t>
            </a:r>
            <a:r>
              <a:rPr lang="uk-UA" sz="1400" dirty="0" err="1"/>
              <a:t>питтєва</a:t>
            </a:r>
            <a:r>
              <a:rPr lang="uk-UA" sz="1400" dirty="0"/>
              <a:t> сода, спиртовий розчин </a:t>
            </a:r>
            <a:r>
              <a:rPr lang="uk-UA" sz="1400" dirty="0" smtClean="0"/>
              <a:t>йоду, </a:t>
            </a:r>
            <a:r>
              <a:rPr lang="uk-UA" sz="1400" dirty="0"/>
              <a:t>«</a:t>
            </a:r>
            <a:r>
              <a:rPr lang="uk-UA" sz="1400" dirty="0" err="1"/>
              <a:t>Ено</a:t>
            </a:r>
            <a:r>
              <a:rPr lang="uk-UA" sz="1400" dirty="0" smtClean="0"/>
              <a:t>», </a:t>
            </a:r>
            <a:r>
              <a:rPr lang="uk-UA" sz="1400" dirty="0"/>
              <a:t>«</a:t>
            </a:r>
            <a:r>
              <a:rPr lang="uk-UA" sz="1400" dirty="0" err="1"/>
              <a:t>Алмагель</a:t>
            </a:r>
            <a:r>
              <a:rPr lang="uk-UA" sz="1400" dirty="0" smtClean="0"/>
              <a:t>»; штативи </a:t>
            </a:r>
            <a:r>
              <a:rPr lang="uk-UA" sz="1400" dirty="0"/>
              <a:t>з </a:t>
            </a:r>
            <a:r>
              <a:rPr lang="uk-UA" sz="1400" dirty="0" smtClean="0"/>
              <a:t>пробірками; проектор, екран, </a:t>
            </a:r>
            <a:r>
              <a:rPr lang="uk-UA" sz="1400" dirty="0"/>
              <a:t>ноутбук.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1952" y="12771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4404" y="400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Урок – дослідження</a:t>
            </a:r>
          </a:p>
          <a:p>
            <a:pPr algn="ctr"/>
            <a:r>
              <a:rPr lang="uk-UA" b="1" dirty="0">
                <a:solidFill>
                  <a:srgbClr val="002060"/>
                </a:solidFill>
              </a:rPr>
              <a:t>(лікарські засоби)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952" y="3861048"/>
            <a:ext cx="776876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b="1" dirty="0"/>
              <a:t>ІІІ. Мотивація навчальної діяльності </a:t>
            </a:r>
            <a:endParaRPr lang="uk-UA" sz="1400" dirty="0"/>
          </a:p>
          <a:p>
            <a:pPr algn="just"/>
            <a:r>
              <a:rPr lang="uk-UA" sz="1400" dirty="0"/>
              <a:t>      Солі дуже поширені в природі. Вони входять до складу живих організмів, мінералів, гірських порід, води прісної та морської. </a:t>
            </a:r>
          </a:p>
          <a:p>
            <a:pPr algn="just"/>
            <a:r>
              <a:rPr lang="uk-UA" sz="1400" dirty="0"/>
              <a:t>( Слайд №2</a:t>
            </a:r>
            <a:r>
              <a:rPr lang="uk-UA" sz="1400" i="1" dirty="0"/>
              <a:t>. Поширення солей у </a:t>
            </a:r>
            <a:r>
              <a:rPr lang="uk-UA" sz="1400" i="1" dirty="0" smtClean="0"/>
              <a:t>природі</a:t>
            </a:r>
            <a:r>
              <a:rPr lang="uk-UA" sz="1400" dirty="0" smtClean="0"/>
              <a:t>) </a:t>
            </a:r>
            <a:endParaRPr lang="uk-UA" sz="1400" dirty="0"/>
          </a:p>
          <a:p>
            <a:pPr algn="just"/>
            <a:r>
              <a:rPr lang="uk-UA" sz="1400" dirty="0"/>
              <a:t>            Солі використовують як лікарські засоби. Сьогодні ми ознайомились із деякими солями – ліками, їхнім складом, властивостями, застосуванням, впливом на організм людини. </a:t>
            </a:r>
          </a:p>
        </p:txBody>
      </p:sp>
    </p:spTree>
    <p:extLst>
      <p:ext uri="{BB962C8B-B14F-4D97-AF65-F5344CB8AC3E}">
        <p14:creationId xmlns:p14="http://schemas.microsoft.com/office/powerpoint/2010/main" val="23474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G:\для роботи\урок фото\09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r="-776" b="538"/>
          <a:stretch/>
        </p:blipFill>
        <p:spPr bwMode="auto">
          <a:xfrm>
            <a:off x="827584" y="476672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для роботи\урок фото\09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1" b="12751"/>
          <a:stretch/>
        </p:blipFill>
        <p:spPr bwMode="auto">
          <a:xfrm>
            <a:off x="5416809" y="548680"/>
            <a:ext cx="2971615" cy="224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G:\для роботи\урок фото\0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1" b="22904"/>
          <a:stretch/>
        </p:blipFill>
        <p:spPr bwMode="auto">
          <a:xfrm>
            <a:off x="5004048" y="3573016"/>
            <a:ext cx="319054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для роботи\урок фото\07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/>
          <a:stretch/>
        </p:blipFill>
        <p:spPr bwMode="auto">
          <a:xfrm>
            <a:off x="1403648" y="3361020"/>
            <a:ext cx="2202180" cy="258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для роботи\урок фото\09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8026" r="5759"/>
          <a:stretch/>
        </p:blipFill>
        <p:spPr bwMode="auto">
          <a:xfrm>
            <a:off x="3334271" y="1916832"/>
            <a:ext cx="261245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02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1699</Words>
  <Application>Microsoft Office PowerPoint</Application>
  <PresentationFormat>Экран 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93</cp:revision>
  <dcterms:created xsi:type="dcterms:W3CDTF">2013-08-20T23:50:31Z</dcterms:created>
  <dcterms:modified xsi:type="dcterms:W3CDTF">2015-03-11T09:05:58Z</dcterms:modified>
</cp:coreProperties>
</file>