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9" r:id="rId4"/>
    <p:sldMasterId id="2147483701" r:id="rId5"/>
    <p:sldMasterId id="2147483715" r:id="rId6"/>
    <p:sldMasterId id="2147483727" r:id="rId7"/>
    <p:sldMasterId id="2147483740" r:id="rId8"/>
    <p:sldMasterId id="2147483753" r:id="rId9"/>
  </p:sldMasterIdLst>
  <p:notesMasterIdLst>
    <p:notesMasterId r:id="rId95"/>
  </p:notesMasterIdLst>
  <p:sldIdLst>
    <p:sldId id="257" r:id="rId10"/>
    <p:sldId id="279" r:id="rId11"/>
    <p:sldId id="280" r:id="rId12"/>
    <p:sldId id="261" r:id="rId13"/>
    <p:sldId id="258" r:id="rId14"/>
    <p:sldId id="262" r:id="rId15"/>
    <p:sldId id="281" r:id="rId16"/>
    <p:sldId id="264" r:id="rId17"/>
    <p:sldId id="263" r:id="rId18"/>
    <p:sldId id="347" r:id="rId19"/>
    <p:sldId id="266" r:id="rId20"/>
    <p:sldId id="282"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83" r:id="rId34"/>
    <p:sldId id="284" r:id="rId35"/>
    <p:sldId id="285" r:id="rId36"/>
    <p:sldId id="286" r:id="rId37"/>
    <p:sldId id="287" r:id="rId38"/>
    <p:sldId id="288" r:id="rId39"/>
    <p:sldId id="341"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2" r:id="rId62"/>
    <p:sldId id="311" r:id="rId63"/>
    <p:sldId id="313" r:id="rId64"/>
    <p:sldId id="337" r:id="rId65"/>
    <p:sldId id="338" r:id="rId66"/>
    <p:sldId id="339" r:id="rId67"/>
    <p:sldId id="314" r:id="rId68"/>
    <p:sldId id="342" r:id="rId69"/>
    <p:sldId id="344" r:id="rId70"/>
    <p:sldId id="340"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34" r:id="rId86"/>
    <p:sldId id="333" r:id="rId87"/>
    <p:sldId id="332" r:id="rId88"/>
    <p:sldId id="329" r:id="rId89"/>
    <p:sldId id="335" r:id="rId90"/>
    <p:sldId id="336" r:id="rId91"/>
    <p:sldId id="345" r:id="rId92"/>
    <p:sldId id="330" r:id="rId93"/>
    <p:sldId id="331" r:id="rId9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4660"/>
  </p:normalViewPr>
  <p:slideViewPr>
    <p:cSldViewPr>
      <p:cViewPr>
        <p:scale>
          <a:sx n="90" d="100"/>
          <a:sy n="90" d="100"/>
        </p:scale>
        <p:origin x="-606" y="-3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BB7C88-F169-4528-85BE-320803AC20A1}" type="datetimeFigureOut">
              <a:rPr lang="ru-RU" smtClean="0"/>
              <a:t>23.02.2015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35D852-9130-4A65-8E9C-CF7A6F34D338}" type="slidenum">
              <a:rPr lang="ru-RU" smtClean="0"/>
              <a:t>‹#›</a:t>
            </a:fld>
            <a:endParaRPr lang="ru-RU"/>
          </a:p>
        </p:txBody>
      </p:sp>
    </p:spTree>
    <p:extLst>
      <p:ext uri="{BB962C8B-B14F-4D97-AF65-F5344CB8AC3E}">
        <p14:creationId xmlns:p14="http://schemas.microsoft.com/office/powerpoint/2010/main" val="3784925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F3706-738D-43D7-8D78-631A6378FB0B}" type="slidenum">
              <a:rPr lang="ru-RU" smtClean="0"/>
              <a:t>1</a:t>
            </a:fld>
            <a:endParaRPr lang="ru-RU"/>
          </a:p>
        </p:txBody>
      </p:sp>
    </p:spTree>
    <p:extLst>
      <p:ext uri="{BB962C8B-B14F-4D97-AF65-F5344CB8AC3E}">
        <p14:creationId xmlns:p14="http://schemas.microsoft.com/office/powerpoint/2010/main" val="365906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
        <p:nvSpPr>
          <p:cNvPr id="563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0E73EDA3-A56C-49E7-9B52-B7F7A9A7F347}" type="slidenum">
              <a:rPr lang="ru-RU">
                <a:solidFill>
                  <a:prstClr val="black"/>
                </a:solidFill>
              </a:rPr>
              <a:pPr eaLnBrk="1" hangingPunct="1"/>
              <a:t>32</a:t>
            </a:fld>
            <a:endParaRPr lang="ru-R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858804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071381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393902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869565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21445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15272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15931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3800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28583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5"/>
          <p:cNvSpPr>
            <a:spLocks noGrp="1" noChangeArrowheads="1"/>
          </p:cNvSpPr>
          <p:nvPr>
            <p:ph type="dt" sz="half" idx="10"/>
          </p:nvPr>
        </p:nvSpPr>
        <p:spPr/>
        <p:txBody>
          <a:bodyPr/>
          <a:lstStyle>
            <a:lvl1pPr>
              <a:defRPr/>
            </a:lvl1pPr>
          </a:lstStyle>
          <a:p>
            <a:pPr>
              <a:defRPr/>
            </a:pPr>
            <a:endParaRPr lang="ru-RU"/>
          </a:p>
        </p:txBody>
      </p:sp>
      <p:sp>
        <p:nvSpPr>
          <p:cNvPr id="4" name="Rectangle 6"/>
          <p:cNvSpPr>
            <a:spLocks noGrp="1" noChangeArrowheads="1"/>
          </p:cNvSpPr>
          <p:nvPr>
            <p:ph type="ftr" sz="quarter" idx="11"/>
          </p:nvPr>
        </p:nvSpPr>
        <p:spPr/>
        <p:txBody>
          <a:bodyPr/>
          <a:lstStyle>
            <a:lvl1pPr>
              <a:defRPr/>
            </a:lvl1pPr>
          </a:lstStyle>
          <a:p>
            <a:pPr>
              <a:defRPr/>
            </a:pPr>
            <a:endParaRPr lang="ru-RU"/>
          </a:p>
        </p:txBody>
      </p:sp>
      <p:sp>
        <p:nvSpPr>
          <p:cNvPr id="5" name="Rectangle 7"/>
          <p:cNvSpPr>
            <a:spLocks noGrp="1" noChangeArrowheads="1"/>
          </p:cNvSpPr>
          <p:nvPr>
            <p:ph type="sldNum" sz="quarter" idx="12"/>
          </p:nvPr>
        </p:nvSpPr>
        <p:spPr/>
        <p:txBody>
          <a:bodyPr/>
          <a:lstStyle>
            <a:lvl1pPr>
              <a:defRPr/>
            </a:lvl1pPr>
          </a:lstStyle>
          <a:p>
            <a:pPr>
              <a:defRPr/>
            </a:pPr>
            <a:fld id="{3A156808-E159-45CF-B38F-53C20192A700}" type="slidenum">
              <a:rPr lang="ru-RU"/>
              <a:pPr>
                <a:defRPr/>
              </a:pPr>
              <a:t>‹#›</a:t>
            </a:fld>
            <a:endParaRPr lang="ru-RU"/>
          </a:p>
        </p:txBody>
      </p:sp>
    </p:spTree>
    <p:extLst>
      <p:ext uri="{BB962C8B-B14F-4D97-AF65-F5344CB8AC3E}">
        <p14:creationId xmlns:p14="http://schemas.microsoft.com/office/powerpoint/2010/main" val="4069640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B36CA917-47A8-4730-8EC1-A4F179F1B1FB}"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ABBF4EF2-DA10-47F5-9744-DA94F748E017}"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326156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DCD52024-5DCF-409C-BB81-54F0E4F30B16}"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685C3EA1-C8F2-4A2F-B084-7F0A5739E819}"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368387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Slide Number Placeholder 5"/>
          <p:cNvSpPr>
            <a:spLocks noGrp="1"/>
          </p:cNvSpPr>
          <p:nvPr>
            <p:ph type="sldNum" sz="quarter" idx="10"/>
          </p:nvPr>
        </p:nvSpPr>
        <p:spPr>
          <a:ln/>
        </p:spPr>
        <p:txBody>
          <a:bodyPr/>
          <a:lstStyle>
            <a:lvl1pPr>
              <a:defRPr/>
            </a:lvl1pPr>
          </a:lstStyle>
          <a:p>
            <a:pPr>
              <a:defRPr/>
            </a:pPr>
            <a:fld id="{874AB393-F349-41F7-9AE1-1048ED47DF23}"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396849FF-C5F5-4036-A309-372FBDBC1EDC}"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2265808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65C31E50-2AF2-484A-BA0C-866821BE7DD7}" type="slidenum">
              <a:rPr lang="ru-RU"/>
              <a:pPr>
                <a:defRPr/>
              </a:pPr>
              <a:t>‹#›</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7" name="Date Placeholder 3"/>
          <p:cNvSpPr>
            <a:spLocks noGrp="1"/>
          </p:cNvSpPr>
          <p:nvPr>
            <p:ph type="dt" sz="half" idx="12"/>
          </p:nvPr>
        </p:nvSpPr>
        <p:spPr/>
        <p:txBody>
          <a:bodyPr/>
          <a:lstStyle>
            <a:lvl1pPr>
              <a:defRPr/>
            </a:lvl1pPr>
          </a:lstStyle>
          <a:p>
            <a:pPr>
              <a:defRPr/>
            </a:pPr>
            <a:fld id="{780DAB75-2A10-4A15-80C9-27ACB1087AD3}"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800892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36F37AB4-728A-4F09-B2A3-56359A8A6D09}" type="slidenum">
              <a:rPr lang="ru-RU"/>
              <a:pPr>
                <a:defRPr/>
              </a:pPr>
              <a:t>‹#›</a:t>
            </a:fld>
            <a:endParaRPr lang="ru-RU" dirty="0"/>
          </a:p>
        </p:txBody>
      </p:sp>
      <p:sp>
        <p:nvSpPr>
          <p:cNvPr id="8"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9" name="Date Placeholder 3"/>
          <p:cNvSpPr>
            <a:spLocks noGrp="1"/>
          </p:cNvSpPr>
          <p:nvPr>
            <p:ph type="dt" sz="half" idx="12"/>
          </p:nvPr>
        </p:nvSpPr>
        <p:spPr/>
        <p:txBody>
          <a:bodyPr/>
          <a:lstStyle>
            <a:lvl1pPr>
              <a:defRPr/>
            </a:lvl1pPr>
          </a:lstStyle>
          <a:p>
            <a:pPr>
              <a:defRPr/>
            </a:pPr>
            <a:fld id="{BD5A3D45-2145-48F8-BEA2-7830931C8DF5}"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2415611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007E9DC8-7DA8-4CE9-BE5B-105BE7E5FAB9}" type="slidenum">
              <a:rPr lang="ru-RU"/>
              <a:pPr>
                <a:defRPr/>
              </a:pPr>
              <a:t>‹#›</a:t>
            </a:fld>
            <a:endParaRPr lang="ru-RU" dirty="0"/>
          </a:p>
        </p:txBody>
      </p:sp>
      <p:sp>
        <p:nvSpPr>
          <p:cNvPr id="4"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5" name="Date Placeholder 3"/>
          <p:cNvSpPr>
            <a:spLocks noGrp="1"/>
          </p:cNvSpPr>
          <p:nvPr>
            <p:ph type="dt" sz="half" idx="12"/>
          </p:nvPr>
        </p:nvSpPr>
        <p:spPr/>
        <p:txBody>
          <a:bodyPr/>
          <a:lstStyle>
            <a:lvl1pPr>
              <a:defRPr/>
            </a:lvl1pPr>
          </a:lstStyle>
          <a:p>
            <a:pPr>
              <a:defRPr/>
            </a:pPr>
            <a:fld id="{E6C65720-C655-49A2-BF65-726A3DEDF933}"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946868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D15801E1-6A55-487C-B7C2-36AE29A02464}" type="slidenum">
              <a:rPr lang="ru-RU"/>
              <a:pPr>
                <a:defRPr/>
              </a:pPr>
              <a:t>‹#›</a:t>
            </a:fld>
            <a:endParaRPr lang="ru-RU" dirty="0"/>
          </a:p>
        </p:txBody>
      </p:sp>
      <p:sp>
        <p:nvSpPr>
          <p:cNvPr id="3"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4" name="Date Placeholder 3"/>
          <p:cNvSpPr>
            <a:spLocks noGrp="1"/>
          </p:cNvSpPr>
          <p:nvPr>
            <p:ph type="dt" sz="half" idx="12"/>
          </p:nvPr>
        </p:nvSpPr>
        <p:spPr/>
        <p:txBody>
          <a:bodyPr/>
          <a:lstStyle>
            <a:lvl1pPr>
              <a:defRPr/>
            </a:lvl1pPr>
          </a:lstStyle>
          <a:p>
            <a:pPr>
              <a:defRPr/>
            </a:pPr>
            <a:fld id="{F8EE6611-7C98-4ADE-9050-D20B9651220F}"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392635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23.02.2015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ru-RU" smtClean="0"/>
              <a:t>Образец заголовка</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Content Placeholder 8"/>
          <p:cNvSpPr>
            <a:spLocks noGrp="1"/>
          </p:cNvSpPr>
          <p:nvPr>
            <p:ph sz="quarter" idx="13"/>
          </p:nvPr>
        </p:nvSpPr>
        <p:spPr>
          <a:xfrm>
            <a:off x="304800" y="381000"/>
            <a:ext cx="7772400" cy="49428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39446D70-DA10-461E-9D6D-8BFD20270090}" type="slidenum">
              <a:rPr lang="ru-RU"/>
              <a:pPr>
                <a:defRPr/>
              </a:pPr>
              <a:t>‹#›</a:t>
            </a:fld>
            <a:endParaRPr lang="ru-RU" dirty="0"/>
          </a:p>
        </p:txBody>
      </p:sp>
      <p:sp>
        <p:nvSpPr>
          <p:cNvPr id="6" name="Footer Placeholder 4"/>
          <p:cNvSpPr>
            <a:spLocks noGrp="1"/>
          </p:cNvSpPr>
          <p:nvPr>
            <p:ph type="ftr" sz="quarter" idx="15"/>
          </p:nvPr>
        </p:nvSpPr>
        <p:spPr/>
        <p:txBody>
          <a:bodyPr/>
          <a:lstStyle>
            <a:lvl1pPr>
              <a:defRPr/>
            </a:lvl1pPr>
          </a:lstStyle>
          <a:p>
            <a:pPr>
              <a:defRPr/>
            </a:pPr>
            <a:endParaRPr lang="ru-RU">
              <a:solidFill>
                <a:srgbClr val="DFDCB7"/>
              </a:solidFill>
            </a:endParaRPr>
          </a:p>
        </p:txBody>
      </p:sp>
      <p:sp>
        <p:nvSpPr>
          <p:cNvPr id="7" name="Date Placeholder 3"/>
          <p:cNvSpPr>
            <a:spLocks noGrp="1"/>
          </p:cNvSpPr>
          <p:nvPr>
            <p:ph type="dt" sz="half" idx="16"/>
          </p:nvPr>
        </p:nvSpPr>
        <p:spPr/>
        <p:txBody>
          <a:bodyPr/>
          <a:lstStyle>
            <a:lvl1pPr>
              <a:defRPr/>
            </a:lvl1pPr>
          </a:lstStyle>
          <a:p>
            <a:pPr>
              <a:defRPr/>
            </a:pPr>
            <a:fld id="{8BC8794F-6E48-46DA-B172-38F20D6E6755}"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492881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Slide Number Placeholder 5"/>
          <p:cNvSpPr>
            <a:spLocks noGrp="1"/>
          </p:cNvSpPr>
          <p:nvPr>
            <p:ph type="sldNum" sz="quarter" idx="10"/>
          </p:nvPr>
        </p:nvSpPr>
        <p:spPr>
          <a:ln/>
        </p:spPr>
        <p:txBody>
          <a:bodyPr/>
          <a:lstStyle>
            <a:lvl1pPr>
              <a:defRPr/>
            </a:lvl1pPr>
          </a:lstStyle>
          <a:p>
            <a:pPr>
              <a:defRPr/>
            </a:pPr>
            <a:fld id="{53E260BD-F534-4F33-BE3F-808DE1C2B9F6}" type="slidenum">
              <a:rPr lang="ru-RU"/>
              <a:pPr>
                <a:defRPr/>
              </a:pPr>
              <a:t>‹#›</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7" name="Date Placeholder 3"/>
          <p:cNvSpPr>
            <a:spLocks noGrp="1"/>
          </p:cNvSpPr>
          <p:nvPr>
            <p:ph type="dt" sz="half" idx="12"/>
          </p:nvPr>
        </p:nvSpPr>
        <p:spPr/>
        <p:txBody>
          <a:bodyPr/>
          <a:lstStyle>
            <a:lvl1pPr>
              <a:defRPr/>
            </a:lvl1pPr>
          </a:lstStyle>
          <a:p>
            <a:pPr>
              <a:defRPr/>
            </a:pPr>
            <a:fld id="{1B2B975E-4902-4C03-BC9F-E95F138790FF}"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534558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28304E4F-CE98-4F3D-9B5B-B84B67DF1A14}"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9BD9C08C-FB4E-44F9-A597-CF811A6E5815}"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026634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FEB16E8B-BED5-4406-AED1-8E95987ADF75}"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9F7D266E-F173-48F4-9D7F-C3FC673EE05D}"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191892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25963"/>
          </a:xfrm>
        </p:spPr>
        <p:txBody>
          <a:bodyPr rtlCol="0">
            <a:normAutofit/>
          </a:bodyPr>
          <a:lstStyle/>
          <a:p>
            <a:pPr lvl="0"/>
            <a:endParaRPr lang="ru-RU" noProof="0" smtClean="0"/>
          </a:p>
        </p:txBody>
      </p:sp>
      <p:sp>
        <p:nvSpPr>
          <p:cNvPr id="4" name="Rectangle 69"/>
          <p:cNvSpPr>
            <a:spLocks noGrp="1" noChangeArrowheads="1"/>
          </p:cNvSpPr>
          <p:nvPr>
            <p:ph type="dt" sz="half" idx="10"/>
          </p:nvPr>
        </p:nvSpPr>
        <p:spPr/>
        <p:txBody>
          <a:bodyPr/>
          <a:lstStyle>
            <a:lvl1pPr>
              <a:defRPr/>
            </a:lvl1pPr>
          </a:lstStyle>
          <a:p>
            <a:pPr>
              <a:defRPr/>
            </a:pPr>
            <a:endParaRPr lang="ru-RU">
              <a:solidFill>
                <a:srgbClr val="DFDCB7"/>
              </a:solidFill>
            </a:endParaRPr>
          </a:p>
        </p:txBody>
      </p:sp>
      <p:sp>
        <p:nvSpPr>
          <p:cNvPr id="5" name="Rectangle 70"/>
          <p:cNvSpPr>
            <a:spLocks noGrp="1" noChangeArrowheads="1"/>
          </p:cNvSpPr>
          <p:nvPr>
            <p:ph type="ftr" sz="quarter" idx="11"/>
          </p:nvPr>
        </p:nvSpPr>
        <p:spPr/>
        <p:txBody>
          <a:bodyPr/>
          <a:lstStyle>
            <a:lvl1pPr>
              <a:defRPr/>
            </a:lvl1pPr>
          </a:lstStyle>
          <a:p>
            <a:pPr>
              <a:defRPr/>
            </a:pPr>
            <a:endParaRPr lang="ru-RU">
              <a:solidFill>
                <a:srgbClr val="DFDCB7"/>
              </a:solidFill>
            </a:endParaRPr>
          </a:p>
        </p:txBody>
      </p:sp>
      <p:sp>
        <p:nvSpPr>
          <p:cNvPr id="6" name="Rectangle 71"/>
          <p:cNvSpPr>
            <a:spLocks noGrp="1" noChangeArrowheads="1"/>
          </p:cNvSpPr>
          <p:nvPr>
            <p:ph type="sldNum" sz="quarter" idx="12"/>
          </p:nvPr>
        </p:nvSpPr>
        <p:spPr/>
        <p:txBody>
          <a:bodyPr/>
          <a:lstStyle>
            <a:lvl1pPr>
              <a:defRPr/>
            </a:lvl1pPr>
          </a:lstStyle>
          <a:p>
            <a:pPr>
              <a:defRPr/>
            </a:pPr>
            <a:fld id="{37F8020C-4288-4C9B-B1D8-13675A47F095}" type="slidenum">
              <a:rPr lang="ru-RU"/>
              <a:pPr>
                <a:defRPr/>
              </a:pPr>
              <a:t>‹#›</a:t>
            </a:fld>
            <a:endParaRPr lang="ru-RU"/>
          </a:p>
        </p:txBody>
      </p:sp>
    </p:spTree>
    <p:extLst>
      <p:ext uri="{BB962C8B-B14F-4D97-AF65-F5344CB8AC3E}">
        <p14:creationId xmlns:p14="http://schemas.microsoft.com/office/powerpoint/2010/main" val="2285498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5"/>
          <p:cNvSpPr>
            <a:spLocks noGrp="1" noChangeArrowheads="1"/>
          </p:cNvSpPr>
          <p:nvPr>
            <p:ph type="dt" sz="half" idx="10"/>
          </p:nvPr>
        </p:nvSpPr>
        <p:spPr/>
        <p:txBody>
          <a:bodyPr/>
          <a:lstStyle>
            <a:lvl1pPr>
              <a:defRPr/>
            </a:lvl1pPr>
          </a:lstStyle>
          <a:p>
            <a:pPr>
              <a:defRPr/>
            </a:pPr>
            <a:endParaRPr lang="ru-RU">
              <a:solidFill>
                <a:srgbClr val="DFDCB7"/>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ru-RU">
              <a:solidFill>
                <a:srgbClr val="DFDCB7"/>
              </a:solidFill>
            </a:endParaRPr>
          </a:p>
        </p:txBody>
      </p:sp>
      <p:sp>
        <p:nvSpPr>
          <p:cNvPr id="5" name="Rectangle 7"/>
          <p:cNvSpPr>
            <a:spLocks noGrp="1" noChangeArrowheads="1"/>
          </p:cNvSpPr>
          <p:nvPr>
            <p:ph type="sldNum" sz="quarter" idx="12"/>
          </p:nvPr>
        </p:nvSpPr>
        <p:spPr/>
        <p:txBody>
          <a:bodyPr/>
          <a:lstStyle>
            <a:lvl1pPr>
              <a:defRPr/>
            </a:lvl1pPr>
          </a:lstStyle>
          <a:p>
            <a:pPr>
              <a:defRPr/>
            </a:pPr>
            <a:fld id="{3A156808-E159-45CF-B38F-53C20192A700}" type="slidenum">
              <a:rPr lang="ru-RU"/>
              <a:pPr>
                <a:defRPr/>
              </a:pPr>
              <a:t>‹#›</a:t>
            </a:fld>
            <a:endParaRPr lang="ru-RU"/>
          </a:p>
        </p:txBody>
      </p:sp>
    </p:spTree>
    <p:extLst>
      <p:ext uri="{BB962C8B-B14F-4D97-AF65-F5344CB8AC3E}">
        <p14:creationId xmlns:p14="http://schemas.microsoft.com/office/powerpoint/2010/main" val="2011132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B36CA917-47A8-4730-8EC1-A4F179F1B1FB}"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ABBF4EF2-DA10-47F5-9744-DA94F748E017}"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800442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DCD52024-5DCF-409C-BB81-54F0E4F30B16}"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685C3EA1-C8F2-4A2F-B084-7F0A5739E819}"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3051718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Slide Number Placeholder 5"/>
          <p:cNvSpPr>
            <a:spLocks noGrp="1"/>
          </p:cNvSpPr>
          <p:nvPr>
            <p:ph type="sldNum" sz="quarter" idx="10"/>
          </p:nvPr>
        </p:nvSpPr>
        <p:spPr>
          <a:ln/>
        </p:spPr>
        <p:txBody>
          <a:bodyPr/>
          <a:lstStyle>
            <a:lvl1pPr>
              <a:defRPr/>
            </a:lvl1pPr>
          </a:lstStyle>
          <a:p>
            <a:pPr>
              <a:defRPr/>
            </a:pPr>
            <a:fld id="{874AB393-F349-41F7-9AE1-1048ED47DF23}"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396849FF-C5F5-4036-A309-372FBDBC1EDC}"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491585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65C31E50-2AF2-484A-BA0C-866821BE7DD7}" type="slidenum">
              <a:rPr lang="ru-RU"/>
              <a:pPr>
                <a:defRPr/>
              </a:pPr>
              <a:t>‹#›</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7" name="Date Placeholder 3"/>
          <p:cNvSpPr>
            <a:spLocks noGrp="1"/>
          </p:cNvSpPr>
          <p:nvPr>
            <p:ph type="dt" sz="half" idx="12"/>
          </p:nvPr>
        </p:nvSpPr>
        <p:spPr/>
        <p:txBody>
          <a:bodyPr/>
          <a:lstStyle>
            <a:lvl1pPr>
              <a:defRPr/>
            </a:lvl1pPr>
          </a:lstStyle>
          <a:p>
            <a:pPr>
              <a:defRPr/>
            </a:pPr>
            <a:fld id="{780DAB75-2A10-4A15-80C9-27ACB1087AD3}"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19393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23.02.2015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36F37AB4-728A-4F09-B2A3-56359A8A6D09}" type="slidenum">
              <a:rPr lang="ru-RU"/>
              <a:pPr>
                <a:defRPr/>
              </a:pPr>
              <a:t>‹#›</a:t>
            </a:fld>
            <a:endParaRPr lang="ru-RU" dirty="0"/>
          </a:p>
        </p:txBody>
      </p:sp>
      <p:sp>
        <p:nvSpPr>
          <p:cNvPr id="8"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9" name="Date Placeholder 3"/>
          <p:cNvSpPr>
            <a:spLocks noGrp="1"/>
          </p:cNvSpPr>
          <p:nvPr>
            <p:ph type="dt" sz="half" idx="12"/>
          </p:nvPr>
        </p:nvSpPr>
        <p:spPr/>
        <p:txBody>
          <a:bodyPr/>
          <a:lstStyle>
            <a:lvl1pPr>
              <a:defRPr/>
            </a:lvl1pPr>
          </a:lstStyle>
          <a:p>
            <a:pPr>
              <a:defRPr/>
            </a:pPr>
            <a:fld id="{BD5A3D45-2145-48F8-BEA2-7830931C8DF5}"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2852224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007E9DC8-7DA8-4CE9-BE5B-105BE7E5FAB9}" type="slidenum">
              <a:rPr lang="ru-RU"/>
              <a:pPr>
                <a:defRPr/>
              </a:pPr>
              <a:t>‹#›</a:t>
            </a:fld>
            <a:endParaRPr lang="ru-RU" dirty="0"/>
          </a:p>
        </p:txBody>
      </p:sp>
      <p:sp>
        <p:nvSpPr>
          <p:cNvPr id="4"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5" name="Date Placeholder 3"/>
          <p:cNvSpPr>
            <a:spLocks noGrp="1"/>
          </p:cNvSpPr>
          <p:nvPr>
            <p:ph type="dt" sz="half" idx="12"/>
          </p:nvPr>
        </p:nvSpPr>
        <p:spPr/>
        <p:txBody>
          <a:bodyPr/>
          <a:lstStyle>
            <a:lvl1pPr>
              <a:defRPr/>
            </a:lvl1pPr>
          </a:lstStyle>
          <a:p>
            <a:pPr>
              <a:defRPr/>
            </a:pPr>
            <a:fld id="{E6C65720-C655-49A2-BF65-726A3DEDF933}"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4157016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D15801E1-6A55-487C-B7C2-36AE29A02464}" type="slidenum">
              <a:rPr lang="ru-RU"/>
              <a:pPr>
                <a:defRPr/>
              </a:pPr>
              <a:t>‹#›</a:t>
            </a:fld>
            <a:endParaRPr lang="ru-RU" dirty="0"/>
          </a:p>
        </p:txBody>
      </p:sp>
      <p:sp>
        <p:nvSpPr>
          <p:cNvPr id="3"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4" name="Date Placeholder 3"/>
          <p:cNvSpPr>
            <a:spLocks noGrp="1"/>
          </p:cNvSpPr>
          <p:nvPr>
            <p:ph type="dt" sz="half" idx="12"/>
          </p:nvPr>
        </p:nvSpPr>
        <p:spPr/>
        <p:txBody>
          <a:bodyPr/>
          <a:lstStyle>
            <a:lvl1pPr>
              <a:defRPr/>
            </a:lvl1pPr>
          </a:lstStyle>
          <a:p>
            <a:pPr>
              <a:defRPr/>
            </a:pPr>
            <a:fld id="{F8EE6611-7C98-4ADE-9050-D20B9651220F}"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700429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ru-RU" smtClean="0"/>
              <a:t>Образец заголовка</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Content Placeholder 8"/>
          <p:cNvSpPr>
            <a:spLocks noGrp="1"/>
          </p:cNvSpPr>
          <p:nvPr>
            <p:ph sz="quarter" idx="13"/>
          </p:nvPr>
        </p:nvSpPr>
        <p:spPr>
          <a:xfrm>
            <a:off x="304800" y="381000"/>
            <a:ext cx="7772400" cy="49428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39446D70-DA10-461E-9D6D-8BFD20270090}" type="slidenum">
              <a:rPr lang="ru-RU"/>
              <a:pPr>
                <a:defRPr/>
              </a:pPr>
              <a:t>‹#›</a:t>
            </a:fld>
            <a:endParaRPr lang="ru-RU" dirty="0"/>
          </a:p>
        </p:txBody>
      </p:sp>
      <p:sp>
        <p:nvSpPr>
          <p:cNvPr id="6" name="Footer Placeholder 4"/>
          <p:cNvSpPr>
            <a:spLocks noGrp="1"/>
          </p:cNvSpPr>
          <p:nvPr>
            <p:ph type="ftr" sz="quarter" idx="15"/>
          </p:nvPr>
        </p:nvSpPr>
        <p:spPr/>
        <p:txBody>
          <a:bodyPr/>
          <a:lstStyle>
            <a:lvl1pPr>
              <a:defRPr/>
            </a:lvl1pPr>
          </a:lstStyle>
          <a:p>
            <a:pPr>
              <a:defRPr/>
            </a:pPr>
            <a:endParaRPr lang="ru-RU">
              <a:solidFill>
                <a:srgbClr val="DFDCB7"/>
              </a:solidFill>
            </a:endParaRPr>
          </a:p>
        </p:txBody>
      </p:sp>
      <p:sp>
        <p:nvSpPr>
          <p:cNvPr id="7" name="Date Placeholder 3"/>
          <p:cNvSpPr>
            <a:spLocks noGrp="1"/>
          </p:cNvSpPr>
          <p:nvPr>
            <p:ph type="dt" sz="half" idx="16"/>
          </p:nvPr>
        </p:nvSpPr>
        <p:spPr/>
        <p:txBody>
          <a:bodyPr/>
          <a:lstStyle>
            <a:lvl1pPr>
              <a:defRPr/>
            </a:lvl1pPr>
          </a:lstStyle>
          <a:p>
            <a:pPr>
              <a:defRPr/>
            </a:pPr>
            <a:fld id="{8BC8794F-6E48-46DA-B172-38F20D6E6755}"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2257313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Slide Number Placeholder 5"/>
          <p:cNvSpPr>
            <a:spLocks noGrp="1"/>
          </p:cNvSpPr>
          <p:nvPr>
            <p:ph type="sldNum" sz="quarter" idx="10"/>
          </p:nvPr>
        </p:nvSpPr>
        <p:spPr>
          <a:ln/>
        </p:spPr>
        <p:txBody>
          <a:bodyPr/>
          <a:lstStyle>
            <a:lvl1pPr>
              <a:defRPr/>
            </a:lvl1pPr>
          </a:lstStyle>
          <a:p>
            <a:pPr>
              <a:defRPr/>
            </a:pPr>
            <a:fld id="{53E260BD-F534-4F33-BE3F-808DE1C2B9F6}" type="slidenum">
              <a:rPr lang="ru-RU"/>
              <a:pPr>
                <a:defRPr/>
              </a:pPr>
              <a:t>‹#›</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7" name="Date Placeholder 3"/>
          <p:cNvSpPr>
            <a:spLocks noGrp="1"/>
          </p:cNvSpPr>
          <p:nvPr>
            <p:ph type="dt" sz="half" idx="12"/>
          </p:nvPr>
        </p:nvSpPr>
        <p:spPr/>
        <p:txBody>
          <a:bodyPr/>
          <a:lstStyle>
            <a:lvl1pPr>
              <a:defRPr/>
            </a:lvl1pPr>
          </a:lstStyle>
          <a:p>
            <a:pPr>
              <a:defRPr/>
            </a:pPr>
            <a:fld id="{1B2B975E-4902-4C03-BC9F-E95F138790FF}"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512134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28304E4F-CE98-4F3D-9B5B-B84B67DF1A14}"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9BD9C08C-FB4E-44F9-A597-CF811A6E5815}"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457361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FEB16E8B-BED5-4406-AED1-8E95987ADF75}"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9F7D266E-F173-48F4-9D7F-C3FC673EE05D}"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077443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25963"/>
          </a:xfrm>
        </p:spPr>
        <p:txBody>
          <a:bodyPr rtlCol="0">
            <a:normAutofit/>
          </a:bodyPr>
          <a:lstStyle/>
          <a:p>
            <a:pPr lvl="0"/>
            <a:endParaRPr lang="ru-RU" noProof="0" smtClean="0"/>
          </a:p>
        </p:txBody>
      </p:sp>
      <p:sp>
        <p:nvSpPr>
          <p:cNvPr id="4" name="Rectangle 69"/>
          <p:cNvSpPr>
            <a:spLocks noGrp="1" noChangeArrowheads="1"/>
          </p:cNvSpPr>
          <p:nvPr>
            <p:ph type="dt" sz="half" idx="10"/>
          </p:nvPr>
        </p:nvSpPr>
        <p:spPr/>
        <p:txBody>
          <a:bodyPr/>
          <a:lstStyle>
            <a:lvl1pPr>
              <a:defRPr/>
            </a:lvl1pPr>
          </a:lstStyle>
          <a:p>
            <a:pPr>
              <a:defRPr/>
            </a:pPr>
            <a:endParaRPr lang="ru-RU">
              <a:solidFill>
                <a:srgbClr val="DFDCB7"/>
              </a:solidFill>
            </a:endParaRPr>
          </a:p>
        </p:txBody>
      </p:sp>
      <p:sp>
        <p:nvSpPr>
          <p:cNvPr id="5" name="Rectangle 70"/>
          <p:cNvSpPr>
            <a:spLocks noGrp="1" noChangeArrowheads="1"/>
          </p:cNvSpPr>
          <p:nvPr>
            <p:ph type="ftr" sz="quarter" idx="11"/>
          </p:nvPr>
        </p:nvSpPr>
        <p:spPr/>
        <p:txBody>
          <a:bodyPr/>
          <a:lstStyle>
            <a:lvl1pPr>
              <a:defRPr/>
            </a:lvl1pPr>
          </a:lstStyle>
          <a:p>
            <a:pPr>
              <a:defRPr/>
            </a:pPr>
            <a:endParaRPr lang="ru-RU">
              <a:solidFill>
                <a:srgbClr val="DFDCB7"/>
              </a:solidFill>
            </a:endParaRPr>
          </a:p>
        </p:txBody>
      </p:sp>
      <p:sp>
        <p:nvSpPr>
          <p:cNvPr id="6" name="Rectangle 71"/>
          <p:cNvSpPr>
            <a:spLocks noGrp="1" noChangeArrowheads="1"/>
          </p:cNvSpPr>
          <p:nvPr>
            <p:ph type="sldNum" sz="quarter" idx="12"/>
          </p:nvPr>
        </p:nvSpPr>
        <p:spPr/>
        <p:txBody>
          <a:bodyPr/>
          <a:lstStyle>
            <a:lvl1pPr>
              <a:defRPr/>
            </a:lvl1pPr>
          </a:lstStyle>
          <a:p>
            <a:pPr>
              <a:defRPr/>
            </a:pPr>
            <a:fld id="{37F8020C-4288-4C9B-B1D8-13675A47F095}" type="slidenum">
              <a:rPr lang="ru-RU"/>
              <a:pPr>
                <a:defRPr/>
              </a:pPr>
              <a:t>‹#›</a:t>
            </a:fld>
            <a:endParaRPr lang="ru-RU"/>
          </a:p>
        </p:txBody>
      </p:sp>
    </p:spTree>
    <p:extLst>
      <p:ext uri="{BB962C8B-B14F-4D97-AF65-F5344CB8AC3E}">
        <p14:creationId xmlns:p14="http://schemas.microsoft.com/office/powerpoint/2010/main" val="1887431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5"/>
          <p:cNvSpPr>
            <a:spLocks noGrp="1" noChangeArrowheads="1"/>
          </p:cNvSpPr>
          <p:nvPr>
            <p:ph type="dt" sz="half" idx="10"/>
          </p:nvPr>
        </p:nvSpPr>
        <p:spPr/>
        <p:txBody>
          <a:bodyPr/>
          <a:lstStyle>
            <a:lvl1pPr>
              <a:defRPr/>
            </a:lvl1pPr>
          </a:lstStyle>
          <a:p>
            <a:pPr>
              <a:defRPr/>
            </a:pPr>
            <a:endParaRPr lang="ru-RU">
              <a:solidFill>
                <a:srgbClr val="DFDCB7"/>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ru-RU">
              <a:solidFill>
                <a:srgbClr val="DFDCB7"/>
              </a:solidFill>
            </a:endParaRPr>
          </a:p>
        </p:txBody>
      </p:sp>
      <p:sp>
        <p:nvSpPr>
          <p:cNvPr id="5" name="Rectangle 7"/>
          <p:cNvSpPr>
            <a:spLocks noGrp="1" noChangeArrowheads="1"/>
          </p:cNvSpPr>
          <p:nvPr>
            <p:ph type="sldNum" sz="quarter" idx="12"/>
          </p:nvPr>
        </p:nvSpPr>
        <p:spPr/>
        <p:txBody>
          <a:bodyPr/>
          <a:lstStyle>
            <a:lvl1pPr>
              <a:defRPr/>
            </a:lvl1pPr>
          </a:lstStyle>
          <a:p>
            <a:pPr>
              <a:defRPr/>
            </a:pPr>
            <a:fld id="{3A156808-E159-45CF-B38F-53C20192A700}" type="slidenum">
              <a:rPr lang="ru-RU"/>
              <a:pPr>
                <a:defRPr/>
              </a:pPr>
              <a:t>‹#›</a:t>
            </a:fld>
            <a:endParaRPr lang="ru-RU"/>
          </a:p>
        </p:txBody>
      </p:sp>
    </p:spTree>
    <p:extLst>
      <p:ext uri="{BB962C8B-B14F-4D97-AF65-F5344CB8AC3E}">
        <p14:creationId xmlns:p14="http://schemas.microsoft.com/office/powerpoint/2010/main" val="110766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oAutofit/>
          </a:bodyPr>
          <a:lstStyle>
            <a:lvl1pPr>
              <a:defRPr sz="6600"/>
            </a:lvl1pPr>
          </a:lstStyle>
          <a:p>
            <a:r>
              <a:rPr lang="ru-RU" smtClean="0"/>
              <a:t>Образец заголовка</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763C8F83-98BE-48EC-9A0B-A9153B1FAB23}" type="datetimeFigureOut">
              <a:rPr lang="uk-UA">
                <a:solidFill>
                  <a:srgbClr val="FFFFFF">
                    <a:tint val="75000"/>
                  </a:srgbClr>
                </a:solidFill>
              </a:rPr>
              <a:pPr>
                <a:defRPr/>
              </a:pPr>
              <a:t>23.02.2015</a:t>
            </a:fld>
            <a:endParaRPr lang="uk-UA">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uk-UA">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3A47C239-73F5-4005-95E0-633263C6BC8A}" type="slidenum">
              <a:rPr lang="uk-UA">
                <a:solidFill>
                  <a:srgbClr val="FFFFFF">
                    <a:tint val="75000"/>
                  </a:srgbClr>
                </a:solidFill>
              </a:rPr>
              <a:pPr>
                <a:defRPr/>
              </a:pPr>
              <a:t>‹#›</a:t>
            </a:fld>
            <a:endParaRPr lang="uk-UA">
              <a:solidFill>
                <a:srgbClr val="FFFFFF">
                  <a:tint val="75000"/>
                </a:srgbClr>
              </a:solidFill>
            </a:endParaRPr>
          </a:p>
        </p:txBody>
      </p:sp>
    </p:spTree>
    <p:extLst>
      <p:ext uri="{BB962C8B-B14F-4D97-AF65-F5344CB8AC3E}">
        <p14:creationId xmlns:p14="http://schemas.microsoft.com/office/powerpoint/2010/main" val="1085615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23.02.2015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4" name="Date Placeholder 3"/>
          <p:cNvSpPr>
            <a:spLocks noGrp="1"/>
          </p:cNvSpPr>
          <p:nvPr>
            <p:ph type="dt" sz="half" idx="14"/>
          </p:nvPr>
        </p:nvSpPr>
        <p:spPr/>
        <p:txBody>
          <a:bodyPr/>
          <a:lstStyle>
            <a:lvl1pPr>
              <a:defRPr/>
            </a:lvl1pPr>
          </a:lstStyle>
          <a:p>
            <a:pPr>
              <a:defRPr/>
            </a:pPr>
            <a:fld id="{6DBA9F80-D876-4586-B0F3-33DE497350A1}" type="datetimeFigureOut">
              <a:rPr lang="uk-UA">
                <a:solidFill>
                  <a:srgbClr val="FFFFFF">
                    <a:tint val="75000"/>
                  </a:srgbClr>
                </a:solidFill>
              </a:rPr>
              <a:pPr>
                <a:defRPr/>
              </a:pPr>
              <a:t>23.02.2015</a:t>
            </a:fld>
            <a:endParaRPr lang="uk-UA">
              <a:solidFill>
                <a:srgbClr val="FFFFFF">
                  <a:tint val="75000"/>
                </a:srgbClr>
              </a:solidFill>
            </a:endParaRPr>
          </a:p>
        </p:txBody>
      </p:sp>
      <p:sp>
        <p:nvSpPr>
          <p:cNvPr id="5" name="Footer Placeholder 4"/>
          <p:cNvSpPr>
            <a:spLocks noGrp="1"/>
          </p:cNvSpPr>
          <p:nvPr>
            <p:ph type="ftr" sz="quarter" idx="15"/>
          </p:nvPr>
        </p:nvSpPr>
        <p:spPr/>
        <p:txBody>
          <a:bodyPr/>
          <a:lstStyle>
            <a:lvl1pPr>
              <a:defRPr/>
            </a:lvl1pPr>
          </a:lstStyle>
          <a:p>
            <a:pPr>
              <a:defRPr/>
            </a:pPr>
            <a:endParaRPr lang="uk-UA">
              <a:solidFill>
                <a:srgbClr val="FFFFFF"/>
              </a:solidFill>
            </a:endParaRPr>
          </a:p>
        </p:txBody>
      </p:sp>
      <p:sp>
        <p:nvSpPr>
          <p:cNvPr id="6" name="Slide Number Placeholder 5"/>
          <p:cNvSpPr>
            <a:spLocks noGrp="1"/>
          </p:cNvSpPr>
          <p:nvPr>
            <p:ph type="sldNum" sz="quarter" idx="16"/>
          </p:nvPr>
        </p:nvSpPr>
        <p:spPr/>
        <p:txBody>
          <a:bodyPr/>
          <a:lstStyle>
            <a:lvl1pPr>
              <a:defRPr/>
            </a:lvl1pPr>
          </a:lstStyle>
          <a:p>
            <a:pPr>
              <a:defRPr/>
            </a:pPr>
            <a:fld id="{8D349ED2-7756-404C-94AF-4B75D3541D4E}" type="slidenum">
              <a:rPr lang="uk-UA">
                <a:solidFill>
                  <a:srgbClr val="FFFFFF">
                    <a:tint val="75000"/>
                  </a:srgbClr>
                </a:solidFill>
              </a:rPr>
              <a:pPr>
                <a:defRPr/>
              </a:pPr>
              <a:t>‹#›</a:t>
            </a:fld>
            <a:endParaRPr lang="uk-UA">
              <a:solidFill>
                <a:srgbClr val="FFFFFF">
                  <a:tint val="75000"/>
                </a:srgbClr>
              </a:solidFill>
            </a:endParaRPr>
          </a:p>
        </p:txBody>
      </p:sp>
    </p:spTree>
    <p:extLst>
      <p:ext uri="{BB962C8B-B14F-4D97-AF65-F5344CB8AC3E}">
        <p14:creationId xmlns:p14="http://schemas.microsoft.com/office/powerpoint/2010/main" val="4161007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oAutofit/>
          </a:bodyPr>
          <a:lstStyle>
            <a:lvl1pPr algn="l">
              <a:defRPr sz="4800" b="1" cap="all"/>
            </a:lvl1pPr>
          </a:lstStyle>
          <a:p>
            <a:r>
              <a:rPr lang="ru-RU" smtClean="0"/>
              <a:t>Образец заголовка</a:t>
            </a:r>
            <a:endParaRPr lang="en-US" dirty="0"/>
          </a:p>
        </p:txBody>
      </p:sp>
      <p:sp>
        <p:nvSpPr>
          <p:cNvPr id="3" name="Text Placeholder 2"/>
          <p:cNvSpPr>
            <a:spLocks noGrp="1"/>
          </p:cNvSpPr>
          <p:nvPr>
            <p:ph type="body" idx="1"/>
          </p:nvPr>
        </p:nvSpPr>
        <p:spPr>
          <a:xfrm>
            <a:off x="1069848" y="3886200"/>
            <a:ext cx="6172200" cy="914400"/>
          </a:xfrm>
        </p:spPr>
        <p:txBody>
          <a:bodyPr>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C850D5B1-32CF-49FC-82DB-26E740BD464F}" type="datetimeFigureOut">
              <a:rPr lang="uk-UA">
                <a:solidFill>
                  <a:srgbClr val="FFFFFF">
                    <a:tint val="75000"/>
                  </a:srgbClr>
                </a:solidFill>
              </a:rPr>
              <a:pPr>
                <a:defRPr/>
              </a:pPr>
              <a:t>23.02.2015</a:t>
            </a:fld>
            <a:endParaRPr lang="uk-UA">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uk-UA">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EFD7E920-8C60-4FEC-96DC-F14046733E1B}" type="slidenum">
              <a:rPr lang="uk-UA">
                <a:solidFill>
                  <a:srgbClr val="FFFFFF">
                    <a:tint val="75000"/>
                  </a:srgbClr>
                </a:solidFill>
              </a:rPr>
              <a:pPr>
                <a:defRPr/>
              </a:pPr>
              <a:t>‹#›</a:t>
            </a:fld>
            <a:endParaRPr lang="uk-UA">
              <a:solidFill>
                <a:srgbClr val="FFFFFF">
                  <a:tint val="75000"/>
                </a:srgbClr>
              </a:solidFill>
            </a:endParaRPr>
          </a:p>
        </p:txBody>
      </p:sp>
    </p:spTree>
    <p:extLst>
      <p:ext uri="{BB962C8B-B14F-4D97-AF65-F5344CB8AC3E}">
        <p14:creationId xmlns:p14="http://schemas.microsoft.com/office/powerpoint/2010/main" val="3074940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8"/>
          <p:cNvSpPr>
            <a:spLocks noGrp="1"/>
          </p:cNvSpPr>
          <p:nvPr>
            <p:ph type="dt" sz="half" idx="10"/>
          </p:nvPr>
        </p:nvSpPr>
        <p:spPr/>
        <p:txBody>
          <a:bodyPr/>
          <a:lstStyle>
            <a:lvl1pPr>
              <a:defRPr/>
            </a:lvl1pPr>
          </a:lstStyle>
          <a:p>
            <a:pPr>
              <a:defRPr/>
            </a:pPr>
            <a:fld id="{25E23FE2-F09E-486D-8337-C5751B41574B}" type="datetimeFigureOut">
              <a:rPr lang="uk-UA">
                <a:solidFill>
                  <a:srgbClr val="FFFFFF">
                    <a:tint val="75000"/>
                  </a:srgbClr>
                </a:solidFill>
              </a:rPr>
              <a:pPr>
                <a:defRPr/>
              </a:pPr>
              <a:t>23.02.2015</a:t>
            </a:fld>
            <a:endParaRPr lang="uk-UA">
              <a:solidFill>
                <a:srgbClr val="FFFFFF">
                  <a:tint val="75000"/>
                </a:srgbClr>
              </a:solidFill>
            </a:endParaRPr>
          </a:p>
        </p:txBody>
      </p:sp>
      <p:sp>
        <p:nvSpPr>
          <p:cNvPr id="6" name="Slide Number Placeholder 9"/>
          <p:cNvSpPr>
            <a:spLocks noGrp="1"/>
          </p:cNvSpPr>
          <p:nvPr>
            <p:ph type="sldNum" sz="quarter" idx="11"/>
          </p:nvPr>
        </p:nvSpPr>
        <p:spPr/>
        <p:txBody>
          <a:bodyPr/>
          <a:lstStyle>
            <a:lvl1pPr>
              <a:defRPr/>
            </a:lvl1pPr>
          </a:lstStyle>
          <a:p>
            <a:pPr>
              <a:defRPr/>
            </a:pPr>
            <a:fld id="{2D49D927-4C37-4CF5-AC74-227C48074C0A}" type="slidenum">
              <a:rPr lang="uk-UA">
                <a:solidFill>
                  <a:srgbClr val="FFFFFF">
                    <a:tint val="75000"/>
                  </a:srgbClr>
                </a:solidFill>
              </a:rPr>
              <a:pPr>
                <a:defRPr/>
              </a:pPr>
              <a:t>‹#›</a:t>
            </a:fld>
            <a:endParaRPr lang="uk-UA">
              <a:solidFill>
                <a:srgbClr val="FFFFFF">
                  <a:tint val="75000"/>
                </a:srgbClr>
              </a:solidFill>
            </a:endParaRPr>
          </a:p>
        </p:txBody>
      </p:sp>
      <p:sp>
        <p:nvSpPr>
          <p:cNvPr id="7" name="Footer Placeholder 10"/>
          <p:cNvSpPr>
            <a:spLocks noGrp="1"/>
          </p:cNvSpPr>
          <p:nvPr>
            <p:ph type="ftr" sz="quarter" idx="12"/>
          </p:nvPr>
        </p:nvSpPr>
        <p:spPr>
          <a:xfrm>
            <a:off x="493713" y="6356350"/>
            <a:ext cx="5102225" cy="365125"/>
          </a:xfrm>
        </p:spPr>
        <p:txBody>
          <a:bodyPr/>
          <a:lstStyle>
            <a:lvl1pPr>
              <a:defRPr/>
            </a:lvl1pPr>
          </a:lstStyle>
          <a:p>
            <a:pPr>
              <a:defRPr/>
            </a:pPr>
            <a:endParaRPr lang="uk-UA">
              <a:solidFill>
                <a:srgbClr val="FFFFFF"/>
              </a:solidFill>
            </a:endParaRPr>
          </a:p>
        </p:txBody>
      </p:sp>
    </p:spTree>
    <p:extLst>
      <p:ext uri="{BB962C8B-B14F-4D97-AF65-F5344CB8AC3E}">
        <p14:creationId xmlns:p14="http://schemas.microsoft.com/office/powerpoint/2010/main" val="5620684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495301" y="1916113"/>
            <a:ext cx="3638550" cy="646112"/>
          </a:xfrm>
        </p:spPr>
        <p:txBody>
          <a:bodyPr>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492625" y="1916113"/>
            <a:ext cx="3660775" cy="646112"/>
          </a:xfrm>
        </p:spPr>
        <p:txBody>
          <a:bodyPr>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9"/>
          <p:cNvSpPr>
            <a:spLocks noGrp="1"/>
          </p:cNvSpPr>
          <p:nvPr>
            <p:ph type="dt" sz="half" idx="10"/>
          </p:nvPr>
        </p:nvSpPr>
        <p:spPr/>
        <p:txBody>
          <a:bodyPr/>
          <a:lstStyle>
            <a:lvl1pPr>
              <a:defRPr/>
            </a:lvl1pPr>
          </a:lstStyle>
          <a:p>
            <a:pPr>
              <a:defRPr/>
            </a:pPr>
            <a:fld id="{F78B92B3-C07B-4B91-9C6D-D9552235ED67}" type="datetimeFigureOut">
              <a:rPr lang="uk-UA">
                <a:solidFill>
                  <a:srgbClr val="FFFFFF">
                    <a:tint val="75000"/>
                  </a:srgbClr>
                </a:solidFill>
              </a:rPr>
              <a:pPr>
                <a:defRPr/>
              </a:pPr>
              <a:t>23.02.2015</a:t>
            </a:fld>
            <a:endParaRPr lang="uk-UA">
              <a:solidFill>
                <a:srgbClr val="FFFFFF">
                  <a:tint val="75000"/>
                </a:srgbClr>
              </a:solidFill>
            </a:endParaRPr>
          </a:p>
        </p:txBody>
      </p:sp>
      <p:sp>
        <p:nvSpPr>
          <p:cNvPr id="8" name="Slide Number Placeholder 10"/>
          <p:cNvSpPr>
            <a:spLocks noGrp="1"/>
          </p:cNvSpPr>
          <p:nvPr>
            <p:ph type="sldNum" sz="quarter" idx="11"/>
          </p:nvPr>
        </p:nvSpPr>
        <p:spPr/>
        <p:txBody>
          <a:bodyPr/>
          <a:lstStyle>
            <a:lvl1pPr>
              <a:defRPr/>
            </a:lvl1pPr>
          </a:lstStyle>
          <a:p>
            <a:pPr>
              <a:defRPr/>
            </a:pPr>
            <a:fld id="{77E5231E-54CC-41B8-B9F5-3E40AF19EC7F}" type="slidenum">
              <a:rPr lang="uk-UA">
                <a:solidFill>
                  <a:srgbClr val="FFFFFF">
                    <a:tint val="75000"/>
                  </a:srgbClr>
                </a:solidFill>
              </a:rPr>
              <a:pPr>
                <a:defRPr/>
              </a:pPr>
              <a:t>‹#›</a:t>
            </a:fld>
            <a:endParaRPr lang="uk-UA">
              <a:solidFill>
                <a:srgbClr val="FFFFFF">
                  <a:tint val="75000"/>
                </a:srgbClr>
              </a:solidFill>
            </a:endParaRPr>
          </a:p>
        </p:txBody>
      </p:sp>
      <p:sp>
        <p:nvSpPr>
          <p:cNvPr id="9" name="Footer Placeholder 11"/>
          <p:cNvSpPr>
            <a:spLocks noGrp="1"/>
          </p:cNvSpPr>
          <p:nvPr>
            <p:ph type="ftr" sz="quarter" idx="12"/>
          </p:nvPr>
        </p:nvSpPr>
        <p:spPr>
          <a:xfrm>
            <a:off x="493713" y="6356350"/>
            <a:ext cx="5102225" cy="365125"/>
          </a:xfrm>
        </p:spPr>
        <p:txBody>
          <a:bodyPr/>
          <a:lstStyle>
            <a:lvl1pPr>
              <a:defRPr/>
            </a:lvl1pPr>
          </a:lstStyle>
          <a:p>
            <a:pPr>
              <a:defRPr/>
            </a:pPr>
            <a:endParaRPr lang="uk-UA">
              <a:solidFill>
                <a:srgbClr val="FFFFFF"/>
              </a:solidFill>
            </a:endParaRPr>
          </a:p>
        </p:txBody>
      </p:sp>
    </p:spTree>
    <p:extLst>
      <p:ext uri="{BB962C8B-B14F-4D97-AF65-F5344CB8AC3E}">
        <p14:creationId xmlns:p14="http://schemas.microsoft.com/office/powerpoint/2010/main" val="1002877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a:xfrm>
            <a:off x="7162800" y="1550988"/>
            <a:ext cx="1828800" cy="365125"/>
          </a:xfrm>
        </p:spPr>
        <p:txBody>
          <a:bodyPr/>
          <a:lstStyle>
            <a:lvl1pPr>
              <a:defRPr/>
            </a:lvl1pPr>
          </a:lstStyle>
          <a:p>
            <a:pPr>
              <a:defRPr/>
            </a:pPr>
            <a:fld id="{2065BCAF-7838-45B3-8579-D5B3778FA9C9}" type="datetimeFigureOut">
              <a:rPr lang="uk-UA">
                <a:solidFill>
                  <a:srgbClr val="FFFFFF">
                    <a:tint val="75000"/>
                  </a:srgbClr>
                </a:solidFill>
              </a:rPr>
              <a:pPr>
                <a:defRPr/>
              </a:pPr>
              <a:t>23.02.2015</a:t>
            </a:fld>
            <a:endParaRPr lang="uk-UA">
              <a:solidFill>
                <a:srgbClr val="FFFFFF">
                  <a:tint val="75000"/>
                </a:srgbClr>
              </a:solidFill>
            </a:endParaRPr>
          </a:p>
        </p:txBody>
      </p:sp>
      <p:sp>
        <p:nvSpPr>
          <p:cNvPr id="4" name="Slide Number Placeholder 3"/>
          <p:cNvSpPr>
            <a:spLocks noGrp="1"/>
          </p:cNvSpPr>
          <p:nvPr>
            <p:ph type="sldNum" sz="quarter" idx="11"/>
          </p:nvPr>
        </p:nvSpPr>
        <p:spPr/>
        <p:txBody>
          <a:bodyPr/>
          <a:lstStyle>
            <a:lvl1pPr>
              <a:defRPr/>
            </a:lvl1pPr>
          </a:lstStyle>
          <a:p>
            <a:pPr>
              <a:defRPr/>
            </a:pPr>
            <a:fld id="{D398D17F-072E-41CA-BEF4-F61BFF5949B5}" type="slidenum">
              <a:rPr lang="uk-UA">
                <a:solidFill>
                  <a:srgbClr val="FFFFFF">
                    <a:tint val="75000"/>
                  </a:srgbClr>
                </a:solidFill>
              </a:rPr>
              <a:pPr>
                <a:defRPr/>
              </a:pPr>
              <a:t>‹#›</a:t>
            </a:fld>
            <a:endParaRPr lang="uk-UA">
              <a:solidFill>
                <a:srgbClr val="FFFFFF">
                  <a:tint val="75000"/>
                </a:srgbClr>
              </a:solidFill>
            </a:endParaRPr>
          </a:p>
        </p:txBody>
      </p:sp>
      <p:sp>
        <p:nvSpPr>
          <p:cNvPr id="6" name="Footer Placeholder 5"/>
          <p:cNvSpPr>
            <a:spLocks noGrp="1"/>
          </p:cNvSpPr>
          <p:nvPr>
            <p:ph type="ftr" sz="quarter" idx="12"/>
          </p:nvPr>
        </p:nvSpPr>
        <p:spPr/>
        <p:txBody>
          <a:bodyPr/>
          <a:lstStyle>
            <a:lvl1pPr>
              <a:defRPr/>
            </a:lvl1pPr>
          </a:lstStyle>
          <a:p>
            <a:pPr>
              <a:defRPr/>
            </a:pPr>
            <a:endParaRPr lang="uk-UA">
              <a:solidFill>
                <a:srgbClr val="FFFFFF"/>
              </a:solidFill>
            </a:endParaRPr>
          </a:p>
        </p:txBody>
      </p:sp>
    </p:spTree>
    <p:extLst>
      <p:ext uri="{BB962C8B-B14F-4D97-AF65-F5344CB8AC3E}">
        <p14:creationId xmlns:p14="http://schemas.microsoft.com/office/powerpoint/2010/main" val="17650194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A64EB7-B933-4FFB-B6FA-D0C46BBBB31A}" type="datetimeFigureOut">
              <a:rPr lang="uk-UA">
                <a:solidFill>
                  <a:srgbClr val="FFFFFF">
                    <a:tint val="75000"/>
                  </a:srgbClr>
                </a:solidFill>
              </a:rPr>
              <a:pPr>
                <a:defRPr/>
              </a:pPr>
              <a:t>23.02.2015</a:t>
            </a:fld>
            <a:endParaRPr lang="uk-UA">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uk-UA">
              <a:solidFill>
                <a:srgbClr val="FFFFFF"/>
              </a:solidFill>
            </a:endParaRPr>
          </a:p>
        </p:txBody>
      </p:sp>
      <p:sp>
        <p:nvSpPr>
          <p:cNvPr id="4" name="Slide Number Placeholder 5"/>
          <p:cNvSpPr>
            <a:spLocks noGrp="1"/>
          </p:cNvSpPr>
          <p:nvPr>
            <p:ph type="sldNum" sz="quarter" idx="12"/>
          </p:nvPr>
        </p:nvSpPr>
        <p:spPr/>
        <p:txBody>
          <a:bodyPr/>
          <a:lstStyle>
            <a:lvl1pPr>
              <a:defRPr/>
            </a:lvl1pPr>
          </a:lstStyle>
          <a:p>
            <a:pPr>
              <a:defRPr/>
            </a:pPr>
            <a:fld id="{907844A1-A442-4B12-A097-A8B91006DAFD}" type="slidenum">
              <a:rPr lang="uk-UA">
                <a:solidFill>
                  <a:srgbClr val="FFFFFF">
                    <a:tint val="75000"/>
                  </a:srgbClr>
                </a:solidFill>
              </a:rPr>
              <a:pPr>
                <a:defRPr/>
              </a:pPr>
              <a:t>‹#›</a:t>
            </a:fld>
            <a:endParaRPr lang="uk-UA">
              <a:solidFill>
                <a:srgbClr val="FFFFFF">
                  <a:tint val="75000"/>
                </a:srgbClr>
              </a:solidFill>
            </a:endParaRPr>
          </a:p>
        </p:txBody>
      </p:sp>
    </p:spTree>
    <p:extLst>
      <p:ext uri="{BB962C8B-B14F-4D97-AF65-F5344CB8AC3E}">
        <p14:creationId xmlns:p14="http://schemas.microsoft.com/office/powerpoint/2010/main" val="42370981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493776" y="606425"/>
            <a:ext cx="3629025" cy="1041400"/>
          </a:xfrm>
        </p:spPr>
        <p:txBody>
          <a:bodyPr/>
          <a:lstStyle>
            <a:lvl1pPr algn="l">
              <a:defRPr sz="1800" b="1"/>
            </a:lvl1pPr>
          </a:lstStyle>
          <a:p>
            <a:r>
              <a:rPr lang="ru-RU" smtClean="0"/>
              <a:t>Образец заголовка</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7"/>
          <p:cNvSpPr>
            <a:spLocks noGrp="1"/>
          </p:cNvSpPr>
          <p:nvPr>
            <p:ph type="dt" sz="half" idx="10"/>
          </p:nvPr>
        </p:nvSpPr>
        <p:spPr/>
        <p:txBody>
          <a:bodyPr/>
          <a:lstStyle>
            <a:lvl1pPr>
              <a:defRPr/>
            </a:lvl1pPr>
          </a:lstStyle>
          <a:p>
            <a:pPr>
              <a:defRPr/>
            </a:pPr>
            <a:fld id="{8A361C70-257A-4B50-83F4-A41BE0707A56}" type="datetimeFigureOut">
              <a:rPr lang="uk-UA">
                <a:solidFill>
                  <a:srgbClr val="FFFFFF">
                    <a:tint val="75000"/>
                  </a:srgbClr>
                </a:solidFill>
              </a:rPr>
              <a:pPr>
                <a:defRPr/>
              </a:pPr>
              <a:t>23.02.2015</a:t>
            </a:fld>
            <a:endParaRPr lang="uk-UA">
              <a:solidFill>
                <a:srgbClr val="FFFFFF">
                  <a:tint val="75000"/>
                </a:srgbClr>
              </a:solidFill>
            </a:endParaRPr>
          </a:p>
        </p:txBody>
      </p:sp>
      <p:sp>
        <p:nvSpPr>
          <p:cNvPr id="6" name="Slide Number Placeholder 8"/>
          <p:cNvSpPr>
            <a:spLocks noGrp="1"/>
          </p:cNvSpPr>
          <p:nvPr>
            <p:ph type="sldNum" sz="quarter" idx="11"/>
          </p:nvPr>
        </p:nvSpPr>
        <p:spPr/>
        <p:txBody>
          <a:bodyPr/>
          <a:lstStyle>
            <a:lvl1pPr>
              <a:defRPr/>
            </a:lvl1pPr>
          </a:lstStyle>
          <a:p>
            <a:pPr>
              <a:defRPr/>
            </a:pPr>
            <a:fld id="{A55B0E23-0573-4CF6-B983-EE2E7FB231D1}" type="slidenum">
              <a:rPr lang="uk-UA">
                <a:solidFill>
                  <a:srgbClr val="FFFFFF">
                    <a:tint val="75000"/>
                  </a:srgbClr>
                </a:solidFill>
              </a:rPr>
              <a:pPr>
                <a:defRPr/>
              </a:pPr>
              <a:t>‹#›</a:t>
            </a:fld>
            <a:endParaRPr lang="uk-UA">
              <a:solidFill>
                <a:srgbClr val="FFFFFF">
                  <a:tint val="75000"/>
                </a:srgbClr>
              </a:solidFill>
            </a:endParaRPr>
          </a:p>
        </p:txBody>
      </p:sp>
      <p:sp>
        <p:nvSpPr>
          <p:cNvPr id="7" name="Footer Placeholder 9"/>
          <p:cNvSpPr>
            <a:spLocks noGrp="1"/>
          </p:cNvSpPr>
          <p:nvPr>
            <p:ph type="ftr" sz="quarter" idx="12"/>
          </p:nvPr>
        </p:nvSpPr>
        <p:spPr>
          <a:xfrm>
            <a:off x="493713" y="6356350"/>
            <a:ext cx="5102225" cy="365125"/>
          </a:xfrm>
        </p:spPr>
        <p:txBody>
          <a:bodyPr/>
          <a:lstStyle>
            <a:lvl1pPr>
              <a:defRPr/>
            </a:lvl1pPr>
          </a:lstStyle>
          <a:p>
            <a:pPr>
              <a:defRPr/>
            </a:pPr>
            <a:endParaRPr lang="uk-UA">
              <a:solidFill>
                <a:srgbClr val="FFFFFF"/>
              </a:solidFill>
            </a:endParaRPr>
          </a:p>
        </p:txBody>
      </p:sp>
    </p:spTree>
    <p:extLst>
      <p:ext uri="{BB962C8B-B14F-4D97-AF65-F5344CB8AC3E}">
        <p14:creationId xmlns:p14="http://schemas.microsoft.com/office/powerpoint/2010/main" val="1304087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lstStyle>
            <a:lvl1pPr algn="l">
              <a:defRPr sz="1800" b="0"/>
            </a:lvl1pPr>
          </a:lstStyle>
          <a:p>
            <a:r>
              <a:rPr lang="ru-RU" smtClean="0"/>
              <a:t>Образец заголовка</a:t>
            </a:r>
            <a:endParaRPr lang="en-US" dirty="0"/>
          </a:p>
        </p:txBody>
      </p:sp>
      <p:sp>
        <p:nvSpPr>
          <p:cNvPr id="3" name="Picture Placeholder 2"/>
          <p:cNvSpPr>
            <a:spLocks noGrp="1"/>
          </p:cNvSpPr>
          <p:nvPr>
            <p:ph type="pic" idx="1"/>
          </p:nvPr>
        </p:nvSpPr>
        <p:spPr>
          <a:xfrm>
            <a:off x="2963862" y="1650999"/>
            <a:ext cx="5627687" cy="42207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7"/>
          <p:cNvSpPr>
            <a:spLocks noGrp="1"/>
          </p:cNvSpPr>
          <p:nvPr>
            <p:ph type="dt" sz="half" idx="10"/>
          </p:nvPr>
        </p:nvSpPr>
        <p:spPr/>
        <p:txBody>
          <a:bodyPr/>
          <a:lstStyle>
            <a:lvl1pPr>
              <a:defRPr/>
            </a:lvl1pPr>
          </a:lstStyle>
          <a:p>
            <a:pPr>
              <a:defRPr/>
            </a:pPr>
            <a:fld id="{C6EF8972-92BB-4A17-9AEB-45CF0A99E319}" type="datetimeFigureOut">
              <a:rPr lang="uk-UA">
                <a:solidFill>
                  <a:srgbClr val="FFFFFF">
                    <a:tint val="75000"/>
                  </a:srgbClr>
                </a:solidFill>
              </a:rPr>
              <a:pPr>
                <a:defRPr/>
              </a:pPr>
              <a:t>23.02.2015</a:t>
            </a:fld>
            <a:endParaRPr lang="uk-UA">
              <a:solidFill>
                <a:srgbClr val="FFFFFF">
                  <a:tint val="75000"/>
                </a:srgbClr>
              </a:solidFill>
            </a:endParaRPr>
          </a:p>
        </p:txBody>
      </p:sp>
      <p:sp>
        <p:nvSpPr>
          <p:cNvPr id="6" name="Slide Number Placeholder 8"/>
          <p:cNvSpPr>
            <a:spLocks noGrp="1"/>
          </p:cNvSpPr>
          <p:nvPr>
            <p:ph type="sldNum" sz="quarter" idx="11"/>
          </p:nvPr>
        </p:nvSpPr>
        <p:spPr/>
        <p:txBody>
          <a:bodyPr/>
          <a:lstStyle>
            <a:lvl1pPr>
              <a:defRPr/>
            </a:lvl1pPr>
          </a:lstStyle>
          <a:p>
            <a:pPr>
              <a:defRPr/>
            </a:pPr>
            <a:fld id="{2A078801-8294-445E-BC64-A7B867B51220}" type="slidenum">
              <a:rPr lang="uk-UA">
                <a:solidFill>
                  <a:srgbClr val="FFFFFF">
                    <a:tint val="75000"/>
                  </a:srgbClr>
                </a:solidFill>
              </a:rPr>
              <a:pPr>
                <a:defRPr/>
              </a:pPr>
              <a:t>‹#›</a:t>
            </a:fld>
            <a:endParaRPr lang="uk-UA">
              <a:solidFill>
                <a:srgbClr val="FFFFFF">
                  <a:tint val="75000"/>
                </a:srgbClr>
              </a:solidFill>
            </a:endParaRPr>
          </a:p>
        </p:txBody>
      </p:sp>
      <p:sp>
        <p:nvSpPr>
          <p:cNvPr id="7" name="Footer Placeholder 9"/>
          <p:cNvSpPr>
            <a:spLocks noGrp="1"/>
          </p:cNvSpPr>
          <p:nvPr>
            <p:ph type="ftr" sz="quarter" idx="12"/>
          </p:nvPr>
        </p:nvSpPr>
        <p:spPr>
          <a:xfrm>
            <a:off x="493713" y="6356350"/>
            <a:ext cx="5102225" cy="365125"/>
          </a:xfrm>
        </p:spPr>
        <p:txBody>
          <a:bodyPr/>
          <a:lstStyle>
            <a:lvl1pPr>
              <a:defRPr/>
            </a:lvl1pPr>
          </a:lstStyle>
          <a:p>
            <a:pPr>
              <a:defRPr/>
            </a:pPr>
            <a:endParaRPr lang="uk-UA">
              <a:solidFill>
                <a:srgbClr val="FFFFFF"/>
              </a:solidFill>
            </a:endParaRPr>
          </a:p>
        </p:txBody>
      </p:sp>
    </p:spTree>
    <p:extLst>
      <p:ext uri="{BB962C8B-B14F-4D97-AF65-F5344CB8AC3E}">
        <p14:creationId xmlns:p14="http://schemas.microsoft.com/office/powerpoint/2010/main" val="526267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526C7F3B-7EA2-4F04-AA7D-B8341F9CDD99}" type="datetimeFigureOut">
              <a:rPr lang="uk-UA">
                <a:solidFill>
                  <a:srgbClr val="FFFFFF">
                    <a:tint val="75000"/>
                  </a:srgbClr>
                </a:solidFill>
              </a:rPr>
              <a:pPr>
                <a:defRPr/>
              </a:pPr>
              <a:t>23.02.2015</a:t>
            </a:fld>
            <a:endParaRPr lang="uk-UA">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uk-UA">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74CF47C2-532D-441F-95BC-B7CD4520DA58}" type="slidenum">
              <a:rPr lang="uk-UA">
                <a:solidFill>
                  <a:srgbClr val="FFFFFF">
                    <a:tint val="75000"/>
                  </a:srgbClr>
                </a:solidFill>
              </a:rPr>
              <a:pPr>
                <a:defRPr/>
              </a:pPr>
              <a:t>‹#›</a:t>
            </a:fld>
            <a:endParaRPr lang="uk-UA">
              <a:solidFill>
                <a:srgbClr val="FFFFFF">
                  <a:tint val="75000"/>
                </a:srgbClr>
              </a:solidFill>
            </a:endParaRPr>
          </a:p>
        </p:txBody>
      </p:sp>
    </p:spTree>
    <p:extLst>
      <p:ext uri="{BB962C8B-B14F-4D97-AF65-F5344CB8AC3E}">
        <p14:creationId xmlns:p14="http://schemas.microsoft.com/office/powerpoint/2010/main" val="34008334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3C68B4A2-E337-4DCD-AD26-5AE5AA5237BF}" type="datetimeFigureOut">
              <a:rPr lang="uk-UA">
                <a:solidFill>
                  <a:srgbClr val="FFFFFF">
                    <a:tint val="75000"/>
                  </a:srgbClr>
                </a:solidFill>
              </a:rPr>
              <a:pPr>
                <a:defRPr/>
              </a:pPr>
              <a:t>23.02.2015</a:t>
            </a:fld>
            <a:endParaRPr lang="uk-UA">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uk-UA">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F73928D0-81FB-47BD-AD6E-38064712CEC1}" type="slidenum">
              <a:rPr lang="uk-UA">
                <a:solidFill>
                  <a:srgbClr val="FFFFFF">
                    <a:tint val="75000"/>
                  </a:srgbClr>
                </a:solidFill>
              </a:rPr>
              <a:pPr>
                <a:defRPr/>
              </a:pPr>
              <a:t>‹#›</a:t>
            </a:fld>
            <a:endParaRPr lang="uk-UA">
              <a:solidFill>
                <a:srgbClr val="FFFFFF">
                  <a:tint val="75000"/>
                </a:srgbClr>
              </a:solidFill>
            </a:endParaRPr>
          </a:p>
        </p:txBody>
      </p:sp>
    </p:spTree>
    <p:extLst>
      <p:ext uri="{BB962C8B-B14F-4D97-AF65-F5344CB8AC3E}">
        <p14:creationId xmlns:p14="http://schemas.microsoft.com/office/powerpoint/2010/main" val="1380333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23.02.2015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B14B7AED-2C0B-4F30-A64A-DCB71AD956FD}"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B6179628-52A0-4B2D-9E87-D125D867FC06}"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54197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9AB776E7-B5D9-4ECD-8916-23274FA6D463}"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F5B63448-BBA8-4648-ABE4-131F98675BFA}"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3100829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Slide Number Placeholder 5"/>
          <p:cNvSpPr>
            <a:spLocks noGrp="1"/>
          </p:cNvSpPr>
          <p:nvPr>
            <p:ph type="sldNum" sz="quarter" idx="10"/>
          </p:nvPr>
        </p:nvSpPr>
        <p:spPr>
          <a:ln/>
        </p:spPr>
        <p:txBody>
          <a:bodyPr/>
          <a:lstStyle>
            <a:lvl1pPr>
              <a:defRPr/>
            </a:lvl1pPr>
          </a:lstStyle>
          <a:p>
            <a:pPr>
              <a:defRPr/>
            </a:pPr>
            <a:fld id="{C9830A96-5641-427E-A268-09F06C4D4964}"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3726D742-7A18-46B3-B2BA-7257216FB68C}"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25351100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C54889D8-FA91-4E8C-9315-E9AEA31B3FC8}" type="slidenum">
              <a:rPr lang="ru-RU"/>
              <a:pPr>
                <a:defRPr/>
              </a:pPr>
              <a:t>‹#›</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7" name="Date Placeholder 3"/>
          <p:cNvSpPr>
            <a:spLocks noGrp="1"/>
          </p:cNvSpPr>
          <p:nvPr>
            <p:ph type="dt" sz="half" idx="12"/>
          </p:nvPr>
        </p:nvSpPr>
        <p:spPr/>
        <p:txBody>
          <a:bodyPr/>
          <a:lstStyle>
            <a:lvl1pPr>
              <a:defRPr/>
            </a:lvl1pPr>
          </a:lstStyle>
          <a:p>
            <a:pPr>
              <a:defRPr/>
            </a:pPr>
            <a:fld id="{0A2EF49A-499C-4C73-A711-24E3DA44A6D1}"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195797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9EF77924-6C27-42D4-829E-97FA78B7AB19}" type="slidenum">
              <a:rPr lang="ru-RU"/>
              <a:pPr>
                <a:defRPr/>
              </a:pPr>
              <a:t>‹#›</a:t>
            </a:fld>
            <a:endParaRPr lang="ru-RU" dirty="0"/>
          </a:p>
        </p:txBody>
      </p:sp>
      <p:sp>
        <p:nvSpPr>
          <p:cNvPr id="8"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9" name="Date Placeholder 3"/>
          <p:cNvSpPr>
            <a:spLocks noGrp="1"/>
          </p:cNvSpPr>
          <p:nvPr>
            <p:ph type="dt" sz="half" idx="12"/>
          </p:nvPr>
        </p:nvSpPr>
        <p:spPr/>
        <p:txBody>
          <a:bodyPr/>
          <a:lstStyle>
            <a:lvl1pPr>
              <a:defRPr/>
            </a:lvl1pPr>
          </a:lstStyle>
          <a:p>
            <a:pPr>
              <a:defRPr/>
            </a:pPr>
            <a:fld id="{93785FA6-C5AE-42BA-BC65-35A1E5FB9B7E}"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2060544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4D65EDD7-1B93-4318-9C14-6D49BC452D93}" type="slidenum">
              <a:rPr lang="ru-RU"/>
              <a:pPr>
                <a:defRPr/>
              </a:pPr>
              <a:t>‹#›</a:t>
            </a:fld>
            <a:endParaRPr lang="ru-RU" dirty="0"/>
          </a:p>
        </p:txBody>
      </p:sp>
      <p:sp>
        <p:nvSpPr>
          <p:cNvPr id="4"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5" name="Date Placeholder 3"/>
          <p:cNvSpPr>
            <a:spLocks noGrp="1"/>
          </p:cNvSpPr>
          <p:nvPr>
            <p:ph type="dt" sz="half" idx="12"/>
          </p:nvPr>
        </p:nvSpPr>
        <p:spPr/>
        <p:txBody>
          <a:bodyPr/>
          <a:lstStyle>
            <a:lvl1pPr>
              <a:defRPr/>
            </a:lvl1pPr>
          </a:lstStyle>
          <a:p>
            <a:pPr>
              <a:defRPr/>
            </a:pPr>
            <a:fld id="{16672D31-8D08-4B3E-8C10-99365F110D76}"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486406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A0959954-4CEC-4515-A1A1-486A4D024232}" type="slidenum">
              <a:rPr lang="ru-RU"/>
              <a:pPr>
                <a:defRPr/>
              </a:pPr>
              <a:t>‹#›</a:t>
            </a:fld>
            <a:endParaRPr lang="ru-RU" dirty="0"/>
          </a:p>
        </p:txBody>
      </p:sp>
      <p:sp>
        <p:nvSpPr>
          <p:cNvPr id="3"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4" name="Date Placeholder 3"/>
          <p:cNvSpPr>
            <a:spLocks noGrp="1"/>
          </p:cNvSpPr>
          <p:nvPr>
            <p:ph type="dt" sz="half" idx="12"/>
          </p:nvPr>
        </p:nvSpPr>
        <p:spPr/>
        <p:txBody>
          <a:bodyPr/>
          <a:lstStyle>
            <a:lvl1pPr>
              <a:defRPr/>
            </a:lvl1pPr>
          </a:lstStyle>
          <a:p>
            <a:pPr>
              <a:defRPr/>
            </a:pPr>
            <a:fld id="{BF7894A2-3237-4540-BFF8-5A9D50B50AA9}"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611044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ru-RU" smtClean="0"/>
              <a:t>Образец заголовка</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Content Placeholder 8"/>
          <p:cNvSpPr>
            <a:spLocks noGrp="1"/>
          </p:cNvSpPr>
          <p:nvPr>
            <p:ph sz="quarter" idx="13"/>
          </p:nvPr>
        </p:nvSpPr>
        <p:spPr>
          <a:xfrm>
            <a:off x="304800" y="381000"/>
            <a:ext cx="7772400" cy="49428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1F8831EE-48AE-4DE1-8E33-7F8F2E81C345}" type="slidenum">
              <a:rPr lang="ru-RU"/>
              <a:pPr>
                <a:defRPr/>
              </a:pPr>
              <a:t>‹#›</a:t>
            </a:fld>
            <a:endParaRPr lang="ru-RU" dirty="0"/>
          </a:p>
        </p:txBody>
      </p:sp>
      <p:sp>
        <p:nvSpPr>
          <p:cNvPr id="6" name="Footer Placeholder 4"/>
          <p:cNvSpPr>
            <a:spLocks noGrp="1"/>
          </p:cNvSpPr>
          <p:nvPr>
            <p:ph type="ftr" sz="quarter" idx="15"/>
          </p:nvPr>
        </p:nvSpPr>
        <p:spPr/>
        <p:txBody>
          <a:bodyPr/>
          <a:lstStyle>
            <a:lvl1pPr>
              <a:defRPr/>
            </a:lvl1pPr>
          </a:lstStyle>
          <a:p>
            <a:pPr>
              <a:defRPr/>
            </a:pPr>
            <a:endParaRPr lang="ru-RU">
              <a:solidFill>
                <a:srgbClr val="DFDCB7"/>
              </a:solidFill>
            </a:endParaRPr>
          </a:p>
        </p:txBody>
      </p:sp>
      <p:sp>
        <p:nvSpPr>
          <p:cNvPr id="7" name="Date Placeholder 3"/>
          <p:cNvSpPr>
            <a:spLocks noGrp="1"/>
          </p:cNvSpPr>
          <p:nvPr>
            <p:ph type="dt" sz="half" idx="16"/>
          </p:nvPr>
        </p:nvSpPr>
        <p:spPr/>
        <p:txBody>
          <a:bodyPr/>
          <a:lstStyle>
            <a:lvl1pPr>
              <a:defRPr/>
            </a:lvl1pPr>
          </a:lstStyle>
          <a:p>
            <a:pPr>
              <a:defRPr/>
            </a:pPr>
            <a:fld id="{8599C79B-5E13-425F-9357-81D15A8A3E3C}"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948784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Slide Number Placeholder 5"/>
          <p:cNvSpPr>
            <a:spLocks noGrp="1"/>
          </p:cNvSpPr>
          <p:nvPr>
            <p:ph type="sldNum" sz="quarter" idx="10"/>
          </p:nvPr>
        </p:nvSpPr>
        <p:spPr>
          <a:ln/>
        </p:spPr>
        <p:txBody>
          <a:bodyPr/>
          <a:lstStyle>
            <a:lvl1pPr>
              <a:defRPr/>
            </a:lvl1pPr>
          </a:lstStyle>
          <a:p>
            <a:pPr>
              <a:defRPr/>
            </a:pPr>
            <a:fld id="{32C6C466-1F00-4018-A039-A7A191789E9F}" type="slidenum">
              <a:rPr lang="ru-RU"/>
              <a:pPr>
                <a:defRPr/>
              </a:pPr>
              <a:t>‹#›</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7" name="Date Placeholder 3"/>
          <p:cNvSpPr>
            <a:spLocks noGrp="1"/>
          </p:cNvSpPr>
          <p:nvPr>
            <p:ph type="dt" sz="half" idx="12"/>
          </p:nvPr>
        </p:nvSpPr>
        <p:spPr/>
        <p:txBody>
          <a:bodyPr/>
          <a:lstStyle>
            <a:lvl1pPr>
              <a:defRPr/>
            </a:lvl1pPr>
          </a:lstStyle>
          <a:p>
            <a:pPr>
              <a:defRPr/>
            </a:pPr>
            <a:fld id="{2DC96690-D3FC-48C2-AC8C-025DB58D5EF4}"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2015185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C4948A57-B643-4C59-B93F-DECD5DDB3684}"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9BAC8ACF-EBA9-48C9-9AE1-B7C99804061D}"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217879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23.02.2015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F452B85B-A559-4458-BFFE-1A2F18CB7C3A}" type="slidenum">
              <a:rPr lang="ru-RU"/>
              <a:pPr>
                <a:defRPr/>
              </a:pPr>
              <a:t>‹#›</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fld id="{BCEB3FD3-7189-4527-ACC3-74FE1F705124}"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1257018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25963"/>
          </a:xfrm>
        </p:spPr>
        <p:txBody>
          <a:bodyPr rtlCol="0">
            <a:normAutofit/>
          </a:bodyPr>
          <a:lstStyle/>
          <a:p>
            <a:pPr lvl="0"/>
            <a:endParaRPr lang="ru-RU" noProof="0" smtClean="0"/>
          </a:p>
        </p:txBody>
      </p:sp>
      <p:sp>
        <p:nvSpPr>
          <p:cNvPr id="4" name="Rectangle 69"/>
          <p:cNvSpPr>
            <a:spLocks noGrp="1" noChangeArrowheads="1"/>
          </p:cNvSpPr>
          <p:nvPr>
            <p:ph type="dt" sz="half" idx="10"/>
          </p:nvPr>
        </p:nvSpPr>
        <p:spPr/>
        <p:txBody>
          <a:bodyPr/>
          <a:lstStyle>
            <a:lvl1pPr>
              <a:defRPr/>
            </a:lvl1pPr>
          </a:lstStyle>
          <a:p>
            <a:pPr>
              <a:defRPr/>
            </a:pPr>
            <a:endParaRPr lang="ru-RU">
              <a:solidFill>
                <a:srgbClr val="DFDCB7"/>
              </a:solidFill>
            </a:endParaRPr>
          </a:p>
        </p:txBody>
      </p:sp>
      <p:sp>
        <p:nvSpPr>
          <p:cNvPr id="5" name="Rectangle 70"/>
          <p:cNvSpPr>
            <a:spLocks noGrp="1" noChangeArrowheads="1"/>
          </p:cNvSpPr>
          <p:nvPr>
            <p:ph type="ftr" sz="quarter" idx="11"/>
          </p:nvPr>
        </p:nvSpPr>
        <p:spPr/>
        <p:txBody>
          <a:bodyPr/>
          <a:lstStyle>
            <a:lvl1pPr>
              <a:defRPr/>
            </a:lvl1pPr>
          </a:lstStyle>
          <a:p>
            <a:pPr>
              <a:defRPr/>
            </a:pPr>
            <a:endParaRPr lang="ru-RU">
              <a:solidFill>
                <a:srgbClr val="DFDCB7"/>
              </a:solidFill>
            </a:endParaRPr>
          </a:p>
        </p:txBody>
      </p:sp>
      <p:sp>
        <p:nvSpPr>
          <p:cNvPr id="6" name="Rectangle 71"/>
          <p:cNvSpPr>
            <a:spLocks noGrp="1" noChangeArrowheads="1"/>
          </p:cNvSpPr>
          <p:nvPr>
            <p:ph type="sldNum" sz="quarter" idx="12"/>
          </p:nvPr>
        </p:nvSpPr>
        <p:spPr/>
        <p:txBody>
          <a:bodyPr/>
          <a:lstStyle>
            <a:lvl1pPr>
              <a:defRPr/>
            </a:lvl1pPr>
          </a:lstStyle>
          <a:p>
            <a:pPr>
              <a:defRPr/>
            </a:pPr>
            <a:fld id="{11FE98AF-6D1B-41E8-BA42-5C0B69267F26}" type="slidenum">
              <a:rPr lang="ru-RU"/>
              <a:pPr>
                <a:defRPr/>
              </a:pPr>
              <a:t>‹#›</a:t>
            </a:fld>
            <a:endParaRPr lang="ru-RU"/>
          </a:p>
        </p:txBody>
      </p:sp>
    </p:spTree>
    <p:extLst>
      <p:ext uri="{BB962C8B-B14F-4D97-AF65-F5344CB8AC3E}">
        <p14:creationId xmlns:p14="http://schemas.microsoft.com/office/powerpoint/2010/main" val="4048252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5"/>
          <p:cNvSpPr>
            <a:spLocks noGrp="1" noChangeArrowheads="1"/>
          </p:cNvSpPr>
          <p:nvPr>
            <p:ph type="dt" sz="half" idx="10"/>
          </p:nvPr>
        </p:nvSpPr>
        <p:spPr/>
        <p:txBody>
          <a:bodyPr/>
          <a:lstStyle>
            <a:lvl1pPr>
              <a:defRPr/>
            </a:lvl1pPr>
          </a:lstStyle>
          <a:p>
            <a:pPr>
              <a:defRPr/>
            </a:pPr>
            <a:endParaRPr lang="ru-RU">
              <a:solidFill>
                <a:srgbClr val="DFDCB7"/>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ru-RU">
              <a:solidFill>
                <a:srgbClr val="DFDCB7"/>
              </a:solidFill>
            </a:endParaRPr>
          </a:p>
        </p:txBody>
      </p:sp>
      <p:sp>
        <p:nvSpPr>
          <p:cNvPr id="5" name="Rectangle 7"/>
          <p:cNvSpPr>
            <a:spLocks noGrp="1" noChangeArrowheads="1"/>
          </p:cNvSpPr>
          <p:nvPr>
            <p:ph type="sldNum" sz="quarter" idx="12"/>
          </p:nvPr>
        </p:nvSpPr>
        <p:spPr/>
        <p:txBody>
          <a:bodyPr/>
          <a:lstStyle>
            <a:lvl1pPr>
              <a:defRPr/>
            </a:lvl1pPr>
          </a:lstStyle>
          <a:p>
            <a:pPr>
              <a:defRPr/>
            </a:pPr>
            <a:fld id="{98F2930E-3073-490A-81D1-4333171C731C}" type="slidenum">
              <a:rPr lang="ru-RU"/>
              <a:pPr>
                <a:defRPr/>
              </a:pPr>
              <a:t>‹#›</a:t>
            </a:fld>
            <a:endParaRPr lang="ru-RU"/>
          </a:p>
        </p:txBody>
      </p:sp>
    </p:spTree>
    <p:extLst>
      <p:ext uri="{BB962C8B-B14F-4D97-AF65-F5344CB8AC3E}">
        <p14:creationId xmlns:p14="http://schemas.microsoft.com/office/powerpoint/2010/main" val="3313210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Овал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a:solidFill>
                <a:prstClr val="black"/>
              </a:solidFill>
            </a:endParaRPr>
          </a:p>
        </p:txBody>
      </p:sp>
      <p:sp>
        <p:nvSpPr>
          <p:cNvPr id="5" name="Овал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a:solidFill>
                <a:prstClr val="black"/>
              </a:solidFill>
            </a:endParaRPr>
          </a:p>
        </p:txBody>
      </p:sp>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lang="ru-RU" smtClean="0"/>
              <a:t>Образец заголовка</a:t>
            </a:r>
            <a:endParaRPr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6" name="Дата 6"/>
          <p:cNvSpPr>
            <a:spLocks noGrp="1"/>
          </p:cNvSpPr>
          <p:nvPr>
            <p:ph type="dt" sz="half" idx="10"/>
          </p:nvPr>
        </p:nvSpPr>
        <p:spPr/>
        <p:txBody>
          <a:bodyPr/>
          <a:lstStyle>
            <a:lvl1pPr>
              <a:defRPr/>
            </a:lvl1pPr>
            <a:extLst/>
          </a:lstStyle>
          <a:p>
            <a:pPr>
              <a:defRPr/>
            </a:pPr>
            <a:fld id="{C049CAE0-C080-4093-9FD0-1901C9B0A33F}" type="datetimeFigureOut">
              <a:rPr lang="uk-UA">
                <a:solidFill>
                  <a:srgbClr val="E7DEC9">
                    <a:shade val="50000"/>
                    <a:satMod val="200000"/>
                  </a:srgbClr>
                </a:solidFill>
              </a:rPr>
              <a:pPr>
                <a:defRPr/>
              </a:pPr>
              <a:t>23.02.2015</a:t>
            </a:fld>
            <a:endParaRPr lang="uk-UA">
              <a:solidFill>
                <a:srgbClr val="E7DEC9">
                  <a:shade val="50000"/>
                  <a:satMod val="200000"/>
                </a:srgbClr>
              </a:solidFill>
            </a:endParaRPr>
          </a:p>
        </p:txBody>
      </p:sp>
      <p:sp>
        <p:nvSpPr>
          <p:cNvPr id="7" name="Нижний колонтитул 19"/>
          <p:cNvSpPr>
            <a:spLocks noGrp="1"/>
          </p:cNvSpPr>
          <p:nvPr>
            <p:ph type="ftr" sz="quarter" idx="11"/>
          </p:nvPr>
        </p:nvSpPr>
        <p:spPr/>
        <p:txBody>
          <a:bodyPr/>
          <a:lstStyle>
            <a:lvl1pPr>
              <a:defRPr/>
            </a:lvl1pPr>
            <a:extLst/>
          </a:lstStyle>
          <a:p>
            <a:pPr>
              <a:defRPr/>
            </a:pPr>
            <a:endParaRPr lang="uk-UA">
              <a:solidFill>
                <a:srgbClr val="E7DEC9">
                  <a:shade val="50000"/>
                  <a:satMod val="200000"/>
                </a:srgbClr>
              </a:solidFill>
            </a:endParaRPr>
          </a:p>
        </p:txBody>
      </p:sp>
      <p:sp>
        <p:nvSpPr>
          <p:cNvPr id="8" name="Номер слайда 9"/>
          <p:cNvSpPr>
            <a:spLocks noGrp="1"/>
          </p:cNvSpPr>
          <p:nvPr>
            <p:ph type="sldNum" sz="quarter" idx="12"/>
          </p:nvPr>
        </p:nvSpPr>
        <p:spPr/>
        <p:txBody>
          <a:bodyPr/>
          <a:lstStyle>
            <a:lvl1pPr>
              <a:defRPr/>
            </a:lvl1pPr>
            <a:extLst/>
          </a:lstStyle>
          <a:p>
            <a:pPr>
              <a:defRPr/>
            </a:pPr>
            <a:fld id="{742AB270-510D-4B56-B444-DF20ECE0A37A}" type="slidenum">
              <a:rPr lang="uk-UA">
                <a:solidFill>
                  <a:srgbClr val="E7DEC9">
                    <a:shade val="50000"/>
                    <a:satMod val="200000"/>
                  </a:srgbClr>
                </a:solidFill>
              </a:rPr>
              <a:pPr>
                <a:def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7332633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Объект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1642E3FA-3B7D-4667-9465-E11390FEE1D9}" type="datetimeFigureOut">
              <a:rPr lang="uk-UA">
                <a:solidFill>
                  <a:srgbClr val="E7DEC9">
                    <a:shade val="50000"/>
                    <a:satMod val="200000"/>
                  </a:srgbClr>
                </a:solidFill>
              </a:rPr>
              <a:pPr>
                <a:defRPr/>
              </a:pPr>
              <a:t>23.02.2015</a:t>
            </a:fld>
            <a:endParaRPr lang="uk-UA">
              <a:solidFill>
                <a:srgbClr val="E7DEC9">
                  <a:shade val="50000"/>
                  <a:satMod val="200000"/>
                </a:srgbClr>
              </a:solidFill>
            </a:endParaRPr>
          </a:p>
        </p:txBody>
      </p:sp>
      <p:sp>
        <p:nvSpPr>
          <p:cNvPr id="5" name="Нижний колонтитул 9"/>
          <p:cNvSpPr>
            <a:spLocks noGrp="1"/>
          </p:cNvSpPr>
          <p:nvPr>
            <p:ph type="ftr" sz="quarter" idx="11"/>
          </p:nvPr>
        </p:nvSpPr>
        <p:spPr/>
        <p:txBody>
          <a:bodyPr/>
          <a:lstStyle>
            <a:lvl1pPr>
              <a:defRPr/>
            </a:lvl1pPr>
          </a:lstStyle>
          <a:p>
            <a:pPr>
              <a:defRPr/>
            </a:pPr>
            <a:endParaRPr lang="uk-UA">
              <a:solidFill>
                <a:srgbClr val="E7DEC9">
                  <a:shade val="50000"/>
                  <a:satMod val="200000"/>
                </a:srgbClr>
              </a:solidFill>
            </a:endParaRPr>
          </a:p>
        </p:txBody>
      </p:sp>
      <p:sp>
        <p:nvSpPr>
          <p:cNvPr id="6" name="Номер слайда 21"/>
          <p:cNvSpPr>
            <a:spLocks noGrp="1"/>
          </p:cNvSpPr>
          <p:nvPr>
            <p:ph type="sldNum" sz="quarter" idx="12"/>
          </p:nvPr>
        </p:nvSpPr>
        <p:spPr/>
        <p:txBody>
          <a:bodyPr/>
          <a:lstStyle>
            <a:lvl1pPr>
              <a:defRPr/>
            </a:lvl1pPr>
          </a:lstStyle>
          <a:p>
            <a:pPr>
              <a:defRPr/>
            </a:pPr>
            <a:fld id="{7D4E5EDE-7BD2-4E29-8CAD-3759243E42AC}" type="slidenum">
              <a:rPr lang="uk-UA">
                <a:solidFill>
                  <a:srgbClr val="E7DEC9">
                    <a:shade val="50000"/>
                    <a:satMod val="200000"/>
                  </a:srgbClr>
                </a:solidFill>
              </a:rPr>
              <a:pPr>
                <a:def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513916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оугольник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5" name="Прямоугольник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6" name="Овал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a:solidFill>
                <a:prstClr val="black"/>
              </a:solidFill>
            </a:endParaRPr>
          </a:p>
        </p:txBody>
      </p:sp>
      <p:sp>
        <p:nvSpPr>
          <p:cNvPr id="7" name="Овал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base">
              <a:spcBef>
                <a:spcPct val="0"/>
              </a:spcBef>
              <a:spcAft>
                <a:spcPct val="0"/>
              </a:spcAft>
              <a:defRPr/>
            </a:pPr>
            <a:endParaRPr lang="en-US">
              <a:solidFill>
                <a:prstClr val="black"/>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ru-RU" smtClean="0"/>
              <a:t>Образец заголовка</a:t>
            </a:r>
            <a:endParaRPr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8" name="Дата 3"/>
          <p:cNvSpPr>
            <a:spLocks noGrp="1"/>
          </p:cNvSpPr>
          <p:nvPr>
            <p:ph type="dt" sz="half" idx="10"/>
          </p:nvPr>
        </p:nvSpPr>
        <p:spPr/>
        <p:txBody>
          <a:bodyPr/>
          <a:lstStyle>
            <a:lvl1pPr>
              <a:defRPr/>
            </a:lvl1pPr>
            <a:extLst/>
          </a:lstStyle>
          <a:p>
            <a:pPr>
              <a:defRPr/>
            </a:pPr>
            <a:fld id="{80C623AB-29F2-4983-AED5-054189DAB9A2}" type="datetimeFigureOut">
              <a:rPr lang="uk-UA">
                <a:solidFill>
                  <a:srgbClr val="E7DEC9">
                    <a:shade val="50000"/>
                    <a:satMod val="200000"/>
                  </a:srgbClr>
                </a:solidFill>
              </a:rPr>
              <a:pPr>
                <a:defRPr/>
              </a:pPr>
              <a:t>23.02.2015</a:t>
            </a:fld>
            <a:endParaRPr lang="uk-UA">
              <a:solidFill>
                <a:srgbClr val="E7DEC9">
                  <a:shade val="50000"/>
                  <a:satMod val="200000"/>
                </a:srgbClr>
              </a:solidFill>
            </a:endParaRPr>
          </a:p>
        </p:txBody>
      </p:sp>
      <p:sp>
        <p:nvSpPr>
          <p:cNvPr id="9" name="Нижний колонтитул 4"/>
          <p:cNvSpPr>
            <a:spLocks noGrp="1"/>
          </p:cNvSpPr>
          <p:nvPr>
            <p:ph type="ftr" sz="quarter" idx="11"/>
          </p:nvPr>
        </p:nvSpPr>
        <p:spPr/>
        <p:txBody>
          <a:bodyPr/>
          <a:lstStyle>
            <a:lvl1pPr>
              <a:defRPr/>
            </a:lvl1pPr>
            <a:extLst/>
          </a:lstStyle>
          <a:p>
            <a:pPr>
              <a:defRPr/>
            </a:pPr>
            <a:endParaRPr lang="uk-UA">
              <a:solidFill>
                <a:srgbClr val="E7DEC9">
                  <a:shade val="50000"/>
                  <a:satMod val="200000"/>
                </a:srgbClr>
              </a:solidFill>
            </a:endParaRPr>
          </a:p>
        </p:txBody>
      </p:sp>
      <p:sp>
        <p:nvSpPr>
          <p:cNvPr id="10" name="Номер слайда 5"/>
          <p:cNvSpPr>
            <a:spLocks noGrp="1"/>
          </p:cNvSpPr>
          <p:nvPr>
            <p:ph type="sldNum" sz="quarter" idx="12"/>
          </p:nvPr>
        </p:nvSpPr>
        <p:spPr/>
        <p:txBody>
          <a:bodyPr/>
          <a:lstStyle>
            <a:lvl1pPr>
              <a:defRPr/>
            </a:lvl1pPr>
            <a:extLst/>
          </a:lstStyle>
          <a:p>
            <a:pPr>
              <a:defRPr/>
            </a:pPr>
            <a:fld id="{FEAB7AA9-E4C0-4BCC-84DF-C16032FAF552}" type="slidenum">
              <a:rPr lang="uk-UA">
                <a:solidFill>
                  <a:srgbClr val="E7DEC9">
                    <a:shade val="50000"/>
                    <a:satMod val="200000"/>
                  </a:srgbClr>
                </a:solidFill>
              </a:rPr>
              <a:pPr>
                <a:def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7984605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lang="ru-RU" smtClean="0"/>
              <a:t>Образец заголовка</a:t>
            </a:r>
            <a:endParaRPr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3"/>
          <p:cNvSpPr>
            <a:spLocks noGrp="1"/>
          </p:cNvSpPr>
          <p:nvPr>
            <p:ph type="dt" sz="half" idx="10"/>
          </p:nvPr>
        </p:nvSpPr>
        <p:spPr/>
        <p:txBody>
          <a:bodyPr/>
          <a:lstStyle>
            <a:lvl1pPr>
              <a:defRPr/>
            </a:lvl1pPr>
          </a:lstStyle>
          <a:p>
            <a:pPr>
              <a:defRPr/>
            </a:pPr>
            <a:fld id="{B73300B0-3617-4CDC-B938-B9DDA4D32737}" type="datetimeFigureOut">
              <a:rPr lang="uk-UA">
                <a:solidFill>
                  <a:srgbClr val="E7DEC9">
                    <a:shade val="50000"/>
                    <a:satMod val="200000"/>
                  </a:srgbClr>
                </a:solidFill>
              </a:rPr>
              <a:pPr>
                <a:defRPr/>
              </a:pPr>
              <a:t>23.02.2015</a:t>
            </a:fld>
            <a:endParaRPr lang="uk-UA">
              <a:solidFill>
                <a:srgbClr val="E7DEC9">
                  <a:shade val="50000"/>
                  <a:satMod val="200000"/>
                </a:srgbClr>
              </a:solidFill>
            </a:endParaRPr>
          </a:p>
        </p:txBody>
      </p:sp>
      <p:sp>
        <p:nvSpPr>
          <p:cNvPr id="6" name="Нижний колонтитул 9"/>
          <p:cNvSpPr>
            <a:spLocks noGrp="1"/>
          </p:cNvSpPr>
          <p:nvPr>
            <p:ph type="ftr" sz="quarter" idx="11"/>
          </p:nvPr>
        </p:nvSpPr>
        <p:spPr/>
        <p:txBody>
          <a:bodyPr/>
          <a:lstStyle>
            <a:lvl1pPr>
              <a:defRPr/>
            </a:lvl1pPr>
          </a:lstStyle>
          <a:p>
            <a:pPr>
              <a:defRPr/>
            </a:pPr>
            <a:endParaRPr lang="uk-UA">
              <a:solidFill>
                <a:srgbClr val="E7DEC9">
                  <a:shade val="50000"/>
                  <a:satMod val="200000"/>
                </a:srgbClr>
              </a:solidFill>
            </a:endParaRPr>
          </a:p>
        </p:txBody>
      </p:sp>
      <p:sp>
        <p:nvSpPr>
          <p:cNvPr id="7" name="Номер слайда 21"/>
          <p:cNvSpPr>
            <a:spLocks noGrp="1"/>
          </p:cNvSpPr>
          <p:nvPr>
            <p:ph type="sldNum" sz="quarter" idx="12"/>
          </p:nvPr>
        </p:nvSpPr>
        <p:spPr/>
        <p:txBody>
          <a:bodyPr/>
          <a:lstStyle>
            <a:lvl1pPr>
              <a:defRPr/>
            </a:lvl1pPr>
          </a:lstStyle>
          <a:p>
            <a:pPr>
              <a:defRPr/>
            </a:pPr>
            <a:fld id="{EE8F3E78-49A3-4532-A7F8-417D84A67A60}" type="slidenum">
              <a:rPr lang="uk-UA">
                <a:solidFill>
                  <a:srgbClr val="E7DEC9">
                    <a:shade val="50000"/>
                    <a:satMod val="200000"/>
                  </a:srgbClr>
                </a:solidFill>
              </a:rPr>
              <a:pPr>
                <a:def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807752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lstStyle>
            <a:lvl1pPr algn="ctr">
              <a:defRPr sz="4500" b="1" cap="none" baseline="0"/>
            </a:lvl1pPr>
            <a:extLst/>
          </a:lstStyle>
          <a:p>
            <a:r>
              <a:rPr lang="ru-RU" smtClean="0"/>
              <a:t>Образец заголовка</a:t>
            </a:r>
            <a:endParaRPr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fld id="{65216D99-DD98-40D5-85D7-7F38BCE6FEB1}" type="datetimeFigureOut">
              <a:rPr lang="uk-UA">
                <a:solidFill>
                  <a:srgbClr val="E7DEC9">
                    <a:shade val="50000"/>
                    <a:satMod val="200000"/>
                  </a:srgbClr>
                </a:solidFill>
              </a:rPr>
              <a:pPr>
                <a:defRPr/>
              </a:pPr>
              <a:t>23.02.2015</a:t>
            </a:fld>
            <a:endParaRPr lang="uk-UA">
              <a:solidFill>
                <a:srgbClr val="E7DEC9">
                  <a:shade val="50000"/>
                  <a:satMod val="200000"/>
                </a:srgbClr>
              </a:solidFill>
            </a:endParaRPr>
          </a:p>
        </p:txBody>
      </p:sp>
      <p:sp>
        <p:nvSpPr>
          <p:cNvPr id="8" name="Нижний колонтитул 7"/>
          <p:cNvSpPr>
            <a:spLocks noGrp="1"/>
          </p:cNvSpPr>
          <p:nvPr>
            <p:ph type="ftr" sz="quarter" idx="11"/>
          </p:nvPr>
        </p:nvSpPr>
        <p:spPr/>
        <p:txBody>
          <a:bodyPr/>
          <a:lstStyle>
            <a:lvl1pPr>
              <a:defRPr/>
            </a:lvl1pPr>
            <a:extLst/>
          </a:lstStyle>
          <a:p>
            <a:pPr>
              <a:defRPr/>
            </a:pPr>
            <a:endParaRPr lang="uk-UA">
              <a:solidFill>
                <a:srgbClr val="E7DEC9">
                  <a:shade val="50000"/>
                  <a:satMod val="200000"/>
                </a:srgbClr>
              </a:solidFill>
            </a:endParaRPr>
          </a:p>
        </p:txBody>
      </p:sp>
      <p:sp>
        <p:nvSpPr>
          <p:cNvPr id="9" name="Номер слайда 8"/>
          <p:cNvSpPr>
            <a:spLocks noGrp="1"/>
          </p:cNvSpPr>
          <p:nvPr>
            <p:ph type="sldNum" sz="quarter" idx="12"/>
          </p:nvPr>
        </p:nvSpPr>
        <p:spPr/>
        <p:txBody>
          <a:bodyPr/>
          <a:lstStyle>
            <a:lvl1pPr>
              <a:defRPr/>
            </a:lvl1pPr>
            <a:extLst/>
          </a:lstStyle>
          <a:p>
            <a:pPr>
              <a:defRPr/>
            </a:pPr>
            <a:fld id="{AE91D10F-276E-49C5-A68C-747D64D25F91}" type="slidenum">
              <a:rPr lang="uk-UA">
                <a:solidFill>
                  <a:srgbClr val="E7DEC9">
                    <a:shade val="50000"/>
                    <a:satMod val="200000"/>
                  </a:srgbClr>
                </a:solidFill>
              </a:rPr>
              <a:pPr>
                <a:def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4103533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lang="ru-RU" smtClean="0"/>
              <a:t>Образец заголовка</a:t>
            </a:r>
            <a:endParaRPr lang="en-US"/>
          </a:p>
        </p:txBody>
      </p:sp>
      <p:sp>
        <p:nvSpPr>
          <p:cNvPr id="3" name="Дата 23"/>
          <p:cNvSpPr>
            <a:spLocks noGrp="1"/>
          </p:cNvSpPr>
          <p:nvPr>
            <p:ph type="dt" sz="half" idx="10"/>
          </p:nvPr>
        </p:nvSpPr>
        <p:spPr/>
        <p:txBody>
          <a:bodyPr/>
          <a:lstStyle>
            <a:lvl1pPr>
              <a:defRPr/>
            </a:lvl1pPr>
          </a:lstStyle>
          <a:p>
            <a:pPr>
              <a:defRPr/>
            </a:pPr>
            <a:fld id="{39A9038B-E2AF-4150-9DD4-289B2427B053}" type="datetimeFigureOut">
              <a:rPr lang="uk-UA">
                <a:solidFill>
                  <a:srgbClr val="E7DEC9">
                    <a:shade val="50000"/>
                    <a:satMod val="200000"/>
                  </a:srgbClr>
                </a:solidFill>
              </a:rPr>
              <a:pPr>
                <a:defRPr/>
              </a:pPr>
              <a:t>23.02.2015</a:t>
            </a:fld>
            <a:endParaRPr lang="uk-UA">
              <a:solidFill>
                <a:srgbClr val="E7DEC9">
                  <a:shade val="50000"/>
                  <a:satMod val="200000"/>
                </a:srgbClr>
              </a:solidFill>
            </a:endParaRPr>
          </a:p>
        </p:txBody>
      </p:sp>
      <p:sp>
        <p:nvSpPr>
          <p:cNvPr id="4" name="Нижний колонтитул 9"/>
          <p:cNvSpPr>
            <a:spLocks noGrp="1"/>
          </p:cNvSpPr>
          <p:nvPr>
            <p:ph type="ftr" sz="quarter" idx="11"/>
          </p:nvPr>
        </p:nvSpPr>
        <p:spPr/>
        <p:txBody>
          <a:bodyPr/>
          <a:lstStyle>
            <a:lvl1pPr>
              <a:defRPr/>
            </a:lvl1pPr>
          </a:lstStyle>
          <a:p>
            <a:pPr>
              <a:defRPr/>
            </a:pPr>
            <a:endParaRPr lang="uk-UA">
              <a:solidFill>
                <a:srgbClr val="E7DEC9">
                  <a:shade val="50000"/>
                  <a:satMod val="200000"/>
                </a:srgbClr>
              </a:solidFill>
            </a:endParaRPr>
          </a:p>
        </p:txBody>
      </p:sp>
      <p:sp>
        <p:nvSpPr>
          <p:cNvPr id="5" name="Номер слайда 21"/>
          <p:cNvSpPr>
            <a:spLocks noGrp="1"/>
          </p:cNvSpPr>
          <p:nvPr>
            <p:ph type="sldNum" sz="quarter" idx="12"/>
          </p:nvPr>
        </p:nvSpPr>
        <p:spPr/>
        <p:txBody>
          <a:bodyPr/>
          <a:lstStyle>
            <a:lvl1pPr>
              <a:defRPr/>
            </a:lvl1pPr>
          </a:lstStyle>
          <a:p>
            <a:pPr>
              <a:defRPr/>
            </a:pPr>
            <a:fld id="{0CE3BA09-A5D5-4FCB-8CC3-12D2D9D13452}" type="slidenum">
              <a:rPr lang="uk-UA">
                <a:solidFill>
                  <a:srgbClr val="E7DEC9">
                    <a:shade val="50000"/>
                    <a:satMod val="200000"/>
                  </a:srgbClr>
                </a:solidFill>
              </a:rPr>
              <a:pPr>
                <a:def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392403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Прямоугольник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3" name="Прямоугольник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4" name="Дата 1"/>
          <p:cNvSpPr>
            <a:spLocks noGrp="1"/>
          </p:cNvSpPr>
          <p:nvPr>
            <p:ph type="dt" sz="half" idx="10"/>
          </p:nvPr>
        </p:nvSpPr>
        <p:spPr/>
        <p:txBody>
          <a:bodyPr/>
          <a:lstStyle>
            <a:lvl1pPr>
              <a:defRPr/>
            </a:lvl1pPr>
            <a:extLst/>
          </a:lstStyle>
          <a:p>
            <a:pPr>
              <a:defRPr/>
            </a:pPr>
            <a:fld id="{59C542A1-0F65-43A8-A7D6-11BD424C1253}" type="datetimeFigureOut">
              <a:rPr lang="uk-UA">
                <a:solidFill>
                  <a:srgbClr val="E7DEC9">
                    <a:shade val="50000"/>
                    <a:satMod val="200000"/>
                  </a:srgbClr>
                </a:solidFill>
              </a:rPr>
              <a:pPr>
                <a:defRPr/>
              </a:pPr>
              <a:t>23.02.2015</a:t>
            </a:fld>
            <a:endParaRPr lang="uk-UA">
              <a:solidFill>
                <a:srgbClr val="E7DEC9">
                  <a:shade val="50000"/>
                  <a:satMod val="200000"/>
                </a:srgbClr>
              </a:solidFill>
            </a:endParaRPr>
          </a:p>
        </p:txBody>
      </p:sp>
      <p:sp>
        <p:nvSpPr>
          <p:cNvPr id="5" name="Нижний колонтитул 2"/>
          <p:cNvSpPr>
            <a:spLocks noGrp="1"/>
          </p:cNvSpPr>
          <p:nvPr>
            <p:ph type="ftr" sz="quarter" idx="11"/>
          </p:nvPr>
        </p:nvSpPr>
        <p:spPr/>
        <p:txBody>
          <a:bodyPr/>
          <a:lstStyle>
            <a:lvl1pPr>
              <a:defRPr/>
            </a:lvl1pPr>
            <a:extLst/>
          </a:lstStyle>
          <a:p>
            <a:pPr>
              <a:defRPr/>
            </a:pPr>
            <a:endParaRPr lang="uk-UA">
              <a:solidFill>
                <a:srgbClr val="E7DEC9">
                  <a:shade val="50000"/>
                  <a:satMod val="200000"/>
                </a:srgbClr>
              </a:solidFill>
            </a:endParaRPr>
          </a:p>
        </p:txBody>
      </p:sp>
      <p:sp>
        <p:nvSpPr>
          <p:cNvPr id="6" name="Номер слайда 3"/>
          <p:cNvSpPr>
            <a:spLocks noGrp="1"/>
          </p:cNvSpPr>
          <p:nvPr>
            <p:ph type="sldNum" sz="quarter" idx="12"/>
          </p:nvPr>
        </p:nvSpPr>
        <p:spPr/>
        <p:txBody>
          <a:bodyPr/>
          <a:lstStyle>
            <a:lvl1pPr>
              <a:defRPr/>
            </a:lvl1pPr>
            <a:extLst/>
          </a:lstStyle>
          <a:p>
            <a:pPr>
              <a:defRPr/>
            </a:pPr>
            <a:fld id="{4F70FBE4-765A-4576-A414-0DC91D0CD24E}" type="slidenum">
              <a:rPr lang="uk-UA">
                <a:solidFill>
                  <a:srgbClr val="E7DEC9">
                    <a:shade val="50000"/>
                    <a:satMod val="200000"/>
                  </a:srgbClr>
                </a:solidFill>
              </a:rPr>
              <a:pPr>
                <a:def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65715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23.02.2015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ru-RU" smtClean="0"/>
              <a:t>Образец заголовка</a:t>
            </a:r>
            <a:endParaRPr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fld id="{351B41EC-0EC0-4A0B-AAD6-E35A630E46CB}" type="datetimeFigureOut">
              <a:rPr lang="uk-UA">
                <a:solidFill>
                  <a:srgbClr val="E7DEC9">
                    <a:shade val="50000"/>
                    <a:satMod val="200000"/>
                  </a:srgbClr>
                </a:solidFill>
              </a:rPr>
              <a:pPr>
                <a:defRPr/>
              </a:pPr>
              <a:t>23.02.2015</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lvl1pPr>
              <a:defRPr/>
            </a:lvl1pPr>
            <a:extLst/>
          </a:lstStyle>
          <a:p>
            <a:pPr>
              <a:defRPr/>
            </a:pPr>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lvl1pPr>
              <a:defRPr/>
            </a:lvl1pPr>
            <a:extLst/>
          </a:lstStyle>
          <a:p>
            <a:pPr>
              <a:defRPr/>
            </a:pPr>
            <a:fld id="{2ACFF2DA-68C8-4399-BED8-44371BB0E97E}" type="slidenum">
              <a:rPr lang="uk-UA">
                <a:solidFill>
                  <a:srgbClr val="E7DEC9">
                    <a:shade val="50000"/>
                    <a:satMod val="200000"/>
                  </a:srgbClr>
                </a:solidFill>
              </a:rPr>
              <a:pPr>
                <a:def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8879947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base">
              <a:lnSpc>
                <a:spcPts val="3000"/>
              </a:lnSpc>
              <a:spcBef>
                <a:spcPts val="600"/>
              </a:spcBef>
              <a:spcAft>
                <a:spcPct val="0"/>
              </a:spcAft>
              <a:buClr>
                <a:srgbClr val="3891A7"/>
              </a:buClr>
              <a:buSzPct val="80000"/>
              <a:buFont typeface="Wingdings 2"/>
              <a:buNone/>
              <a:defRPr/>
            </a:pPr>
            <a:endParaRPr lang="en-US" sz="3200">
              <a:solidFill>
                <a:prstClr val="black"/>
              </a:solidFill>
              <a:cs typeface="Arial" charset="0"/>
            </a:endParaRPr>
          </a:p>
        </p:txBody>
      </p:sp>
      <p:sp>
        <p:nvSpPr>
          <p:cNvPr id="6" name="Блок-схема: процесс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7" name="Блок-схема: процесс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dirty="0">
              <a:solidFill>
                <a:prstClr val="white"/>
              </a:solidFill>
            </a:endParaRPr>
          </a:p>
        </p:txBody>
      </p:sp>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ru-RU" smtClean="0"/>
              <a:t>Образец заголовка</a:t>
            </a:r>
            <a:endParaRPr lang="en-US"/>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ru-RU" smtClean="0"/>
              <a:t>Образец текста</a:t>
            </a:r>
          </a:p>
        </p:txBody>
      </p:sp>
      <p:sp>
        <p:nvSpPr>
          <p:cNvPr id="8" name="Дата 4"/>
          <p:cNvSpPr>
            <a:spLocks noGrp="1"/>
          </p:cNvSpPr>
          <p:nvPr>
            <p:ph type="dt" sz="half" idx="10"/>
          </p:nvPr>
        </p:nvSpPr>
        <p:spPr/>
        <p:txBody>
          <a:bodyPr/>
          <a:lstStyle>
            <a:lvl1pPr>
              <a:defRPr/>
            </a:lvl1pPr>
            <a:extLst/>
          </a:lstStyle>
          <a:p>
            <a:pPr>
              <a:defRPr/>
            </a:pPr>
            <a:fld id="{A5333B81-5BEA-4D05-A035-44337B810E14}" type="datetimeFigureOut">
              <a:rPr lang="uk-UA">
                <a:solidFill>
                  <a:srgbClr val="E7DEC9">
                    <a:shade val="50000"/>
                    <a:satMod val="200000"/>
                  </a:srgbClr>
                </a:solidFill>
              </a:rPr>
              <a:pPr>
                <a:defRPr/>
              </a:pPr>
              <a:t>23.02.2015</a:t>
            </a:fld>
            <a:endParaRPr lang="uk-UA">
              <a:solidFill>
                <a:srgbClr val="E7DEC9">
                  <a:shade val="50000"/>
                  <a:satMod val="200000"/>
                </a:srgbClr>
              </a:solidFill>
            </a:endParaRPr>
          </a:p>
        </p:txBody>
      </p:sp>
      <p:sp>
        <p:nvSpPr>
          <p:cNvPr id="9" name="Нижний колонтитул 5"/>
          <p:cNvSpPr>
            <a:spLocks noGrp="1"/>
          </p:cNvSpPr>
          <p:nvPr>
            <p:ph type="ftr" sz="quarter" idx="11"/>
          </p:nvPr>
        </p:nvSpPr>
        <p:spPr/>
        <p:txBody>
          <a:bodyPr/>
          <a:lstStyle>
            <a:lvl1pPr>
              <a:defRPr/>
            </a:lvl1pPr>
            <a:extLst/>
          </a:lstStyle>
          <a:p>
            <a:pPr>
              <a:defRPr/>
            </a:pPr>
            <a:endParaRPr lang="uk-UA">
              <a:solidFill>
                <a:srgbClr val="E7DEC9">
                  <a:shade val="50000"/>
                  <a:satMod val="200000"/>
                </a:srgbClr>
              </a:solidFill>
            </a:endParaRPr>
          </a:p>
        </p:txBody>
      </p:sp>
      <p:sp>
        <p:nvSpPr>
          <p:cNvPr id="10" name="Номер слайда 6"/>
          <p:cNvSpPr>
            <a:spLocks noGrp="1"/>
          </p:cNvSpPr>
          <p:nvPr>
            <p:ph type="sldNum" sz="quarter" idx="12"/>
          </p:nvPr>
        </p:nvSpPr>
        <p:spPr/>
        <p:txBody>
          <a:bodyPr/>
          <a:lstStyle>
            <a:lvl1pPr>
              <a:defRPr/>
            </a:lvl1pPr>
            <a:extLst/>
          </a:lstStyle>
          <a:p>
            <a:pPr>
              <a:defRPr/>
            </a:pPr>
            <a:fld id="{FAD89741-3E33-4D6D-A664-AD06687212C0}" type="slidenum">
              <a:rPr lang="uk-UA">
                <a:solidFill>
                  <a:srgbClr val="E7DEC9">
                    <a:shade val="50000"/>
                    <a:satMod val="200000"/>
                  </a:srgbClr>
                </a:solidFill>
              </a:rPr>
              <a:pPr>
                <a:def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0308736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83EAC50B-6FD3-441D-86DE-9C519F8F020E}" type="datetimeFigureOut">
              <a:rPr lang="uk-UA">
                <a:solidFill>
                  <a:srgbClr val="E7DEC9">
                    <a:shade val="50000"/>
                    <a:satMod val="200000"/>
                  </a:srgbClr>
                </a:solidFill>
              </a:rPr>
              <a:pPr>
                <a:defRPr/>
              </a:pPr>
              <a:t>23.02.2015</a:t>
            </a:fld>
            <a:endParaRPr lang="uk-UA">
              <a:solidFill>
                <a:srgbClr val="E7DEC9">
                  <a:shade val="50000"/>
                  <a:satMod val="200000"/>
                </a:srgbClr>
              </a:solidFill>
            </a:endParaRPr>
          </a:p>
        </p:txBody>
      </p:sp>
      <p:sp>
        <p:nvSpPr>
          <p:cNvPr id="5" name="Нижний колонтитул 9"/>
          <p:cNvSpPr>
            <a:spLocks noGrp="1"/>
          </p:cNvSpPr>
          <p:nvPr>
            <p:ph type="ftr" sz="quarter" idx="11"/>
          </p:nvPr>
        </p:nvSpPr>
        <p:spPr/>
        <p:txBody>
          <a:bodyPr/>
          <a:lstStyle>
            <a:lvl1pPr>
              <a:defRPr/>
            </a:lvl1pPr>
          </a:lstStyle>
          <a:p>
            <a:pPr>
              <a:defRPr/>
            </a:pPr>
            <a:endParaRPr lang="uk-UA">
              <a:solidFill>
                <a:srgbClr val="E7DEC9">
                  <a:shade val="50000"/>
                  <a:satMod val="200000"/>
                </a:srgbClr>
              </a:solidFill>
            </a:endParaRPr>
          </a:p>
        </p:txBody>
      </p:sp>
      <p:sp>
        <p:nvSpPr>
          <p:cNvPr id="6" name="Номер слайда 21"/>
          <p:cNvSpPr>
            <a:spLocks noGrp="1"/>
          </p:cNvSpPr>
          <p:nvPr>
            <p:ph type="sldNum" sz="quarter" idx="12"/>
          </p:nvPr>
        </p:nvSpPr>
        <p:spPr/>
        <p:txBody>
          <a:bodyPr/>
          <a:lstStyle>
            <a:lvl1pPr>
              <a:defRPr/>
            </a:lvl1pPr>
          </a:lstStyle>
          <a:p>
            <a:pPr>
              <a:defRPr/>
            </a:pPr>
            <a:fld id="{7ECEC6AF-0394-46CE-8B67-F280E056BC53}" type="slidenum">
              <a:rPr lang="uk-UA">
                <a:solidFill>
                  <a:srgbClr val="E7DEC9">
                    <a:shade val="50000"/>
                    <a:satMod val="200000"/>
                  </a:srgbClr>
                </a:solidFill>
              </a:rPr>
              <a:pPr>
                <a:def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6327310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AF2E12A9-DB91-46DE-8A62-AC9B7F24396C}" type="datetimeFigureOut">
              <a:rPr lang="uk-UA">
                <a:solidFill>
                  <a:srgbClr val="E7DEC9">
                    <a:shade val="50000"/>
                    <a:satMod val="200000"/>
                  </a:srgbClr>
                </a:solidFill>
              </a:rPr>
              <a:pPr>
                <a:defRPr/>
              </a:pPr>
              <a:t>23.02.2015</a:t>
            </a:fld>
            <a:endParaRPr lang="uk-UA">
              <a:solidFill>
                <a:srgbClr val="E7DEC9">
                  <a:shade val="50000"/>
                  <a:satMod val="200000"/>
                </a:srgbClr>
              </a:solidFill>
            </a:endParaRPr>
          </a:p>
        </p:txBody>
      </p:sp>
      <p:sp>
        <p:nvSpPr>
          <p:cNvPr id="5" name="Нижний колонтитул 9"/>
          <p:cNvSpPr>
            <a:spLocks noGrp="1"/>
          </p:cNvSpPr>
          <p:nvPr>
            <p:ph type="ftr" sz="quarter" idx="11"/>
          </p:nvPr>
        </p:nvSpPr>
        <p:spPr/>
        <p:txBody>
          <a:bodyPr/>
          <a:lstStyle>
            <a:lvl1pPr>
              <a:defRPr/>
            </a:lvl1pPr>
          </a:lstStyle>
          <a:p>
            <a:pPr>
              <a:defRPr/>
            </a:pPr>
            <a:endParaRPr lang="uk-UA">
              <a:solidFill>
                <a:srgbClr val="E7DEC9">
                  <a:shade val="50000"/>
                  <a:satMod val="200000"/>
                </a:srgbClr>
              </a:solidFill>
            </a:endParaRPr>
          </a:p>
        </p:txBody>
      </p:sp>
      <p:sp>
        <p:nvSpPr>
          <p:cNvPr id="6" name="Номер слайда 21"/>
          <p:cNvSpPr>
            <a:spLocks noGrp="1"/>
          </p:cNvSpPr>
          <p:nvPr>
            <p:ph type="sldNum" sz="quarter" idx="12"/>
          </p:nvPr>
        </p:nvSpPr>
        <p:spPr/>
        <p:txBody>
          <a:bodyPr/>
          <a:lstStyle>
            <a:lvl1pPr>
              <a:defRPr/>
            </a:lvl1pPr>
          </a:lstStyle>
          <a:p>
            <a:pPr>
              <a:defRPr/>
            </a:pPr>
            <a:fld id="{1ABA127A-74D5-45A6-9D66-DC2E06E8888C}" type="slidenum">
              <a:rPr lang="uk-UA">
                <a:solidFill>
                  <a:srgbClr val="E7DEC9">
                    <a:shade val="50000"/>
                    <a:satMod val="200000"/>
                  </a:srgbClr>
                </a:solidFill>
              </a:rPr>
              <a:pPr>
                <a:def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188875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ru-RU">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ru-RU">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ru-RU">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ru-RU">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ru-RU">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grpSp>
      <p:sp>
        <p:nvSpPr>
          <p:cNvPr id="69643"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ru-RU" noProof="0" smtClean="0"/>
              <a:t>Образец заголовка</a:t>
            </a:r>
          </a:p>
        </p:txBody>
      </p:sp>
      <p:sp>
        <p:nvSpPr>
          <p:cNvPr id="6964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ru-RU">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ru-RU">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EC3107F-B263-4DE6-B8B6-F66FB0FD3A60}"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065546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C0AAD3A-DBD3-4489-8B32-ADA48D1E7AE0}" type="slidenum">
              <a:rPr lang="ru-RU">
                <a:solidFill>
                  <a:srgbClr val="FFFFFF"/>
                </a:solidFill>
              </a:rPr>
              <a:pPr>
                <a:defRPr/>
              </a:pPr>
              <a:t>‹#›</a:t>
            </a:fld>
            <a:endParaRPr lang="ru-RU">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41458420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BAB55D1-2FF6-41BB-A072-9DFCEF948B31}" type="slidenum">
              <a:rPr lang="ru-RU">
                <a:solidFill>
                  <a:srgbClr val="FFFFFF"/>
                </a:solidFill>
              </a:rPr>
              <a:pPr>
                <a:defRPr/>
              </a:pPr>
              <a:t>‹#›</a:t>
            </a:fld>
            <a:endParaRPr lang="ru-RU">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85958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E41C07B-911F-4B72-BAD0-86385F51C6D0}" type="slidenum">
              <a:rPr lang="ru-RU">
                <a:solidFill>
                  <a:srgbClr val="FFFFFF"/>
                </a:solidFill>
              </a:rPr>
              <a:pPr>
                <a:defRPr/>
              </a:pPr>
              <a:t>‹#›</a:t>
            </a:fld>
            <a:endParaRPr lang="ru-RU">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283791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3A05FE44-3B92-4344-B265-7B0A77D5F8CC}" type="slidenum">
              <a:rPr lang="ru-RU">
                <a:solidFill>
                  <a:srgbClr val="FFFFFF"/>
                </a:solidFill>
              </a:rPr>
              <a:pPr>
                <a:defRPr/>
              </a:pPr>
              <a:t>‹#›</a:t>
            </a:fld>
            <a:endParaRPr lang="ru-RU">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6030190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2"/>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EEA9B113-993F-4F4E-91EC-5316310C614D}" type="slidenum">
              <a:rPr lang="ru-RU">
                <a:solidFill>
                  <a:srgbClr val="FFFFFF"/>
                </a:solidFill>
              </a:rPr>
              <a:pPr>
                <a:defRPr/>
              </a:pPr>
              <a:t>‹#›</a:t>
            </a:fld>
            <a:endParaRPr lang="ru-RU">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423153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23.02.2015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9CEABDC1-43FE-4151-9FEB-4098CF6BDE35}" type="slidenum">
              <a:rPr lang="ru-RU">
                <a:solidFill>
                  <a:srgbClr val="FFFFFF"/>
                </a:solidFill>
              </a:rPr>
              <a:pPr>
                <a:defRPr/>
              </a:pPr>
              <a:t>‹#›</a:t>
            </a:fld>
            <a:endParaRPr lang="ru-RU">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18563019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621BB8D-CADA-4F58-8418-C8124956E81D}" type="slidenum">
              <a:rPr lang="ru-RU">
                <a:solidFill>
                  <a:srgbClr val="FFFFFF"/>
                </a:solidFill>
              </a:rPr>
              <a:pPr>
                <a:defRPr/>
              </a:pPr>
              <a:t>‹#›</a:t>
            </a:fld>
            <a:endParaRPr lang="ru-RU">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70758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D9E473D-AA42-4146-937F-6B6B7CD948B9}" type="slidenum">
              <a:rPr lang="ru-RU">
                <a:solidFill>
                  <a:srgbClr val="FFFFFF"/>
                </a:solidFill>
              </a:rPr>
              <a:pPr>
                <a:defRPr/>
              </a:pPr>
              <a:t>‹#›</a:t>
            </a:fld>
            <a:endParaRPr lang="ru-RU">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354542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7996173-2911-43C1-AF4B-3BFB70CE6E82}" type="slidenum">
              <a:rPr lang="ru-RU">
                <a:solidFill>
                  <a:srgbClr val="FFFFFF"/>
                </a:solidFill>
              </a:rPr>
              <a:pPr>
                <a:defRPr/>
              </a:pPr>
              <a:t>‹#›</a:t>
            </a:fld>
            <a:endParaRPr lang="ru-RU">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37408945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620CB1E-C0F9-4F6D-AD48-48FD4A0D93BA}" type="slidenum">
              <a:rPr lang="ru-RU">
                <a:solidFill>
                  <a:srgbClr val="FFFFFF"/>
                </a:solidFill>
              </a:rPr>
              <a:pPr>
                <a:defRPr/>
              </a:pPr>
              <a:t>‹#›</a:t>
            </a:fld>
            <a:endParaRPr lang="ru-RU">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9263101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FD9E8FE-A410-4A7E-ACD1-AC355E7C79F7}" type="slidenum">
              <a:rPr lang="ru-RU">
                <a:solidFill>
                  <a:srgbClr val="FFFFFF"/>
                </a:solidFill>
              </a:rPr>
              <a:pPr>
                <a:defRPr/>
              </a:pPr>
              <a:t>‹#›</a:t>
            </a:fld>
            <a:endParaRPr lang="ru-RU">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1377322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Дата 14"/>
          <p:cNvSpPr>
            <a:spLocks noGrp="1"/>
          </p:cNvSpPr>
          <p:nvPr>
            <p:ph type="dt" sz="half" idx="10"/>
          </p:nvPr>
        </p:nvSpPr>
        <p:spPr/>
        <p:txBody>
          <a:body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16" name="Номер слайда 15"/>
          <p:cNvSpPr>
            <a:spLocks noGrp="1"/>
          </p:cNvSpPr>
          <p:nvPr>
            <p:ph type="sldNum" sz="quarter" idx="11"/>
          </p:nvPr>
        </p:nvSpPr>
        <p:spPr/>
        <p:txBody>
          <a:bodyPr/>
          <a:lstStyle/>
          <a:p>
            <a:fld id="{2E812301-8821-42FF-8EC5-EF81511B3AAC}" type="slidenum">
              <a:rPr lang="ru-RU" smtClean="0">
                <a:solidFill>
                  <a:srgbClr val="D6ECFF"/>
                </a:solidFill>
              </a:rPr>
              <a:pPr/>
              <a:t>‹#›</a:t>
            </a:fld>
            <a:endParaRPr lang="ru-RU">
              <a:solidFill>
                <a:srgbClr val="D6ECFF"/>
              </a:solidFill>
            </a:endParaRPr>
          </a:p>
        </p:txBody>
      </p:sp>
      <p:sp>
        <p:nvSpPr>
          <p:cNvPr id="17" name="Нижний колонтитул 16"/>
          <p:cNvSpPr>
            <a:spLocks noGrp="1"/>
          </p:cNvSpPr>
          <p:nvPr>
            <p:ph type="ftr" sz="quarter" idx="12"/>
          </p:nvPr>
        </p:nvSpPr>
        <p:spPr/>
        <p:txBody>
          <a:bodyPr/>
          <a:lstStyle/>
          <a:p>
            <a:endParaRPr lang="ru-RU">
              <a:solidFill>
                <a:srgbClr val="D6ECFF"/>
              </a:solidFill>
            </a:endParaRPr>
          </a:p>
        </p:txBody>
      </p:sp>
    </p:spTree>
    <p:extLst>
      <p:ext uri="{BB962C8B-B14F-4D97-AF65-F5344CB8AC3E}">
        <p14:creationId xmlns:p14="http://schemas.microsoft.com/office/powerpoint/2010/main" val="21038384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15" name="Номер слайда 14"/>
          <p:cNvSpPr>
            <a:spLocks noGrp="1"/>
          </p:cNvSpPr>
          <p:nvPr>
            <p:ph type="sldNum" sz="quarter" idx="15"/>
          </p:nvPr>
        </p:nvSpPr>
        <p:spPr/>
        <p:txBody>
          <a:bodyPr/>
          <a:lstStyle>
            <a:lvl1pPr algn="ctr">
              <a:defRPr/>
            </a:lvl1pPr>
          </a:lstStyle>
          <a:p>
            <a:fld id="{2E812301-8821-42FF-8EC5-EF81511B3AAC}" type="slidenum">
              <a:rPr lang="ru-RU" smtClean="0">
                <a:solidFill>
                  <a:srgbClr val="D6ECFF"/>
                </a:solidFill>
              </a:rPr>
              <a:pPr/>
              <a:t>‹#›</a:t>
            </a:fld>
            <a:endParaRPr lang="ru-RU">
              <a:solidFill>
                <a:srgbClr val="D6ECFF"/>
              </a:solidFill>
            </a:endParaRPr>
          </a:p>
        </p:txBody>
      </p:sp>
      <p:sp>
        <p:nvSpPr>
          <p:cNvPr id="16" name="Нижний колонтитул 15"/>
          <p:cNvSpPr>
            <a:spLocks noGrp="1"/>
          </p:cNvSpPr>
          <p:nvPr>
            <p:ph type="ftr" sz="quarter" idx="16"/>
          </p:nvPr>
        </p:nvSpPr>
        <p:spPr/>
        <p:txBody>
          <a:bodyPr/>
          <a:lstStyle/>
          <a:p>
            <a:endParaRPr lang="ru-RU">
              <a:solidFill>
                <a:srgbClr val="D6ECFF"/>
              </a:solidFill>
            </a:endParaRPr>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extLst>
      <p:ext uri="{BB962C8B-B14F-4D97-AF65-F5344CB8AC3E}">
        <p14:creationId xmlns:p14="http://schemas.microsoft.com/office/powerpoint/2010/main" val="41033377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5" name="Нижний колонтитул 4"/>
          <p:cNvSpPr>
            <a:spLocks noGrp="1"/>
          </p:cNvSpPr>
          <p:nvPr>
            <p:ph type="ftr" sz="quarter" idx="11"/>
          </p:nvPr>
        </p:nvSpPr>
        <p:spPr/>
        <p:txBody>
          <a:bodyPr/>
          <a:lstStyle/>
          <a:p>
            <a:endParaRPr lang="ru-RU">
              <a:solidFill>
                <a:srgbClr val="D6ECFF"/>
              </a:solidFill>
            </a:endParaRPr>
          </a:p>
        </p:txBody>
      </p:sp>
      <p:sp>
        <p:nvSpPr>
          <p:cNvPr id="6" name="Номер слайда 5"/>
          <p:cNvSpPr>
            <a:spLocks noGrp="1"/>
          </p:cNvSpPr>
          <p:nvPr>
            <p:ph type="sldNum" sz="quarter" idx="12"/>
          </p:nvPr>
        </p:nvSpPr>
        <p:spPr/>
        <p:txBody>
          <a:bodyPr/>
          <a:lstStyle/>
          <a:p>
            <a:fld id="{2E812301-8821-42FF-8EC5-EF81511B3AAC}" type="slidenum">
              <a:rPr lang="ru-RU" smtClean="0">
                <a:solidFill>
                  <a:srgbClr val="D6ECFF"/>
                </a:solidFill>
              </a:rPr>
              <a:pPr/>
              <a:t>‹#›</a:t>
            </a:fld>
            <a:endParaRPr lang="ru-RU">
              <a:solidFill>
                <a:srgbClr val="D6ECFF"/>
              </a:solidFill>
            </a:endParaRPr>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214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6" name="Нижний колонтитул 5"/>
          <p:cNvSpPr>
            <a:spLocks noGrp="1"/>
          </p:cNvSpPr>
          <p:nvPr>
            <p:ph type="ftr" sz="quarter" idx="11"/>
          </p:nvPr>
        </p:nvSpPr>
        <p:spPr/>
        <p:txBody>
          <a:bodyPr/>
          <a:lstStyle/>
          <a:p>
            <a:endParaRPr lang="ru-RU">
              <a:solidFill>
                <a:srgbClr val="D6ECFF"/>
              </a:solidFill>
            </a:endParaRPr>
          </a:p>
        </p:txBody>
      </p:sp>
      <p:sp>
        <p:nvSpPr>
          <p:cNvPr id="7" name="Номер слайда 6"/>
          <p:cNvSpPr>
            <a:spLocks noGrp="1"/>
          </p:cNvSpPr>
          <p:nvPr>
            <p:ph type="sldNum" sz="quarter" idx="12"/>
          </p:nvPr>
        </p:nvSpPr>
        <p:spPr/>
        <p:txBody>
          <a:bodyPr/>
          <a:lstStyle/>
          <a:p>
            <a:fld id="{2E812301-8821-42FF-8EC5-EF81511B3AAC}" type="slidenum">
              <a:rPr lang="ru-RU" smtClean="0">
                <a:solidFill>
                  <a:srgbClr val="D6ECFF"/>
                </a:solidFill>
              </a:rPr>
              <a:pPr/>
              <a:t>‹#›</a:t>
            </a:fld>
            <a:endParaRPr lang="ru-RU">
              <a:solidFill>
                <a:srgbClr val="D6ECFF"/>
              </a:solidFill>
            </a:endParaRPr>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extLst>
      <p:ext uri="{BB962C8B-B14F-4D97-AF65-F5344CB8AC3E}">
        <p14:creationId xmlns:p14="http://schemas.microsoft.com/office/powerpoint/2010/main" val="437643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23.02.2015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2E812301-8821-42FF-8EC5-EF81511B3AAC}" type="slidenum">
              <a:rPr lang="ru-RU" smtClean="0">
                <a:solidFill>
                  <a:srgbClr val="D6ECFF"/>
                </a:solidFill>
              </a:rPr>
              <a:pPr/>
              <a:t>‹#›</a:t>
            </a:fld>
            <a:endParaRPr lang="ru-RU">
              <a:solidFill>
                <a:srgbClr val="D6ECFF"/>
              </a:solidFill>
            </a:endParaRPr>
          </a:p>
        </p:txBody>
      </p:sp>
      <p:sp>
        <p:nvSpPr>
          <p:cNvPr id="8" name="Нижний колонтитул 7"/>
          <p:cNvSpPr>
            <a:spLocks noGrp="1"/>
          </p:cNvSpPr>
          <p:nvPr>
            <p:ph type="ftr" sz="quarter" idx="11"/>
          </p:nvPr>
        </p:nvSpPr>
        <p:spPr/>
        <p:txBody>
          <a:bodyPr/>
          <a:lstStyle/>
          <a:p>
            <a:endParaRPr lang="ru-RU">
              <a:solidFill>
                <a:srgbClr val="D6ECFF"/>
              </a:solidFill>
            </a:endParaRPr>
          </a:p>
        </p:txBody>
      </p:sp>
      <p:sp>
        <p:nvSpPr>
          <p:cNvPr id="7" name="Дата 6"/>
          <p:cNvSpPr>
            <a:spLocks noGrp="1"/>
          </p:cNvSpPr>
          <p:nvPr>
            <p:ph type="dt" sz="half" idx="10"/>
          </p:nvPr>
        </p:nvSpPr>
        <p:spPr/>
        <p:txBody>
          <a:body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0029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4" name="Нижний колонтитул 3"/>
          <p:cNvSpPr>
            <a:spLocks noGrp="1"/>
          </p:cNvSpPr>
          <p:nvPr>
            <p:ph type="ftr" sz="quarter" idx="11"/>
          </p:nvPr>
        </p:nvSpPr>
        <p:spPr/>
        <p:txBody>
          <a:bodyPr/>
          <a:lstStyle/>
          <a:p>
            <a:endParaRPr lang="ru-RU">
              <a:solidFill>
                <a:srgbClr val="D6ECFF"/>
              </a:solidFill>
            </a:endParaRPr>
          </a:p>
        </p:txBody>
      </p:sp>
      <p:sp>
        <p:nvSpPr>
          <p:cNvPr id="5" name="Номер слайда 4"/>
          <p:cNvSpPr>
            <a:spLocks noGrp="1"/>
          </p:cNvSpPr>
          <p:nvPr>
            <p:ph type="sldNum" sz="quarter" idx="12"/>
          </p:nvPr>
        </p:nvSpPr>
        <p:spPr/>
        <p:txBody>
          <a:bodyPr/>
          <a:lstStyle/>
          <a:p>
            <a:fld id="{2E812301-8821-42FF-8EC5-EF81511B3AAC}" type="slidenum">
              <a:rPr lang="ru-RU" smtClean="0">
                <a:solidFill>
                  <a:srgbClr val="D6ECFF"/>
                </a:solidFill>
              </a:rPr>
              <a:pPr/>
              <a:t>‹#›</a:t>
            </a:fld>
            <a:endParaRPr lang="ru-RU">
              <a:solidFill>
                <a:srgbClr val="D6ECFF"/>
              </a:solidFill>
            </a:endParaRPr>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extLst>
      <p:ext uri="{BB962C8B-B14F-4D97-AF65-F5344CB8AC3E}">
        <p14:creationId xmlns:p14="http://schemas.microsoft.com/office/powerpoint/2010/main" val="40238088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3" name="Нижний колонтитул 2"/>
          <p:cNvSpPr>
            <a:spLocks noGrp="1"/>
          </p:cNvSpPr>
          <p:nvPr>
            <p:ph type="ftr" sz="quarter" idx="11"/>
          </p:nvPr>
        </p:nvSpPr>
        <p:spPr/>
        <p:txBody>
          <a:bodyPr/>
          <a:lstStyle/>
          <a:p>
            <a:endParaRPr lang="ru-RU">
              <a:solidFill>
                <a:srgbClr val="D6ECFF"/>
              </a:solidFill>
            </a:endParaRPr>
          </a:p>
        </p:txBody>
      </p:sp>
      <p:sp>
        <p:nvSpPr>
          <p:cNvPr id="4" name="Номер слайда 3"/>
          <p:cNvSpPr>
            <a:spLocks noGrp="1"/>
          </p:cNvSpPr>
          <p:nvPr>
            <p:ph type="sldNum" sz="quarter" idx="12"/>
          </p:nvPr>
        </p:nvSpPr>
        <p:spPr/>
        <p:txBody>
          <a:bodyPr/>
          <a:lstStyle/>
          <a:p>
            <a:fld id="{2E812301-8821-42FF-8EC5-EF81511B3AAC}"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3066383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9" name="Номер слайда 8"/>
          <p:cNvSpPr>
            <a:spLocks noGrp="1"/>
          </p:cNvSpPr>
          <p:nvPr>
            <p:ph type="sldNum" sz="quarter" idx="15"/>
          </p:nvPr>
        </p:nvSpPr>
        <p:spPr/>
        <p:txBody>
          <a:bodyPr/>
          <a:lstStyle/>
          <a:p>
            <a:fld id="{2E812301-8821-42FF-8EC5-EF81511B3AAC}" type="slidenum">
              <a:rPr lang="ru-RU" smtClean="0">
                <a:solidFill>
                  <a:srgbClr val="D6ECFF"/>
                </a:solidFill>
              </a:rPr>
              <a:pPr/>
              <a:t>‹#›</a:t>
            </a:fld>
            <a:endParaRPr lang="ru-RU">
              <a:solidFill>
                <a:srgbClr val="D6ECFF"/>
              </a:solidFill>
            </a:endParaRPr>
          </a:p>
        </p:txBody>
      </p:sp>
      <p:sp>
        <p:nvSpPr>
          <p:cNvPr id="10" name="Нижний колонтитул 9"/>
          <p:cNvSpPr>
            <a:spLocks noGrp="1"/>
          </p:cNvSpPr>
          <p:nvPr>
            <p:ph type="ftr" sz="quarter" idx="16"/>
          </p:nvPr>
        </p:nvSpPr>
        <p:spPr/>
        <p:txBody>
          <a:bodyPr/>
          <a:lstStyle/>
          <a:p>
            <a:endParaRPr lang="ru-RU">
              <a:solidFill>
                <a:srgbClr val="D6ECFF"/>
              </a:solidFill>
            </a:endParaRPr>
          </a:p>
        </p:txBody>
      </p:sp>
    </p:spTree>
    <p:extLst>
      <p:ext uri="{BB962C8B-B14F-4D97-AF65-F5344CB8AC3E}">
        <p14:creationId xmlns:p14="http://schemas.microsoft.com/office/powerpoint/2010/main" val="40414183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9" name="Номер слайда 8"/>
          <p:cNvSpPr>
            <a:spLocks noGrp="1"/>
          </p:cNvSpPr>
          <p:nvPr>
            <p:ph type="sldNum" sz="quarter" idx="11"/>
          </p:nvPr>
        </p:nvSpPr>
        <p:spPr/>
        <p:txBody>
          <a:bodyPr/>
          <a:lstStyle/>
          <a:p>
            <a:fld id="{2E812301-8821-42FF-8EC5-EF81511B3AAC}" type="slidenum">
              <a:rPr lang="ru-RU" smtClean="0">
                <a:solidFill>
                  <a:srgbClr val="D6ECFF"/>
                </a:solidFill>
              </a:rPr>
              <a:pPr/>
              <a:t>‹#›</a:t>
            </a:fld>
            <a:endParaRPr lang="ru-RU">
              <a:solidFill>
                <a:srgbClr val="D6ECFF"/>
              </a:solidFill>
            </a:endParaRPr>
          </a:p>
        </p:txBody>
      </p:sp>
      <p:sp>
        <p:nvSpPr>
          <p:cNvPr id="10" name="Нижний колонтитул 9"/>
          <p:cNvSpPr>
            <a:spLocks noGrp="1"/>
          </p:cNvSpPr>
          <p:nvPr>
            <p:ph type="ftr" sz="quarter" idx="12"/>
          </p:nvPr>
        </p:nvSpPr>
        <p:spPr/>
        <p:txBody>
          <a:bodyPr/>
          <a:lstStyle/>
          <a:p>
            <a:endParaRPr lang="ru-RU">
              <a:solidFill>
                <a:srgbClr val="D6ECFF"/>
              </a:solidFill>
            </a:endParaRPr>
          </a:p>
        </p:txBody>
      </p:sp>
    </p:spTree>
    <p:extLst>
      <p:ext uri="{BB962C8B-B14F-4D97-AF65-F5344CB8AC3E}">
        <p14:creationId xmlns:p14="http://schemas.microsoft.com/office/powerpoint/2010/main" val="8463155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5" name="Нижний колонтитул 4"/>
          <p:cNvSpPr>
            <a:spLocks noGrp="1"/>
          </p:cNvSpPr>
          <p:nvPr>
            <p:ph type="ftr" sz="quarter" idx="11"/>
          </p:nvPr>
        </p:nvSpPr>
        <p:spPr/>
        <p:txBody>
          <a:bodyPr/>
          <a:lstStyle/>
          <a:p>
            <a:endParaRPr lang="ru-RU">
              <a:solidFill>
                <a:srgbClr val="D6ECFF"/>
              </a:solidFill>
            </a:endParaRPr>
          </a:p>
        </p:txBody>
      </p:sp>
      <p:sp>
        <p:nvSpPr>
          <p:cNvPr id="6" name="Номер слайда 5"/>
          <p:cNvSpPr>
            <a:spLocks noGrp="1"/>
          </p:cNvSpPr>
          <p:nvPr>
            <p:ph type="sldNum" sz="quarter" idx="12"/>
          </p:nvPr>
        </p:nvSpPr>
        <p:spPr/>
        <p:txBody>
          <a:bodyPr/>
          <a:lstStyle/>
          <a:p>
            <a:fld id="{2E812301-8821-42FF-8EC5-EF81511B3AAC}"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24219843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5" name="Нижний колонтитул 4"/>
          <p:cNvSpPr>
            <a:spLocks noGrp="1"/>
          </p:cNvSpPr>
          <p:nvPr>
            <p:ph type="ftr" sz="quarter" idx="11"/>
          </p:nvPr>
        </p:nvSpPr>
        <p:spPr/>
        <p:txBody>
          <a:bodyPr/>
          <a:lstStyle/>
          <a:p>
            <a:endParaRPr lang="ru-RU">
              <a:solidFill>
                <a:srgbClr val="D6ECFF"/>
              </a:solidFill>
            </a:endParaRPr>
          </a:p>
        </p:txBody>
      </p:sp>
      <p:sp>
        <p:nvSpPr>
          <p:cNvPr id="6" name="Номер слайда 5"/>
          <p:cNvSpPr>
            <a:spLocks noGrp="1"/>
          </p:cNvSpPr>
          <p:nvPr>
            <p:ph type="sldNum" sz="quarter" idx="12"/>
          </p:nvPr>
        </p:nvSpPr>
        <p:spPr/>
        <p:txBody>
          <a:bodyPr/>
          <a:lstStyle/>
          <a:p>
            <a:fld id="{2E812301-8821-42FF-8EC5-EF81511B3AAC}"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38041406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333375"/>
            <a:ext cx="7696200" cy="10668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762000" y="1773238"/>
            <a:ext cx="3771900" cy="47513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86300" y="1773238"/>
            <a:ext cx="3771900" cy="47513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7"/>
          <p:cNvSpPr>
            <a:spLocks noGrp="1" noChangeArrowheads="1"/>
          </p:cNvSpPr>
          <p:nvPr>
            <p:ph type="dt" sz="half" idx="10"/>
          </p:nvPr>
        </p:nvSpPr>
        <p:spPr/>
        <p:txBody>
          <a:bodyPr/>
          <a:lstStyle>
            <a:lvl1pPr>
              <a:defRPr/>
            </a:lvl1pPr>
          </a:lstStyle>
          <a:p>
            <a:pPr>
              <a:defRPr/>
            </a:pPr>
            <a:endParaRPr lang="ru-RU">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ru-RU">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8164F003-1502-4EB5-A12C-6EDB3912C9F2}"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364632306"/>
      </p:ext>
    </p:extLst>
  </p:cSld>
  <p:clrMapOvr>
    <a:masterClrMapping/>
  </p:clrMapOvr>
  <p:transition>
    <p:sndAc>
      <p:stSnd>
        <p:snd r:embed="rId1" name="chimes.wav"/>
      </p:stSnd>
    </p:sndAc>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00747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566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23.02.2015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a:solidFill>
                  <a:srgbClr val="FFFFFF"/>
                </a:solidFill>
                <a:latin typeface="+mn-lt"/>
              </a:defRPr>
            </a:lvl1pPr>
          </a:lstStyle>
          <a:p>
            <a:pPr>
              <a:defRPr/>
            </a:pPr>
            <a:fld id="{FE6218F8-5627-4264-9766-09C7513240A9}" type="slidenum">
              <a:rPr lang="ru-RU"/>
              <a:pPr>
                <a:defRPr/>
              </a:pPr>
              <a:t>‹#›</a:t>
            </a:fld>
            <a:endParaRPr lang="ru-RU" dirty="0"/>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fontAlgn="auto">
              <a:spcBef>
                <a:spcPts val="0"/>
              </a:spcBef>
              <a:spcAft>
                <a:spcPts val="0"/>
              </a:spcAft>
              <a:defRPr sz="1200">
                <a:solidFill>
                  <a:schemeClr val="bg2"/>
                </a:solidFill>
                <a:latin typeface="+mn-lt"/>
              </a:defRPr>
            </a:lvl1pPr>
          </a:lstStyle>
          <a:p>
            <a:pPr>
              <a:defRPr/>
            </a:pPr>
            <a:endParaRPr lang="ru-RU">
              <a:solidFill>
                <a:srgbClr val="DFDCB7"/>
              </a:solidFill>
            </a:endParaRPr>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2"/>
                </a:solidFill>
                <a:latin typeface="+mn-lt"/>
              </a:defRPr>
            </a:lvl1pPr>
          </a:lstStyle>
          <a:p>
            <a:pPr>
              <a:defRPr/>
            </a:pPr>
            <a:fld id="{A8444861-1FBA-4157-88CF-BC1701C4DC4D}"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33870466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a:solidFill>
                  <a:srgbClr val="FFFFFF"/>
                </a:solidFill>
                <a:latin typeface="+mn-lt"/>
              </a:defRPr>
            </a:lvl1pPr>
          </a:lstStyle>
          <a:p>
            <a:pPr>
              <a:defRPr/>
            </a:pPr>
            <a:fld id="{FE6218F8-5627-4264-9766-09C7513240A9}" type="slidenum">
              <a:rPr lang="ru-RU"/>
              <a:pPr>
                <a:defRPr/>
              </a:pPr>
              <a:t>‹#›</a:t>
            </a:fld>
            <a:endParaRPr lang="ru-RU" dirty="0"/>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fontAlgn="auto">
              <a:spcBef>
                <a:spcPts val="0"/>
              </a:spcBef>
              <a:spcAft>
                <a:spcPts val="0"/>
              </a:spcAft>
              <a:defRPr sz="1200">
                <a:solidFill>
                  <a:schemeClr val="bg2"/>
                </a:solidFill>
                <a:latin typeface="+mn-lt"/>
              </a:defRPr>
            </a:lvl1pPr>
          </a:lstStyle>
          <a:p>
            <a:pPr>
              <a:defRPr/>
            </a:pPr>
            <a:endParaRPr lang="ru-RU">
              <a:solidFill>
                <a:srgbClr val="DFDCB7"/>
              </a:solidFill>
            </a:endParaRPr>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2"/>
                </a:solidFill>
                <a:latin typeface="+mn-lt"/>
              </a:defRPr>
            </a:lvl1pPr>
          </a:lstStyle>
          <a:p>
            <a:pPr>
              <a:defRPr/>
            </a:pPr>
            <a:fld id="{A8444861-1FBA-4157-88CF-BC1701C4DC4D}"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61655401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975" y="1554163"/>
            <a:ext cx="2073275" cy="1979612"/>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1027" name="Text Placeholder 2"/>
          <p:cNvSpPr>
            <a:spLocks noGrp="1"/>
          </p:cNvSpPr>
          <p:nvPr>
            <p:ph type="body" idx="1"/>
          </p:nvPr>
        </p:nvSpPr>
        <p:spPr bwMode="auto">
          <a:xfrm>
            <a:off x="3454400" y="1547813"/>
            <a:ext cx="4222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162800" y="188913"/>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fontAlgn="base">
              <a:spcBef>
                <a:spcPct val="0"/>
              </a:spcBef>
              <a:spcAft>
                <a:spcPct val="0"/>
              </a:spcAft>
              <a:defRPr/>
            </a:pPr>
            <a:fld id="{E666E5E7-4CBE-425C-844A-0951DDCAB359}" type="datetimeFigureOut">
              <a:rPr lang="uk-UA">
                <a:solidFill>
                  <a:srgbClr val="FFFFFF">
                    <a:tint val="75000"/>
                  </a:srgbClr>
                </a:solidFill>
                <a:latin typeface="Calibri" pitchFamily="34" charset="0"/>
                <a:cs typeface="Arial" charset="0"/>
              </a:rPr>
              <a:pPr fontAlgn="base">
                <a:spcBef>
                  <a:spcPct val="0"/>
                </a:spcBef>
                <a:spcAft>
                  <a:spcPct val="0"/>
                </a:spcAft>
                <a:defRPr/>
              </a:pPr>
              <a:t>23.02.2015</a:t>
            </a:fld>
            <a:endParaRPr lang="uk-UA">
              <a:solidFill>
                <a:srgbClr val="FFFFFF">
                  <a:tint val="75000"/>
                </a:srgbClr>
              </a:solidFill>
              <a:latin typeface="Calibri" pitchFamily="34" charset="0"/>
              <a:cs typeface="Arial" charset="0"/>
            </a:endParaRPr>
          </a:p>
        </p:txBody>
      </p:sp>
      <p:sp>
        <p:nvSpPr>
          <p:cNvPr id="5" name="Footer Placeholder 4"/>
          <p:cNvSpPr>
            <a:spLocks noGrp="1"/>
          </p:cNvSpPr>
          <p:nvPr>
            <p:ph type="ftr" sz="quarter" idx="3"/>
          </p:nvPr>
        </p:nvSpPr>
        <p:spPr>
          <a:xfrm>
            <a:off x="1069975" y="6356350"/>
            <a:ext cx="5102225" cy="365125"/>
          </a:xfrm>
          <a:prstGeom prst="rect">
            <a:avLst/>
          </a:prstGeom>
        </p:spPr>
        <p:txBody>
          <a:bodyPr vert="horz" lIns="91440" tIns="45720" rIns="91440" bIns="45720" rtlCol="0" anchor="t"/>
          <a:lstStyle>
            <a:lvl1pPr algn="l">
              <a:defRPr sz="1200">
                <a:solidFill>
                  <a:schemeClr val="tx1"/>
                </a:solidFill>
              </a:defRPr>
            </a:lvl1pPr>
          </a:lstStyle>
          <a:p>
            <a:pPr fontAlgn="base">
              <a:spcBef>
                <a:spcPct val="0"/>
              </a:spcBef>
              <a:spcAft>
                <a:spcPct val="0"/>
              </a:spcAft>
              <a:defRPr/>
            </a:pPr>
            <a:endParaRPr lang="uk-UA">
              <a:solidFill>
                <a:srgbClr val="FFFFFF"/>
              </a:solidFill>
              <a:latin typeface="Calibri" pitchFamily="34" charset="0"/>
              <a:cs typeface="Arial" charset="0"/>
            </a:endParaRPr>
          </a:p>
        </p:txBody>
      </p:sp>
      <p:sp>
        <p:nvSpPr>
          <p:cNvPr id="6" name="Slide Number Placeholder 5"/>
          <p:cNvSpPr>
            <a:spLocks noGrp="1"/>
          </p:cNvSpPr>
          <p:nvPr>
            <p:ph type="sldNum" sz="quarter" idx="4"/>
          </p:nvPr>
        </p:nvSpPr>
        <p:spPr>
          <a:xfrm>
            <a:off x="7159625" y="6356350"/>
            <a:ext cx="1138238"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fontAlgn="base">
              <a:spcBef>
                <a:spcPct val="0"/>
              </a:spcBef>
              <a:spcAft>
                <a:spcPct val="0"/>
              </a:spcAft>
              <a:defRPr/>
            </a:pPr>
            <a:fld id="{EAD22178-B26D-44FC-8098-0EE384982F1E}" type="slidenum">
              <a:rPr lang="uk-UA">
                <a:solidFill>
                  <a:srgbClr val="FFFFFF">
                    <a:tint val="75000"/>
                  </a:srgbClr>
                </a:solidFill>
                <a:latin typeface="Calibri" pitchFamily="34" charset="0"/>
                <a:cs typeface="Arial" charset="0"/>
              </a:rPr>
              <a:pPr fontAlgn="base">
                <a:spcBef>
                  <a:spcPct val="0"/>
                </a:spcBef>
                <a:spcAft>
                  <a:spcPct val="0"/>
                </a:spcAft>
                <a:defRPr/>
              </a:pPr>
              <a:t>‹#›</a:t>
            </a:fld>
            <a:endParaRPr lang="uk-UA">
              <a:solidFill>
                <a:srgbClr val="FFFFFF">
                  <a:tint val="75000"/>
                </a:srgbClr>
              </a:solidFill>
              <a:latin typeface="Calibri" pitchFamily="34" charset="0"/>
              <a:cs typeface="Arial" charset="0"/>
            </a:endParaRPr>
          </a:p>
        </p:txBody>
      </p:sp>
    </p:spTree>
    <p:extLst>
      <p:ext uri="{BB962C8B-B14F-4D97-AF65-F5344CB8AC3E}">
        <p14:creationId xmlns:p14="http://schemas.microsoft.com/office/powerpoint/2010/main" val="3761880337"/>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iming>
    <p:tnLst>
      <p:par>
        <p:cTn id="1" dur="indefinite" restart="never" nodeType="tmRoot"/>
      </p:par>
    </p:tnLst>
  </p:timing>
  <p:txStyles>
    <p:titleStyle>
      <a:lvl1pPr algn="l" rtl="0" eaLnBrk="0" fontAlgn="base" hangingPunct="0">
        <a:spcBef>
          <a:spcPct val="0"/>
        </a:spcBef>
        <a:spcAft>
          <a:spcPct val="0"/>
        </a:spcAft>
        <a:defRPr kern="1200" cap="all">
          <a:solidFill>
            <a:schemeClr val="tx1"/>
          </a:solidFill>
          <a:latin typeface="+mj-lt"/>
          <a:ea typeface="+mj-ea"/>
          <a:cs typeface="+mj-cs"/>
        </a:defRPr>
      </a:lvl1pPr>
      <a:lvl2pPr algn="l" rtl="0" eaLnBrk="0" fontAlgn="base" hangingPunct="0">
        <a:spcBef>
          <a:spcPct val="0"/>
        </a:spcBef>
        <a:spcAft>
          <a:spcPct val="0"/>
        </a:spcAft>
        <a:defRPr>
          <a:solidFill>
            <a:schemeClr val="tx1"/>
          </a:solidFill>
          <a:latin typeface="Arial Black" pitchFamily="34" charset="0"/>
        </a:defRPr>
      </a:lvl2pPr>
      <a:lvl3pPr algn="l" rtl="0" eaLnBrk="0" fontAlgn="base" hangingPunct="0">
        <a:spcBef>
          <a:spcPct val="0"/>
        </a:spcBef>
        <a:spcAft>
          <a:spcPct val="0"/>
        </a:spcAft>
        <a:defRPr>
          <a:solidFill>
            <a:schemeClr val="tx1"/>
          </a:solidFill>
          <a:latin typeface="Arial Black" pitchFamily="34" charset="0"/>
        </a:defRPr>
      </a:lvl3pPr>
      <a:lvl4pPr algn="l" rtl="0" eaLnBrk="0" fontAlgn="base" hangingPunct="0">
        <a:spcBef>
          <a:spcPct val="0"/>
        </a:spcBef>
        <a:spcAft>
          <a:spcPct val="0"/>
        </a:spcAft>
        <a:defRPr>
          <a:solidFill>
            <a:schemeClr val="tx1"/>
          </a:solidFill>
          <a:latin typeface="Arial Black" pitchFamily="34" charset="0"/>
        </a:defRPr>
      </a:lvl4pPr>
      <a:lvl5pPr algn="l" rtl="0" eaLnBrk="0" fontAlgn="base" hangingPunct="0">
        <a:spcBef>
          <a:spcPct val="0"/>
        </a:spcBef>
        <a:spcAft>
          <a:spcPct val="0"/>
        </a:spcAft>
        <a:defRPr>
          <a:solidFill>
            <a:schemeClr val="tx1"/>
          </a:solidFill>
          <a:latin typeface="Arial Black"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a:solidFill>
                  <a:srgbClr val="FFFFFF"/>
                </a:solidFill>
                <a:latin typeface="+mn-lt"/>
              </a:defRPr>
            </a:lvl1pPr>
          </a:lstStyle>
          <a:p>
            <a:pPr>
              <a:defRPr/>
            </a:pPr>
            <a:fld id="{540D8B18-B36A-4E52-A955-FDEBD8466FBA}" type="slidenum">
              <a:rPr lang="ru-RU"/>
              <a:pPr>
                <a:defRPr/>
              </a:pPr>
              <a:t>‹#›</a:t>
            </a:fld>
            <a:endParaRPr lang="ru-RU" dirty="0"/>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fontAlgn="auto">
              <a:spcBef>
                <a:spcPts val="0"/>
              </a:spcBef>
              <a:spcAft>
                <a:spcPts val="0"/>
              </a:spcAft>
              <a:defRPr sz="1200">
                <a:solidFill>
                  <a:schemeClr val="bg2"/>
                </a:solidFill>
                <a:latin typeface="+mn-lt"/>
              </a:defRPr>
            </a:lvl1pPr>
          </a:lstStyle>
          <a:p>
            <a:pPr>
              <a:defRPr/>
            </a:pPr>
            <a:endParaRPr lang="ru-RU">
              <a:solidFill>
                <a:srgbClr val="DFDCB7"/>
              </a:solidFill>
            </a:endParaRPr>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2"/>
                </a:solidFill>
                <a:latin typeface="+mn-lt"/>
              </a:defRPr>
            </a:lvl1pPr>
          </a:lstStyle>
          <a:p>
            <a:pPr>
              <a:defRPr/>
            </a:pPr>
            <a:fld id="{B42E5038-61C9-4CCF-8C80-8B759E042D16}" type="datetimeFigureOut">
              <a:rPr lang="ru-RU">
                <a:solidFill>
                  <a:srgbClr val="DFDCB7"/>
                </a:solidFill>
              </a:rPr>
              <a:pPr>
                <a:defRPr/>
              </a:pPr>
              <a:t>23.02.2015</a:t>
            </a:fld>
            <a:endParaRPr lang="ru-RU" dirty="0">
              <a:solidFill>
                <a:srgbClr val="DFDCB7"/>
              </a:solidFill>
            </a:endParaRPr>
          </a:p>
        </p:txBody>
      </p:sp>
    </p:spTree>
    <p:extLst>
      <p:ext uri="{BB962C8B-B14F-4D97-AF65-F5344CB8AC3E}">
        <p14:creationId xmlns:p14="http://schemas.microsoft.com/office/powerpoint/2010/main" val="415387457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8" name="Овал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12" name="Прямоугольник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5" name="Заголовок 4"/>
          <p:cNvSpPr>
            <a:spLocks noGrp="1"/>
          </p:cNvSpPr>
          <p:nvPr>
            <p:ph type="title"/>
          </p:nvPr>
        </p:nvSpPr>
        <p:spPr>
          <a:xfrm>
            <a:off x="1435100" y="274638"/>
            <a:ext cx="7499350" cy="1143000"/>
          </a:xfrm>
          <a:prstGeom prst="rect">
            <a:avLst/>
          </a:prstGeom>
        </p:spPr>
        <p:txBody>
          <a:bodyPr anchor="ctr">
            <a:normAutofit/>
          </a:bodyPr>
          <a:lstStyle>
            <a:extLst/>
          </a:lstStyle>
          <a:p>
            <a:r>
              <a:rPr lang="ru-RU" smtClean="0"/>
              <a:t>Образец заголовка</a:t>
            </a:r>
            <a:endParaRPr lang="en-US"/>
          </a:p>
        </p:txBody>
      </p:sp>
      <p:sp>
        <p:nvSpPr>
          <p:cNvPr id="2057" name="Текст 8"/>
          <p:cNvSpPr>
            <a:spLocks noGrp="1"/>
          </p:cNvSpPr>
          <p:nvPr>
            <p:ph type="body" idx="1"/>
          </p:nvPr>
        </p:nvSpPr>
        <p:spPr bwMode="auto">
          <a:xfrm>
            <a:off x="1435100" y="1447800"/>
            <a:ext cx="7499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fontAlgn="base">
              <a:spcBef>
                <a:spcPct val="0"/>
              </a:spcBef>
              <a:spcAft>
                <a:spcPct val="0"/>
              </a:spcAft>
              <a:defRPr/>
            </a:pPr>
            <a:fld id="{F183308C-476A-4110-B9BC-D5DF4B2A501F}" type="datetimeFigureOut">
              <a:rPr lang="uk-UA">
                <a:solidFill>
                  <a:srgbClr val="E7DEC9">
                    <a:shade val="50000"/>
                    <a:satMod val="200000"/>
                  </a:srgbClr>
                </a:solidFill>
                <a:latin typeface="Calibri" pitchFamily="34" charset="0"/>
                <a:cs typeface="Arial" charset="0"/>
              </a:rPr>
              <a:pPr fontAlgn="base">
                <a:spcBef>
                  <a:spcPct val="0"/>
                </a:spcBef>
                <a:spcAft>
                  <a:spcPct val="0"/>
                </a:spcAft>
                <a:defRPr/>
              </a:pPr>
              <a:t>23.02.2015</a:t>
            </a:fld>
            <a:endParaRPr lang="uk-UA">
              <a:solidFill>
                <a:srgbClr val="E7DEC9">
                  <a:shade val="50000"/>
                  <a:satMod val="200000"/>
                </a:srgbClr>
              </a:solidFill>
              <a:latin typeface="Calibri" pitchFamily="34" charset="0"/>
              <a:cs typeface="Arial" charset="0"/>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fontAlgn="base">
              <a:spcBef>
                <a:spcPct val="0"/>
              </a:spcBef>
              <a:spcAft>
                <a:spcPct val="0"/>
              </a:spcAft>
              <a:defRPr/>
            </a:pPr>
            <a:endParaRPr lang="uk-UA">
              <a:solidFill>
                <a:srgbClr val="E7DEC9">
                  <a:shade val="50000"/>
                  <a:satMod val="200000"/>
                </a:srgbClr>
              </a:solidFill>
              <a:latin typeface="Calibri" pitchFamily="34" charset="0"/>
              <a:cs typeface="Arial" charset="0"/>
            </a:endParaRPr>
          </a:p>
        </p:txBody>
      </p:sp>
      <p:sp>
        <p:nvSpPr>
          <p:cNvPr id="22" name="Номер слайда 21"/>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fontAlgn="base">
              <a:spcBef>
                <a:spcPct val="0"/>
              </a:spcBef>
              <a:spcAft>
                <a:spcPct val="0"/>
              </a:spcAft>
              <a:defRPr/>
            </a:pPr>
            <a:fld id="{75093F6F-D354-4860-8ED6-179EDC985AC5}" type="slidenum">
              <a:rPr lang="uk-UA">
                <a:solidFill>
                  <a:srgbClr val="E7DEC9">
                    <a:shade val="50000"/>
                    <a:satMod val="200000"/>
                  </a:srgbClr>
                </a:solidFill>
                <a:latin typeface="Calibri" pitchFamily="34" charset="0"/>
                <a:cs typeface="Arial" charset="0"/>
              </a:rPr>
              <a:pPr fontAlgn="base">
                <a:spcBef>
                  <a:spcPct val="0"/>
                </a:spcBef>
                <a:spcAft>
                  <a:spcPct val="0"/>
                </a:spcAft>
                <a:defRPr/>
              </a:pPr>
              <a:t>‹#›</a:t>
            </a:fld>
            <a:endParaRPr lang="uk-UA">
              <a:solidFill>
                <a:srgbClr val="E7DEC9">
                  <a:shade val="50000"/>
                  <a:satMod val="200000"/>
                </a:srgbClr>
              </a:solidFill>
              <a:latin typeface="Calibri" pitchFamily="34" charset="0"/>
              <a:cs typeface="Arial" charset="0"/>
            </a:endParaRPr>
          </a:p>
        </p:txBody>
      </p:sp>
      <p:sp>
        <p:nvSpPr>
          <p:cNvPr id="15" name="Прямоугольник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30783247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Corbel" pitchFamily="34" charset="0"/>
        </a:defRPr>
      </a:lvl2pPr>
      <a:lvl3pPr algn="l" rtl="0" eaLnBrk="0" fontAlgn="base" hangingPunct="0">
        <a:spcBef>
          <a:spcPct val="0"/>
        </a:spcBef>
        <a:spcAft>
          <a:spcPct val="0"/>
        </a:spcAft>
        <a:defRPr sz="4300">
          <a:solidFill>
            <a:srgbClr val="572314"/>
          </a:solidFill>
          <a:latin typeface="Corbel" pitchFamily="34" charset="0"/>
        </a:defRPr>
      </a:lvl3pPr>
      <a:lvl4pPr algn="l" rtl="0" eaLnBrk="0" fontAlgn="base" hangingPunct="0">
        <a:spcBef>
          <a:spcPct val="0"/>
        </a:spcBef>
        <a:spcAft>
          <a:spcPct val="0"/>
        </a:spcAft>
        <a:defRPr sz="4300">
          <a:solidFill>
            <a:srgbClr val="572314"/>
          </a:solidFill>
          <a:latin typeface="Corbel" pitchFamily="34" charset="0"/>
        </a:defRPr>
      </a:lvl4pPr>
      <a:lvl5pPr algn="l" rtl="0" eaLnBrk="0" fontAlgn="base" hangingPunct="0">
        <a:spcBef>
          <a:spcPct val="0"/>
        </a:spcBef>
        <a:spcAft>
          <a:spcPct val="0"/>
        </a:spcAft>
        <a:defRPr sz="4300">
          <a:solidFill>
            <a:srgbClr val="572314"/>
          </a:solidFill>
          <a:latin typeface="Corbel" pitchFamily="34" charset="0"/>
        </a:defRPr>
      </a:lvl5pPr>
      <a:lvl6pPr marL="457200" algn="l" rtl="0" fontAlgn="base">
        <a:spcBef>
          <a:spcPct val="0"/>
        </a:spcBef>
        <a:spcAft>
          <a:spcPct val="0"/>
        </a:spcAft>
        <a:defRPr sz="4300">
          <a:solidFill>
            <a:srgbClr val="572314"/>
          </a:solidFill>
          <a:latin typeface="Corbel" pitchFamily="34" charset="0"/>
        </a:defRPr>
      </a:lvl6pPr>
      <a:lvl7pPr marL="914400" algn="l" rtl="0" fontAlgn="base">
        <a:spcBef>
          <a:spcPct val="0"/>
        </a:spcBef>
        <a:spcAft>
          <a:spcPct val="0"/>
        </a:spcAft>
        <a:defRPr sz="4300">
          <a:solidFill>
            <a:srgbClr val="572314"/>
          </a:solidFill>
          <a:latin typeface="Corbel" pitchFamily="34" charset="0"/>
        </a:defRPr>
      </a:lvl7pPr>
      <a:lvl8pPr marL="1371600" algn="l" rtl="0" fontAlgn="base">
        <a:spcBef>
          <a:spcPct val="0"/>
        </a:spcBef>
        <a:spcAft>
          <a:spcPct val="0"/>
        </a:spcAft>
        <a:defRPr sz="4300">
          <a:solidFill>
            <a:srgbClr val="572314"/>
          </a:solidFill>
          <a:latin typeface="Corbel" pitchFamily="34" charset="0"/>
        </a:defRPr>
      </a:lvl8pPr>
      <a:lvl9pPr marL="1828800" algn="l" rtl="0" fontAlgn="base">
        <a:spcBef>
          <a:spcPct val="0"/>
        </a:spcBef>
        <a:spcAft>
          <a:spcPct val="0"/>
        </a:spcAft>
        <a:defRPr sz="4300">
          <a:solidFill>
            <a:srgbClr val="572314"/>
          </a:solidFill>
          <a:latin typeface="Corbel"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fontAlgn="base">
              <a:spcBef>
                <a:spcPct val="0"/>
              </a:spcBef>
              <a:spcAft>
                <a:spcPct val="0"/>
              </a:spcAft>
              <a:defRPr/>
            </a:pPr>
            <a:endParaRPr lang="ru-RU">
              <a:solidFill>
                <a:srgbClr val="FFFFFF"/>
              </a:solidFill>
            </a:endParaRPr>
          </a:p>
        </p:txBody>
      </p:sp>
      <p:sp>
        <p:nvSpPr>
          <p:cNvPr id="6861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fontAlgn="base">
              <a:spcBef>
                <a:spcPct val="0"/>
              </a:spcBef>
              <a:spcAft>
                <a:spcPct val="0"/>
              </a:spcAft>
              <a:defRPr/>
            </a:pPr>
            <a:fld id="{C7046D13-EDD0-46CC-85B8-26D5D41AD025}" type="slidenum">
              <a:rPr lang="ru-RU">
                <a:solidFill>
                  <a:srgbClr val="FFFFFF"/>
                </a:solidFill>
              </a:rPr>
              <a:pPr fontAlgn="base">
                <a:spcBef>
                  <a:spcPct val="0"/>
                </a:spcBef>
                <a:spcAft>
                  <a:spcPct val="0"/>
                </a:spcAft>
                <a:defRPr/>
              </a:pPr>
              <a:t>‹#›</a:t>
            </a:fld>
            <a:endParaRPr lang="ru-RU">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861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ru-RU">
                  <a:solidFill>
                    <a:srgbClr val="FFFFFF"/>
                  </a:solidFill>
                </a:endParaRPr>
              </a:p>
            </p:txBody>
          </p:sp>
          <p:sp>
            <p:nvSpPr>
              <p:cNvPr id="6861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ru-RU">
                  <a:solidFill>
                    <a:srgbClr val="FFFFFF"/>
                  </a:solidFill>
                </a:endParaRPr>
              </a:p>
            </p:txBody>
          </p:sp>
          <p:sp>
            <p:nvSpPr>
              <p:cNvPr id="6861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ru-RU">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6861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ru-RU">
                  <a:solidFill>
                    <a:srgbClr val="FFFFFF"/>
                  </a:solidFill>
                </a:endParaRPr>
              </a:p>
            </p:txBody>
          </p:sp>
        </p:grpSp>
        <p:sp>
          <p:nvSpPr>
            <p:cNvPr id="6861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ru-RU">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ru-RU" smtClean="0">
                <a:solidFill>
                  <a:srgbClr val="FFFFFF"/>
                </a:solidFill>
              </a:endParaRPr>
            </a:p>
          </p:txBody>
        </p:sp>
      </p:grpSp>
      <p:sp>
        <p:nvSpPr>
          <p:cNvPr id="6862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862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fontAlgn="base">
              <a:spcBef>
                <a:spcPct val="0"/>
              </a:spcBef>
              <a:spcAft>
                <a:spcPct val="0"/>
              </a:spcAft>
              <a:defRPr/>
            </a:pPr>
            <a:endParaRPr lang="ru-RU">
              <a:solidFill>
                <a:srgbClr val="FFFFFF"/>
              </a:solidFill>
            </a:endParaRPr>
          </a:p>
        </p:txBody>
      </p:sp>
      <p:sp>
        <p:nvSpPr>
          <p:cNvPr id="68623"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extLst>
      <p:ext uri="{BB962C8B-B14F-4D97-AF65-F5344CB8AC3E}">
        <p14:creationId xmlns:p14="http://schemas.microsoft.com/office/powerpoint/2010/main" val="3093197267"/>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82150695-E060-4661-8E93-F702393E81B6}" type="datetimeFigureOut">
              <a:rPr lang="ru-RU" smtClean="0">
                <a:solidFill>
                  <a:srgbClr val="D6ECFF"/>
                </a:solidFill>
              </a:rPr>
              <a:pPr/>
              <a:t>23.02.2015</a:t>
            </a:fld>
            <a:endParaRPr lang="ru-RU">
              <a:solidFill>
                <a:srgbClr val="D6ECFF"/>
              </a:solidFill>
            </a:endParaRPr>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solidFill>
                <a:srgbClr val="D6ECFF"/>
              </a:solidFill>
            </a:endParaRPr>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2E812301-8821-42FF-8EC5-EF81511B3AAC}" type="slidenum">
              <a:rPr lang="ru-RU" smtClean="0">
                <a:solidFill>
                  <a:srgbClr val="D6ECFF"/>
                </a:solidFill>
              </a:rPr>
              <a:pPr/>
              <a:t>‹#›</a:t>
            </a:fld>
            <a:endParaRPr lang="ru-RU">
              <a:solidFill>
                <a:srgbClr val="D6ECFF"/>
              </a:solidFill>
            </a:endParaRPr>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extLst>
      <p:ext uri="{BB962C8B-B14F-4D97-AF65-F5344CB8AC3E}">
        <p14:creationId xmlns:p14="http://schemas.microsoft.com/office/powerpoint/2010/main" val="3757498964"/>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23.02.2015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4141420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eg"/><Relationship Id="rId1" Type="http://schemas.openxmlformats.org/officeDocument/2006/relationships/slideLayout" Target="../slideLayouts/slideLayout40.xml"/><Relationship Id="rId5" Type="http://schemas.openxmlformats.org/officeDocument/2006/relationships/image" Target="../media/image13.gif"/><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4.xml"/><Relationship Id="rId1" Type="http://schemas.openxmlformats.org/officeDocument/2006/relationships/slideLayout" Target="../slideLayouts/slideLayout4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4.xml"/><Relationship Id="rId1" Type="http://schemas.openxmlformats.org/officeDocument/2006/relationships/slideLayout" Target="../slideLayouts/slideLayout4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0.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5.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5.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0.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80.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gif"/><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97.xml"/><Relationship Id="rId6" Type="http://schemas.openxmlformats.org/officeDocument/2006/relationships/audio" Target="../media/audio1.wav"/><Relationship Id="rId5" Type="http://schemas.openxmlformats.org/officeDocument/2006/relationships/image" Target="../media/image72.pn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audio" Target="../media/audio1.wav"/><Relationship Id="rId1" Type="http://schemas.openxmlformats.org/officeDocument/2006/relationships/slideLayout" Target="../slideLayouts/slideLayout86.xml"/><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97.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89.xml"/><Relationship Id="rId1" Type="http://schemas.openxmlformats.org/officeDocument/2006/relationships/vmlDrawing" Target="../drawings/vmlDrawing1.vml"/><Relationship Id="rId6" Type="http://schemas.openxmlformats.org/officeDocument/2006/relationships/audio" Target="../media/audio1.wav"/><Relationship Id="rId5" Type="http://schemas.openxmlformats.org/officeDocument/2006/relationships/image" Target="../media/image75.png"/><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audio" Target="../media/audio1.wav"/><Relationship Id="rId1" Type="http://schemas.openxmlformats.org/officeDocument/2006/relationships/slideLayout" Target="../slideLayouts/slideLayout89.xml"/><Relationship Id="rId5" Type="http://schemas.openxmlformats.org/officeDocument/2006/relationships/audio" Target="../media/audio1.wav"/><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audio" Target="../media/audio1.wav"/><Relationship Id="rId1" Type="http://schemas.openxmlformats.org/officeDocument/2006/relationships/slideLayout" Target="../slideLayouts/slideLayout89.xml"/><Relationship Id="rId5" Type="http://schemas.openxmlformats.org/officeDocument/2006/relationships/audio" Target="../media/audio1.wav"/><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audio" Target="../media/audio1.wav"/><Relationship Id="rId1" Type="http://schemas.openxmlformats.org/officeDocument/2006/relationships/slideLayout" Target="../slideLayouts/slideLayout92.xml"/><Relationship Id="rId5" Type="http://schemas.openxmlformats.org/officeDocument/2006/relationships/audio" Target="../media/audio1.wav"/><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audio" Target="../media/audio1.wav"/><Relationship Id="rId1" Type="http://schemas.openxmlformats.org/officeDocument/2006/relationships/slideLayout" Target="../slideLayouts/slideLayout92.xml"/><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9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97.xml"/><Relationship Id="rId1" Type="http://schemas.openxmlformats.org/officeDocument/2006/relationships/vmlDrawing" Target="../drawings/vmlDrawing2.vml"/><Relationship Id="rId6" Type="http://schemas.openxmlformats.org/officeDocument/2006/relationships/image" Target="../media/image83.png"/><Relationship Id="rId5" Type="http://schemas.openxmlformats.org/officeDocument/2006/relationships/oleObject" Target="../embeddings/oleObject2.bin"/><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7.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7.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7.jpeg"/><Relationship Id="rId1" Type="http://schemas.openxmlformats.org/officeDocument/2006/relationships/slideLayout" Target="../slideLayouts/slideLayout99.xml"/><Relationship Id="rId6" Type="http://schemas.openxmlformats.org/officeDocument/2006/relationships/image" Target="../media/image100.jpe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png"/></Relationships>
</file>

<file path=ppt/slides/_rels/slide7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9.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9.xml"/></Relationships>
</file>

<file path=ppt/slides/_rels/slide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7.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39.xml"/><Relationship Id="rId4" Type="http://schemas.openxmlformats.org/officeDocument/2006/relationships/image" Target="../media/image120.jpeg"/></Relationships>
</file>

<file path=ppt/slides/_rels/slide8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72034" name="Picture 2" descr="aHR0cDovL3d3dy50dm95cmViZW5vay5ydS9pbWFnZXMvcHJlc2VudGF0aW9uL25pY2UvbS8wNi5qcG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8" y="-99554"/>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6"/>
          <p:cNvSpPr>
            <a:spLocks noChangeArrowheads="1"/>
          </p:cNvSpPr>
          <p:nvPr/>
        </p:nvSpPr>
        <p:spPr bwMode="auto">
          <a:xfrm>
            <a:off x="1835696" y="220578"/>
            <a:ext cx="5456684"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Тернопільська загальноосвітня школа </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a:t>
            </a: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III</a:t>
            </a:r>
            <a:r>
              <a:rPr kumimoji="0" lang="uk-UA"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ступенів №20</a:t>
            </a:r>
          </a:p>
          <a:p>
            <a:pPr marL="0" marR="0" lvl="0" indent="0" algn="ctr" defTabSz="914400" rtl="0" eaLnBrk="1" fontAlgn="base" latinLnBrk="0" hangingPunct="1">
              <a:lnSpc>
                <a:spcPct val="100000"/>
              </a:lnSpc>
              <a:spcBef>
                <a:spcPct val="0"/>
              </a:spcBef>
              <a:spcAft>
                <a:spcPct val="0"/>
              </a:spcAft>
              <a:buClrTx/>
              <a:buSzTx/>
              <a:buFontTx/>
              <a:buNone/>
              <a:tabLst/>
            </a:pPr>
            <a:r>
              <a:rPr lang="uk-UA" sz="1400" b="1" dirty="0" smtClean="0">
                <a:latin typeface="Arial" pitchFamily="34" charset="0"/>
                <a:cs typeface="Arial" pitchFamily="34" charset="0"/>
              </a:rPr>
              <a:t>Тернопільської міської ради Тернопільської області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176709" y="3035370"/>
            <a:ext cx="10916899"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endParaRPr lang="uk-UA" sz="2000" b="1" dirty="0" smtClean="0"/>
          </a:p>
          <a:p>
            <a:pPr lvl="0" algn="ctr" fontAlgn="base">
              <a:spcBef>
                <a:spcPct val="0"/>
              </a:spcBef>
              <a:spcAft>
                <a:spcPct val="0"/>
              </a:spcAft>
            </a:pPr>
            <a:endParaRPr lang="uk-UA" sz="2000" b="1" dirty="0"/>
          </a:p>
          <a:p>
            <a:pPr lvl="0" algn="ctr" fontAlgn="base">
              <a:spcBef>
                <a:spcPct val="0"/>
              </a:spcBef>
              <a:spcAft>
                <a:spcPct val="0"/>
              </a:spcAft>
            </a:pPr>
            <a:r>
              <a:rPr lang="uk-UA" sz="2000" b="1" dirty="0" smtClean="0"/>
              <a:t>Формування </a:t>
            </a:r>
            <a:r>
              <a:rPr lang="uk-UA" sz="2000" b="1" dirty="0"/>
              <a:t>практичних </a:t>
            </a:r>
            <a:r>
              <a:rPr lang="uk-UA" sz="2000" b="1" dirty="0" err="1"/>
              <a:t>компетентностей</a:t>
            </a:r>
            <a:r>
              <a:rPr lang="uk-UA" sz="2000" b="1" dirty="0"/>
              <a:t> </a:t>
            </a:r>
            <a:endParaRPr lang="uk-UA" sz="2000" b="1" dirty="0" smtClean="0"/>
          </a:p>
          <a:p>
            <a:pPr lvl="0" algn="ctr" fontAlgn="base">
              <a:spcBef>
                <a:spcPct val="0"/>
              </a:spcBef>
              <a:spcAft>
                <a:spcPct val="0"/>
              </a:spcAft>
            </a:pPr>
            <a:r>
              <a:rPr lang="uk-UA" sz="2000" b="1" dirty="0" smtClean="0"/>
              <a:t>засобами </a:t>
            </a:r>
            <a:r>
              <a:rPr lang="uk-UA" sz="2000" b="1" dirty="0"/>
              <a:t>інтерактивних </a:t>
            </a:r>
            <a:r>
              <a:rPr lang="uk-UA" sz="2000" b="1" dirty="0" smtClean="0"/>
              <a:t>та </a:t>
            </a:r>
            <a:r>
              <a:rPr lang="uk-UA" sz="2000" b="1" dirty="0" err="1"/>
              <a:t>інформаційно</a:t>
            </a:r>
            <a:r>
              <a:rPr lang="uk-UA" sz="2000" b="1" dirty="0"/>
              <a:t> </a:t>
            </a:r>
            <a:r>
              <a:rPr lang="uk-UA" sz="2000" b="1" dirty="0" smtClean="0"/>
              <a:t>– комунікаційних </a:t>
            </a:r>
          </a:p>
          <a:p>
            <a:pPr lvl="0" algn="ctr" fontAlgn="base">
              <a:spcBef>
                <a:spcPct val="0"/>
              </a:spcBef>
              <a:spcAft>
                <a:spcPct val="0"/>
              </a:spcAft>
            </a:pPr>
            <a:r>
              <a:rPr lang="uk-UA" sz="2000" b="1" dirty="0" smtClean="0"/>
              <a:t>технологій </a:t>
            </a:r>
            <a:r>
              <a:rPr lang="uk-UA" sz="2000" b="1" dirty="0"/>
              <a:t>на уроках математики</a:t>
            </a:r>
            <a:r>
              <a:rPr kumimoji="0" lang="uk-UA" sz="1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uk-UA" sz="1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lang="uk-UA" sz="1400" b="1" dirty="0" smtClean="0">
                <a:latin typeface="Arial" pitchFamily="34" charset="0"/>
                <a:ea typeface="Times New Roman" pitchFamily="18" charset="0"/>
                <a:cs typeface="Arial" pitchFamily="34" charset="0"/>
              </a:rPr>
              <a:t>З досвіду роботи</a:t>
            </a:r>
            <a:r>
              <a:rPr kumimoji="0" lang="uk-UA"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uk-UA"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Будняк</a:t>
            </a:r>
            <a:r>
              <a:rPr kumimoji="0" lang="uk-UA"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Галини Мефодіївни,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вчителя математики вищої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категорії, старшого учителя</a:t>
            </a:r>
          </a:p>
          <a:p>
            <a:pPr marL="0" marR="0" lvl="0" indent="0" algn="ctr" defTabSz="914400" rtl="0" eaLnBrk="0" fontAlgn="base" latinLnBrk="0" hangingPunct="0">
              <a:lnSpc>
                <a:spcPct val="100000"/>
              </a:lnSpc>
              <a:spcBef>
                <a:spcPct val="0"/>
              </a:spcBef>
              <a:spcAft>
                <a:spcPct val="0"/>
              </a:spcAft>
              <a:buClrTx/>
              <a:buSzTx/>
              <a:buFontTx/>
              <a:buNone/>
              <a:tabLst/>
            </a:pPr>
            <a:endParaRPr lang="uk-UA" sz="1400" b="1" dirty="0">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uk-UA" sz="1400" dirty="0" smtClean="0">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uk-UA" sz="1400" dirty="0">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Тернопіль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2015</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195" name="Picture 3" descr="C:\Users\Vitalik x-64\Desktop\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7" y="764704"/>
            <a:ext cx="2463741" cy="304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622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51991"/>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228600" y="277813"/>
            <a:ext cx="8915400" cy="1139825"/>
          </a:xfrm>
        </p:spPr>
        <p:txBody>
          <a:bodyPr>
            <a:normAutofit fontScale="90000"/>
          </a:bodyPr>
          <a:lstStyle/>
          <a:p>
            <a:pPr algn="ctr" eaLnBrk="1" fontAlgn="auto" hangingPunct="1">
              <a:spcAft>
                <a:spcPts val="0"/>
              </a:spcAft>
              <a:defRPr/>
            </a:pPr>
            <a:r>
              <a:rPr lang="uk-UA" sz="2800" b="1" dirty="0">
                <a:solidFill>
                  <a:schemeClr val="tx2">
                    <a:lumMod val="10000"/>
                  </a:schemeClr>
                </a:solidFill>
                <a:latin typeface="Times New Roman" pitchFamily="18" charset="0"/>
                <a:cs typeface="Times New Roman" pitchFamily="18" charset="0"/>
              </a:rPr>
              <a:t>Впровадження інтерактивних методів навчання відбувається за логікою “від </a:t>
            </a:r>
            <a:r>
              <a:rPr lang="uk-UA" sz="2800" b="1" dirty="0" smtClean="0">
                <a:solidFill>
                  <a:schemeClr val="tx2">
                    <a:lumMod val="10000"/>
                  </a:schemeClr>
                </a:solidFill>
                <a:latin typeface="Times New Roman" pitchFamily="18" charset="0"/>
                <a:cs typeface="Times New Roman" pitchFamily="18" charset="0"/>
              </a:rPr>
              <a:t> простого </a:t>
            </a:r>
            <a:r>
              <a:rPr lang="uk-UA" sz="2800" b="1" dirty="0">
                <a:solidFill>
                  <a:schemeClr val="tx2">
                    <a:lumMod val="10000"/>
                  </a:schemeClr>
                </a:solidFill>
                <a:latin typeface="Times New Roman" pitchFamily="18" charset="0"/>
                <a:cs typeface="Times New Roman" pitchFamily="18" charset="0"/>
              </a:rPr>
              <a:t>до складного”, паралельно застосовуючи як фронтальні, так і групові методи</a:t>
            </a:r>
            <a:r>
              <a:rPr lang="ru-RU" sz="2800" dirty="0">
                <a:solidFill>
                  <a:schemeClr val="tx2">
                    <a:lumMod val="10000"/>
                  </a:schemeClr>
                </a:solidFill>
                <a:effectLst>
                  <a:outerShdw blurRad="38100" dist="38100" dir="2700000" algn="tl">
                    <a:srgbClr val="FFFFFF"/>
                  </a:outerShdw>
                </a:effectLst>
                <a:latin typeface="Times New Roman" pitchFamily="18" charset="0"/>
                <a:cs typeface="Times New Roman" pitchFamily="18" charset="0"/>
              </a:rPr>
              <a:t>  </a:t>
            </a:r>
          </a:p>
        </p:txBody>
      </p:sp>
      <p:sp>
        <p:nvSpPr>
          <p:cNvPr id="22531" name="Rectangle 3"/>
          <p:cNvSpPr>
            <a:spLocks noGrp="1" noChangeArrowheads="1"/>
          </p:cNvSpPr>
          <p:nvPr>
            <p:ph type="body" idx="4294967295"/>
          </p:nvPr>
        </p:nvSpPr>
        <p:spPr>
          <a:xfrm>
            <a:off x="0" y="1598613"/>
            <a:ext cx="7386638" cy="5259387"/>
          </a:xfrm>
        </p:spPr>
        <p:txBody>
          <a:bodyPr/>
          <a:lstStyle/>
          <a:p>
            <a:pPr eaLnBrk="1" hangingPunct="1">
              <a:buFont typeface="Wingdings" pitchFamily="2" charset="2"/>
              <a:buNone/>
            </a:pPr>
            <a:r>
              <a:rPr lang="ru-RU" b="1" smtClean="0"/>
              <a:t> </a:t>
            </a:r>
            <a:endParaRPr lang="ru-RU" smtClean="0"/>
          </a:p>
          <a:p>
            <a:pPr algn="ctr" eaLnBrk="1" hangingPunct="1">
              <a:buFont typeface="Wingdings" pitchFamily="2" charset="2"/>
              <a:buNone/>
            </a:pPr>
            <a:endParaRPr lang="ru-RU" smtClean="0"/>
          </a:p>
        </p:txBody>
      </p:sp>
      <p:sp>
        <p:nvSpPr>
          <p:cNvPr id="22532" name="Rectangle 4"/>
          <p:cNvSpPr>
            <a:spLocks noChangeArrowheads="1"/>
          </p:cNvSpPr>
          <p:nvPr/>
        </p:nvSpPr>
        <p:spPr bwMode="auto">
          <a:xfrm>
            <a:off x="3276600" y="1600200"/>
            <a:ext cx="2362200" cy="685800"/>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22533" name="Text Box 5"/>
          <p:cNvSpPr txBox="1">
            <a:spLocks noChangeArrowheads="1"/>
          </p:cNvSpPr>
          <p:nvPr/>
        </p:nvSpPr>
        <p:spPr bwMode="auto">
          <a:xfrm>
            <a:off x="3276600" y="1752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endParaRPr lang="ru-RU"/>
          </a:p>
        </p:txBody>
      </p:sp>
      <p:sp>
        <p:nvSpPr>
          <p:cNvPr id="87046" name="Text Box 6"/>
          <p:cNvSpPr txBox="1">
            <a:spLocks noChangeArrowheads="1"/>
          </p:cNvSpPr>
          <p:nvPr/>
        </p:nvSpPr>
        <p:spPr bwMode="auto">
          <a:xfrm>
            <a:off x="3429000" y="1676400"/>
            <a:ext cx="2209800" cy="519113"/>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uk-UA" sz="2800" b="1" dirty="0">
                <a:effectLst>
                  <a:outerShdw blurRad="38100" dist="38100" dir="2700000" algn="tl">
                    <a:srgbClr val="000000"/>
                  </a:outerShdw>
                </a:effectLst>
                <a:latin typeface="Times New Roman" pitchFamily="18" charset="0"/>
              </a:rPr>
              <a:t>МОЗАЇКА</a:t>
            </a:r>
          </a:p>
        </p:txBody>
      </p:sp>
      <p:sp>
        <p:nvSpPr>
          <p:cNvPr id="22535" name="Rectangle 7"/>
          <p:cNvSpPr>
            <a:spLocks noChangeArrowheads="1"/>
          </p:cNvSpPr>
          <p:nvPr/>
        </p:nvSpPr>
        <p:spPr bwMode="auto">
          <a:xfrm>
            <a:off x="990600" y="2362200"/>
            <a:ext cx="2438400" cy="990600"/>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22536" name="Rectangle 8"/>
          <p:cNvSpPr>
            <a:spLocks noChangeArrowheads="1"/>
          </p:cNvSpPr>
          <p:nvPr/>
        </p:nvSpPr>
        <p:spPr bwMode="auto">
          <a:xfrm>
            <a:off x="990600" y="3505200"/>
            <a:ext cx="2438400" cy="914400"/>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22537" name="Rectangle 9"/>
          <p:cNvSpPr>
            <a:spLocks noChangeArrowheads="1"/>
          </p:cNvSpPr>
          <p:nvPr/>
        </p:nvSpPr>
        <p:spPr bwMode="auto">
          <a:xfrm>
            <a:off x="990600" y="4572000"/>
            <a:ext cx="2438400" cy="838200"/>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22538" name="Rectangle 10"/>
          <p:cNvSpPr>
            <a:spLocks noChangeArrowheads="1"/>
          </p:cNvSpPr>
          <p:nvPr/>
        </p:nvSpPr>
        <p:spPr bwMode="auto">
          <a:xfrm>
            <a:off x="990600" y="5562600"/>
            <a:ext cx="2438400" cy="914400"/>
          </a:xfrm>
          <a:prstGeom prst="rect">
            <a:avLst/>
          </a:prstGeom>
          <a:solidFill>
            <a:schemeClr val="accent1"/>
          </a:solidFill>
          <a:ln w="9525">
            <a:solidFill>
              <a:schemeClr val="tx1"/>
            </a:solidFill>
            <a:miter lim="800000"/>
            <a:headEnd/>
            <a:tailEnd/>
          </a:ln>
        </p:spPr>
        <p:txBody>
          <a:bodyPr wrap="none" anchor="ctr"/>
          <a:lstStyle/>
          <a:p>
            <a:pPr algn="ctr"/>
            <a:endParaRPr lang="ru-RU"/>
          </a:p>
        </p:txBody>
      </p:sp>
      <p:grpSp>
        <p:nvGrpSpPr>
          <p:cNvPr id="22539" name="Group 11"/>
          <p:cNvGrpSpPr>
            <a:grpSpLocks/>
          </p:cNvGrpSpPr>
          <p:nvPr/>
        </p:nvGrpSpPr>
        <p:grpSpPr bwMode="auto">
          <a:xfrm>
            <a:off x="5486400" y="2362200"/>
            <a:ext cx="2438400" cy="4191000"/>
            <a:chOff x="624" y="1488"/>
            <a:chExt cx="1536" cy="2640"/>
          </a:xfrm>
        </p:grpSpPr>
        <p:sp>
          <p:nvSpPr>
            <p:cNvPr id="22565" name="Rectangle 12"/>
            <p:cNvSpPr>
              <a:spLocks noChangeArrowheads="1"/>
            </p:cNvSpPr>
            <p:nvPr/>
          </p:nvSpPr>
          <p:spPr bwMode="auto">
            <a:xfrm>
              <a:off x="624" y="1488"/>
              <a:ext cx="1536" cy="624"/>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22566" name="Rectangle 13"/>
            <p:cNvSpPr>
              <a:spLocks noChangeArrowheads="1"/>
            </p:cNvSpPr>
            <p:nvPr/>
          </p:nvSpPr>
          <p:spPr bwMode="auto">
            <a:xfrm>
              <a:off x="624" y="2208"/>
              <a:ext cx="1536" cy="576"/>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22567" name="Rectangle 14"/>
            <p:cNvSpPr>
              <a:spLocks noChangeArrowheads="1"/>
            </p:cNvSpPr>
            <p:nvPr/>
          </p:nvSpPr>
          <p:spPr bwMode="auto">
            <a:xfrm>
              <a:off x="624" y="2880"/>
              <a:ext cx="1536" cy="576"/>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22568" name="Rectangle 15"/>
            <p:cNvSpPr>
              <a:spLocks noChangeArrowheads="1"/>
            </p:cNvSpPr>
            <p:nvPr/>
          </p:nvSpPr>
          <p:spPr bwMode="auto">
            <a:xfrm>
              <a:off x="624" y="3552"/>
              <a:ext cx="1536" cy="576"/>
            </a:xfrm>
            <a:prstGeom prst="rect">
              <a:avLst/>
            </a:prstGeom>
            <a:solidFill>
              <a:schemeClr val="accent1"/>
            </a:solidFill>
            <a:ln w="9525">
              <a:solidFill>
                <a:schemeClr val="tx1"/>
              </a:solidFill>
              <a:miter lim="800000"/>
              <a:headEnd/>
              <a:tailEnd/>
            </a:ln>
          </p:spPr>
          <p:txBody>
            <a:bodyPr wrap="none" anchor="ctr"/>
            <a:lstStyle/>
            <a:p>
              <a:endParaRPr lang="ru-RU"/>
            </a:p>
          </p:txBody>
        </p:sp>
      </p:grpSp>
      <p:sp>
        <p:nvSpPr>
          <p:cNvPr id="22540" name="Text Box 16"/>
          <p:cNvSpPr txBox="1">
            <a:spLocks noChangeArrowheads="1"/>
          </p:cNvSpPr>
          <p:nvPr/>
        </p:nvSpPr>
        <p:spPr bwMode="auto">
          <a:xfrm>
            <a:off x="228600" y="2362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endParaRPr lang="ru-RU"/>
          </a:p>
        </p:txBody>
      </p:sp>
      <p:sp>
        <p:nvSpPr>
          <p:cNvPr id="22541" name="Rectangle 17"/>
          <p:cNvSpPr>
            <a:spLocks noChangeArrowheads="1"/>
          </p:cNvSpPr>
          <p:nvPr/>
        </p:nvSpPr>
        <p:spPr bwMode="auto">
          <a:xfrm>
            <a:off x="152400" y="2362200"/>
            <a:ext cx="685800" cy="4191000"/>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22542" name="Rectangle 18"/>
          <p:cNvSpPr>
            <a:spLocks noChangeArrowheads="1"/>
          </p:cNvSpPr>
          <p:nvPr/>
        </p:nvSpPr>
        <p:spPr bwMode="auto">
          <a:xfrm>
            <a:off x="8153400" y="2438400"/>
            <a:ext cx="685800" cy="4191000"/>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22543" name="Text Box 19"/>
          <p:cNvSpPr txBox="1">
            <a:spLocks noChangeArrowheads="1"/>
          </p:cNvSpPr>
          <p:nvPr/>
        </p:nvSpPr>
        <p:spPr bwMode="auto">
          <a:xfrm>
            <a:off x="228600" y="2514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endParaRPr lang="ru-RU"/>
          </a:p>
        </p:txBody>
      </p:sp>
      <p:sp>
        <p:nvSpPr>
          <p:cNvPr id="22544" name="WordArt 20"/>
          <p:cNvSpPr>
            <a:spLocks noChangeArrowheads="1" noChangeShapeType="1" noTextEdit="1"/>
          </p:cNvSpPr>
          <p:nvPr/>
        </p:nvSpPr>
        <p:spPr bwMode="auto">
          <a:xfrm rot="5400000">
            <a:off x="-1528762" y="4195762"/>
            <a:ext cx="4038600" cy="523875"/>
          </a:xfrm>
          <a:prstGeom prst="rect">
            <a:avLst/>
          </a:prstGeom>
        </p:spPr>
        <p:txBody>
          <a:bodyPr vert="wordArtVert" wrap="none" fromWordArt="1">
            <a:prstTxWarp prst="textPlain">
              <a:avLst>
                <a:gd name="adj" fmla="val 50000"/>
              </a:avLst>
            </a:prstTxWarp>
          </a:bodyPr>
          <a:lstStyle/>
          <a:p>
            <a:pPr algn="ctr" fontAlgn="auto"/>
            <a:r>
              <a:rPr lang="ru-RU" sz="3600" kern="10">
                <a:ln w="9525">
                  <a:solidFill>
                    <a:srgbClr val="000000"/>
                  </a:solidFill>
                  <a:round/>
                  <a:headEnd/>
                  <a:tailEnd/>
                </a:ln>
                <a:latin typeface="Times New Roman"/>
                <a:cs typeface="Times New Roman"/>
              </a:rPr>
              <a:t>групові   методи</a:t>
            </a:r>
          </a:p>
        </p:txBody>
      </p:sp>
      <p:sp>
        <p:nvSpPr>
          <p:cNvPr id="22545" name="WordArt 21"/>
          <p:cNvSpPr>
            <a:spLocks noChangeArrowheads="1" noChangeShapeType="1" noTextEdit="1"/>
          </p:cNvSpPr>
          <p:nvPr/>
        </p:nvSpPr>
        <p:spPr bwMode="auto">
          <a:xfrm rot="5400000">
            <a:off x="6510338" y="4310062"/>
            <a:ext cx="3962400" cy="523875"/>
          </a:xfrm>
          <a:prstGeom prst="rect">
            <a:avLst/>
          </a:prstGeom>
        </p:spPr>
        <p:txBody>
          <a:bodyPr vert="wordArtVert" wrap="none" fromWordArt="1">
            <a:prstTxWarp prst="textPlain">
              <a:avLst>
                <a:gd name="adj" fmla="val 50000"/>
              </a:avLst>
            </a:prstTxWarp>
          </a:bodyPr>
          <a:lstStyle/>
          <a:p>
            <a:pPr algn="ctr" fontAlgn="auto"/>
            <a:r>
              <a:rPr lang="ru-RU" sz="3600" kern="10">
                <a:ln w="9525">
                  <a:solidFill>
                    <a:srgbClr val="000000"/>
                  </a:solidFill>
                  <a:round/>
                  <a:headEnd/>
                  <a:tailEnd/>
                </a:ln>
                <a:latin typeface="Times New Roman"/>
                <a:cs typeface="Times New Roman"/>
              </a:rPr>
              <a:t>фронтальні  методи</a:t>
            </a:r>
          </a:p>
        </p:txBody>
      </p:sp>
      <p:sp>
        <p:nvSpPr>
          <p:cNvPr id="22546" name="Text Box 22"/>
          <p:cNvSpPr txBox="1">
            <a:spLocks noChangeArrowheads="1"/>
          </p:cNvSpPr>
          <p:nvPr/>
        </p:nvSpPr>
        <p:spPr bwMode="auto">
          <a:xfrm>
            <a:off x="1066800" y="2514600"/>
            <a:ext cx="25908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60000"/>
              </a:lnSpc>
              <a:spcBef>
                <a:spcPct val="50000"/>
              </a:spcBef>
            </a:pPr>
            <a:r>
              <a:rPr lang="uk-UA" sz="2400"/>
              <a:t>малі групи,</a:t>
            </a:r>
          </a:p>
          <a:p>
            <a:pPr eaLnBrk="1" hangingPunct="1">
              <a:lnSpc>
                <a:spcPct val="60000"/>
              </a:lnSpc>
              <a:spcBef>
                <a:spcPct val="50000"/>
              </a:spcBef>
            </a:pPr>
            <a:r>
              <a:rPr lang="uk-UA" sz="2400"/>
              <a:t>експертні групи</a:t>
            </a:r>
            <a:endParaRPr lang="ru-RU" sz="2400"/>
          </a:p>
        </p:txBody>
      </p:sp>
      <p:sp>
        <p:nvSpPr>
          <p:cNvPr id="22547" name="Text Box 23"/>
          <p:cNvSpPr txBox="1">
            <a:spLocks noChangeArrowheads="1"/>
          </p:cNvSpPr>
          <p:nvPr/>
        </p:nvSpPr>
        <p:spPr bwMode="auto">
          <a:xfrm>
            <a:off x="990600" y="3581400"/>
            <a:ext cx="25146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60000"/>
              </a:lnSpc>
              <a:spcBef>
                <a:spcPct val="50000"/>
              </a:spcBef>
            </a:pPr>
            <a:r>
              <a:rPr lang="uk-UA" sz="2400"/>
              <a:t>Ротаційні трійки</a:t>
            </a:r>
          </a:p>
          <a:p>
            <a:pPr eaLnBrk="1" hangingPunct="1">
              <a:lnSpc>
                <a:spcPct val="60000"/>
              </a:lnSpc>
              <a:spcBef>
                <a:spcPct val="50000"/>
              </a:spcBef>
            </a:pPr>
            <a:r>
              <a:rPr lang="uk-UA" sz="2400"/>
              <a:t>     2 + 2 = 4</a:t>
            </a:r>
            <a:endParaRPr lang="ru-RU" sz="2400"/>
          </a:p>
        </p:txBody>
      </p:sp>
      <p:sp>
        <p:nvSpPr>
          <p:cNvPr id="22548" name="Text Box 24"/>
          <p:cNvSpPr txBox="1">
            <a:spLocks noChangeArrowheads="1"/>
          </p:cNvSpPr>
          <p:nvPr/>
        </p:nvSpPr>
        <p:spPr bwMode="auto">
          <a:xfrm>
            <a:off x="1066800" y="46482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endParaRPr lang="ru-RU"/>
          </a:p>
        </p:txBody>
      </p:sp>
      <p:sp>
        <p:nvSpPr>
          <p:cNvPr id="22549" name="Text Box 25"/>
          <p:cNvSpPr txBox="1">
            <a:spLocks noChangeArrowheads="1"/>
          </p:cNvSpPr>
          <p:nvPr/>
        </p:nvSpPr>
        <p:spPr bwMode="auto">
          <a:xfrm>
            <a:off x="990600" y="4724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uk-UA" sz="2400"/>
              <a:t>Робота в трійках</a:t>
            </a:r>
            <a:endParaRPr lang="ru-RU" sz="2400"/>
          </a:p>
        </p:txBody>
      </p:sp>
      <p:sp>
        <p:nvSpPr>
          <p:cNvPr id="22550" name="Text Box 26"/>
          <p:cNvSpPr txBox="1">
            <a:spLocks noChangeArrowheads="1"/>
          </p:cNvSpPr>
          <p:nvPr/>
        </p:nvSpPr>
        <p:spPr bwMode="auto">
          <a:xfrm>
            <a:off x="1066800" y="57150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uk-UA" sz="2400"/>
              <a:t>Робота в парах</a:t>
            </a:r>
            <a:endParaRPr lang="ru-RU" sz="2400"/>
          </a:p>
        </p:txBody>
      </p:sp>
      <p:sp>
        <p:nvSpPr>
          <p:cNvPr id="22551" name="Text Box 27"/>
          <p:cNvSpPr txBox="1">
            <a:spLocks noChangeArrowheads="1"/>
          </p:cNvSpPr>
          <p:nvPr/>
        </p:nvSpPr>
        <p:spPr bwMode="auto">
          <a:xfrm>
            <a:off x="5562600" y="24384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endParaRPr lang="ru-RU"/>
          </a:p>
        </p:txBody>
      </p:sp>
      <p:sp>
        <p:nvSpPr>
          <p:cNvPr id="22552" name="Text Box 28"/>
          <p:cNvSpPr txBox="1">
            <a:spLocks noChangeArrowheads="1"/>
          </p:cNvSpPr>
          <p:nvPr/>
        </p:nvSpPr>
        <p:spPr bwMode="auto">
          <a:xfrm>
            <a:off x="5943600" y="2667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uk-UA" sz="2400"/>
              <a:t>карусель</a:t>
            </a:r>
            <a:endParaRPr lang="ru-RU" sz="2400"/>
          </a:p>
        </p:txBody>
      </p:sp>
      <p:sp>
        <p:nvSpPr>
          <p:cNvPr id="22553" name="Text Box 29"/>
          <p:cNvSpPr txBox="1">
            <a:spLocks noChangeArrowheads="1"/>
          </p:cNvSpPr>
          <p:nvPr/>
        </p:nvSpPr>
        <p:spPr bwMode="auto">
          <a:xfrm>
            <a:off x="5638800" y="36576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endParaRPr lang="ru-RU"/>
          </a:p>
        </p:txBody>
      </p:sp>
      <p:sp>
        <p:nvSpPr>
          <p:cNvPr id="22554" name="Text Box 30"/>
          <p:cNvSpPr txBox="1">
            <a:spLocks noChangeArrowheads="1"/>
          </p:cNvSpPr>
          <p:nvPr/>
        </p:nvSpPr>
        <p:spPr bwMode="auto">
          <a:xfrm>
            <a:off x="5410200" y="3581400"/>
            <a:ext cx="2590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uk-UA" sz="2400"/>
              <a:t>Мозковий штурм – “ кулька”</a:t>
            </a:r>
            <a:endParaRPr lang="ru-RU" sz="2400"/>
          </a:p>
        </p:txBody>
      </p:sp>
      <p:sp>
        <p:nvSpPr>
          <p:cNvPr id="22555" name="Text Box 31"/>
          <p:cNvSpPr txBox="1">
            <a:spLocks noChangeArrowheads="1"/>
          </p:cNvSpPr>
          <p:nvPr/>
        </p:nvSpPr>
        <p:spPr bwMode="auto">
          <a:xfrm>
            <a:off x="5715000" y="4648200"/>
            <a:ext cx="213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uk-UA" sz="2400"/>
              <a:t>Незакінчені речення</a:t>
            </a:r>
            <a:endParaRPr lang="ru-RU" sz="2400"/>
          </a:p>
        </p:txBody>
      </p:sp>
      <p:sp>
        <p:nvSpPr>
          <p:cNvPr id="22556" name="Text Box 32"/>
          <p:cNvSpPr txBox="1">
            <a:spLocks noChangeArrowheads="1"/>
          </p:cNvSpPr>
          <p:nvPr/>
        </p:nvSpPr>
        <p:spPr bwMode="auto">
          <a:xfrm>
            <a:off x="5486400" y="5715000"/>
            <a:ext cx="2514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uk-UA" sz="2400"/>
              <a:t>Загальне коло –     “ мікрофон”</a:t>
            </a:r>
            <a:endParaRPr lang="ru-RU" sz="2400"/>
          </a:p>
        </p:txBody>
      </p:sp>
      <p:sp>
        <p:nvSpPr>
          <p:cNvPr id="22557" name="Line 33"/>
          <p:cNvSpPr>
            <a:spLocks noChangeShapeType="1"/>
          </p:cNvSpPr>
          <p:nvPr/>
        </p:nvSpPr>
        <p:spPr bwMode="auto">
          <a:xfrm flipV="1">
            <a:off x="2133600" y="3352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2558" name="Line 34"/>
          <p:cNvSpPr>
            <a:spLocks noChangeShapeType="1"/>
          </p:cNvSpPr>
          <p:nvPr/>
        </p:nvSpPr>
        <p:spPr bwMode="auto">
          <a:xfrm flipV="1">
            <a:off x="2133600" y="44196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2559" name="Line 35"/>
          <p:cNvSpPr>
            <a:spLocks noChangeShapeType="1"/>
          </p:cNvSpPr>
          <p:nvPr/>
        </p:nvSpPr>
        <p:spPr bwMode="auto">
          <a:xfrm flipV="1">
            <a:off x="2133600" y="54102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2560" name="Line 36"/>
          <p:cNvSpPr>
            <a:spLocks noChangeShapeType="1"/>
          </p:cNvSpPr>
          <p:nvPr/>
        </p:nvSpPr>
        <p:spPr bwMode="auto">
          <a:xfrm flipV="1">
            <a:off x="6781800" y="3352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2561" name="Line 37"/>
          <p:cNvSpPr>
            <a:spLocks noChangeShapeType="1"/>
          </p:cNvSpPr>
          <p:nvPr/>
        </p:nvSpPr>
        <p:spPr bwMode="auto">
          <a:xfrm flipV="1">
            <a:off x="6781800" y="44196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2562" name="Line 38"/>
          <p:cNvSpPr>
            <a:spLocks noChangeShapeType="1"/>
          </p:cNvSpPr>
          <p:nvPr/>
        </p:nvSpPr>
        <p:spPr bwMode="auto">
          <a:xfrm flipV="1">
            <a:off x="6781800" y="54864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2563" name="Line 39"/>
          <p:cNvSpPr>
            <a:spLocks noChangeShapeType="1"/>
          </p:cNvSpPr>
          <p:nvPr/>
        </p:nvSpPr>
        <p:spPr bwMode="auto">
          <a:xfrm flipV="1">
            <a:off x="2133600" y="1828800"/>
            <a:ext cx="11430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564" name="Line 40"/>
          <p:cNvSpPr>
            <a:spLocks noChangeShapeType="1"/>
          </p:cNvSpPr>
          <p:nvPr/>
        </p:nvSpPr>
        <p:spPr bwMode="auto">
          <a:xfrm flipH="1" flipV="1">
            <a:off x="5638800" y="1828800"/>
            <a:ext cx="11430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128479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79376"/>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p:nvPr>
        </p:nvSpPr>
        <p:spPr>
          <a:xfrm>
            <a:off x="0" y="274638"/>
            <a:ext cx="9144000" cy="6394722"/>
          </a:xfrm>
        </p:spPr>
        <p:txBody>
          <a:bodyPr/>
          <a:lstStyle/>
          <a:p>
            <a:pPr algn="ctr" eaLnBrk="1" hangingPunct="1">
              <a:buFontTx/>
              <a:buNone/>
            </a:pPr>
            <a:r>
              <a:rPr lang="uk-UA" sz="2400" b="1" dirty="0" smtClean="0">
                <a:solidFill>
                  <a:srgbClr val="000000"/>
                </a:solidFill>
                <a:latin typeface="Cambria" pitchFamily="18" charset="0"/>
                <a:cs typeface="Times New Roman" pitchFamily="18" charset="0"/>
              </a:rPr>
              <a:t>Для активізації пізнавальної діяльності учнів майже на кожному уроці використовую технології: </a:t>
            </a:r>
          </a:p>
          <a:p>
            <a:pPr eaLnBrk="1" hangingPunct="1">
              <a:buFontTx/>
              <a:buNone/>
            </a:pPr>
            <a:r>
              <a:rPr lang="uk-UA" sz="2400" dirty="0" smtClean="0">
                <a:solidFill>
                  <a:srgbClr val="000000"/>
                </a:solidFill>
                <a:latin typeface="Cambria" pitchFamily="18" charset="0"/>
                <a:cs typeface="Times New Roman" pitchFamily="18" charset="0"/>
              </a:rPr>
              <a:t>«Мозковий штурм», «Мікрофон», «Дискусія», «Незакінчене речення».</a:t>
            </a:r>
          </a:p>
          <a:p>
            <a:pPr algn="ctr" eaLnBrk="1" hangingPunct="1">
              <a:buFontTx/>
              <a:buNone/>
            </a:pPr>
            <a:r>
              <a:rPr lang="uk-UA" sz="2400" b="1" dirty="0" smtClean="0">
                <a:solidFill>
                  <a:srgbClr val="000000"/>
                </a:solidFill>
                <a:latin typeface="Cambria" pitchFamily="18" charset="0"/>
              </a:rPr>
              <a:t>При вивчені нового матеріалу застосовую інтерактивні методи: </a:t>
            </a:r>
          </a:p>
          <a:p>
            <a:pPr eaLnBrk="1" hangingPunct="1">
              <a:buFontTx/>
              <a:buNone/>
            </a:pPr>
            <a:r>
              <a:rPr lang="uk-UA" sz="2400" dirty="0" smtClean="0">
                <a:solidFill>
                  <a:srgbClr val="000000"/>
                </a:solidFill>
                <a:latin typeface="Cambria" pitchFamily="18" charset="0"/>
              </a:rPr>
              <a:t>«Ажурна пилка», «Коло ідей», «Дискусія», «Поетична хвилинка».</a:t>
            </a:r>
          </a:p>
          <a:p>
            <a:pPr>
              <a:buNone/>
            </a:pPr>
            <a:r>
              <a:rPr lang="uk-UA" sz="2400" dirty="0" smtClean="0">
                <a:solidFill>
                  <a:srgbClr val="000000"/>
                </a:solidFill>
                <a:latin typeface="Cambria" pitchFamily="18" charset="0"/>
              </a:rPr>
              <a:t>Щоб підвищити інтерес до навчального матеріалу, стараюсь підібрати цікаву задачу або захоплюючий життєвий чи історичний факт</a:t>
            </a:r>
            <a:r>
              <a:rPr lang="uk-UA" sz="2400" dirty="0">
                <a:solidFill>
                  <a:srgbClr val="000000"/>
                </a:solidFill>
                <a:latin typeface="Cambria" pitchFamily="18" charset="0"/>
              </a:rPr>
              <a:t>. Вивчення формули різниці квадратів двох </a:t>
            </a:r>
            <a:r>
              <a:rPr lang="uk-UA" sz="2400" dirty="0" smtClean="0">
                <a:solidFill>
                  <a:srgbClr val="000000"/>
                </a:solidFill>
                <a:latin typeface="Cambria" pitchFamily="18" charset="0"/>
              </a:rPr>
              <a:t>виразів на уроці алгебри </a:t>
            </a:r>
            <a:r>
              <a:rPr lang="uk-UA" sz="2400" dirty="0">
                <a:solidFill>
                  <a:srgbClr val="000000"/>
                </a:solidFill>
                <a:latin typeface="Cambria" pitchFamily="18" charset="0"/>
              </a:rPr>
              <a:t>у 7 класі почала з такої задачі: </a:t>
            </a:r>
            <a:endParaRPr lang="uk-UA" sz="2400" dirty="0" smtClean="0">
              <a:solidFill>
                <a:srgbClr val="000000"/>
              </a:solidFill>
              <a:latin typeface="Cambria" pitchFamily="18" charset="0"/>
            </a:endParaRPr>
          </a:p>
          <a:p>
            <a:pPr>
              <a:buNone/>
            </a:pPr>
            <a:r>
              <a:rPr lang="uk-UA" sz="2000" dirty="0" smtClean="0">
                <a:solidFill>
                  <a:srgbClr val="000000"/>
                </a:solidFill>
                <a:latin typeface="Cambria" pitchFamily="18" charset="0"/>
              </a:rPr>
              <a:t>Костя купив 19 кг печива по 21 грн. Продавець виписав чек на 398 грн. Костя відразу зауважив, що допущено помилку.  Продавець здивувався,  як можна так швидко це визначити, але після перевірки з'ясував, що хлопець мав рацію. На чому ґрунтувалась думка учня? Ця задача викликала в класі здивування і пожвавлення. </a:t>
            </a:r>
          </a:p>
          <a:p>
            <a:pPr eaLnBrk="1" hangingPunct="1">
              <a:buFontTx/>
              <a:buNone/>
            </a:pPr>
            <a:r>
              <a:rPr lang="uk-UA" sz="2000" dirty="0" smtClean="0">
                <a:solidFill>
                  <a:srgbClr val="000000"/>
                </a:solidFill>
                <a:latin typeface="Cambria" pitchFamily="18" charset="0"/>
              </a:rPr>
              <a:t>21*19=(20+1)*(20-1)=400-1=399.</a:t>
            </a:r>
            <a:endParaRPr lang="ru-RU" sz="2000" dirty="0" smtClean="0">
              <a:solidFill>
                <a:srgbClr val="000000"/>
              </a:solidFill>
              <a:latin typeface="Cambria" pitchFamily="18" charset="0"/>
            </a:endParaRPr>
          </a:p>
        </p:txBody>
      </p:sp>
    </p:spTree>
    <p:extLst>
      <p:ext uri="{BB962C8B-B14F-4D97-AF65-F5344CB8AC3E}">
        <p14:creationId xmlns:p14="http://schemas.microsoft.com/office/powerpoint/2010/main" val="3465431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79376"/>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Объект 1"/>
              <p:cNvSpPr>
                <a:spLocks noGrp="1"/>
              </p:cNvSpPr>
              <p:nvPr>
                <p:ph/>
              </p:nvPr>
            </p:nvSpPr>
            <p:spPr>
              <a:xfrm>
                <a:off x="107504" y="188640"/>
                <a:ext cx="9001000" cy="6624736"/>
              </a:xfrm>
            </p:spPr>
            <p:txBody>
              <a:bodyPr/>
              <a:lstStyle/>
              <a:p>
                <a:pPr marL="0" indent="0" algn="ctr">
                  <a:buNone/>
                </a:pPr>
                <a:r>
                  <a:rPr lang="uk-UA" dirty="0" smtClean="0"/>
                  <a:t>Вивчаючи формули «Квадрат суми і квадрат різниці», ставлю проблемне запитання:</a:t>
                </a:r>
                <a:endParaRPr lang="uk-UA" dirty="0"/>
              </a:p>
              <a:p>
                <a:pPr marL="0" indent="0">
                  <a:buNone/>
                </a:pPr>
                <a:r>
                  <a:rPr lang="uk-UA" dirty="0" smtClean="0"/>
                  <a:t>Як обчислити усно?</a:t>
                </a:r>
              </a:p>
              <a:p>
                <a:pPr marL="0" indent="0">
                  <a:buNone/>
                </a:pPr>
                <a14:m>
                  <m:oMathPara xmlns:m="http://schemas.openxmlformats.org/officeDocument/2006/math">
                    <m:oMathParaPr>
                      <m:jc m:val="left"/>
                    </m:oMathParaPr>
                    <m:oMath xmlns:m="http://schemas.openxmlformats.org/officeDocument/2006/math">
                      <m:sSup>
                        <m:sSupPr>
                          <m:ctrlPr>
                            <a:rPr lang="en-US" i="1" smtClean="0">
                              <a:latin typeface="Cambria Math"/>
                            </a:rPr>
                          </m:ctrlPr>
                        </m:sSupPr>
                        <m:e>
                          <m:r>
                            <a:rPr lang="uk-UA" b="0" i="1" smtClean="0">
                              <a:latin typeface="Cambria Math"/>
                            </a:rPr>
                            <m:t>99</m:t>
                          </m:r>
                        </m:e>
                        <m:sup>
                          <m:r>
                            <a:rPr lang="uk-UA" b="0" i="1" smtClean="0">
                              <a:latin typeface="Cambria Math"/>
                            </a:rPr>
                            <m:t>2</m:t>
                          </m:r>
                        </m:sup>
                      </m:sSup>
                      <m:r>
                        <a:rPr lang="uk-UA" b="0" i="1" smtClean="0">
                          <a:latin typeface="Cambria Math"/>
                        </a:rPr>
                        <m:t>=</m:t>
                      </m:r>
                      <m:sSup>
                        <m:sSupPr>
                          <m:ctrlPr>
                            <a:rPr lang="en-US" i="1">
                              <a:latin typeface="Cambria Math"/>
                            </a:rPr>
                          </m:ctrlPr>
                        </m:sSupPr>
                        <m:e>
                          <m:r>
                            <a:rPr lang="uk-UA" b="0" i="1" smtClean="0">
                              <a:latin typeface="Cambria Math"/>
                            </a:rPr>
                            <m:t>(</m:t>
                          </m:r>
                          <m:r>
                            <a:rPr lang="uk-UA" i="1">
                              <a:latin typeface="Cambria Math"/>
                            </a:rPr>
                            <m:t>100−</m:t>
                          </m:r>
                          <m:r>
                            <a:rPr lang="uk-UA" b="0" i="1" smtClean="0">
                              <a:latin typeface="Cambria Math"/>
                            </a:rPr>
                            <m:t>1)</m:t>
                          </m:r>
                        </m:e>
                        <m:sup>
                          <m:r>
                            <a:rPr lang="uk-UA" i="1">
                              <a:latin typeface="Cambria Math"/>
                            </a:rPr>
                            <m:t>2</m:t>
                          </m:r>
                        </m:sup>
                      </m:sSup>
                      <m:r>
                        <a:rPr lang="ru-RU" b="0" i="1" smtClean="0">
                          <a:latin typeface="Cambria Math"/>
                        </a:rPr>
                        <m:t>=</m:t>
                      </m:r>
                      <m:sSup>
                        <m:sSupPr>
                          <m:ctrlPr>
                            <a:rPr lang="en-US" i="1">
                              <a:latin typeface="Cambria Math"/>
                            </a:rPr>
                          </m:ctrlPr>
                        </m:sSupPr>
                        <m:e>
                          <m:r>
                            <a:rPr lang="ru-RU" b="0" i="1" smtClean="0">
                              <a:latin typeface="Cambria Math"/>
                            </a:rPr>
                            <m:t>100</m:t>
                          </m:r>
                        </m:e>
                        <m:sup>
                          <m:r>
                            <a:rPr lang="uk-UA" i="1">
                              <a:latin typeface="Cambria Math"/>
                            </a:rPr>
                            <m:t>2</m:t>
                          </m:r>
                        </m:sup>
                      </m:sSup>
                      <m:r>
                        <a:rPr lang="ru-RU" b="0" i="1" smtClean="0">
                          <a:latin typeface="Cambria Math"/>
                        </a:rPr>
                        <m:t>−2∗100∗1+</m:t>
                      </m:r>
                      <m:sSup>
                        <m:sSupPr>
                          <m:ctrlPr>
                            <a:rPr lang="en-US" i="1">
                              <a:latin typeface="Cambria Math"/>
                            </a:rPr>
                          </m:ctrlPr>
                        </m:sSupPr>
                        <m:e>
                          <m:r>
                            <a:rPr lang="ru-RU" b="0" i="1" smtClean="0">
                              <a:latin typeface="Cambria Math"/>
                            </a:rPr>
                            <m:t>1</m:t>
                          </m:r>
                        </m:e>
                        <m:sup>
                          <m:r>
                            <a:rPr lang="uk-UA" i="1">
                              <a:latin typeface="Cambria Math"/>
                            </a:rPr>
                            <m:t>2</m:t>
                          </m:r>
                        </m:sup>
                      </m:sSup>
                    </m:oMath>
                  </m:oMathPara>
                </a14:m>
                <a:endParaRPr lang="uk-UA" i="1" dirty="0" smtClean="0">
                  <a:latin typeface="Cambria Math"/>
                </a:endParaRPr>
              </a:p>
              <a:p>
                <a:pPr marL="0" indent="0">
                  <a:buNone/>
                </a:pPr>
                <a14:m>
                  <m:oMathPara xmlns:m="http://schemas.openxmlformats.org/officeDocument/2006/math">
                    <m:oMathParaPr>
                      <m:jc m:val="left"/>
                    </m:oMathParaPr>
                    <m:oMath xmlns:m="http://schemas.openxmlformats.org/officeDocument/2006/math">
                      <m:sSup>
                        <m:sSupPr>
                          <m:ctrlPr>
                            <a:rPr lang="en-US" i="1" smtClean="0">
                              <a:latin typeface="Cambria Math"/>
                            </a:rPr>
                          </m:ctrlPr>
                        </m:sSupPr>
                        <m:e>
                          <m:r>
                            <a:rPr lang="uk-UA" b="0" i="1" smtClean="0">
                              <a:latin typeface="Cambria Math"/>
                            </a:rPr>
                            <m:t>15</m:t>
                          </m:r>
                        </m:e>
                        <m:sup>
                          <m:r>
                            <a:rPr lang="uk-UA" i="1">
                              <a:latin typeface="Cambria Math"/>
                            </a:rPr>
                            <m:t>2</m:t>
                          </m:r>
                        </m:sup>
                      </m:sSup>
                      <m:r>
                        <a:rPr lang="uk-UA" b="0" i="1" smtClean="0">
                          <a:latin typeface="Cambria Math"/>
                        </a:rPr>
                        <m:t>+</m:t>
                      </m:r>
                      <m:sSup>
                        <m:sSupPr>
                          <m:ctrlPr>
                            <a:rPr lang="en-US" i="1">
                              <a:latin typeface="Cambria Math"/>
                            </a:rPr>
                          </m:ctrlPr>
                        </m:sSupPr>
                        <m:e>
                          <m:r>
                            <a:rPr lang="uk-UA" b="0" i="1" smtClean="0">
                              <a:latin typeface="Cambria Math"/>
                            </a:rPr>
                            <m:t>5</m:t>
                          </m:r>
                        </m:e>
                        <m:sup>
                          <m:r>
                            <a:rPr lang="uk-UA" i="1">
                              <a:latin typeface="Cambria Math"/>
                            </a:rPr>
                            <m:t>2</m:t>
                          </m:r>
                        </m:sup>
                      </m:sSup>
                      <m:r>
                        <a:rPr lang="uk-UA" b="0" i="1" smtClean="0">
                          <a:latin typeface="Cambria Math"/>
                        </a:rPr>
                        <m:t>+150=</m:t>
                      </m:r>
                      <m:sSup>
                        <m:sSupPr>
                          <m:ctrlPr>
                            <a:rPr lang="en-US" i="1">
                              <a:latin typeface="Cambria Math"/>
                            </a:rPr>
                          </m:ctrlPr>
                        </m:sSupPr>
                        <m:e>
                          <m:r>
                            <a:rPr lang="uk-UA" i="1">
                              <a:latin typeface="Cambria Math"/>
                            </a:rPr>
                            <m:t>(</m:t>
                          </m:r>
                          <m:r>
                            <a:rPr lang="uk-UA" b="0" i="1" smtClean="0">
                              <a:latin typeface="Cambria Math"/>
                            </a:rPr>
                            <m:t>15+5</m:t>
                          </m:r>
                          <m:r>
                            <a:rPr lang="uk-UA" i="1">
                              <a:latin typeface="Cambria Math"/>
                            </a:rPr>
                            <m:t>)</m:t>
                          </m:r>
                        </m:e>
                        <m:sup>
                          <m:r>
                            <a:rPr lang="uk-UA" i="1">
                              <a:latin typeface="Cambria Math"/>
                            </a:rPr>
                            <m:t>2</m:t>
                          </m:r>
                        </m:sup>
                      </m:sSup>
                    </m:oMath>
                  </m:oMathPara>
                </a14:m>
                <a:endParaRPr lang="uk-UA" i="1" dirty="0" smtClean="0">
                  <a:latin typeface="Cambria Math"/>
                </a:endParaRPr>
              </a:p>
              <a:p>
                <a:pPr marL="0" indent="0">
                  <a:buNone/>
                </a:pPr>
                <a14:m>
                  <m:oMath xmlns:m="http://schemas.openxmlformats.org/officeDocument/2006/math">
                    <m:sSup>
                      <m:sSupPr>
                        <m:ctrlPr>
                          <a:rPr lang="en-US" i="1">
                            <a:latin typeface="Cambria Math"/>
                          </a:rPr>
                        </m:ctrlPr>
                      </m:sSupPr>
                      <m:e>
                        <m:r>
                          <a:rPr lang="uk-UA" b="0" i="1" smtClean="0">
                            <a:latin typeface="Cambria Math"/>
                          </a:rPr>
                          <m:t>1</m:t>
                        </m:r>
                        <m:r>
                          <a:rPr lang="uk-UA" i="1">
                            <a:latin typeface="Cambria Math"/>
                          </a:rPr>
                          <m:t>67</m:t>
                        </m:r>
                      </m:e>
                      <m:sup>
                        <m:r>
                          <a:rPr lang="uk-UA" i="1">
                            <a:latin typeface="Cambria Math"/>
                          </a:rPr>
                          <m:t>2</m:t>
                        </m:r>
                      </m:sup>
                    </m:sSup>
                    <m:r>
                      <a:rPr lang="uk-UA" b="0" i="0" smtClean="0">
                        <a:latin typeface="Cambria Math"/>
                      </a:rPr>
                      <m:t>−2∗167∗67+</m:t>
                    </m:r>
                  </m:oMath>
                </a14:m>
                <a:r>
                  <a:rPr lang="en-US" dirty="0"/>
                  <a:t> </a:t>
                </a:r>
                <a14:m>
                  <m:oMath xmlns:m="http://schemas.openxmlformats.org/officeDocument/2006/math">
                    <m:sSup>
                      <m:sSupPr>
                        <m:ctrlPr>
                          <a:rPr lang="en-US" i="1">
                            <a:latin typeface="Cambria Math"/>
                          </a:rPr>
                        </m:ctrlPr>
                      </m:sSupPr>
                      <m:e>
                        <m:r>
                          <a:rPr lang="uk-UA" i="1">
                            <a:latin typeface="Cambria Math"/>
                          </a:rPr>
                          <m:t>67</m:t>
                        </m:r>
                      </m:e>
                      <m:sup>
                        <m:r>
                          <a:rPr lang="uk-UA" i="1">
                            <a:latin typeface="Cambria Math"/>
                          </a:rPr>
                          <m:t>2</m:t>
                        </m:r>
                      </m:sup>
                    </m:sSup>
                    <m:r>
                      <a:rPr lang="uk-UA" b="0" i="1" smtClean="0">
                        <a:latin typeface="Cambria Math"/>
                      </a:rPr>
                      <m:t>=</m:t>
                    </m:r>
                    <m:r>
                      <a:rPr lang="uk-UA" i="1">
                        <a:latin typeface="Cambria Math"/>
                      </a:rPr>
                      <m:t> </m:t>
                    </m:r>
                    <m:sSup>
                      <m:sSupPr>
                        <m:ctrlPr>
                          <a:rPr lang="en-US" i="1">
                            <a:latin typeface="Cambria Math"/>
                          </a:rPr>
                        </m:ctrlPr>
                      </m:sSupPr>
                      <m:e>
                        <m:r>
                          <a:rPr lang="uk-UA" i="1">
                            <a:latin typeface="Cambria Math"/>
                          </a:rPr>
                          <m:t>(1</m:t>
                        </m:r>
                        <m:r>
                          <a:rPr lang="uk-UA" b="0" i="1" smtClean="0">
                            <a:latin typeface="Cambria Math"/>
                          </a:rPr>
                          <m:t>67</m:t>
                        </m:r>
                        <m:r>
                          <a:rPr lang="uk-UA" i="1">
                            <a:latin typeface="Cambria Math"/>
                          </a:rPr>
                          <m:t>−</m:t>
                        </m:r>
                        <m:r>
                          <a:rPr lang="uk-UA" b="0" i="1" smtClean="0">
                            <a:latin typeface="Cambria Math"/>
                          </a:rPr>
                          <m:t>67</m:t>
                        </m:r>
                        <m:r>
                          <a:rPr lang="uk-UA" i="1">
                            <a:latin typeface="Cambria Math"/>
                          </a:rPr>
                          <m:t>)</m:t>
                        </m:r>
                      </m:e>
                      <m:sup>
                        <m:r>
                          <a:rPr lang="uk-UA" i="1">
                            <a:latin typeface="Cambria Math"/>
                          </a:rPr>
                          <m:t>2</m:t>
                        </m:r>
                      </m:sup>
                    </m:sSup>
                  </m:oMath>
                </a14:m>
                <a:endParaRPr lang="uk-UA" dirty="0" smtClean="0"/>
              </a:p>
              <a:p>
                <a:pPr marL="0" indent="0">
                  <a:buNone/>
                </a:pPr>
                <a:r>
                  <a:rPr lang="uk-UA" dirty="0" smtClean="0"/>
                  <a:t>Вивчаючи тему «Перша ознака подібності трикутників» на уроці геометрії в 9 класі, розповіла легенду про Фалеса </a:t>
                </a:r>
                <a:r>
                  <a:rPr lang="uk-UA" dirty="0" err="1" smtClean="0"/>
                  <a:t>Мілетського</a:t>
                </a:r>
                <a:r>
                  <a:rPr lang="uk-UA" dirty="0" smtClean="0"/>
                  <a:t>, який миттєво визначив висоту піраміди </a:t>
                </a:r>
                <a:r>
                  <a:rPr lang="uk-UA" dirty="0" err="1" smtClean="0"/>
                  <a:t>Хеопса</a:t>
                </a:r>
                <a:r>
                  <a:rPr lang="uk-UA" dirty="0" smtClean="0"/>
                  <a:t>. Тут учні побачили практичне застосування цієї теми.</a:t>
                </a:r>
              </a:p>
            </p:txBody>
          </p:sp>
        </mc:Choice>
        <mc:Fallback xmlns="">
          <p:sp>
            <p:nvSpPr>
              <p:cNvPr id="2" name="Объект 1"/>
              <p:cNvSpPr>
                <a:spLocks noGrp="1" noRot="1" noChangeAspect="1" noMove="1" noResize="1" noEditPoints="1" noAdjustHandles="1" noChangeArrowheads="1" noChangeShapeType="1" noTextEdit="1"/>
              </p:cNvSpPr>
              <p:nvPr>
                <p:ph/>
              </p:nvPr>
            </p:nvSpPr>
            <p:spPr>
              <a:xfrm>
                <a:off x="107504" y="188640"/>
                <a:ext cx="9001000" cy="6624736"/>
              </a:xfrm>
              <a:blipFill rotWithShape="1">
                <a:blip r:embed="rId3"/>
                <a:stretch>
                  <a:fillRect l="-1762" t="-1196" r="-1626"/>
                </a:stretch>
              </a:blipFill>
            </p:spPr>
            <p:txBody>
              <a:bodyPr/>
              <a:lstStyle/>
              <a:p>
                <a:r>
                  <a:rPr lang="ru-RU">
                    <a:noFill/>
                  </a:rPr>
                  <a:t> </a:t>
                </a:r>
              </a:p>
            </p:txBody>
          </p:sp>
        </mc:Fallback>
      </mc:AlternateContent>
    </p:spTree>
    <p:extLst>
      <p:ext uri="{BB962C8B-B14F-4D97-AF65-F5344CB8AC3E}">
        <p14:creationId xmlns:p14="http://schemas.microsoft.com/office/powerpoint/2010/main" val="28735435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79376"/>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79388" y="333375"/>
            <a:ext cx="8424862" cy="1143000"/>
          </a:xfrm>
        </p:spPr>
        <p:txBody>
          <a:bodyPr/>
          <a:lstStyle/>
          <a:p>
            <a:pPr algn="ctr" eaLnBrk="1" fontAlgn="auto" hangingPunct="1">
              <a:spcAft>
                <a:spcPts val="0"/>
              </a:spcAft>
              <a:defRPr/>
            </a:pPr>
            <a:r>
              <a:rPr lang="ru-RU" sz="4000" b="1" dirty="0" err="1" smtClean="0">
                <a:solidFill>
                  <a:schemeClr val="tx2">
                    <a:lumMod val="50000"/>
                  </a:schemeClr>
                </a:solidFill>
                <a:latin typeface="Times New Roman" pitchFamily="18" charset="0"/>
                <a:cs typeface="Times New Roman" pitchFamily="18" charset="0"/>
              </a:rPr>
              <a:t>Проблемне</a:t>
            </a:r>
            <a:r>
              <a:rPr lang="ru-RU" sz="4000" b="1" dirty="0" smtClean="0">
                <a:solidFill>
                  <a:schemeClr val="tx2">
                    <a:lumMod val="50000"/>
                  </a:schemeClr>
                </a:solidFill>
                <a:latin typeface="Times New Roman" pitchFamily="18" charset="0"/>
                <a:cs typeface="Times New Roman" pitchFamily="18" charset="0"/>
              </a:rPr>
              <a:t> </a:t>
            </a:r>
            <a:r>
              <a:rPr lang="ru-RU" sz="4000" b="1" dirty="0" err="1" smtClean="0">
                <a:solidFill>
                  <a:schemeClr val="tx2">
                    <a:lumMod val="50000"/>
                  </a:schemeClr>
                </a:solidFill>
                <a:latin typeface="Times New Roman" pitchFamily="18" charset="0"/>
                <a:cs typeface="Times New Roman" pitchFamily="18" charset="0"/>
              </a:rPr>
              <a:t>навчання</a:t>
            </a:r>
            <a:r>
              <a:rPr lang="ru-RU" sz="4000" b="1" dirty="0" smtClean="0">
                <a:solidFill>
                  <a:schemeClr val="tx2">
                    <a:lumMod val="50000"/>
                  </a:schemeClr>
                </a:solidFill>
                <a:latin typeface="Times New Roman" pitchFamily="18" charset="0"/>
                <a:cs typeface="Times New Roman" pitchFamily="18" charset="0"/>
              </a:rPr>
              <a:t> </a:t>
            </a:r>
            <a:endParaRPr lang="ru-RU" sz="4000" dirty="0">
              <a:solidFill>
                <a:schemeClr val="tx2">
                  <a:lumMod val="50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250825" y="1412875"/>
            <a:ext cx="8066088" cy="5256213"/>
          </a:xfrm>
        </p:spPr>
        <p:txBody>
          <a:bodyPr rtlCol="0">
            <a:normAutofit/>
          </a:bodyPr>
          <a:lstStyle/>
          <a:p>
            <a:pPr marL="114300" indent="0" eaLnBrk="1" fontAlgn="auto" hangingPunct="1">
              <a:spcAft>
                <a:spcPts val="0"/>
              </a:spcAft>
              <a:buFont typeface="Arial" pitchFamily="34" charset="0"/>
              <a:buNone/>
              <a:defRPr/>
            </a:pPr>
            <a:r>
              <a:rPr lang="ru-RU" dirty="0" smtClean="0">
                <a:latin typeface="Times New Roman" pitchFamily="18" charset="0"/>
                <a:cs typeface="Times New Roman" pitchFamily="18" charset="0"/>
              </a:rPr>
              <a:t>На уроках </a:t>
            </a:r>
            <a:r>
              <a:rPr lang="ru-RU" dirty="0">
                <a:latin typeface="Times New Roman" pitchFamily="18" charset="0"/>
                <a:cs typeface="Times New Roman" pitchFamily="18" charset="0"/>
              </a:rPr>
              <a:t>математики </a:t>
            </a:r>
            <a:r>
              <a:rPr lang="ru-RU" dirty="0" err="1">
                <a:latin typeface="Times New Roman" pitchFamily="18" charset="0"/>
                <a:cs typeface="Times New Roman" pitchFamily="18" charset="0"/>
              </a:rPr>
              <a:t>ефективно</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активізую</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розумову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діяльність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учнів</a:t>
            </a:r>
            <a:r>
              <a:rPr lang="ru-RU" dirty="0">
                <a:latin typeface="Times New Roman" pitchFamily="18" charset="0"/>
                <a:cs typeface="Times New Roman" pitchFamily="18" charset="0"/>
              </a:rPr>
              <a:t> за </a:t>
            </a:r>
            <a:r>
              <a:rPr lang="ru-RU" dirty="0" err="1">
                <a:latin typeface="Times New Roman" pitchFamily="18" charset="0"/>
                <a:cs typeface="Times New Roman" pitchFamily="18" charset="0"/>
              </a:rPr>
              <a:t>допомогою</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проблемних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ситуацій</a:t>
            </a:r>
            <a:r>
              <a:rPr lang="ru-RU" dirty="0" smtClean="0">
                <a:latin typeface="Times New Roman" pitchFamily="18" charset="0"/>
                <a:cs typeface="Times New Roman" pitchFamily="18" charset="0"/>
              </a:rPr>
              <a:t>.</a:t>
            </a:r>
          </a:p>
          <a:p>
            <a:pPr marL="114300" indent="0" eaLnBrk="1" fontAlgn="auto" hangingPunct="1">
              <a:spcAft>
                <a:spcPts val="0"/>
              </a:spcAft>
              <a:buFont typeface="Arial" pitchFamily="34" charset="0"/>
              <a:buNone/>
              <a:defRPr/>
            </a:pP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Наприклад</a:t>
            </a:r>
            <a:r>
              <a:rPr lang="ru-RU" dirty="0">
                <a:latin typeface="Times New Roman" pitchFamily="18" charset="0"/>
                <a:cs typeface="Times New Roman" pitchFamily="18" charset="0"/>
              </a:rPr>
              <a:t>, при </a:t>
            </a:r>
            <a:r>
              <a:rPr lang="ru-RU" dirty="0" err="1">
                <a:latin typeface="Times New Roman" pitchFamily="18" charset="0"/>
                <a:cs typeface="Times New Roman" pitchFamily="18" charset="0"/>
              </a:rPr>
              <a:t>вивченні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поняття</a:t>
            </a:r>
            <a:r>
              <a:rPr lang="ru-RU" dirty="0">
                <a:latin typeface="Times New Roman" pitchFamily="18" charset="0"/>
                <a:cs typeface="Times New Roman" pitchFamily="18" charset="0"/>
              </a:rPr>
              <a:t> центрального кута </a:t>
            </a:r>
            <a:r>
              <a:rPr lang="ru-RU" dirty="0" err="1" smtClean="0">
                <a:latin typeface="Times New Roman" pitchFamily="18" charset="0"/>
                <a:cs typeface="Times New Roman" pitchFamily="18" charset="0"/>
              </a:rPr>
              <a:t>креслю</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на </a:t>
            </a:r>
            <a:r>
              <a:rPr lang="ru-RU" dirty="0" err="1">
                <a:latin typeface="Times New Roman" pitchFamily="18" charset="0"/>
                <a:cs typeface="Times New Roman" pitchFamily="18" charset="0"/>
              </a:rPr>
              <a:t>дошці</a:t>
            </a:r>
            <a:r>
              <a:rPr lang="ru-RU" dirty="0">
                <a:latin typeface="Times New Roman" pitchFamily="18" charset="0"/>
                <a:cs typeface="Times New Roman" pitchFamily="18" charset="0"/>
              </a:rPr>
              <a:t> коло і </a:t>
            </a:r>
            <a:r>
              <a:rPr lang="ru-RU" dirty="0" err="1">
                <a:latin typeface="Times New Roman" pitchFamily="18" charset="0"/>
                <a:cs typeface="Times New Roman" pitchFamily="18" charset="0"/>
              </a:rPr>
              <a:t>пов’язані</a:t>
            </a:r>
            <a:r>
              <a:rPr lang="ru-RU" dirty="0">
                <a:latin typeface="Times New Roman" pitchFamily="18" charset="0"/>
                <a:cs typeface="Times New Roman" pitchFamily="18" charset="0"/>
              </a:rPr>
              <a:t> з ним </a:t>
            </a:r>
            <a:r>
              <a:rPr lang="ru-RU" dirty="0" err="1">
                <a:latin typeface="Times New Roman" pitchFamily="18" charset="0"/>
                <a:cs typeface="Times New Roman" pitchFamily="18" charset="0"/>
              </a:rPr>
              <a:t>деякі</a:t>
            </a:r>
            <a:r>
              <a:rPr lang="ru-RU" dirty="0">
                <a:latin typeface="Times New Roman" pitchFamily="18" charset="0"/>
                <a:cs typeface="Times New Roman" pitchFamily="18" charset="0"/>
              </a:rPr>
              <a:t> кути і </a:t>
            </a:r>
            <a:r>
              <a:rPr lang="ru-RU" dirty="0" err="1" smtClean="0">
                <a:latin typeface="Times New Roman" pitchFamily="18" charset="0"/>
                <a:cs typeface="Times New Roman" pitchFamily="18" charset="0"/>
              </a:rPr>
              <a:t>проводжу</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з </a:t>
            </a:r>
            <a:r>
              <a:rPr lang="ru-RU" dirty="0" err="1">
                <a:latin typeface="Times New Roman" pitchFamily="18" charset="0"/>
                <a:cs typeface="Times New Roman" pitchFamily="18" charset="0"/>
              </a:rPr>
              <a:t>учнями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таку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розмову</a:t>
            </a:r>
            <a:r>
              <a:rPr lang="ru-RU" dirty="0" smtClean="0">
                <a:latin typeface="Times New Roman" pitchFamily="18" charset="0"/>
                <a:cs typeface="Times New Roman" pitchFamily="18" charset="0"/>
              </a:rPr>
              <a:t>.</a:t>
            </a:r>
          </a:p>
          <a:p>
            <a:pPr marL="114300" indent="0" eaLnBrk="1" fontAlgn="auto" hangingPunct="1">
              <a:spcAft>
                <a:spcPts val="0"/>
              </a:spcAft>
              <a:buFont typeface="Arial" pitchFamily="34" charset="0"/>
              <a:buNone/>
              <a:defRPr/>
            </a:pPr>
            <a:endParaRPr lang="ru-RU" dirty="0">
              <a:latin typeface="Times New Roman" pitchFamily="18" charset="0"/>
              <a:cs typeface="Times New Roman" pitchFamily="18" charset="0"/>
            </a:endParaRPr>
          </a:p>
          <a:p>
            <a:pPr eaLnBrk="1" fontAlgn="auto" hangingPunct="1">
              <a:spcAft>
                <a:spcPts val="0"/>
              </a:spcAft>
              <a:buFont typeface="Arial" pitchFamily="34" charset="0"/>
              <a:buChar char="•"/>
              <a:defRPr/>
            </a:pPr>
            <a:endParaRPr lang="ru-RU" dirty="0"/>
          </a:p>
        </p:txBody>
      </p:sp>
      <p:pic>
        <p:nvPicPr>
          <p:cNvPr id="2560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705" y="3873990"/>
            <a:ext cx="5899150"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008135" y="4766295"/>
            <a:ext cx="301686" cy="369332"/>
          </a:xfrm>
          <a:prstGeom prst="rect">
            <a:avLst/>
          </a:prstGeom>
        </p:spPr>
        <p:txBody>
          <a:bodyPr wrap="none">
            <a:spAutoFit/>
          </a:bodyPr>
          <a:lstStyle/>
          <a:p>
            <a:r>
              <a:rPr lang="uk-UA" dirty="0" smtClean="0"/>
              <a:t>1</a:t>
            </a:r>
            <a:endParaRPr lang="ru-RU" dirty="0"/>
          </a:p>
        </p:txBody>
      </p:sp>
      <p:sp>
        <p:nvSpPr>
          <p:cNvPr id="7" name="Прямоугольник 6"/>
          <p:cNvSpPr/>
          <p:nvPr/>
        </p:nvSpPr>
        <p:spPr>
          <a:xfrm>
            <a:off x="1791516" y="4381329"/>
            <a:ext cx="301686" cy="369332"/>
          </a:xfrm>
          <a:prstGeom prst="rect">
            <a:avLst/>
          </a:prstGeom>
        </p:spPr>
        <p:txBody>
          <a:bodyPr wrap="none">
            <a:spAutoFit/>
          </a:bodyPr>
          <a:lstStyle/>
          <a:p>
            <a:r>
              <a:rPr lang="uk-UA" dirty="0"/>
              <a:t>2</a:t>
            </a:r>
            <a:endParaRPr lang="ru-RU" dirty="0"/>
          </a:p>
        </p:txBody>
      </p:sp>
      <p:sp>
        <p:nvSpPr>
          <p:cNvPr id="9" name="Прямоугольник 8"/>
          <p:cNvSpPr/>
          <p:nvPr/>
        </p:nvSpPr>
        <p:spPr>
          <a:xfrm>
            <a:off x="1259632" y="4648188"/>
            <a:ext cx="301686" cy="369332"/>
          </a:xfrm>
          <a:prstGeom prst="rect">
            <a:avLst/>
          </a:prstGeom>
        </p:spPr>
        <p:txBody>
          <a:bodyPr wrap="none">
            <a:spAutoFit/>
          </a:bodyPr>
          <a:lstStyle/>
          <a:p>
            <a:r>
              <a:rPr lang="uk-UA" dirty="0" smtClean="0"/>
              <a:t>3</a:t>
            </a:r>
            <a:endParaRPr lang="ru-RU" dirty="0"/>
          </a:p>
        </p:txBody>
      </p:sp>
      <p:sp>
        <p:nvSpPr>
          <p:cNvPr id="11" name="Прямоугольник 10"/>
          <p:cNvSpPr/>
          <p:nvPr/>
        </p:nvSpPr>
        <p:spPr>
          <a:xfrm>
            <a:off x="1259632" y="5229200"/>
            <a:ext cx="301686" cy="369332"/>
          </a:xfrm>
          <a:prstGeom prst="rect">
            <a:avLst/>
          </a:prstGeom>
        </p:spPr>
        <p:txBody>
          <a:bodyPr wrap="none">
            <a:spAutoFit/>
          </a:bodyPr>
          <a:lstStyle/>
          <a:p>
            <a:r>
              <a:rPr lang="uk-UA" dirty="0"/>
              <a:t>5</a:t>
            </a:r>
            <a:endParaRPr lang="ru-RU" dirty="0"/>
          </a:p>
        </p:txBody>
      </p:sp>
      <p:sp>
        <p:nvSpPr>
          <p:cNvPr id="12" name="Прямоугольник 11"/>
          <p:cNvSpPr/>
          <p:nvPr/>
        </p:nvSpPr>
        <p:spPr>
          <a:xfrm>
            <a:off x="1706449" y="5480713"/>
            <a:ext cx="301686" cy="369332"/>
          </a:xfrm>
          <a:prstGeom prst="rect">
            <a:avLst/>
          </a:prstGeom>
        </p:spPr>
        <p:txBody>
          <a:bodyPr wrap="none">
            <a:spAutoFit/>
          </a:bodyPr>
          <a:lstStyle/>
          <a:p>
            <a:r>
              <a:rPr lang="uk-UA" dirty="0" smtClean="0"/>
              <a:t>4</a:t>
            </a:r>
            <a:endParaRPr lang="ru-RU" dirty="0"/>
          </a:p>
        </p:txBody>
      </p:sp>
      <p:sp>
        <p:nvSpPr>
          <p:cNvPr id="13" name="Прямоугольник 12"/>
          <p:cNvSpPr/>
          <p:nvPr/>
        </p:nvSpPr>
        <p:spPr>
          <a:xfrm>
            <a:off x="2107404" y="5164123"/>
            <a:ext cx="301686" cy="369332"/>
          </a:xfrm>
          <a:prstGeom prst="rect">
            <a:avLst/>
          </a:prstGeom>
        </p:spPr>
        <p:txBody>
          <a:bodyPr wrap="none">
            <a:spAutoFit/>
          </a:bodyPr>
          <a:lstStyle/>
          <a:p>
            <a:r>
              <a:rPr lang="uk-UA" dirty="0"/>
              <a:t>6</a:t>
            </a:r>
            <a:endParaRPr lang="ru-RU" dirty="0"/>
          </a:p>
        </p:txBody>
      </p:sp>
      <p:sp>
        <p:nvSpPr>
          <p:cNvPr id="15" name="Rectangle 2"/>
          <p:cNvSpPr txBox="1">
            <a:spLocks noChangeArrowheads="1"/>
          </p:cNvSpPr>
          <p:nvPr/>
        </p:nvSpPr>
        <p:spPr>
          <a:xfrm>
            <a:off x="-1188640" y="3068959"/>
            <a:ext cx="4464496" cy="1948561"/>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lgn="ctr" eaLnBrk="1" hangingPunct="1"/>
            <a:r>
              <a:rPr lang="uk-UA" sz="4000" dirty="0" smtClean="0">
                <a:latin typeface="Times New Roman" pitchFamily="18" charset="0"/>
                <a:cs typeface="Times New Roman" pitchFamily="18" charset="0"/>
              </a:rPr>
              <a:t>   </a:t>
            </a:r>
            <a:endParaRPr lang="ru-RU" dirty="0" smtClean="0">
              <a:solidFill>
                <a:srgbClr val="000000"/>
              </a:solidFill>
            </a:endParaRPr>
          </a:p>
        </p:txBody>
      </p:sp>
      <p:sp>
        <p:nvSpPr>
          <p:cNvPr id="16" name="Заголовок 1"/>
          <p:cNvSpPr txBox="1">
            <a:spLocks/>
          </p:cNvSpPr>
          <p:nvPr/>
        </p:nvSpPr>
        <p:spPr>
          <a:xfrm>
            <a:off x="3563888" y="3647576"/>
            <a:ext cx="4685799" cy="2949776"/>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eaLnBrk="1" fontAlgn="auto" hangingPunct="1">
              <a:spcAft>
                <a:spcPts val="0"/>
              </a:spcAft>
              <a:defRPr/>
            </a:pPr>
            <a:r>
              <a:rPr lang="uk-UA" sz="2000" dirty="0" smtClean="0">
                <a:solidFill>
                  <a:schemeClr val="tx2">
                    <a:lumMod val="50000"/>
                  </a:schemeClr>
                </a:solidFill>
                <a:latin typeface="Times New Roman" pitchFamily="18" charset="0"/>
                <a:cs typeface="Times New Roman" pitchFamily="18" charset="0"/>
              </a:rPr>
              <a:t>- Які відмінності між кутами 2, 3, 4, 5 і 1 ?</a:t>
            </a:r>
          </a:p>
          <a:p>
            <a:pPr eaLnBrk="1" fontAlgn="auto" hangingPunct="1">
              <a:spcAft>
                <a:spcPts val="0"/>
              </a:spcAft>
              <a:defRPr/>
            </a:pPr>
            <a:r>
              <a:rPr lang="uk-UA" sz="2000" dirty="0" smtClean="0">
                <a:solidFill>
                  <a:schemeClr val="tx2">
                    <a:lumMod val="50000"/>
                  </a:schemeClr>
                </a:solidFill>
                <a:latin typeface="Times New Roman" pitchFamily="18" charset="0"/>
                <a:cs typeface="Times New Roman" pitchFamily="18" charset="0"/>
              </a:rPr>
              <a:t>- Що можна сказати про вершини цих кутів?</a:t>
            </a:r>
          </a:p>
          <a:p>
            <a:pPr eaLnBrk="1" fontAlgn="auto" hangingPunct="1">
              <a:spcAft>
                <a:spcPts val="0"/>
              </a:spcAft>
              <a:defRPr/>
            </a:pPr>
            <a:r>
              <a:rPr lang="uk-UA" sz="2000" dirty="0" smtClean="0">
                <a:solidFill>
                  <a:schemeClr val="tx2">
                    <a:lumMod val="50000"/>
                  </a:schemeClr>
                </a:solidFill>
                <a:latin typeface="Times New Roman" pitchFamily="18" charset="0"/>
                <a:cs typeface="Times New Roman" pitchFamily="18" charset="0"/>
              </a:rPr>
              <a:t>- Дайте означення кута </a:t>
            </a:r>
            <a:r>
              <a:rPr lang="uk-UA" sz="2000" dirty="0" smtClean="0">
                <a:solidFill>
                  <a:schemeClr val="tx2">
                    <a:lumMod val="50000"/>
                  </a:schemeClr>
                </a:solidFill>
                <a:latin typeface="Times New Roman" pitchFamily="18" charset="0"/>
                <a:cs typeface="Times New Roman" pitchFamily="18" charset="0"/>
              </a:rPr>
              <a:t>взагалі</a:t>
            </a:r>
            <a:r>
              <a:rPr lang="uk-UA" sz="2000" dirty="0" smtClean="0">
                <a:solidFill>
                  <a:schemeClr val="tx2">
                    <a:lumMod val="50000"/>
                  </a:schemeClr>
                </a:solidFill>
                <a:latin typeface="Times New Roman" pitchFamily="18" charset="0"/>
                <a:cs typeface="Times New Roman" pitchFamily="18" charset="0"/>
              </a:rPr>
              <a:t>;</a:t>
            </a:r>
          </a:p>
          <a:p>
            <a:pPr eaLnBrk="1" fontAlgn="auto" hangingPunct="1">
              <a:spcAft>
                <a:spcPts val="0"/>
              </a:spcAft>
              <a:defRPr/>
            </a:pPr>
            <a:r>
              <a:rPr lang="uk-UA" sz="2000" dirty="0" smtClean="0">
                <a:solidFill>
                  <a:schemeClr val="tx2">
                    <a:lumMod val="50000"/>
                  </a:schemeClr>
                </a:solidFill>
                <a:latin typeface="Times New Roman" pitchFamily="18" charset="0"/>
                <a:cs typeface="Times New Roman" pitchFamily="18" charset="0"/>
              </a:rPr>
              <a:t>- Постарайтеся накреслити ще один центральний кут, крім кута 1.</a:t>
            </a:r>
          </a:p>
          <a:p>
            <a:pPr eaLnBrk="1" fontAlgn="auto" hangingPunct="1">
              <a:spcAft>
                <a:spcPts val="0"/>
              </a:spcAft>
              <a:defRPr/>
            </a:pPr>
            <a:r>
              <a:rPr lang="uk-UA" sz="2000" dirty="0" smtClean="0">
                <a:solidFill>
                  <a:schemeClr val="tx2">
                    <a:lumMod val="50000"/>
                  </a:schemeClr>
                </a:solidFill>
                <a:latin typeface="Times New Roman" pitchFamily="18" charset="0"/>
                <a:cs typeface="Times New Roman" pitchFamily="18" charset="0"/>
              </a:rPr>
              <a:t>- Учні переконуються,  що це кут 1 і 6.</a:t>
            </a:r>
            <a:endParaRPr lang="ru-RU" sz="2000" dirty="0">
              <a:solidFill>
                <a:schemeClr val="tx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2350808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79376"/>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467544" y="116632"/>
            <a:ext cx="7620000" cy="1143000"/>
          </a:xfrm>
        </p:spPr>
        <p:txBody>
          <a:bodyPr/>
          <a:lstStyle/>
          <a:p>
            <a:pPr algn="ctr" eaLnBrk="1" fontAlgn="auto" hangingPunct="1">
              <a:spcAft>
                <a:spcPts val="0"/>
              </a:spcAft>
              <a:defRPr/>
            </a:pPr>
            <a:r>
              <a:rPr lang="ru-RU" sz="3200" b="1" dirty="0" err="1" smtClean="0">
                <a:solidFill>
                  <a:schemeClr val="tx2">
                    <a:lumMod val="50000"/>
                  </a:schemeClr>
                </a:solidFill>
                <a:latin typeface="Times New Roman" pitchFamily="18" charset="0"/>
                <a:cs typeface="Times New Roman" pitchFamily="18" charset="0"/>
              </a:rPr>
              <a:t>Колективна</a:t>
            </a:r>
            <a:r>
              <a:rPr lang="ru-RU" sz="3200" b="1" dirty="0" smtClean="0">
                <a:solidFill>
                  <a:schemeClr val="tx2">
                    <a:lumMod val="50000"/>
                  </a:schemeClr>
                </a:solidFill>
                <a:latin typeface="Times New Roman" pitchFamily="18" charset="0"/>
                <a:cs typeface="Times New Roman" pitchFamily="18" charset="0"/>
              </a:rPr>
              <a:t> та </a:t>
            </a:r>
            <a:r>
              <a:rPr lang="ru-RU" sz="3200" b="1" dirty="0" err="1" smtClean="0">
                <a:solidFill>
                  <a:schemeClr val="tx2">
                    <a:lumMod val="50000"/>
                  </a:schemeClr>
                </a:solidFill>
                <a:latin typeface="Times New Roman" pitchFamily="18" charset="0"/>
                <a:cs typeface="Times New Roman" pitchFamily="18" charset="0"/>
              </a:rPr>
              <a:t>групова</a:t>
            </a:r>
            <a:r>
              <a:rPr lang="ru-RU" sz="3200" b="1" dirty="0" smtClean="0">
                <a:solidFill>
                  <a:schemeClr val="tx2">
                    <a:lumMod val="50000"/>
                  </a:schemeClr>
                </a:solidFill>
                <a:latin typeface="Times New Roman" pitchFamily="18" charset="0"/>
                <a:cs typeface="Times New Roman" pitchFamily="18" charset="0"/>
              </a:rPr>
              <a:t> робота</a:t>
            </a:r>
            <a:endParaRPr lang="ru-RU" dirty="0"/>
          </a:p>
        </p:txBody>
      </p:sp>
      <p:sp>
        <p:nvSpPr>
          <p:cNvPr id="3" name="Объект 2"/>
          <p:cNvSpPr>
            <a:spLocks noGrp="1"/>
          </p:cNvSpPr>
          <p:nvPr>
            <p:ph idx="1"/>
          </p:nvPr>
        </p:nvSpPr>
        <p:spPr>
          <a:xfrm>
            <a:off x="467544" y="1196752"/>
            <a:ext cx="7620000" cy="4800600"/>
          </a:xfrm>
        </p:spPr>
        <p:txBody>
          <a:bodyPr/>
          <a:lstStyle/>
          <a:p>
            <a:r>
              <a:rPr lang="uk-UA" dirty="0" smtClean="0"/>
              <a:t>Для пожвавлення роботи на уроці часто використовую ігрові моменти: кросворди, ребуси, математичні загадки, диктанти, виконання творчих робіт, математичні казки, математичне лото.</a:t>
            </a:r>
          </a:p>
          <a:p>
            <a:r>
              <a:rPr lang="uk-UA" dirty="0" smtClean="0"/>
              <a:t>В 5 класі даю завдання дітям написати твір-мініатюру «Математика в професії моїх батьків».</a:t>
            </a:r>
          </a:p>
          <a:p>
            <a:r>
              <a:rPr lang="uk-UA" dirty="0" smtClean="0"/>
              <a:t>Учні написали цікаві практичні задачі, які </a:t>
            </a:r>
            <a:r>
              <a:rPr lang="uk-UA" dirty="0" err="1" smtClean="0"/>
              <a:t>розв</a:t>
            </a:r>
            <a:r>
              <a:rPr lang="en-US" dirty="0" smtClean="0"/>
              <a:t>’</a:t>
            </a:r>
            <a:r>
              <a:rPr lang="uk-UA" dirty="0" err="1" smtClean="0"/>
              <a:t>язують</a:t>
            </a:r>
            <a:r>
              <a:rPr lang="uk-UA" dirty="0" smtClean="0"/>
              <a:t> їхні батьки на роботі або в повсякденному житті. Це підвищує інтерес до математики.</a:t>
            </a:r>
          </a:p>
          <a:p>
            <a:r>
              <a:rPr lang="uk-UA" dirty="0" smtClean="0"/>
              <a:t> Часто проводжу нестандартні уроки: урок-казка, урок-мандрівка, прес-конференція, урок-семінар, </a:t>
            </a:r>
            <a:r>
              <a:rPr lang="uk-UA" dirty="0" err="1" smtClean="0"/>
              <a:t>брейн-ринг</a:t>
            </a:r>
            <a:r>
              <a:rPr lang="uk-UA" dirty="0" smtClean="0"/>
              <a:t>, </a:t>
            </a:r>
            <a:r>
              <a:rPr lang="uk-UA" dirty="0" err="1" smtClean="0"/>
              <a:t>урок-КВК</a:t>
            </a:r>
            <a:r>
              <a:rPr lang="uk-UA" dirty="0" smtClean="0"/>
              <a:t>, урок-залік та ін. </a:t>
            </a:r>
          </a:p>
          <a:p>
            <a:r>
              <a:rPr lang="uk-UA" dirty="0" smtClean="0"/>
              <a:t>Цікавішими та ефективнішими є ці уроки з комп'ютерною підтримкою. Всім відомо, що образна інформація засвоюється краще, ніж текстова.</a:t>
            </a:r>
            <a:endParaRPr lang="ru-RU" dirty="0"/>
          </a:p>
        </p:txBody>
      </p:sp>
    </p:spTree>
    <p:extLst>
      <p:ext uri="{BB962C8B-B14F-4D97-AF65-F5344CB8AC3E}">
        <p14:creationId xmlns:p14="http://schemas.microsoft.com/office/powerpoint/2010/main" val="380879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5"/>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924" y="1484784"/>
            <a:ext cx="375285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87524" y="116632"/>
            <a:ext cx="8568952" cy="6186309"/>
          </a:xfrm>
          <a:prstGeom prst="rect">
            <a:avLst/>
          </a:prstGeom>
        </p:spPr>
        <p:txBody>
          <a:bodyPr wrap="square">
            <a:spAutoFit/>
          </a:bodyPr>
          <a:lstStyle/>
          <a:p>
            <a:endParaRPr lang="ru-RU" dirty="0"/>
          </a:p>
          <a:p>
            <a:r>
              <a:rPr lang="ru-RU" dirty="0" err="1"/>
              <a:t>Пам’ятаючи</a:t>
            </a:r>
            <a:r>
              <a:rPr lang="ru-RU" dirty="0"/>
              <a:t> слова К. Ф. Гаусса про те, </a:t>
            </a:r>
            <a:r>
              <a:rPr lang="ru-RU" dirty="0" err="1"/>
              <a:t>що</a:t>
            </a:r>
            <a:r>
              <a:rPr lang="ru-RU" dirty="0"/>
              <a:t> „математика – наука для очей, а не для </a:t>
            </a:r>
            <a:r>
              <a:rPr lang="ru-RU" dirty="0" err="1"/>
              <a:t>вух</a:t>
            </a:r>
            <a:r>
              <a:rPr lang="ru-RU" dirty="0"/>
              <a:t>”, за </a:t>
            </a:r>
            <a:r>
              <a:rPr lang="ru-RU" dirty="0" err="1"/>
              <a:t>допомогою</a:t>
            </a:r>
            <a:r>
              <a:rPr lang="ru-RU" dirty="0"/>
              <a:t> </a:t>
            </a:r>
            <a:r>
              <a:rPr lang="ru-RU" dirty="0" err="1"/>
              <a:t>комп’ютера</a:t>
            </a:r>
            <a:r>
              <a:rPr lang="ru-RU" dirty="0"/>
              <a:t> </a:t>
            </a:r>
            <a:r>
              <a:rPr lang="ru-RU" dirty="0" err="1"/>
              <a:t>створюю</a:t>
            </a:r>
            <a:r>
              <a:rPr lang="ru-RU" dirty="0"/>
              <a:t> </a:t>
            </a:r>
            <a:r>
              <a:rPr lang="ru-RU" dirty="0" err="1"/>
              <a:t>багатий</a:t>
            </a:r>
            <a:r>
              <a:rPr lang="ru-RU" dirty="0"/>
              <a:t> </a:t>
            </a:r>
            <a:r>
              <a:rPr lang="ru-RU" dirty="0" err="1"/>
              <a:t>довідковий</a:t>
            </a:r>
            <a:r>
              <a:rPr lang="ru-RU" dirty="0"/>
              <a:t> та </a:t>
            </a:r>
            <a:r>
              <a:rPr lang="ru-RU" dirty="0" err="1"/>
              <a:t>ілюстративний</a:t>
            </a:r>
            <a:r>
              <a:rPr lang="ru-RU" dirty="0"/>
              <a:t> </a:t>
            </a:r>
            <a:r>
              <a:rPr lang="ru-RU" dirty="0" err="1"/>
              <a:t>матеріал</a:t>
            </a:r>
            <a:r>
              <a:rPr lang="ru-RU" dirty="0"/>
              <a:t>, </a:t>
            </a:r>
            <a:r>
              <a:rPr lang="ru-RU" dirty="0" err="1"/>
              <a:t>поданий</a:t>
            </a:r>
            <a:r>
              <a:rPr lang="ru-RU" dirty="0"/>
              <a:t> у </a:t>
            </a:r>
            <a:r>
              <a:rPr lang="ru-RU" dirty="0" err="1"/>
              <a:t>найрізноманітніших</a:t>
            </a:r>
            <a:r>
              <a:rPr lang="ru-RU" dirty="0"/>
              <a:t> формах – </a:t>
            </a:r>
            <a:r>
              <a:rPr lang="ru-RU" dirty="0" err="1"/>
              <a:t>текстовій</a:t>
            </a:r>
            <a:r>
              <a:rPr lang="ru-RU" dirty="0"/>
              <a:t>, </a:t>
            </a:r>
            <a:r>
              <a:rPr lang="ru-RU" dirty="0" err="1"/>
              <a:t>графічній</a:t>
            </a:r>
            <a:r>
              <a:rPr lang="ru-RU" dirty="0"/>
              <a:t>, </a:t>
            </a:r>
            <a:r>
              <a:rPr lang="ru-RU" dirty="0" err="1"/>
              <a:t>анімаційній</a:t>
            </a:r>
            <a:r>
              <a:rPr lang="ru-RU" dirty="0"/>
              <a:t>. </a:t>
            </a:r>
            <a:endParaRPr lang="ru-RU" dirty="0" smtClean="0"/>
          </a:p>
          <a:p>
            <a:endParaRPr lang="ru-RU" dirty="0"/>
          </a:p>
          <a:p>
            <a:endParaRPr lang="ru-RU" dirty="0" smtClean="0"/>
          </a:p>
          <a:p>
            <a:endParaRPr lang="ru-RU" dirty="0"/>
          </a:p>
          <a:p>
            <a:endParaRPr lang="ru-RU" dirty="0" smtClean="0"/>
          </a:p>
          <a:p>
            <a:endParaRPr lang="ru-RU" dirty="0" smtClean="0"/>
          </a:p>
          <a:p>
            <a:endParaRPr lang="ru-RU" dirty="0"/>
          </a:p>
          <a:p>
            <a:endParaRPr lang="ru-RU" dirty="0" smtClean="0"/>
          </a:p>
          <a:p>
            <a:endParaRPr lang="ru-RU" dirty="0"/>
          </a:p>
          <a:p>
            <a:endParaRPr lang="ru-RU" dirty="0"/>
          </a:p>
          <a:p>
            <a:r>
              <a:rPr lang="ru-RU" dirty="0"/>
              <a:t>На уроках </a:t>
            </a:r>
            <a:r>
              <a:rPr lang="ru-RU" dirty="0" err="1"/>
              <a:t>засвоєння</a:t>
            </a:r>
            <a:r>
              <a:rPr lang="ru-RU" dirty="0"/>
              <a:t> нового </a:t>
            </a:r>
            <a:r>
              <a:rPr lang="ru-RU" dirty="0" err="1"/>
              <a:t>матеріалу</a:t>
            </a:r>
            <a:r>
              <a:rPr lang="ru-RU" dirty="0"/>
              <a:t> </a:t>
            </a:r>
            <a:r>
              <a:rPr lang="ru-RU" dirty="0" err="1"/>
              <a:t>демонструю</a:t>
            </a:r>
            <a:r>
              <a:rPr lang="ru-RU" dirty="0"/>
              <a:t> </a:t>
            </a:r>
            <a:r>
              <a:rPr lang="ru-RU" dirty="0" err="1"/>
              <a:t>слайди</a:t>
            </a:r>
            <a:r>
              <a:rPr lang="ru-RU" dirty="0"/>
              <a:t>, де є </a:t>
            </a:r>
            <a:r>
              <a:rPr lang="ru-RU" dirty="0" err="1"/>
              <a:t>матеріал</a:t>
            </a:r>
            <a:r>
              <a:rPr lang="ru-RU" dirty="0"/>
              <a:t> з </a:t>
            </a:r>
            <a:r>
              <a:rPr lang="ru-RU" dirty="0" err="1"/>
              <a:t>історії</a:t>
            </a:r>
            <a:r>
              <a:rPr lang="ru-RU" dirty="0"/>
              <a:t> </a:t>
            </a:r>
            <a:r>
              <a:rPr lang="ru-RU" dirty="0" err="1"/>
              <a:t>розвитку</a:t>
            </a:r>
            <a:r>
              <a:rPr lang="ru-RU" dirty="0"/>
              <a:t> </a:t>
            </a:r>
            <a:r>
              <a:rPr lang="ru-RU" dirty="0" err="1"/>
              <a:t>даного</a:t>
            </a:r>
            <a:r>
              <a:rPr lang="ru-RU" dirty="0"/>
              <a:t> </a:t>
            </a:r>
            <a:r>
              <a:rPr lang="ru-RU" dirty="0" err="1"/>
              <a:t>поняття</a:t>
            </a:r>
            <a:r>
              <a:rPr lang="ru-RU" dirty="0"/>
              <a:t>, </a:t>
            </a:r>
            <a:r>
              <a:rPr lang="ru-RU" dirty="0" err="1"/>
              <a:t>міститься</a:t>
            </a:r>
            <a:r>
              <a:rPr lang="ru-RU" dirty="0"/>
              <a:t> </a:t>
            </a:r>
            <a:r>
              <a:rPr lang="ru-RU" dirty="0" err="1"/>
              <a:t>яскравий</a:t>
            </a:r>
            <a:r>
              <a:rPr lang="ru-RU" dirty="0"/>
              <a:t> </a:t>
            </a:r>
            <a:r>
              <a:rPr lang="ru-RU" dirty="0" err="1"/>
              <a:t>ілюстративний</a:t>
            </a:r>
            <a:r>
              <a:rPr lang="ru-RU" dirty="0"/>
              <a:t> </a:t>
            </a:r>
            <a:r>
              <a:rPr lang="ru-RU" dirty="0" err="1"/>
              <a:t>матеріал</a:t>
            </a:r>
            <a:r>
              <a:rPr lang="ru-RU" dirty="0"/>
              <a:t>, </a:t>
            </a:r>
            <a:r>
              <a:rPr lang="ru-RU" dirty="0" err="1"/>
              <a:t>алгоритми</a:t>
            </a:r>
            <a:r>
              <a:rPr lang="ru-RU" dirty="0"/>
              <a:t> </a:t>
            </a:r>
            <a:r>
              <a:rPr lang="ru-RU" dirty="0" err="1"/>
              <a:t>розв’язування</a:t>
            </a:r>
            <a:r>
              <a:rPr lang="ru-RU" dirty="0"/>
              <a:t> </a:t>
            </a:r>
            <a:r>
              <a:rPr lang="ru-RU" dirty="0" err="1"/>
              <a:t>прикладних</a:t>
            </a:r>
            <a:r>
              <a:rPr lang="ru-RU" dirty="0"/>
              <a:t> задач, </a:t>
            </a:r>
            <a:r>
              <a:rPr lang="ru-RU" dirty="0" err="1"/>
              <a:t>застосування</a:t>
            </a:r>
            <a:r>
              <a:rPr lang="ru-RU" dirty="0"/>
              <a:t> теми в </a:t>
            </a:r>
            <a:r>
              <a:rPr lang="ru-RU" dirty="0" err="1"/>
              <a:t>техніці</a:t>
            </a:r>
            <a:r>
              <a:rPr lang="ru-RU" dirty="0"/>
              <a:t>, на </a:t>
            </a:r>
            <a:r>
              <a:rPr lang="ru-RU" dirty="0" err="1"/>
              <a:t>виробництві</a:t>
            </a:r>
            <a:r>
              <a:rPr lang="ru-RU" dirty="0"/>
              <a:t>, в </a:t>
            </a:r>
            <a:r>
              <a:rPr lang="ru-RU" dirty="0" err="1"/>
              <a:t>побуті</a:t>
            </a:r>
            <a:r>
              <a:rPr lang="ru-RU" dirty="0"/>
              <a:t> і </a:t>
            </a:r>
            <a:r>
              <a:rPr lang="ru-RU" dirty="0" err="1"/>
              <a:t>вивченні</a:t>
            </a:r>
            <a:r>
              <a:rPr lang="ru-RU" dirty="0"/>
              <a:t> </a:t>
            </a:r>
            <a:r>
              <a:rPr lang="ru-RU" dirty="0" err="1"/>
              <a:t>інших</a:t>
            </a:r>
            <a:r>
              <a:rPr lang="ru-RU" dirty="0"/>
              <a:t> </a:t>
            </a:r>
            <a:r>
              <a:rPr lang="ru-RU" dirty="0" err="1"/>
              <a:t>предметів</a:t>
            </a:r>
            <a:r>
              <a:rPr lang="ru-RU" dirty="0"/>
              <a:t>.</a:t>
            </a:r>
          </a:p>
          <a:p>
            <a:r>
              <a:rPr lang="ru-RU" dirty="0"/>
              <a:t>На початку </a:t>
            </a:r>
            <a:r>
              <a:rPr lang="ru-RU" dirty="0" err="1"/>
              <a:t>роботи</a:t>
            </a:r>
            <a:r>
              <a:rPr lang="ru-RU" dirty="0"/>
              <a:t> над темою „</a:t>
            </a:r>
            <a:r>
              <a:rPr lang="ru-RU" dirty="0" err="1"/>
              <a:t>Логарифмічна</a:t>
            </a:r>
            <a:r>
              <a:rPr lang="ru-RU" dirty="0"/>
              <a:t> </a:t>
            </a:r>
            <a:r>
              <a:rPr lang="ru-RU" dirty="0" err="1"/>
              <a:t>функція</a:t>
            </a:r>
            <a:r>
              <a:rPr lang="ru-RU" dirty="0"/>
              <a:t>” </a:t>
            </a:r>
            <a:r>
              <a:rPr lang="ru-RU" dirty="0" err="1"/>
              <a:t>показую</a:t>
            </a:r>
            <a:r>
              <a:rPr lang="ru-RU" dirty="0"/>
              <a:t> </a:t>
            </a:r>
            <a:r>
              <a:rPr lang="ru-RU" dirty="0" err="1"/>
              <a:t>застосування</a:t>
            </a:r>
            <a:r>
              <a:rPr lang="ru-RU" dirty="0"/>
              <a:t> </a:t>
            </a:r>
            <a:r>
              <a:rPr lang="ru-RU" dirty="0" err="1"/>
              <a:t>логарифмів</a:t>
            </a:r>
            <a:r>
              <a:rPr lang="ru-RU" dirty="0"/>
              <a:t> у </a:t>
            </a:r>
            <a:r>
              <a:rPr lang="ru-RU" dirty="0" err="1"/>
              <a:t>природі</a:t>
            </a:r>
            <a:r>
              <a:rPr lang="ru-RU" dirty="0"/>
              <a:t>, </a:t>
            </a:r>
            <a:r>
              <a:rPr lang="ru-RU" dirty="0" err="1"/>
              <a:t>біології</a:t>
            </a:r>
            <a:r>
              <a:rPr lang="ru-RU" dirty="0"/>
              <a:t>, </a:t>
            </a:r>
            <a:r>
              <a:rPr lang="ru-RU" dirty="0" err="1"/>
              <a:t>фізиці</a:t>
            </a:r>
            <a:r>
              <a:rPr lang="ru-RU" dirty="0"/>
              <a:t>, </a:t>
            </a:r>
            <a:r>
              <a:rPr lang="ru-RU" dirty="0" err="1"/>
              <a:t>хімії</a:t>
            </a:r>
            <a:r>
              <a:rPr lang="ru-RU" dirty="0"/>
              <a:t>, </a:t>
            </a:r>
            <a:r>
              <a:rPr lang="ru-RU" dirty="0" err="1"/>
              <a:t>техніці</a:t>
            </a:r>
            <a:r>
              <a:rPr lang="ru-RU" dirty="0"/>
              <a:t>, </a:t>
            </a:r>
            <a:r>
              <a:rPr lang="ru-RU" dirty="0" err="1"/>
              <a:t>музиці</a:t>
            </a:r>
            <a:r>
              <a:rPr lang="ru-RU" dirty="0"/>
              <a:t> </a:t>
            </a:r>
            <a:r>
              <a:rPr lang="ru-RU" dirty="0" err="1"/>
              <a:t>тощо</a:t>
            </a:r>
            <a:r>
              <a:rPr lang="ru-RU" dirty="0"/>
              <a:t>. </a:t>
            </a:r>
            <a:r>
              <a:rPr lang="ru-RU" dirty="0" err="1"/>
              <a:t>Це</a:t>
            </a:r>
            <a:r>
              <a:rPr lang="ru-RU" dirty="0"/>
              <a:t> </a:t>
            </a:r>
            <a:r>
              <a:rPr lang="ru-RU" dirty="0" err="1"/>
              <a:t>підвищує</a:t>
            </a:r>
            <a:r>
              <a:rPr lang="ru-RU" dirty="0"/>
              <a:t> </a:t>
            </a:r>
            <a:r>
              <a:rPr lang="ru-RU" dirty="0" err="1"/>
              <a:t>інтерес</a:t>
            </a:r>
            <a:r>
              <a:rPr lang="ru-RU" dirty="0"/>
              <a:t> до </a:t>
            </a:r>
            <a:r>
              <a:rPr lang="ru-RU" dirty="0" err="1"/>
              <a:t>даного</a:t>
            </a:r>
            <a:r>
              <a:rPr lang="ru-RU" dirty="0"/>
              <a:t> </a:t>
            </a:r>
            <a:r>
              <a:rPr lang="ru-RU" dirty="0" err="1"/>
              <a:t>матеріалу</a:t>
            </a:r>
            <a:r>
              <a:rPr lang="ru-RU" dirty="0"/>
              <a:t> і </a:t>
            </a:r>
            <a:r>
              <a:rPr lang="ru-RU" dirty="0" err="1"/>
              <a:t>спонукає</a:t>
            </a:r>
            <a:r>
              <a:rPr lang="ru-RU" dirty="0"/>
              <a:t> до </a:t>
            </a:r>
            <a:r>
              <a:rPr lang="ru-RU" dirty="0" err="1"/>
              <a:t>пошукової</a:t>
            </a:r>
            <a:r>
              <a:rPr lang="ru-RU" dirty="0"/>
              <a:t> та </a:t>
            </a:r>
            <a:r>
              <a:rPr lang="ru-RU" dirty="0" err="1"/>
              <a:t>дослідницької</a:t>
            </a:r>
            <a:r>
              <a:rPr lang="ru-RU" dirty="0"/>
              <a:t> </a:t>
            </a:r>
            <a:r>
              <a:rPr lang="ru-RU" dirty="0" err="1"/>
              <a:t>діяльності</a:t>
            </a:r>
            <a:r>
              <a:rPr lang="ru-RU" dirty="0"/>
              <a:t> </a:t>
            </a:r>
            <a:r>
              <a:rPr lang="ru-RU" dirty="0" err="1"/>
              <a:t>окремих</a:t>
            </a:r>
            <a:r>
              <a:rPr lang="ru-RU" dirty="0"/>
              <a:t> </a:t>
            </a:r>
            <a:r>
              <a:rPr lang="ru-RU" dirty="0" err="1"/>
              <a:t>школярів</a:t>
            </a:r>
            <a:r>
              <a:rPr lang="ru-RU" dirty="0"/>
              <a:t>.</a:t>
            </a:r>
          </a:p>
          <a:p>
            <a:r>
              <a:rPr lang="ru-RU" dirty="0"/>
              <a:t> </a:t>
            </a:r>
          </a:p>
        </p:txBody>
      </p:sp>
    </p:spTree>
    <p:extLst>
      <p:ext uri="{BB962C8B-B14F-4D97-AF65-F5344CB8AC3E}">
        <p14:creationId xmlns:p14="http://schemas.microsoft.com/office/powerpoint/2010/main" val="3170295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6000" r="-6000"/>
          </a:stretch>
        </a:blipFill>
        <a:effectLst/>
      </p:bgPr>
    </p:bg>
    <p:spTree>
      <p:nvGrpSpPr>
        <p:cNvPr id="1" name=""/>
        <p:cNvGrpSpPr/>
        <p:nvPr/>
      </p:nvGrpSpPr>
      <p:grpSpPr>
        <a:xfrm>
          <a:off x="0" y="0"/>
          <a:ext cx="0" cy="0"/>
          <a:chOff x="0" y="0"/>
          <a:chExt cx="0" cy="0"/>
        </a:xfrm>
      </p:grpSpPr>
      <p:sp>
        <p:nvSpPr>
          <p:cNvPr id="4" name="Прямокутник 3"/>
          <p:cNvSpPr/>
          <p:nvPr/>
        </p:nvSpPr>
        <p:spPr>
          <a:xfrm>
            <a:off x="529736" y="2529937"/>
            <a:ext cx="8209817" cy="1938992"/>
          </a:xfrm>
          <a:prstGeom prst="rect">
            <a:avLst/>
          </a:prstGeom>
          <a:noFill/>
          <a:effectLst>
            <a:glow rad="228600">
              <a:schemeClr val="accent4">
                <a:satMod val="175000"/>
                <a:alpha val="40000"/>
              </a:schemeClr>
            </a:glow>
          </a:effectLst>
        </p:spPr>
        <p:txBody>
          <a:bodyPr>
            <a:spAutoFit/>
          </a:bodyPr>
          <a:lstStyle/>
          <a:p>
            <a:pPr algn="ctr">
              <a:defRPr/>
            </a:pPr>
            <a:r>
              <a:rPr lang="uk-UA" sz="4000" b="1" cap="all" dirty="0">
                <a:ln w="28575" cmpd="sng">
                  <a:solidFill>
                    <a:srgbClr val="FFC000"/>
                  </a:solidFill>
                  <a:prstDash val="solid"/>
                </a:ln>
                <a:gradFill>
                  <a:gsLst>
                    <a:gs pos="0">
                      <a:srgbClr val="ACADA8">
                        <a:shade val="20000"/>
                        <a:satMod val="245000"/>
                      </a:srgbClr>
                    </a:gs>
                    <a:gs pos="43000">
                      <a:srgbClr val="ACADA8">
                        <a:satMod val="255000"/>
                      </a:srgbClr>
                    </a:gs>
                    <a:gs pos="48000">
                      <a:srgbClr val="ACADA8">
                        <a:shade val="85000"/>
                        <a:satMod val="255000"/>
                      </a:srgbClr>
                    </a:gs>
                    <a:gs pos="100000">
                      <a:srgbClr val="ACADA8">
                        <a:shade val="20000"/>
                        <a:satMod val="245000"/>
                      </a:srgb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Arial Black" pitchFamily="34" charset="0"/>
                <a:cs typeface="Aharoni" pitchFamily="2" charset="-79"/>
              </a:rPr>
              <a:t>Застосування логарифмів та логарифмічної функції</a:t>
            </a:r>
          </a:p>
        </p:txBody>
      </p:sp>
    </p:spTree>
    <p:extLst>
      <p:ext uri="{BB962C8B-B14F-4D97-AF65-F5344CB8AC3E}">
        <p14:creationId xmlns:p14="http://schemas.microsoft.com/office/powerpoint/2010/main" val="283879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33CC33"/>
            </a:gs>
          </a:gsLst>
          <a:lin ang="5400000" scaled="1"/>
        </a:gradFill>
        <a:effectLst/>
      </p:bgPr>
    </p:bg>
    <p:spTree>
      <p:nvGrpSpPr>
        <p:cNvPr id="1" name=""/>
        <p:cNvGrpSpPr/>
        <p:nvPr/>
      </p:nvGrpSpPr>
      <p:grpSpPr>
        <a:xfrm>
          <a:off x="0" y="0"/>
          <a:ext cx="0" cy="0"/>
          <a:chOff x="0" y="0"/>
          <a:chExt cx="0" cy="0"/>
        </a:xfrm>
      </p:grpSpPr>
      <p:pic>
        <p:nvPicPr>
          <p:cNvPr id="8" name="Рисунок 7" descr="sre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49190">
            <a:off x="5199063" y="3497263"/>
            <a:ext cx="3327400"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060200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8620">
            <a:off x="608013" y="3956050"/>
            <a:ext cx="36639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descr="K:\анимация\люди\1012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954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1142976" y="285728"/>
            <a:ext cx="6758966" cy="923330"/>
          </a:xfrm>
          <a:prstGeom prst="rect">
            <a:avLst/>
          </a:prstGeom>
          <a:noFill/>
        </p:spPr>
        <p:txBody>
          <a:bodyPr wrap="none">
            <a:spAutoFit/>
          </a:bodyPr>
          <a:lstStyle/>
          <a:p>
            <a:pPr algn="ctr" fontAlgn="base">
              <a:spcBef>
                <a:spcPct val="0"/>
              </a:spcBef>
              <a:spcAft>
                <a:spcPct val="0"/>
              </a:spcAft>
              <a:defRPr/>
            </a:pPr>
            <a:r>
              <a:rPr lang="uk-UA" sz="5400" b="1" u="sng"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libri" pitchFamily="34" charset="0"/>
                <a:cs typeface="Arial" charset="0"/>
              </a:rPr>
              <a:t>Логарифми в природі</a:t>
            </a:r>
            <a:endParaRPr lang="ru-RU" sz="5400" b="1" u="sng"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libri" pitchFamily="34" charset="0"/>
              <a:cs typeface="Arial" charset="0"/>
            </a:endParaRPr>
          </a:p>
        </p:txBody>
      </p:sp>
      <p:sp>
        <p:nvSpPr>
          <p:cNvPr id="20486" name="TextBox 5"/>
          <p:cNvSpPr txBox="1">
            <a:spLocks noChangeArrowheads="1"/>
          </p:cNvSpPr>
          <p:nvPr/>
        </p:nvSpPr>
        <p:spPr bwMode="auto">
          <a:xfrm>
            <a:off x="1143000" y="1704975"/>
            <a:ext cx="74739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Candara" pitchFamily="34" charset="0"/>
              </a:defRPr>
            </a:lvl1pPr>
            <a:lvl2pPr>
              <a:defRPr i="1">
                <a:solidFill>
                  <a:schemeClr val="tx1"/>
                </a:solidFill>
                <a:latin typeface="Candara" pitchFamily="34" charset="0"/>
              </a:defRPr>
            </a:lvl2pPr>
            <a:lvl3pPr>
              <a:defRPr i="1">
                <a:solidFill>
                  <a:schemeClr val="tx1"/>
                </a:solidFill>
                <a:latin typeface="Candara" pitchFamily="34" charset="0"/>
              </a:defRPr>
            </a:lvl3pPr>
            <a:lvl4pPr>
              <a:defRPr i="1">
                <a:solidFill>
                  <a:schemeClr val="tx1"/>
                </a:solidFill>
                <a:latin typeface="Candara" pitchFamily="34" charset="0"/>
              </a:defRPr>
            </a:lvl4pPr>
            <a:lvl5pPr>
              <a:defRPr i="1">
                <a:solidFill>
                  <a:schemeClr val="tx1"/>
                </a:solidFill>
                <a:latin typeface="Candara" pitchFamily="34" charset="0"/>
              </a:defRPr>
            </a:lvl5pPr>
            <a:lvl6pPr eaLnBrk="0" fontAlgn="base" hangingPunct="0">
              <a:spcAft>
                <a:spcPct val="0"/>
              </a:spcAft>
              <a:buFont typeface="Arial" charset="0"/>
              <a:buChar char="»"/>
              <a:defRPr i="1">
                <a:solidFill>
                  <a:schemeClr val="tx1"/>
                </a:solidFill>
                <a:latin typeface="Candara" pitchFamily="34" charset="0"/>
              </a:defRPr>
            </a:lvl6pPr>
            <a:lvl7pPr eaLnBrk="0" fontAlgn="base" hangingPunct="0">
              <a:spcAft>
                <a:spcPct val="0"/>
              </a:spcAft>
              <a:buFont typeface="Arial" charset="0"/>
              <a:buChar char="»"/>
              <a:defRPr i="1">
                <a:solidFill>
                  <a:schemeClr val="tx1"/>
                </a:solidFill>
                <a:latin typeface="Candara" pitchFamily="34" charset="0"/>
              </a:defRPr>
            </a:lvl7pPr>
            <a:lvl8pPr eaLnBrk="0" fontAlgn="base" hangingPunct="0">
              <a:spcAft>
                <a:spcPct val="0"/>
              </a:spcAft>
              <a:buFont typeface="Arial" charset="0"/>
              <a:buChar char="»"/>
              <a:defRPr i="1">
                <a:solidFill>
                  <a:schemeClr val="tx1"/>
                </a:solidFill>
                <a:latin typeface="Candara" pitchFamily="34" charset="0"/>
              </a:defRPr>
            </a:lvl8pPr>
            <a:lvl9pPr eaLnBrk="0" fontAlgn="base" hangingPunct="0">
              <a:spcAft>
                <a:spcPct val="0"/>
              </a:spcAft>
              <a:buFont typeface="Arial" charset="0"/>
              <a:buChar char="»"/>
              <a:defRPr i="1">
                <a:solidFill>
                  <a:schemeClr val="tx1"/>
                </a:solidFill>
                <a:latin typeface="Candara" pitchFamily="34" charset="0"/>
              </a:defRPr>
            </a:lvl9pPr>
          </a:lstStyle>
          <a:p>
            <a:pPr fontAlgn="base">
              <a:spcBef>
                <a:spcPct val="0"/>
              </a:spcBef>
              <a:spcAft>
                <a:spcPct val="0"/>
              </a:spcAft>
            </a:pPr>
            <a:r>
              <a:rPr lang="uk-UA" altLang="ru-RU" sz="2800" b="1" i="0" smtClean="0">
                <a:solidFill>
                  <a:srgbClr val="7030A0"/>
                </a:solidFill>
                <a:latin typeface="Calibri" pitchFamily="34" charset="0"/>
                <a:cs typeface="Arial" charset="0"/>
              </a:rPr>
              <a:t>Спіралі</a:t>
            </a:r>
            <a:r>
              <a:rPr lang="uk-UA" altLang="ru-RU" sz="2800" i="0" smtClean="0">
                <a:solidFill>
                  <a:srgbClr val="7030A0"/>
                </a:solidFill>
                <a:latin typeface="Calibri" pitchFamily="34" charset="0"/>
                <a:cs typeface="Arial" charset="0"/>
              </a:rPr>
              <a:t> </a:t>
            </a:r>
            <a:r>
              <a:rPr lang="uk-UA" altLang="ru-RU" sz="2800" b="1" i="0" smtClean="0">
                <a:solidFill>
                  <a:srgbClr val="7030A0"/>
                </a:solidFill>
                <a:latin typeface="Calibri" pitchFamily="34" charset="0"/>
                <a:cs typeface="Arial" charset="0"/>
              </a:rPr>
              <a:t>широко представлені в живій природі. Спірально завертаються вусики рослин, за спіраллю відбувається ріст тканин у стовбурах дерев.</a:t>
            </a:r>
            <a:endParaRPr lang="ru-RU" altLang="ru-RU" sz="2800" i="0" smtClean="0">
              <a:solidFill>
                <a:srgbClr val="7030A0"/>
              </a:solidFill>
              <a:latin typeface="Calibri" pitchFamily="34" charset="0"/>
              <a:cs typeface="Arial" charset="0"/>
            </a:endParaRPr>
          </a:p>
        </p:txBody>
      </p:sp>
    </p:spTree>
    <p:extLst>
      <p:ext uri="{BB962C8B-B14F-4D97-AF65-F5344CB8AC3E}">
        <p14:creationId xmlns:p14="http://schemas.microsoft.com/office/powerpoint/2010/main" val="1406931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33CC33"/>
            </a:gs>
          </a:gsLst>
          <a:lin ang="5400000" scaled="1"/>
        </a:gradFill>
        <a:effectLst/>
      </p:bgPr>
    </p:bg>
    <p:spTree>
      <p:nvGrpSpPr>
        <p:cNvPr id="1" name=""/>
        <p:cNvGrpSpPr/>
        <p:nvPr/>
      </p:nvGrpSpPr>
      <p:grpSpPr>
        <a:xfrm>
          <a:off x="0" y="0"/>
          <a:ext cx="0" cy="0"/>
          <a:chOff x="0" y="0"/>
          <a:chExt cx="0" cy="0"/>
        </a:xfrm>
      </p:grpSpPr>
      <p:pic>
        <p:nvPicPr>
          <p:cNvPr id="21506" name="Picture 8" descr="C:\Parkan\Школа\Алгебра\Логарифмическая спираль\podsolnu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58863">
            <a:off x="3892550" y="1422400"/>
            <a:ext cx="471487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9" descr="new_pa24"/>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rot="-1443180">
            <a:off x="749300" y="2743200"/>
            <a:ext cx="2857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214313" y="357188"/>
            <a:ext cx="41433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Candara" pitchFamily="34" charset="0"/>
              </a:defRPr>
            </a:lvl1pPr>
            <a:lvl2pPr>
              <a:defRPr i="1">
                <a:solidFill>
                  <a:schemeClr val="tx1"/>
                </a:solidFill>
                <a:latin typeface="Candara" pitchFamily="34" charset="0"/>
              </a:defRPr>
            </a:lvl2pPr>
            <a:lvl3pPr>
              <a:defRPr i="1">
                <a:solidFill>
                  <a:schemeClr val="tx1"/>
                </a:solidFill>
                <a:latin typeface="Candara" pitchFamily="34" charset="0"/>
              </a:defRPr>
            </a:lvl3pPr>
            <a:lvl4pPr>
              <a:defRPr i="1">
                <a:solidFill>
                  <a:schemeClr val="tx1"/>
                </a:solidFill>
                <a:latin typeface="Candara" pitchFamily="34" charset="0"/>
              </a:defRPr>
            </a:lvl4pPr>
            <a:lvl5pPr>
              <a:defRPr i="1">
                <a:solidFill>
                  <a:schemeClr val="tx1"/>
                </a:solidFill>
                <a:latin typeface="Candara" pitchFamily="34" charset="0"/>
              </a:defRPr>
            </a:lvl5pPr>
            <a:lvl6pPr eaLnBrk="0" fontAlgn="base" hangingPunct="0">
              <a:spcAft>
                <a:spcPct val="0"/>
              </a:spcAft>
              <a:buFont typeface="Arial" charset="0"/>
              <a:buChar char="»"/>
              <a:defRPr i="1">
                <a:solidFill>
                  <a:schemeClr val="tx1"/>
                </a:solidFill>
                <a:latin typeface="Candara" pitchFamily="34" charset="0"/>
              </a:defRPr>
            </a:lvl6pPr>
            <a:lvl7pPr eaLnBrk="0" fontAlgn="base" hangingPunct="0">
              <a:spcAft>
                <a:spcPct val="0"/>
              </a:spcAft>
              <a:buFont typeface="Arial" charset="0"/>
              <a:buChar char="»"/>
              <a:defRPr i="1">
                <a:solidFill>
                  <a:schemeClr val="tx1"/>
                </a:solidFill>
                <a:latin typeface="Candara" pitchFamily="34" charset="0"/>
              </a:defRPr>
            </a:lvl7pPr>
            <a:lvl8pPr eaLnBrk="0" fontAlgn="base" hangingPunct="0">
              <a:spcAft>
                <a:spcPct val="0"/>
              </a:spcAft>
              <a:buFont typeface="Arial" charset="0"/>
              <a:buChar char="»"/>
              <a:defRPr i="1">
                <a:solidFill>
                  <a:schemeClr val="tx1"/>
                </a:solidFill>
                <a:latin typeface="Candara" pitchFamily="34" charset="0"/>
              </a:defRPr>
            </a:lvl8pPr>
            <a:lvl9pPr eaLnBrk="0" fontAlgn="base" hangingPunct="0">
              <a:spcAft>
                <a:spcPct val="0"/>
              </a:spcAft>
              <a:buFont typeface="Arial" charset="0"/>
              <a:buChar char="»"/>
              <a:defRPr i="1">
                <a:solidFill>
                  <a:schemeClr val="tx1"/>
                </a:solidFill>
                <a:latin typeface="Candara" pitchFamily="34" charset="0"/>
              </a:defRPr>
            </a:lvl9pPr>
          </a:lstStyle>
          <a:p>
            <a:pPr fontAlgn="base">
              <a:spcBef>
                <a:spcPct val="50000"/>
              </a:spcBef>
              <a:spcAft>
                <a:spcPct val="0"/>
              </a:spcAft>
            </a:pPr>
            <a:r>
              <a:rPr lang="uk-UA" altLang="ru-RU" sz="2800" b="1" i="0" dirty="0" smtClean="0">
                <a:solidFill>
                  <a:srgbClr val="7030A0"/>
                </a:solidFill>
                <a:latin typeface="Lucida Sans Unicode" pitchFamily="34" charset="0"/>
                <a:cs typeface="Arial" charset="0"/>
              </a:rPr>
              <a:t>У соняшнику насіння розташоване по дугах</a:t>
            </a:r>
            <a:r>
              <a:rPr lang="uk-UA" altLang="ru-RU" sz="2800" b="1" i="0" smtClean="0">
                <a:solidFill>
                  <a:srgbClr val="7030A0"/>
                </a:solidFill>
                <a:latin typeface="Lucida Sans Unicode" pitchFamily="34" charset="0"/>
                <a:cs typeface="Arial" charset="0"/>
              </a:rPr>
              <a:t>, близьких </a:t>
            </a:r>
            <a:r>
              <a:rPr lang="uk-UA" altLang="ru-RU" sz="2800" b="1" i="0" dirty="0" smtClean="0">
                <a:solidFill>
                  <a:srgbClr val="7030A0"/>
                </a:solidFill>
                <a:latin typeface="Lucida Sans Unicode" pitchFamily="34" charset="0"/>
                <a:cs typeface="Arial" charset="0"/>
              </a:rPr>
              <a:t>до логарифмічної спіралі.</a:t>
            </a:r>
          </a:p>
        </p:txBody>
      </p:sp>
    </p:spTree>
    <p:extLst>
      <p:ext uri="{BB962C8B-B14F-4D97-AF65-F5344CB8AC3E}">
        <p14:creationId xmlns:p14="http://schemas.microsoft.com/office/powerpoint/2010/main" val="1703012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33CC33"/>
            </a:gs>
          </a:gsLst>
          <a:lin ang="5400000" scaled="1"/>
        </a:gradFill>
        <a:effectLst/>
      </p:bgPr>
    </p:bg>
    <p:spTree>
      <p:nvGrpSpPr>
        <p:cNvPr id="1" name=""/>
        <p:cNvGrpSpPr/>
        <p:nvPr/>
      </p:nvGrpSpPr>
      <p:grpSpPr>
        <a:xfrm>
          <a:off x="0" y="0"/>
          <a:ext cx="0" cy="0"/>
          <a:chOff x="0" y="0"/>
          <a:chExt cx="0" cy="0"/>
        </a:xfrm>
      </p:grpSpPr>
      <p:pic>
        <p:nvPicPr>
          <p:cNvPr id="4" name="Picture 6" descr="0602001">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73491">
            <a:off x="252413" y="4057650"/>
            <a:ext cx="28908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8"/>
          <p:cNvSpPr txBox="1">
            <a:spLocks noChangeArrowheads="1"/>
          </p:cNvSpPr>
          <p:nvPr/>
        </p:nvSpPr>
        <p:spPr bwMode="auto">
          <a:xfrm>
            <a:off x="214313" y="142875"/>
            <a:ext cx="492601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Candara" pitchFamily="34" charset="0"/>
              </a:defRPr>
            </a:lvl1pPr>
            <a:lvl2pPr>
              <a:defRPr i="1">
                <a:solidFill>
                  <a:schemeClr val="tx1"/>
                </a:solidFill>
                <a:latin typeface="Candara" pitchFamily="34" charset="0"/>
              </a:defRPr>
            </a:lvl2pPr>
            <a:lvl3pPr>
              <a:defRPr i="1">
                <a:solidFill>
                  <a:schemeClr val="tx1"/>
                </a:solidFill>
                <a:latin typeface="Candara" pitchFamily="34" charset="0"/>
              </a:defRPr>
            </a:lvl3pPr>
            <a:lvl4pPr>
              <a:defRPr i="1">
                <a:solidFill>
                  <a:schemeClr val="tx1"/>
                </a:solidFill>
                <a:latin typeface="Candara" pitchFamily="34" charset="0"/>
              </a:defRPr>
            </a:lvl4pPr>
            <a:lvl5pPr>
              <a:defRPr i="1">
                <a:solidFill>
                  <a:schemeClr val="tx1"/>
                </a:solidFill>
                <a:latin typeface="Candara" pitchFamily="34" charset="0"/>
              </a:defRPr>
            </a:lvl5pPr>
            <a:lvl6pPr eaLnBrk="0" fontAlgn="base" hangingPunct="0">
              <a:spcAft>
                <a:spcPct val="0"/>
              </a:spcAft>
              <a:buFont typeface="Arial" charset="0"/>
              <a:buChar char="»"/>
              <a:defRPr i="1">
                <a:solidFill>
                  <a:schemeClr val="tx1"/>
                </a:solidFill>
                <a:latin typeface="Candara" pitchFamily="34" charset="0"/>
              </a:defRPr>
            </a:lvl6pPr>
            <a:lvl7pPr eaLnBrk="0" fontAlgn="base" hangingPunct="0">
              <a:spcAft>
                <a:spcPct val="0"/>
              </a:spcAft>
              <a:buFont typeface="Arial" charset="0"/>
              <a:buChar char="»"/>
              <a:defRPr i="1">
                <a:solidFill>
                  <a:schemeClr val="tx1"/>
                </a:solidFill>
                <a:latin typeface="Candara" pitchFamily="34" charset="0"/>
              </a:defRPr>
            </a:lvl7pPr>
            <a:lvl8pPr eaLnBrk="0" fontAlgn="base" hangingPunct="0">
              <a:spcAft>
                <a:spcPct val="0"/>
              </a:spcAft>
              <a:buFont typeface="Arial" charset="0"/>
              <a:buChar char="»"/>
              <a:defRPr i="1">
                <a:solidFill>
                  <a:schemeClr val="tx1"/>
                </a:solidFill>
                <a:latin typeface="Candara" pitchFamily="34" charset="0"/>
              </a:defRPr>
            </a:lvl8pPr>
            <a:lvl9pPr eaLnBrk="0" fontAlgn="base" hangingPunct="0">
              <a:spcAft>
                <a:spcPct val="0"/>
              </a:spcAft>
              <a:buFont typeface="Arial" charset="0"/>
              <a:buChar char="»"/>
              <a:defRPr i="1">
                <a:solidFill>
                  <a:schemeClr val="tx1"/>
                </a:solidFill>
                <a:latin typeface="Candara" pitchFamily="34" charset="0"/>
              </a:defRPr>
            </a:lvl9pPr>
          </a:lstStyle>
          <a:p>
            <a:pPr algn="just" fontAlgn="base">
              <a:spcBef>
                <a:spcPct val="50000"/>
              </a:spcBef>
              <a:spcAft>
                <a:spcPct val="0"/>
              </a:spcAft>
            </a:pPr>
            <a:r>
              <a:rPr lang="uk-UA" altLang="ru-RU" sz="2800" b="1" i="0" smtClean="0">
                <a:solidFill>
                  <a:srgbClr val="7030A0"/>
                </a:solidFill>
                <a:latin typeface="Lucida Sans Unicode" pitchFamily="34" charset="0"/>
                <a:cs typeface="Arial" charset="0"/>
              </a:rPr>
              <a:t>Роги тварин ростуть лише з одного кінця.        Цей ріст відбувається по логарифмічній спіралі. Наприклад, роги баранів, кіз, антилоп і інших рогатих тварин.</a:t>
            </a:r>
            <a:endParaRPr lang="ru-RU" altLang="ru-RU" sz="2800" b="1" i="0" smtClean="0">
              <a:solidFill>
                <a:srgbClr val="7030A0"/>
              </a:solidFill>
              <a:latin typeface="Lucida Sans Unicode" pitchFamily="34" charset="0"/>
              <a:cs typeface="Arial" charset="0"/>
            </a:endParaRPr>
          </a:p>
        </p:txBody>
      </p:sp>
      <p:pic>
        <p:nvPicPr>
          <p:cNvPr id="9" name="Рисунок 8" descr="99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1500" y="3630613"/>
            <a:ext cx="2122488"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357188"/>
            <a:ext cx="31242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11669">
            <a:off x="5357813" y="3470275"/>
            <a:ext cx="32575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446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nodeType="afterGroup">
                            <p:stCondLst>
                              <p:cond delay="1000"/>
                            </p:stCondLst>
                            <p:childTnLst>
                              <p:par>
                                <p:cTn id="16" presetID="5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nodeType="withEffect">
                                  <p:stCondLst>
                                    <p:cond delay="0"/>
                                  </p:stCondLst>
                                  <p:childTnLst>
                                    <p:set>
                                      <p:cBhvr>
                                        <p:cTn id="22" dur="1" fill="hold">
                                          <p:stCondLst>
                                            <p:cond delay="0"/>
                                          </p:stCondLst>
                                        </p:cTn>
                                        <p:tgtEl>
                                          <p:spTgt spid="11265"/>
                                        </p:tgtEl>
                                        <p:attrNameLst>
                                          <p:attrName>style.visibility</p:attrName>
                                        </p:attrNameLst>
                                      </p:cBhvr>
                                      <p:to>
                                        <p:strVal val="visible"/>
                                      </p:to>
                                    </p:set>
                                    <p:animScale>
                                      <p:cBhvr>
                                        <p:cTn id="23" dur="1000" decel="50000" fill="hold">
                                          <p:stCondLst>
                                            <p:cond delay="0"/>
                                          </p:stCondLst>
                                        </p:cTn>
                                        <p:tgtEl>
                                          <p:spTgt spid="112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1265"/>
                                        </p:tgtEl>
                                        <p:attrNameLst>
                                          <p:attrName>ppt_x</p:attrName>
                                          <p:attrName>ppt_y</p:attrName>
                                        </p:attrNameLst>
                                      </p:cBhvr>
                                    </p:animMotion>
                                    <p:animEffect transition="in" filter="fade">
                                      <p:cBhvr>
                                        <p:cTn id="25" dur="1000"/>
                                        <p:tgtEl>
                                          <p:spTgt spid="11265"/>
                                        </p:tgtEl>
                                      </p:cBhvr>
                                    </p:animEffect>
                                  </p:childTnLst>
                                </p:cTn>
                              </p:par>
                            </p:childTnLst>
                          </p:cTn>
                        </p:par>
                        <p:par>
                          <p:cTn id="26" fill="hold" nodeType="afterGroup">
                            <p:stCondLst>
                              <p:cond delay="2000"/>
                            </p:stCondLst>
                            <p:childTnLst>
                              <p:par>
                                <p:cTn id="27" presetID="31" presetClass="entr" presetSubtype="0" fill="hold" nodeType="afterEffect">
                                  <p:stCondLst>
                                    <p:cond delay="0"/>
                                  </p:stCondLst>
                                  <p:iterate type="lt">
                                    <p:tmPct val="5000"/>
                                  </p:iterate>
                                  <p:childTnLst>
                                    <p:set>
                                      <p:cBhvr>
                                        <p:cTn id="28" dur="1" fill="hold">
                                          <p:stCondLst>
                                            <p:cond delay="0"/>
                                          </p:stCondLst>
                                        </p:cTn>
                                        <p:tgtEl>
                                          <p:spTgt spid="11267"/>
                                        </p:tgtEl>
                                        <p:attrNameLst>
                                          <p:attrName>style.visibility</p:attrName>
                                        </p:attrNameLst>
                                      </p:cBhvr>
                                      <p:to>
                                        <p:strVal val="visible"/>
                                      </p:to>
                                    </p:set>
                                    <p:anim calcmode="lin" valueType="num">
                                      <p:cBhvr>
                                        <p:cTn id="29" dur="1000" fill="hold"/>
                                        <p:tgtEl>
                                          <p:spTgt spid="11267"/>
                                        </p:tgtEl>
                                        <p:attrNameLst>
                                          <p:attrName>ppt_w</p:attrName>
                                        </p:attrNameLst>
                                      </p:cBhvr>
                                      <p:tavLst>
                                        <p:tav tm="0">
                                          <p:val>
                                            <p:fltVal val="0"/>
                                          </p:val>
                                        </p:tav>
                                        <p:tav tm="100000">
                                          <p:val>
                                            <p:strVal val="#ppt_w"/>
                                          </p:val>
                                        </p:tav>
                                      </p:tavLst>
                                    </p:anim>
                                    <p:anim calcmode="lin" valueType="num">
                                      <p:cBhvr>
                                        <p:cTn id="30" dur="1000" fill="hold"/>
                                        <p:tgtEl>
                                          <p:spTgt spid="11267"/>
                                        </p:tgtEl>
                                        <p:attrNameLst>
                                          <p:attrName>ppt_h</p:attrName>
                                        </p:attrNameLst>
                                      </p:cBhvr>
                                      <p:tavLst>
                                        <p:tav tm="0">
                                          <p:val>
                                            <p:fltVal val="0"/>
                                          </p:val>
                                        </p:tav>
                                        <p:tav tm="100000">
                                          <p:val>
                                            <p:strVal val="#ppt_h"/>
                                          </p:val>
                                        </p:tav>
                                      </p:tavLst>
                                    </p:anim>
                                    <p:anim calcmode="lin" valueType="num">
                                      <p:cBhvr>
                                        <p:cTn id="31" dur="1000" fill="hold"/>
                                        <p:tgtEl>
                                          <p:spTgt spid="11267"/>
                                        </p:tgtEl>
                                        <p:attrNameLst>
                                          <p:attrName>style.rotation</p:attrName>
                                        </p:attrNameLst>
                                      </p:cBhvr>
                                      <p:tavLst>
                                        <p:tav tm="0">
                                          <p:val>
                                            <p:fltVal val="90"/>
                                          </p:val>
                                        </p:tav>
                                        <p:tav tm="100000">
                                          <p:val>
                                            <p:fltVal val="0"/>
                                          </p:val>
                                        </p:tav>
                                      </p:tavLst>
                                    </p:anim>
                                    <p:animEffect transition="in" filter="fade">
                                      <p:cBhvr>
                                        <p:cTn id="32"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79376"/>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dirty="0" err="1" smtClean="0"/>
              <a:t>Актуальність</a:t>
            </a:r>
            <a:r>
              <a:rPr lang="ru-RU" dirty="0" smtClean="0"/>
              <a:t> </a:t>
            </a:r>
            <a:r>
              <a:rPr lang="ru-RU" dirty="0" err="1" smtClean="0"/>
              <a:t>проблеми</a:t>
            </a:r>
            <a:endParaRPr lang="ru-RU" dirty="0"/>
          </a:p>
        </p:txBody>
      </p:sp>
      <p:sp>
        <p:nvSpPr>
          <p:cNvPr id="3" name="Объект 2"/>
          <p:cNvSpPr>
            <a:spLocks noGrp="1"/>
          </p:cNvSpPr>
          <p:nvPr>
            <p:ph idx="1"/>
          </p:nvPr>
        </p:nvSpPr>
        <p:spPr>
          <a:xfrm>
            <a:off x="107504" y="1124744"/>
            <a:ext cx="8928992" cy="5688632"/>
          </a:xfrm>
        </p:spPr>
        <p:txBody>
          <a:bodyPr/>
          <a:lstStyle/>
          <a:p>
            <a:pPr marL="0" indent="0">
              <a:buNone/>
            </a:pPr>
            <a:r>
              <a:rPr lang="uk-UA" dirty="0" smtClean="0"/>
              <a:t>В Державному стандарті базової і повної</a:t>
            </a:r>
            <a:r>
              <a:rPr lang="ru-RU" dirty="0" smtClean="0"/>
              <a:t> </a:t>
            </a:r>
            <a:r>
              <a:rPr lang="ru-RU" dirty="0" err="1" smtClean="0"/>
              <a:t>загальної</a:t>
            </a:r>
            <a:r>
              <a:rPr lang="ru-RU" dirty="0" smtClean="0"/>
              <a:t> </a:t>
            </a:r>
            <a:r>
              <a:rPr lang="ru-RU" dirty="0" err="1" smtClean="0"/>
              <a:t>середньої</a:t>
            </a:r>
            <a:r>
              <a:rPr lang="ru-RU" dirty="0" smtClean="0"/>
              <a:t> </a:t>
            </a:r>
            <a:r>
              <a:rPr lang="ru-RU" dirty="0" err="1" smtClean="0"/>
              <a:t>освіти</a:t>
            </a:r>
            <a:r>
              <a:rPr lang="ru-RU" dirty="0" smtClean="0"/>
              <a:t> сказано: «Головною метою </a:t>
            </a:r>
            <a:r>
              <a:rPr lang="ru-RU" dirty="0" err="1" smtClean="0"/>
              <a:t>математичної</a:t>
            </a:r>
            <a:r>
              <a:rPr lang="ru-RU" dirty="0" smtClean="0"/>
              <a:t> </a:t>
            </a:r>
            <a:r>
              <a:rPr lang="ru-RU" dirty="0" err="1" smtClean="0"/>
              <a:t>освіти</a:t>
            </a:r>
            <a:r>
              <a:rPr lang="ru-RU" dirty="0" smtClean="0"/>
              <a:t> є </a:t>
            </a:r>
            <a:r>
              <a:rPr lang="ru-RU" dirty="0" err="1" smtClean="0"/>
              <a:t>сприяння</a:t>
            </a:r>
            <a:r>
              <a:rPr lang="ru-RU" dirty="0" smtClean="0"/>
              <a:t> </a:t>
            </a:r>
            <a:r>
              <a:rPr lang="ru-RU" dirty="0" err="1" smtClean="0"/>
              <a:t>формуванню</a:t>
            </a:r>
            <a:r>
              <a:rPr lang="ru-RU" dirty="0" smtClean="0"/>
              <a:t> таких компетентностей: </a:t>
            </a:r>
            <a:r>
              <a:rPr lang="ru-RU" dirty="0" err="1" smtClean="0"/>
              <a:t>соціально-особистісної</a:t>
            </a:r>
            <a:r>
              <a:rPr lang="ru-RU" dirty="0" smtClean="0"/>
              <a:t>, </a:t>
            </a:r>
            <a:r>
              <a:rPr lang="ru-RU" dirty="0" err="1" smtClean="0"/>
              <a:t>комунікативної</a:t>
            </a:r>
            <a:r>
              <a:rPr lang="ru-RU" dirty="0" smtClean="0"/>
              <a:t>, </a:t>
            </a:r>
            <a:r>
              <a:rPr lang="ru-RU" dirty="0" err="1" smtClean="0"/>
              <a:t>інформаційної</a:t>
            </a:r>
            <a:r>
              <a:rPr lang="ru-RU" dirty="0" smtClean="0"/>
              <a:t>, </a:t>
            </a:r>
            <a:r>
              <a:rPr lang="ru-RU" dirty="0" err="1" smtClean="0"/>
              <a:t>практичної</a:t>
            </a:r>
            <a:r>
              <a:rPr lang="ru-RU" dirty="0" smtClean="0"/>
              <a:t> і </a:t>
            </a:r>
            <a:r>
              <a:rPr lang="ru-RU" dirty="0" err="1" smtClean="0"/>
              <a:t>загальнокультурної</a:t>
            </a:r>
            <a:r>
              <a:rPr lang="ru-RU" dirty="0" smtClean="0"/>
              <a:t>».</a:t>
            </a:r>
            <a:endParaRPr lang="uk-UA" dirty="0" smtClean="0"/>
          </a:p>
        </p:txBody>
      </p:sp>
    </p:spTree>
    <p:extLst>
      <p:ext uri="{BB962C8B-B14F-4D97-AF65-F5344CB8AC3E}">
        <p14:creationId xmlns:p14="http://schemas.microsoft.com/office/powerpoint/2010/main" val="2653128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FFFF"/>
            </a:gs>
            <a:gs pos="100000">
              <a:srgbClr val="0066CC"/>
            </a:gs>
          </a:gsLst>
          <a:lin ang="2700000" scaled="1"/>
        </a:gradFill>
        <a:effectLst/>
      </p:bgPr>
    </p:bg>
    <p:spTree>
      <p:nvGrpSpPr>
        <p:cNvPr id="1" name=""/>
        <p:cNvGrpSpPr/>
        <p:nvPr/>
      </p:nvGrpSpPr>
      <p:grpSpPr>
        <a:xfrm>
          <a:off x="0" y="0"/>
          <a:ext cx="0" cy="0"/>
          <a:chOff x="0" y="0"/>
          <a:chExt cx="0" cy="0"/>
        </a:xfrm>
      </p:grpSpPr>
      <p:pic>
        <p:nvPicPr>
          <p:cNvPr id="15" name="Picture 14" descr="0602004">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26994">
            <a:off x="298450" y="3133725"/>
            <a:ext cx="3222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0"/>
          <p:cNvSpPr>
            <a:spLocks noChangeArrowheads="1"/>
          </p:cNvSpPr>
          <p:nvPr/>
        </p:nvSpPr>
        <p:spPr bwMode="auto">
          <a:xfrm>
            <a:off x="0" y="184150"/>
            <a:ext cx="9144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fontAlgn="base">
              <a:spcBef>
                <a:spcPct val="0"/>
              </a:spcBef>
              <a:spcAft>
                <a:spcPct val="0"/>
              </a:spcAft>
            </a:pPr>
            <a:r>
              <a:rPr lang="uk-UA" altLang="ru-RU" sz="2400" b="1" smtClean="0">
                <a:solidFill>
                  <a:srgbClr val="7030A0"/>
                </a:solidFill>
                <a:latin typeface="Lucida Sans Unicode" pitchFamily="34" charset="0"/>
                <a:cs typeface="Arial" charset="0"/>
              </a:rPr>
              <a:t>Мушлі морських тварин можуть рости лише в одному напрямку. Щоб занадто не розтягуватись в довжину, їм доводиться скручуватися, до того ж кожний наступний завиток схожий на попередній. Через це мушлі багатьох молюсків, равликів закручені</a:t>
            </a:r>
            <a:r>
              <a:rPr lang="uk-UA" altLang="ru-RU" sz="2400" b="1" smtClean="0">
                <a:solidFill>
                  <a:srgbClr val="FF0000"/>
                </a:solidFill>
                <a:latin typeface="Lucida Sans Unicode" pitchFamily="34" charset="0"/>
                <a:cs typeface="Arial" charset="0"/>
              </a:rPr>
              <a:t> </a:t>
            </a:r>
            <a:r>
              <a:rPr lang="uk-UA" altLang="ru-RU" sz="2400" b="1" smtClean="0">
                <a:solidFill>
                  <a:srgbClr val="7030A0"/>
                </a:solidFill>
                <a:latin typeface="Lucida Sans Unicode" pitchFamily="34" charset="0"/>
                <a:cs typeface="Arial" charset="0"/>
              </a:rPr>
              <a:t>по логарифмічній спіралі.</a:t>
            </a:r>
            <a:r>
              <a:rPr lang="ru-RU" altLang="ru-RU" sz="2400" b="1" smtClean="0">
                <a:solidFill>
                  <a:srgbClr val="7030A0"/>
                </a:solidFill>
                <a:latin typeface="Lucida Sans Unicode" pitchFamily="34" charset="0"/>
                <a:cs typeface="Arial" charset="0"/>
              </a:rPr>
              <a:t> </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29513">
            <a:off x="5184775" y="3048000"/>
            <a:ext cx="3640138"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0602003">
            <a:hlinkClick r:id="rId2"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813" y="4286250"/>
            <a:ext cx="2814637"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descr="раковины.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57375" y="2714625"/>
            <a:ext cx="542925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773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34"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from="(-#ppt_w/2)" to="(#ppt_x)" calcmode="lin" valueType="num">
                                      <p:cBhvr>
                                        <p:cTn id="12" dur="600" fill="hold">
                                          <p:stCondLst>
                                            <p:cond delay="0"/>
                                          </p:stCondLst>
                                        </p:cTn>
                                        <p:tgtEl>
                                          <p:spTgt spid="15"/>
                                        </p:tgtEl>
                                        <p:attrNameLst>
                                          <p:attrName>ppt_x</p:attrName>
                                        </p:attrNameLst>
                                      </p:cBhvr>
                                    </p:anim>
                                    <p:anim from="0" to="-1.0" calcmode="lin" valueType="num">
                                      <p:cBhvr>
                                        <p:cTn id="13" dur="200" decel="50000" autoRev="1" fill="hold">
                                          <p:stCondLst>
                                            <p:cond delay="600"/>
                                          </p:stCondLst>
                                        </p:cTn>
                                        <p:tgtEl>
                                          <p:spTgt spid="15"/>
                                        </p:tgtEl>
                                        <p:attrNameLst>
                                          <p:attrName>xshear</p:attrName>
                                        </p:attrNameLst>
                                      </p:cBhvr>
                                    </p:anim>
                                    <p:animScale>
                                      <p:cBhvr>
                                        <p:cTn id="14" dur="200" decel="100000" autoRev="1" fill="hold">
                                          <p:stCondLst>
                                            <p:cond delay="600"/>
                                          </p:stCondLst>
                                        </p:cTn>
                                        <p:tgtEl>
                                          <p:spTgt spid="15"/>
                                        </p:tgtEl>
                                      </p:cBhvr>
                                      <p:from x="100000" y="100000"/>
                                      <p:to x="80000" y="100000"/>
                                    </p:animScale>
                                    <p:anim by="(#ppt_h/3+#ppt_w*0.1)" calcmode="lin" valueType="num">
                                      <p:cBhvr additive="sum">
                                        <p:cTn id="15" dur="200" decel="100000" autoRev="1" fill="hold">
                                          <p:stCondLst>
                                            <p:cond delay="600"/>
                                          </p:stCondLst>
                                        </p:cTn>
                                        <p:tgtEl>
                                          <p:spTgt spid="15"/>
                                        </p:tgtEl>
                                        <p:attrNameLst>
                                          <p:attrName>ppt_x</p:attrName>
                                        </p:attrNameLst>
                                      </p:cBhvr>
                                    </p:anim>
                                  </p:childTnLst>
                                </p:cTn>
                              </p:par>
                              <p:par>
                                <p:cTn id="16" presetID="34"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from="(-#ppt_w/2)" to="(#ppt_x)" calcmode="lin" valueType="num">
                                      <p:cBhvr>
                                        <p:cTn id="18" dur="600" fill="hold">
                                          <p:stCondLst>
                                            <p:cond delay="0"/>
                                          </p:stCondLst>
                                        </p:cTn>
                                        <p:tgtEl>
                                          <p:spTgt spid="13"/>
                                        </p:tgtEl>
                                        <p:attrNameLst>
                                          <p:attrName>ppt_x</p:attrName>
                                        </p:attrNameLst>
                                      </p:cBhvr>
                                    </p:anim>
                                    <p:anim from="0" to="-1.0" calcmode="lin" valueType="num">
                                      <p:cBhvr>
                                        <p:cTn id="19" dur="200" decel="50000" autoRev="1" fill="hold">
                                          <p:stCondLst>
                                            <p:cond delay="600"/>
                                          </p:stCondLst>
                                        </p:cTn>
                                        <p:tgtEl>
                                          <p:spTgt spid="13"/>
                                        </p:tgtEl>
                                        <p:attrNameLst>
                                          <p:attrName>xshear</p:attrName>
                                        </p:attrNameLst>
                                      </p:cBhvr>
                                    </p:anim>
                                    <p:animScale>
                                      <p:cBhvr>
                                        <p:cTn id="20" dur="200" decel="100000" autoRev="1" fill="hold">
                                          <p:stCondLst>
                                            <p:cond delay="600"/>
                                          </p:stCondLst>
                                        </p:cTn>
                                        <p:tgtEl>
                                          <p:spTgt spid="13"/>
                                        </p:tgtEl>
                                      </p:cBhvr>
                                      <p:from x="100000" y="100000"/>
                                      <p:to x="80000" y="100000"/>
                                    </p:animScale>
                                    <p:anim by="(#ppt_h/3+#ppt_w*0.1)" calcmode="lin" valueType="num">
                                      <p:cBhvr additive="sum">
                                        <p:cTn id="21" dur="200" decel="100000" autoRev="1" fill="hold">
                                          <p:stCondLst>
                                            <p:cond delay="600"/>
                                          </p:stCondLst>
                                        </p:cTn>
                                        <p:tgtEl>
                                          <p:spTgt spid="13"/>
                                        </p:tgtEl>
                                        <p:attrNameLst>
                                          <p:attrName>ppt_x</p:attrName>
                                        </p:attrNameLst>
                                      </p:cBhvr>
                                    </p:anim>
                                  </p:childTnLst>
                                </p:cTn>
                              </p:par>
                            </p:childTnLst>
                          </p:cTn>
                        </p:par>
                        <p:par>
                          <p:cTn id="22" fill="hold" nodeType="afterGroup">
                            <p:stCondLst>
                              <p:cond delay="1000"/>
                            </p:stCondLst>
                            <p:childTnLst>
                              <p:par>
                                <p:cTn id="23" presetID="52" presetClass="entr" presetSubtype="0" fill="hold" nodeType="afterEffect">
                                  <p:stCondLst>
                                    <p:cond delay="3000"/>
                                  </p:stCondLst>
                                  <p:childTnLst>
                                    <p:set>
                                      <p:cBhvr>
                                        <p:cTn id="24" dur="1" fill="hold">
                                          <p:stCondLst>
                                            <p:cond delay="0"/>
                                          </p:stCondLst>
                                        </p:cTn>
                                        <p:tgtEl>
                                          <p:spTgt spid="14"/>
                                        </p:tgtEl>
                                        <p:attrNameLst>
                                          <p:attrName>style.visibility</p:attrName>
                                        </p:attrNameLst>
                                      </p:cBhvr>
                                      <p:to>
                                        <p:strVal val="visible"/>
                                      </p:to>
                                    </p:set>
                                    <p:animScale>
                                      <p:cBhvr>
                                        <p:cTn id="2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4"/>
                                        </p:tgtEl>
                                        <p:attrNameLst>
                                          <p:attrName>ppt_x</p:attrName>
                                          <p:attrName>ppt_y</p:attrName>
                                        </p:attrNameLst>
                                      </p:cBhvr>
                                    </p:animMotion>
                                    <p:animEffect transition="in" filter="fade">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FFFF"/>
            </a:gs>
            <a:gs pos="100000">
              <a:srgbClr val="0066CC"/>
            </a:gs>
          </a:gsLst>
          <a:lin ang="2700000" scaled="1"/>
        </a:gradFill>
        <a:effectLst/>
      </p:bgPr>
    </p:bg>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928688" y="5500688"/>
            <a:ext cx="7429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Candara" pitchFamily="34" charset="0"/>
              </a:defRPr>
            </a:lvl1pPr>
            <a:lvl2pPr>
              <a:defRPr i="1">
                <a:solidFill>
                  <a:schemeClr val="tx1"/>
                </a:solidFill>
                <a:latin typeface="Candara" pitchFamily="34" charset="0"/>
              </a:defRPr>
            </a:lvl2pPr>
            <a:lvl3pPr>
              <a:defRPr i="1">
                <a:solidFill>
                  <a:schemeClr val="tx1"/>
                </a:solidFill>
                <a:latin typeface="Candara" pitchFamily="34" charset="0"/>
              </a:defRPr>
            </a:lvl3pPr>
            <a:lvl4pPr>
              <a:defRPr i="1">
                <a:solidFill>
                  <a:schemeClr val="tx1"/>
                </a:solidFill>
                <a:latin typeface="Candara" pitchFamily="34" charset="0"/>
              </a:defRPr>
            </a:lvl4pPr>
            <a:lvl5pPr>
              <a:defRPr i="1">
                <a:solidFill>
                  <a:schemeClr val="tx1"/>
                </a:solidFill>
                <a:latin typeface="Candara" pitchFamily="34" charset="0"/>
              </a:defRPr>
            </a:lvl5pPr>
            <a:lvl6pPr eaLnBrk="0" fontAlgn="base" hangingPunct="0">
              <a:spcAft>
                <a:spcPct val="0"/>
              </a:spcAft>
              <a:buFont typeface="Arial" charset="0"/>
              <a:buChar char="»"/>
              <a:defRPr i="1">
                <a:solidFill>
                  <a:schemeClr val="tx1"/>
                </a:solidFill>
                <a:latin typeface="Candara" pitchFamily="34" charset="0"/>
              </a:defRPr>
            </a:lvl6pPr>
            <a:lvl7pPr eaLnBrk="0" fontAlgn="base" hangingPunct="0">
              <a:spcAft>
                <a:spcPct val="0"/>
              </a:spcAft>
              <a:buFont typeface="Arial" charset="0"/>
              <a:buChar char="»"/>
              <a:defRPr i="1">
                <a:solidFill>
                  <a:schemeClr val="tx1"/>
                </a:solidFill>
                <a:latin typeface="Candara" pitchFamily="34" charset="0"/>
              </a:defRPr>
            </a:lvl7pPr>
            <a:lvl8pPr eaLnBrk="0" fontAlgn="base" hangingPunct="0">
              <a:spcAft>
                <a:spcPct val="0"/>
              </a:spcAft>
              <a:buFont typeface="Arial" charset="0"/>
              <a:buChar char="»"/>
              <a:defRPr i="1">
                <a:solidFill>
                  <a:schemeClr val="tx1"/>
                </a:solidFill>
                <a:latin typeface="Candara" pitchFamily="34" charset="0"/>
              </a:defRPr>
            </a:lvl8pPr>
            <a:lvl9pPr eaLnBrk="0" fontAlgn="base" hangingPunct="0">
              <a:spcAft>
                <a:spcPct val="0"/>
              </a:spcAft>
              <a:buFont typeface="Arial" charset="0"/>
              <a:buChar char="»"/>
              <a:defRPr i="1">
                <a:solidFill>
                  <a:schemeClr val="tx1"/>
                </a:solidFill>
                <a:latin typeface="Candara" pitchFamily="34" charset="0"/>
              </a:defRPr>
            </a:lvl9pPr>
          </a:lstStyle>
          <a:p>
            <a:pPr algn="ctr" fontAlgn="base">
              <a:spcBef>
                <a:spcPct val="50000"/>
              </a:spcBef>
              <a:spcAft>
                <a:spcPct val="0"/>
              </a:spcAft>
            </a:pPr>
            <a:r>
              <a:rPr lang="uk-UA" altLang="ru-RU" sz="2800" b="1" i="0" smtClean="0">
                <a:solidFill>
                  <a:srgbClr val="7030A0"/>
                </a:solidFill>
                <a:latin typeface="Lucida Sans Unicode" pitchFamily="34" charset="0"/>
                <a:cs typeface="Arial" charset="0"/>
              </a:rPr>
              <a:t>По логарифмічній спіралі формується  тіло циклону</a:t>
            </a:r>
          </a:p>
        </p:txBody>
      </p:sp>
      <p:pic>
        <p:nvPicPr>
          <p:cNvPr id="2457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585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Parkan\Школа\Алгебра\Логарифмическая спираль\galax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2919">
            <a:off x="327025" y="1930400"/>
            <a:ext cx="4243388"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214313" y="285750"/>
            <a:ext cx="8715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Candara" pitchFamily="34" charset="0"/>
              </a:defRPr>
            </a:lvl1pPr>
            <a:lvl2pPr>
              <a:defRPr i="1">
                <a:solidFill>
                  <a:schemeClr val="tx1"/>
                </a:solidFill>
                <a:latin typeface="Candara" pitchFamily="34" charset="0"/>
              </a:defRPr>
            </a:lvl2pPr>
            <a:lvl3pPr>
              <a:defRPr i="1">
                <a:solidFill>
                  <a:schemeClr val="tx1"/>
                </a:solidFill>
                <a:latin typeface="Candara" pitchFamily="34" charset="0"/>
              </a:defRPr>
            </a:lvl3pPr>
            <a:lvl4pPr>
              <a:defRPr i="1">
                <a:solidFill>
                  <a:schemeClr val="tx1"/>
                </a:solidFill>
                <a:latin typeface="Candara" pitchFamily="34" charset="0"/>
              </a:defRPr>
            </a:lvl4pPr>
            <a:lvl5pPr>
              <a:defRPr i="1">
                <a:solidFill>
                  <a:schemeClr val="tx1"/>
                </a:solidFill>
                <a:latin typeface="Candara" pitchFamily="34" charset="0"/>
              </a:defRPr>
            </a:lvl5pPr>
            <a:lvl6pPr eaLnBrk="0" fontAlgn="base" hangingPunct="0">
              <a:spcAft>
                <a:spcPct val="0"/>
              </a:spcAft>
              <a:buFont typeface="Arial" charset="0"/>
              <a:buChar char="»"/>
              <a:defRPr i="1">
                <a:solidFill>
                  <a:schemeClr val="tx1"/>
                </a:solidFill>
                <a:latin typeface="Candara" pitchFamily="34" charset="0"/>
              </a:defRPr>
            </a:lvl6pPr>
            <a:lvl7pPr eaLnBrk="0" fontAlgn="base" hangingPunct="0">
              <a:spcAft>
                <a:spcPct val="0"/>
              </a:spcAft>
              <a:buFont typeface="Arial" charset="0"/>
              <a:buChar char="»"/>
              <a:defRPr i="1">
                <a:solidFill>
                  <a:schemeClr val="tx1"/>
                </a:solidFill>
                <a:latin typeface="Candara" pitchFamily="34" charset="0"/>
              </a:defRPr>
            </a:lvl7pPr>
            <a:lvl8pPr eaLnBrk="0" fontAlgn="base" hangingPunct="0">
              <a:spcAft>
                <a:spcPct val="0"/>
              </a:spcAft>
              <a:buFont typeface="Arial" charset="0"/>
              <a:buChar char="»"/>
              <a:defRPr i="1">
                <a:solidFill>
                  <a:schemeClr val="tx1"/>
                </a:solidFill>
                <a:latin typeface="Candara" pitchFamily="34" charset="0"/>
              </a:defRPr>
            </a:lvl8pPr>
            <a:lvl9pPr eaLnBrk="0" fontAlgn="base" hangingPunct="0">
              <a:spcAft>
                <a:spcPct val="0"/>
              </a:spcAft>
              <a:buFont typeface="Arial" charset="0"/>
              <a:buChar char="»"/>
              <a:defRPr i="1">
                <a:solidFill>
                  <a:schemeClr val="tx1"/>
                </a:solidFill>
                <a:latin typeface="Candara" pitchFamily="34" charset="0"/>
              </a:defRPr>
            </a:lvl9pPr>
          </a:lstStyle>
          <a:p>
            <a:pPr algn="ctr" fontAlgn="base">
              <a:spcBef>
                <a:spcPct val="50000"/>
              </a:spcBef>
              <a:spcAft>
                <a:spcPct val="0"/>
              </a:spcAft>
            </a:pPr>
            <a:r>
              <a:rPr lang="ru-RU" altLang="ru-RU" sz="2800" b="1" i="0" dirty="0" smtClean="0">
                <a:solidFill>
                  <a:srgbClr val="7030A0"/>
                </a:solidFill>
                <a:latin typeface="Lucida Sans Unicode" pitchFamily="34" charset="0"/>
                <a:cs typeface="Arial" charset="0"/>
              </a:rPr>
              <a:t>По </a:t>
            </a:r>
            <a:r>
              <a:rPr lang="ru-RU" altLang="ru-RU" sz="2800" b="1" i="0" dirty="0" err="1" smtClean="0">
                <a:solidFill>
                  <a:srgbClr val="FF0000"/>
                </a:solidFill>
                <a:latin typeface="Lucida Sans Unicode" pitchFamily="34" charset="0"/>
                <a:cs typeface="Arial" charset="0"/>
              </a:rPr>
              <a:t>логарифмічним</a:t>
            </a:r>
            <a:r>
              <a:rPr lang="ru-RU" altLang="ru-RU" sz="2800" b="1" i="0" dirty="0" smtClean="0">
                <a:solidFill>
                  <a:srgbClr val="FF0000"/>
                </a:solidFill>
                <a:latin typeface="Lucida Sans Unicode" pitchFamily="34" charset="0"/>
                <a:cs typeface="Arial" charset="0"/>
              </a:rPr>
              <a:t> </a:t>
            </a:r>
            <a:r>
              <a:rPr lang="ru-RU" altLang="ru-RU" sz="2800" b="1" i="0" dirty="0" err="1" smtClean="0">
                <a:solidFill>
                  <a:srgbClr val="FF0000"/>
                </a:solidFill>
                <a:latin typeface="Lucida Sans Unicode" pitchFamily="34" charset="0"/>
                <a:cs typeface="Arial" charset="0"/>
              </a:rPr>
              <a:t>спіралям</a:t>
            </a:r>
            <a:r>
              <a:rPr lang="ru-RU" altLang="ru-RU" sz="2800" b="1" i="0" dirty="0" smtClean="0">
                <a:solidFill>
                  <a:srgbClr val="FF0000"/>
                </a:solidFill>
                <a:latin typeface="Lucida Sans Unicode" pitchFamily="34" charset="0"/>
                <a:cs typeface="Arial" charset="0"/>
              </a:rPr>
              <a:t> </a:t>
            </a:r>
            <a:r>
              <a:rPr lang="ru-RU" altLang="ru-RU" sz="2800" b="1" i="0" dirty="0" err="1" smtClean="0">
                <a:solidFill>
                  <a:srgbClr val="7030A0"/>
                </a:solidFill>
                <a:latin typeface="Lucida Sans Unicode" pitchFamily="34" charset="0"/>
                <a:cs typeface="Arial" charset="0"/>
              </a:rPr>
              <a:t>закручені</a:t>
            </a:r>
            <a:r>
              <a:rPr lang="ru-RU" altLang="ru-RU" sz="2800" b="1" i="0" dirty="0" smtClean="0">
                <a:solidFill>
                  <a:srgbClr val="7030A0"/>
                </a:solidFill>
                <a:latin typeface="Lucida Sans Unicode" pitchFamily="34" charset="0"/>
                <a:cs typeface="Arial" charset="0"/>
              </a:rPr>
              <a:t> і </a:t>
            </a:r>
            <a:r>
              <a:rPr lang="ru-RU" altLang="ru-RU" sz="2800" b="1" i="0" dirty="0" err="1" smtClean="0">
                <a:solidFill>
                  <a:srgbClr val="7030A0"/>
                </a:solidFill>
                <a:latin typeface="Lucida Sans Unicode" pitchFamily="34" charset="0"/>
                <a:cs typeface="Arial" charset="0"/>
              </a:rPr>
              <a:t>безліч</a:t>
            </a:r>
            <a:r>
              <a:rPr lang="ru-RU" altLang="ru-RU" sz="2800" b="1" i="0" dirty="0" smtClean="0">
                <a:solidFill>
                  <a:srgbClr val="7030A0"/>
                </a:solidFill>
                <a:latin typeface="Lucida Sans Unicode" pitchFamily="34" charset="0"/>
                <a:cs typeface="Arial" charset="0"/>
              </a:rPr>
              <a:t> галактик, </a:t>
            </a:r>
            <a:r>
              <a:rPr lang="ru-RU" altLang="ru-RU" sz="2800" b="1" i="0" dirty="0" err="1" smtClean="0">
                <a:solidFill>
                  <a:srgbClr val="7030A0"/>
                </a:solidFill>
                <a:latin typeface="Lucida Sans Unicode" pitchFamily="34" charset="0"/>
                <a:cs typeface="Arial" charset="0"/>
              </a:rPr>
              <a:t>наприклад</a:t>
            </a:r>
            <a:r>
              <a:rPr lang="ru-RU" altLang="ru-RU" sz="2800" b="1" i="0" dirty="0" smtClean="0">
                <a:solidFill>
                  <a:srgbClr val="7030A0"/>
                </a:solidFill>
                <a:latin typeface="Lucida Sans Unicode" pitchFamily="34" charset="0"/>
                <a:cs typeface="Arial" charset="0"/>
              </a:rPr>
              <a:t>, </a:t>
            </a:r>
            <a:r>
              <a:rPr lang="ru-RU" altLang="ru-RU" sz="2800" b="1" i="0" dirty="0" smtClean="0">
                <a:solidFill>
                  <a:srgbClr val="FFFF00"/>
                </a:solidFill>
                <a:latin typeface="Lucida Sans Unicode" pitchFamily="34" charset="0"/>
                <a:cs typeface="Arial" charset="0"/>
              </a:rPr>
              <a:t>Галактика </a:t>
            </a:r>
            <a:r>
              <a:rPr lang="ru-RU" altLang="ru-RU" sz="2800" b="1" i="0" dirty="0" err="1" smtClean="0">
                <a:solidFill>
                  <a:srgbClr val="FFFF00"/>
                </a:solidFill>
                <a:latin typeface="Lucida Sans Unicode" pitchFamily="34" charset="0"/>
                <a:cs typeface="Arial" charset="0"/>
              </a:rPr>
              <a:t>Сонячної</a:t>
            </a:r>
            <a:r>
              <a:rPr lang="ru-RU" altLang="ru-RU" sz="2800" b="1" i="0" dirty="0" smtClean="0">
                <a:solidFill>
                  <a:srgbClr val="FFFF00"/>
                </a:solidFill>
                <a:latin typeface="Lucida Sans Unicode" pitchFamily="34" charset="0"/>
                <a:cs typeface="Arial" charset="0"/>
              </a:rPr>
              <a:t> </a:t>
            </a:r>
            <a:r>
              <a:rPr lang="ru-RU" altLang="ru-RU" sz="2800" b="1" i="0" dirty="0" err="1" smtClean="0">
                <a:solidFill>
                  <a:srgbClr val="FFFF00"/>
                </a:solidFill>
                <a:latin typeface="Lucida Sans Unicode" pitchFamily="34" charset="0"/>
                <a:cs typeface="Arial" charset="0"/>
              </a:rPr>
              <a:t>системи</a:t>
            </a:r>
            <a:r>
              <a:rPr lang="ru-RU" altLang="ru-RU" sz="2800" b="1" i="0" dirty="0" smtClean="0">
                <a:solidFill>
                  <a:srgbClr val="FFFF00"/>
                </a:solidFill>
                <a:latin typeface="Lucida Sans Unicode" pitchFamily="34" charset="0"/>
                <a:cs typeface="Arial" charset="0"/>
              </a:rPr>
              <a:t>.</a:t>
            </a:r>
          </a:p>
        </p:txBody>
      </p:sp>
      <p:pic>
        <p:nvPicPr>
          <p:cNvPr id="9217" name="Picture 1" descr="C:\Documents and Settings\Ольга\Мои документы\Мои рисунки\природа\Планеты\18_ground01_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10104">
            <a:off x="4498975" y="2471738"/>
            <a:ext cx="4144963"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 y="396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355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style.rotation</p:attrName>
                                        </p:attrNameLst>
                                      </p:cBhvr>
                                      <p:tavLst>
                                        <p:tav tm="0">
                                          <p:val>
                                            <p:fltVal val="720"/>
                                          </p:val>
                                        </p:tav>
                                        <p:tav tm="100000">
                                          <p:val>
                                            <p:fltVal val="0"/>
                                          </p:val>
                                        </p:tav>
                                      </p:tavLst>
                                    </p:anim>
                                    <p:anim calcmode="lin" valueType="num">
                                      <p:cBhvr>
                                        <p:cTn id="9" dur="1000" fill="hold"/>
                                        <p:tgtEl>
                                          <p:spTgt spid="4"/>
                                        </p:tgtEl>
                                        <p:attrNameLst>
                                          <p:attrName>ppt_h</p:attrName>
                                        </p:attrNameLst>
                                      </p:cBhvr>
                                      <p:tavLst>
                                        <p:tav tm="0">
                                          <p:val>
                                            <p:fltVal val="0"/>
                                          </p:val>
                                        </p:tav>
                                        <p:tav tm="100000">
                                          <p:val>
                                            <p:strVal val="#ppt_h"/>
                                          </p:val>
                                        </p:tav>
                                      </p:tavLst>
                                    </p:anim>
                                    <p:anim calcmode="lin" valueType="num">
                                      <p:cBhvr>
                                        <p:cTn id="10" dur="1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9217"/>
                                        </p:tgtEl>
                                        <p:attrNameLst>
                                          <p:attrName>style.visibility</p:attrName>
                                        </p:attrNameLst>
                                      </p:cBhvr>
                                      <p:to>
                                        <p:strVal val="visible"/>
                                      </p:to>
                                    </p:set>
                                    <p:animEffect transition="in" filter="fade">
                                      <p:cBhvr>
                                        <p:cTn id="13" dur="2000"/>
                                        <p:tgtEl>
                                          <p:spTgt spid="9217"/>
                                        </p:tgtEl>
                                      </p:cBhvr>
                                    </p:animEffect>
                                    <p:anim calcmode="lin" valueType="num">
                                      <p:cBhvr>
                                        <p:cTn id="14" dur="2000" fill="hold"/>
                                        <p:tgtEl>
                                          <p:spTgt spid="9217"/>
                                        </p:tgtEl>
                                        <p:attrNameLst>
                                          <p:attrName>style.rotation</p:attrName>
                                        </p:attrNameLst>
                                      </p:cBhvr>
                                      <p:tavLst>
                                        <p:tav tm="0">
                                          <p:val>
                                            <p:fltVal val="720"/>
                                          </p:val>
                                        </p:tav>
                                        <p:tav tm="100000">
                                          <p:val>
                                            <p:fltVal val="0"/>
                                          </p:val>
                                        </p:tav>
                                      </p:tavLst>
                                    </p:anim>
                                    <p:anim calcmode="lin" valueType="num">
                                      <p:cBhvr>
                                        <p:cTn id="15" dur="2000" fill="hold"/>
                                        <p:tgtEl>
                                          <p:spTgt spid="9217"/>
                                        </p:tgtEl>
                                        <p:attrNameLst>
                                          <p:attrName>ppt_h</p:attrName>
                                        </p:attrNameLst>
                                      </p:cBhvr>
                                      <p:tavLst>
                                        <p:tav tm="0">
                                          <p:val>
                                            <p:fltVal val="0"/>
                                          </p:val>
                                        </p:tav>
                                        <p:tav tm="100000">
                                          <p:val>
                                            <p:strVal val="#ppt_h"/>
                                          </p:val>
                                        </p:tav>
                                      </p:tavLst>
                                    </p:anim>
                                    <p:anim calcmode="lin" valueType="num">
                                      <p:cBhvr>
                                        <p:cTn id="16" dur="2000" fill="hold"/>
                                        <p:tgtEl>
                                          <p:spTgt spid="9217"/>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558800" y="903288"/>
            <a:ext cx="8359775" cy="5592762"/>
          </a:xfrm>
        </p:spPr>
        <p:txBody>
          <a:bodyPr/>
          <a:lstStyle/>
          <a:p>
            <a:pPr>
              <a:defRPr/>
            </a:pPr>
            <a:r>
              <a:rPr lang="uk-UA" dirty="0" smtClean="0"/>
              <a:t>       </a:t>
            </a:r>
            <a:r>
              <a:rPr lang="uk-UA" b="1" dirty="0" smtClean="0">
                <a:solidFill>
                  <a:schemeClr val="bg1"/>
                </a:solidFill>
              </a:rPr>
              <a:t>Фізика  завжди вимагає математичних розрахунків, тому знання математики у фізиці завжди необхідне. Ось декілька формул, де використовуються логарифми.</a:t>
            </a:r>
          </a:p>
          <a:p>
            <a:pPr>
              <a:defRPr/>
            </a:pPr>
            <a:r>
              <a:rPr lang="uk-UA" b="1" dirty="0" smtClean="0">
                <a:solidFill>
                  <a:schemeClr val="bg1"/>
                </a:solidFill>
              </a:rPr>
              <a:t>       Робота, яку виконує газ при ізотермічному процесі:</a:t>
            </a:r>
          </a:p>
          <a:p>
            <a:pPr>
              <a:defRPr/>
            </a:pPr>
            <a:endParaRPr lang="uk-UA" dirty="0">
              <a:solidFill>
                <a:schemeClr val="bg1"/>
              </a:solidFill>
            </a:endParaRPr>
          </a:p>
          <a:p>
            <a:pPr>
              <a:defRPr/>
            </a:pPr>
            <a:endParaRPr lang="uk-UA" dirty="0" smtClean="0">
              <a:solidFill>
                <a:schemeClr val="bg1"/>
              </a:solidFill>
            </a:endParaRPr>
          </a:p>
          <a:p>
            <a:pPr marL="0" indent="0">
              <a:buFont typeface="Arial" charset="0"/>
              <a:buNone/>
              <a:defRPr/>
            </a:pPr>
            <a:endParaRPr lang="uk-UA" dirty="0" smtClean="0">
              <a:solidFill>
                <a:schemeClr val="bg1"/>
              </a:solidFill>
            </a:endParaRPr>
          </a:p>
          <a:p>
            <a:pPr marL="0" indent="0">
              <a:buFont typeface="Arial" charset="0"/>
              <a:buNone/>
              <a:defRPr/>
            </a:pPr>
            <a:r>
              <a:rPr lang="uk-UA" dirty="0">
                <a:solidFill>
                  <a:schemeClr val="bg1"/>
                </a:solidFill>
              </a:rPr>
              <a:t> </a:t>
            </a:r>
            <a:r>
              <a:rPr lang="uk-UA" dirty="0" smtClean="0">
                <a:solidFill>
                  <a:schemeClr val="bg1"/>
                </a:solidFill>
              </a:rPr>
              <a:t>            </a:t>
            </a:r>
            <a:r>
              <a:rPr lang="uk-UA" b="1" dirty="0" smtClean="0">
                <a:solidFill>
                  <a:schemeClr val="bg1"/>
                </a:solidFill>
              </a:rPr>
              <a:t>Ємність циліндричного конденсатора:</a:t>
            </a:r>
          </a:p>
          <a:p>
            <a:pPr marL="0" indent="0">
              <a:buFont typeface="Arial" charset="0"/>
              <a:buNone/>
              <a:defRPr/>
            </a:pPr>
            <a:r>
              <a:rPr lang="uk-UA" dirty="0">
                <a:solidFill>
                  <a:schemeClr val="bg1"/>
                </a:solidFill>
              </a:rPr>
              <a:t> </a:t>
            </a:r>
            <a:r>
              <a:rPr lang="uk-UA" dirty="0" smtClean="0">
                <a:solidFill>
                  <a:schemeClr val="bg1"/>
                </a:solidFill>
              </a:rPr>
              <a:t>                                          </a:t>
            </a:r>
            <a:endParaRPr lang="ru-RU" dirty="0"/>
          </a:p>
          <a:p>
            <a:pPr algn="just">
              <a:lnSpc>
                <a:spcPct val="120000"/>
              </a:lnSpc>
              <a:spcAft>
                <a:spcPts val="0"/>
              </a:spcAft>
              <a:defRPr/>
            </a:pPr>
            <a:r>
              <a:rPr lang="en-US" dirty="0"/>
              <a:t>	</a:t>
            </a:r>
            <a:r>
              <a:rPr lang="uk-UA" dirty="0"/>
              <a:t>	 </a:t>
            </a:r>
            <a:endParaRPr lang="uk-UA" dirty="0" smtClean="0">
              <a:latin typeface="Times New Roman"/>
              <a:ea typeface="Times New Roman"/>
              <a:cs typeface="Times New Roman"/>
            </a:endParaRPr>
          </a:p>
          <a:p>
            <a:pPr>
              <a:defRPr/>
            </a:pPr>
            <a:endParaRPr lang="ru-RU" dirty="0"/>
          </a:p>
          <a:p>
            <a:pPr>
              <a:defRPr/>
            </a:pPr>
            <a:r>
              <a:rPr lang="uk-UA" b="1" dirty="0" smtClean="0">
                <a:solidFill>
                  <a:schemeClr val="bg1"/>
                </a:solidFill>
              </a:rPr>
              <a:t>        Рівень інтенсивності звуку:</a:t>
            </a:r>
          </a:p>
          <a:p>
            <a:pPr>
              <a:defRPr/>
            </a:pPr>
            <a:r>
              <a:rPr lang="uk-UA" dirty="0">
                <a:solidFill>
                  <a:schemeClr val="bg1"/>
                </a:solidFill>
              </a:rPr>
              <a:t> </a:t>
            </a:r>
            <a:r>
              <a:rPr lang="uk-UA" dirty="0" smtClean="0">
                <a:solidFill>
                  <a:schemeClr val="bg1"/>
                </a:solidFill>
              </a:rPr>
              <a:t>            </a:t>
            </a:r>
            <a:endParaRPr lang="ru-RU" dirty="0">
              <a:solidFill>
                <a:schemeClr val="bg1"/>
              </a:solidFill>
            </a:endParaRPr>
          </a:p>
        </p:txBody>
      </p:sp>
      <p:sp>
        <p:nvSpPr>
          <p:cNvPr id="3" name="Заголовок 2"/>
          <p:cNvSpPr>
            <a:spLocks noGrp="1"/>
          </p:cNvSpPr>
          <p:nvPr>
            <p:ph type="title"/>
          </p:nvPr>
        </p:nvSpPr>
        <p:spPr>
          <a:xfrm>
            <a:off x="700088" y="153988"/>
            <a:ext cx="8016875" cy="641350"/>
          </a:xfrm>
        </p:spPr>
        <p:txBody>
          <a:bodyPr/>
          <a:lstStyle/>
          <a:p>
            <a:pPr>
              <a:defRPr/>
            </a:pPr>
            <a:r>
              <a:rPr lang="uk-UA" sz="2400" dirty="0" smtClean="0">
                <a:solidFill>
                  <a:schemeClr val="accent2">
                    <a:lumMod val="75000"/>
                  </a:schemeClr>
                </a:solidFill>
              </a:rPr>
              <a:t>Застосування логарифмів у фізиці</a:t>
            </a:r>
            <a:endParaRPr lang="ru-RU" sz="2400" dirty="0">
              <a:solidFill>
                <a:schemeClr val="accent2">
                  <a:lumMod val="75000"/>
                </a:schemeClr>
              </a:solidFill>
            </a:endParaRPr>
          </a:p>
        </p:txBody>
      </p:sp>
      <p:pic>
        <p:nvPicPr>
          <p:cNvPr id="266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8138" y="2101850"/>
            <a:ext cx="5926137"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050" y="3646488"/>
            <a:ext cx="1341438"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8138" y="4999038"/>
            <a:ext cx="6716712"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662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ъект 1"/>
          <p:cNvSpPr>
            <a:spLocks noGrp="1"/>
          </p:cNvSpPr>
          <p:nvPr>
            <p:ph sz="quarter" idx="13"/>
          </p:nvPr>
        </p:nvSpPr>
        <p:spPr>
          <a:xfrm>
            <a:off x="450850" y="593725"/>
            <a:ext cx="8396288" cy="5830888"/>
          </a:xfrm>
        </p:spPr>
        <p:txBody>
          <a:bodyPr/>
          <a:lstStyle/>
          <a:p>
            <a:r>
              <a:rPr lang="uk-UA" smtClean="0"/>
              <a:t>         Розчини в природі можуть мати різну реакцію середовища: кислу, лужну, нейтральну,що характеризується різною концентрацією йонів Гідрогену         С( Н</a:t>
            </a:r>
            <a:r>
              <a:rPr lang="uk-UA" baseline="30000" smtClean="0"/>
              <a:t>+</a:t>
            </a:r>
            <a:r>
              <a:rPr lang="uk-UA" smtClean="0"/>
              <a:t>). Для зручності датським біохіміком С.Сьоренсеном у 1909 році було введено термін «водневий показник» (рН).</a:t>
            </a:r>
          </a:p>
          <a:p>
            <a:r>
              <a:rPr lang="uk-UA" smtClean="0"/>
              <a:t>         </a:t>
            </a:r>
            <a:r>
              <a:rPr lang="uk-UA" b="1" u="sng" smtClean="0">
                <a:latin typeface="Times New Roman" pitchFamily="18" charset="0"/>
                <a:cs typeface="Times New Roman" pitchFamily="18" charset="0"/>
              </a:rPr>
              <a:t>Водневий показник </a:t>
            </a:r>
            <a:r>
              <a:rPr lang="uk-UA" b="1" smtClean="0">
                <a:latin typeface="Times New Roman" pitchFamily="18" charset="0"/>
                <a:cs typeface="Times New Roman" pitchFamily="18" charset="0"/>
              </a:rPr>
              <a:t>- це від'ємний десятковий логарифм концентрації йонів Гідрогену.</a:t>
            </a:r>
          </a:p>
          <a:p>
            <a:r>
              <a:rPr lang="uk-UA" b="1" smtClean="0">
                <a:latin typeface="Times New Roman" pitchFamily="18" charset="0"/>
                <a:cs typeface="Times New Roman" pitchFamily="18" charset="0"/>
              </a:rPr>
              <a:t>       рН = -</a:t>
            </a:r>
            <a:r>
              <a:rPr lang="en-US" b="1" smtClean="0">
                <a:latin typeface="Times New Roman" pitchFamily="18" charset="0"/>
                <a:cs typeface="Times New Roman" pitchFamily="18" charset="0"/>
              </a:rPr>
              <a:t> lg C(H+)</a:t>
            </a:r>
          </a:p>
          <a:p>
            <a:r>
              <a:rPr lang="en-US" b="1" smtClean="0">
                <a:latin typeface="Times New Roman" pitchFamily="18" charset="0"/>
                <a:cs typeface="Times New Roman" pitchFamily="18" charset="0"/>
              </a:rPr>
              <a:t>       </a:t>
            </a:r>
            <a:r>
              <a:rPr lang="uk-UA" b="1" smtClean="0">
                <a:latin typeface="Times New Roman" pitchFamily="18" charset="0"/>
                <a:cs typeface="Times New Roman" pitchFamily="18" charset="0"/>
              </a:rPr>
              <a:t>                   Показники рН в біологічних розчинах</a:t>
            </a:r>
          </a:p>
          <a:p>
            <a:endParaRPr lang="uk-UA" b="1" smtClean="0">
              <a:latin typeface="Times New Roman" pitchFamily="18" charset="0"/>
              <a:cs typeface="Times New Roman" pitchFamily="18" charset="0"/>
            </a:endParaRPr>
          </a:p>
          <a:p>
            <a:endParaRPr lang="ru-RU" sz="1600" smtClean="0">
              <a:latin typeface="Times New Roman" pitchFamily="18" charset="0"/>
              <a:cs typeface="Times New Roman" pitchFamily="18" charset="0"/>
            </a:endParaRPr>
          </a:p>
          <a:p>
            <a:endParaRPr lang="ru-RU" smtClean="0"/>
          </a:p>
        </p:txBody>
      </p:sp>
      <p:sp>
        <p:nvSpPr>
          <p:cNvPr id="3" name="Заголовок 2"/>
          <p:cNvSpPr>
            <a:spLocks noGrp="1"/>
          </p:cNvSpPr>
          <p:nvPr>
            <p:ph type="title"/>
          </p:nvPr>
        </p:nvSpPr>
        <p:spPr>
          <a:xfrm>
            <a:off x="558800" y="130175"/>
            <a:ext cx="8015288" cy="558800"/>
          </a:xfrm>
        </p:spPr>
        <p:txBody>
          <a:bodyPr/>
          <a:lstStyle/>
          <a:p>
            <a:pPr>
              <a:defRPr/>
            </a:pPr>
            <a:r>
              <a:rPr lang="uk-UA" sz="2000" dirty="0" smtClean="0"/>
              <a:t>                     Застосування в хімії </a:t>
            </a:r>
            <a:endParaRPr lang="ru-RU" sz="2000" dirty="0"/>
          </a:p>
        </p:txBody>
      </p:sp>
      <p:graphicFrame>
        <p:nvGraphicFramePr>
          <p:cNvPr id="4" name="Таблица 3"/>
          <p:cNvGraphicFramePr>
            <a:graphicFrameLocks noGrp="1"/>
          </p:cNvGraphicFramePr>
          <p:nvPr/>
        </p:nvGraphicFramePr>
        <p:xfrm>
          <a:off x="585788" y="3146425"/>
          <a:ext cx="7964488" cy="2135190"/>
        </p:xfrm>
        <a:graphic>
          <a:graphicData uri="http://schemas.openxmlformats.org/drawingml/2006/table">
            <a:tbl>
              <a:tblPr firstRow="1" bandRow="1">
                <a:tableStyleId>{5C22544A-7EE6-4342-B048-85BDC9FD1C3A}</a:tableStyleId>
              </a:tblPr>
              <a:tblGrid>
                <a:gridCol w="2549271"/>
                <a:gridCol w="1353805"/>
                <a:gridCol w="2458224"/>
                <a:gridCol w="1603188"/>
              </a:tblGrid>
              <a:tr h="427038">
                <a:tc>
                  <a:txBody>
                    <a:bodyPr/>
                    <a:lstStyle/>
                    <a:p>
                      <a:r>
                        <a:rPr lang="uk-UA" sz="1800" dirty="0" smtClean="0"/>
                        <a:t>          Рідина</a:t>
                      </a:r>
                      <a:endParaRPr lang="ru-RU" sz="1800" dirty="0"/>
                    </a:p>
                  </a:txBody>
                  <a:tcPr marL="91441" marR="91441" marT="45726" marB="45726"/>
                </a:tc>
                <a:tc>
                  <a:txBody>
                    <a:bodyPr/>
                    <a:lstStyle/>
                    <a:p>
                      <a:r>
                        <a:rPr lang="uk-UA" sz="1800" dirty="0" smtClean="0"/>
                        <a:t>        </a:t>
                      </a:r>
                      <a:r>
                        <a:rPr lang="uk-UA" sz="1800" dirty="0" err="1" smtClean="0"/>
                        <a:t>рН</a:t>
                      </a:r>
                      <a:endParaRPr lang="ru-RU" sz="1800" dirty="0"/>
                    </a:p>
                  </a:txBody>
                  <a:tcPr marL="91441" marR="91441" marT="45726" marB="45726"/>
                </a:tc>
                <a:tc>
                  <a:txBody>
                    <a:bodyPr/>
                    <a:lstStyle/>
                    <a:p>
                      <a:r>
                        <a:rPr lang="uk-UA" sz="1800" dirty="0" smtClean="0"/>
                        <a:t>         Рідина</a:t>
                      </a:r>
                      <a:endParaRPr lang="ru-RU" sz="1800" dirty="0"/>
                    </a:p>
                  </a:txBody>
                  <a:tcPr marL="91441" marR="91441" marT="45726" marB="45726"/>
                </a:tc>
                <a:tc>
                  <a:txBody>
                    <a:bodyPr/>
                    <a:lstStyle/>
                    <a:p>
                      <a:r>
                        <a:rPr lang="uk-UA" sz="1800" dirty="0" smtClean="0"/>
                        <a:t>       </a:t>
                      </a:r>
                      <a:r>
                        <a:rPr lang="uk-UA" sz="1800" dirty="0" err="1" smtClean="0"/>
                        <a:t>рН</a:t>
                      </a:r>
                      <a:endParaRPr lang="ru-RU" sz="1800" dirty="0"/>
                    </a:p>
                  </a:txBody>
                  <a:tcPr marL="91441" marR="91441" marT="45726" marB="45726"/>
                </a:tc>
              </a:tr>
              <a:tr h="427038">
                <a:tc>
                  <a:txBody>
                    <a:bodyPr/>
                    <a:lstStyle/>
                    <a:p>
                      <a:r>
                        <a:rPr lang="uk-UA" sz="1800" dirty="0" smtClean="0"/>
                        <a:t>Шлунковий сік</a:t>
                      </a:r>
                      <a:endParaRPr lang="ru-RU" sz="1800" dirty="0"/>
                    </a:p>
                  </a:txBody>
                  <a:tcPr marL="91441" marR="91441" marT="45726" marB="45726"/>
                </a:tc>
                <a:tc>
                  <a:txBody>
                    <a:bodyPr/>
                    <a:lstStyle/>
                    <a:p>
                      <a:r>
                        <a:rPr lang="uk-UA" sz="1800" dirty="0" smtClean="0"/>
                        <a:t>1,4</a:t>
                      </a:r>
                      <a:endParaRPr lang="ru-RU" sz="1800" dirty="0"/>
                    </a:p>
                  </a:txBody>
                  <a:tcPr marL="91441" marR="91441" marT="45726" marB="45726"/>
                </a:tc>
                <a:tc>
                  <a:txBody>
                    <a:bodyPr/>
                    <a:lstStyle/>
                    <a:p>
                      <a:r>
                        <a:rPr lang="uk-UA" sz="1800" dirty="0" smtClean="0"/>
                        <a:t>Сеча</a:t>
                      </a:r>
                      <a:endParaRPr lang="ru-RU" sz="1800" dirty="0"/>
                    </a:p>
                  </a:txBody>
                  <a:tcPr marL="91441" marR="91441" marT="45726" marB="45726"/>
                </a:tc>
                <a:tc>
                  <a:txBody>
                    <a:bodyPr/>
                    <a:lstStyle/>
                    <a:p>
                      <a:r>
                        <a:rPr lang="uk-UA" sz="1800" dirty="0" smtClean="0"/>
                        <a:t>6,0</a:t>
                      </a:r>
                      <a:endParaRPr lang="ru-RU" sz="1800" dirty="0"/>
                    </a:p>
                  </a:txBody>
                  <a:tcPr marL="91441" marR="91441" marT="45726" marB="45726"/>
                </a:tc>
              </a:tr>
              <a:tr h="427038">
                <a:tc>
                  <a:txBody>
                    <a:bodyPr/>
                    <a:lstStyle/>
                    <a:p>
                      <a:r>
                        <a:rPr lang="uk-UA" sz="1800" dirty="0" smtClean="0"/>
                        <a:t>Сік лимона</a:t>
                      </a:r>
                      <a:endParaRPr lang="ru-RU" sz="1800" dirty="0"/>
                    </a:p>
                  </a:txBody>
                  <a:tcPr marL="91441" marR="91441" marT="45726" marB="45726"/>
                </a:tc>
                <a:tc>
                  <a:txBody>
                    <a:bodyPr/>
                    <a:lstStyle/>
                    <a:p>
                      <a:r>
                        <a:rPr lang="uk-UA" sz="1800" dirty="0" smtClean="0"/>
                        <a:t>2,1</a:t>
                      </a:r>
                      <a:endParaRPr lang="ru-RU" sz="1800" dirty="0"/>
                    </a:p>
                  </a:txBody>
                  <a:tcPr marL="91441" marR="91441" marT="45726" marB="45726"/>
                </a:tc>
                <a:tc>
                  <a:txBody>
                    <a:bodyPr/>
                    <a:lstStyle/>
                    <a:p>
                      <a:r>
                        <a:rPr lang="uk-UA" sz="1800" dirty="0" smtClean="0"/>
                        <a:t>Слина, молоко</a:t>
                      </a:r>
                      <a:endParaRPr lang="ru-RU" sz="1800" dirty="0"/>
                    </a:p>
                  </a:txBody>
                  <a:tcPr marL="91441" marR="91441" marT="45726" marB="45726"/>
                </a:tc>
                <a:tc>
                  <a:txBody>
                    <a:bodyPr/>
                    <a:lstStyle/>
                    <a:p>
                      <a:r>
                        <a:rPr lang="uk-UA" sz="1800" dirty="0" smtClean="0"/>
                        <a:t>7,4 - 8</a:t>
                      </a:r>
                      <a:endParaRPr lang="ru-RU" sz="1800" dirty="0"/>
                    </a:p>
                  </a:txBody>
                  <a:tcPr marL="91441" marR="91441" marT="45726" marB="45726"/>
                </a:tc>
              </a:tr>
              <a:tr h="427038">
                <a:tc>
                  <a:txBody>
                    <a:bodyPr/>
                    <a:lstStyle/>
                    <a:p>
                      <a:r>
                        <a:rPr lang="uk-UA" sz="1800" dirty="0" smtClean="0"/>
                        <a:t>Сік яблук </a:t>
                      </a:r>
                      <a:r>
                        <a:rPr lang="en-US" sz="1800" dirty="0" smtClean="0"/>
                        <a:t>“</a:t>
                      </a:r>
                      <a:r>
                        <a:rPr lang="uk-UA" sz="1800" dirty="0" smtClean="0"/>
                        <a:t>Антонівка</a:t>
                      </a:r>
                      <a:r>
                        <a:rPr lang="en-US" sz="1800" dirty="0" smtClean="0"/>
                        <a:t>”</a:t>
                      </a:r>
                      <a:endParaRPr lang="ru-RU" sz="1800" dirty="0"/>
                    </a:p>
                  </a:txBody>
                  <a:tcPr marL="91441" marR="91441" marT="45726" marB="45726"/>
                </a:tc>
                <a:tc>
                  <a:txBody>
                    <a:bodyPr/>
                    <a:lstStyle/>
                    <a:p>
                      <a:r>
                        <a:rPr lang="en-US" sz="1800" dirty="0" smtClean="0"/>
                        <a:t>2,5</a:t>
                      </a:r>
                      <a:endParaRPr lang="ru-RU" sz="1800" dirty="0"/>
                    </a:p>
                  </a:txBody>
                  <a:tcPr marL="91441" marR="91441" marT="45726" marB="45726"/>
                </a:tc>
                <a:tc>
                  <a:txBody>
                    <a:bodyPr/>
                    <a:lstStyle/>
                    <a:p>
                      <a:r>
                        <a:rPr lang="uk-UA" sz="1800" dirty="0" smtClean="0"/>
                        <a:t>Сльози</a:t>
                      </a:r>
                      <a:endParaRPr lang="ru-RU" sz="1800" dirty="0"/>
                    </a:p>
                  </a:txBody>
                  <a:tcPr marL="91441" marR="91441" marT="45726" marB="45726"/>
                </a:tc>
                <a:tc>
                  <a:txBody>
                    <a:bodyPr/>
                    <a:lstStyle/>
                    <a:p>
                      <a:r>
                        <a:rPr lang="uk-UA" sz="1800" dirty="0" smtClean="0"/>
                        <a:t>7,0</a:t>
                      </a:r>
                      <a:endParaRPr lang="ru-RU" sz="1800" dirty="0"/>
                    </a:p>
                  </a:txBody>
                  <a:tcPr marL="91441" marR="91441" marT="45726" marB="45726"/>
                </a:tc>
              </a:tr>
              <a:tr h="427038">
                <a:tc>
                  <a:txBody>
                    <a:bodyPr/>
                    <a:lstStyle/>
                    <a:p>
                      <a:r>
                        <a:rPr lang="uk-UA" sz="1800" dirty="0" smtClean="0"/>
                        <a:t>Томатний сік</a:t>
                      </a:r>
                      <a:endParaRPr lang="ru-RU" sz="1800" dirty="0"/>
                    </a:p>
                  </a:txBody>
                  <a:tcPr marL="91441" marR="91441" marT="45726" marB="45726"/>
                </a:tc>
                <a:tc>
                  <a:txBody>
                    <a:bodyPr/>
                    <a:lstStyle/>
                    <a:p>
                      <a:r>
                        <a:rPr lang="uk-UA" sz="1800" dirty="0" smtClean="0"/>
                        <a:t>4,1</a:t>
                      </a:r>
                      <a:endParaRPr lang="ru-RU" sz="1800" dirty="0"/>
                    </a:p>
                  </a:txBody>
                  <a:tcPr marL="91441" marR="91441" marT="45726" marB="45726"/>
                </a:tc>
                <a:tc>
                  <a:txBody>
                    <a:bodyPr/>
                    <a:lstStyle/>
                    <a:p>
                      <a:r>
                        <a:rPr lang="uk-UA" sz="1800" dirty="0" smtClean="0"/>
                        <a:t>Кров</a:t>
                      </a:r>
                      <a:endParaRPr lang="ru-RU" sz="1800" dirty="0"/>
                    </a:p>
                  </a:txBody>
                  <a:tcPr marL="91441" marR="91441" marT="45726" marB="45726"/>
                </a:tc>
                <a:tc>
                  <a:txBody>
                    <a:bodyPr/>
                    <a:lstStyle/>
                    <a:p>
                      <a:r>
                        <a:rPr lang="uk-UA" sz="1800" dirty="0" smtClean="0"/>
                        <a:t>7,4</a:t>
                      </a:r>
                      <a:endParaRPr lang="ru-RU" sz="1800" dirty="0"/>
                    </a:p>
                  </a:txBody>
                  <a:tcPr marL="91441" marR="91441" marT="45726" marB="45726"/>
                </a:tc>
              </a:tr>
            </a:tbl>
          </a:graphicData>
        </a:graphic>
      </p:graphicFrame>
    </p:spTree>
    <p:extLst>
      <p:ext uri="{BB962C8B-B14F-4D97-AF65-F5344CB8AC3E}">
        <p14:creationId xmlns:p14="http://schemas.microsoft.com/office/powerpoint/2010/main" val="18021425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Прямоугольник 1"/>
          <p:cNvSpPr>
            <a:spLocks noChangeArrowheads="1"/>
          </p:cNvSpPr>
          <p:nvPr/>
        </p:nvSpPr>
        <p:spPr bwMode="auto">
          <a:xfrm>
            <a:off x="1187623" y="476672"/>
            <a:ext cx="70580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uk-UA" altLang="ru-RU" sz="2800" b="1" dirty="0" smtClean="0">
                <a:solidFill>
                  <a:prstClr val="black"/>
                </a:solidFill>
                <a:latin typeface="Calibri" pitchFamily="34" charset="0"/>
                <a:cs typeface="Arial" charset="0"/>
              </a:rPr>
              <a:t>Інформаційні технології на уроках-семінарах</a:t>
            </a:r>
            <a:endParaRPr lang="ru-RU" altLang="ru-RU" sz="2800" b="1" dirty="0" smtClean="0">
              <a:solidFill>
                <a:prstClr val="black"/>
              </a:solidFill>
              <a:latin typeface="Calibri" pitchFamily="34" charset="0"/>
              <a:cs typeface="Arial" charset="0"/>
            </a:endParaRPr>
          </a:p>
        </p:txBody>
      </p:sp>
      <p:pic>
        <p:nvPicPr>
          <p:cNvPr id="2050" name="Picture 2" descr="C:\Users\Vitalik x-64\Downloads\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1295400"/>
            <a:ext cx="8153401"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9790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650" y="115888"/>
            <a:ext cx="7918450" cy="2019300"/>
          </a:xfrm>
        </p:spPr>
        <p:txBody>
          <a:bodyPr/>
          <a:lstStyle/>
          <a:p>
            <a:pPr eaLnBrk="1" hangingPunct="1">
              <a:defRPr/>
            </a:pPr>
            <a:r>
              <a:rPr lang="ru-RU" sz="4800" dirty="0" smtClean="0"/>
              <a:t>Застосування похідно</a:t>
            </a:r>
            <a:r>
              <a:rPr lang="uk-UA" sz="4800" dirty="0" smtClean="0"/>
              <a:t>ї до розв</a:t>
            </a:r>
            <a:r>
              <a:rPr lang="en-US" sz="4800" dirty="0" smtClean="0"/>
              <a:t>’</a:t>
            </a:r>
            <a:r>
              <a:rPr lang="uk-UA" sz="4800" dirty="0" smtClean="0"/>
              <a:t>язування прикладних задач</a:t>
            </a:r>
            <a:endParaRPr lang="ru-RU" sz="4800" dirty="0" smtClean="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708275"/>
            <a:ext cx="24193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752725"/>
            <a:ext cx="3289300" cy="233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0937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835150" y="3978275"/>
            <a:ext cx="5473700" cy="12731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uk-UA" sz="2400" dirty="0">
                <a:solidFill>
                  <a:srgbClr val="FFFFFF"/>
                </a:solidFill>
              </a:rPr>
              <a:t>Дослідити функцію </a:t>
            </a:r>
            <a:br>
              <a:rPr lang="uk-UA" sz="2400" dirty="0">
                <a:solidFill>
                  <a:srgbClr val="FFFFFF"/>
                </a:solidFill>
              </a:rPr>
            </a:br>
            <a:r>
              <a:rPr lang="uk-UA" sz="2400" dirty="0">
                <a:solidFill>
                  <a:srgbClr val="FFFFFF"/>
                </a:solidFill>
              </a:rPr>
              <a:t>на екстремум</a:t>
            </a:r>
            <a:endParaRPr lang="ru-RU" sz="2400" dirty="0">
              <a:solidFill>
                <a:srgbClr val="FFFFFF"/>
              </a:solidFill>
            </a:endParaRPr>
          </a:p>
        </p:txBody>
      </p:sp>
      <p:sp>
        <p:nvSpPr>
          <p:cNvPr id="10" name="Rounded Rectangle 9"/>
          <p:cNvSpPr>
            <a:spLocks noRot="1" noChangeAspect="1" noMove="1" noResize="1" noEditPoints="1" noAdjustHandles="1" noChangeArrowheads="1" noChangeShapeType="1" noTextEdit="1"/>
          </p:cNvSpPr>
          <p:nvPr/>
        </p:nvSpPr>
        <p:spPr>
          <a:xfrm>
            <a:off x="1826058" y="3212976"/>
            <a:ext cx="5473433" cy="636692"/>
          </a:xfrm>
          <a:prstGeom prst="roundRect">
            <a:avLst/>
          </a:prstGeom>
          <a:blipFill rotWithShape="1">
            <a:blip r:embed="rId2"/>
            <a:stretch>
              <a:fillRect b="-4587"/>
            </a:stretch>
          </a:blipFill>
        </p:spPr>
        <p:txBody>
          <a:bodyPr/>
          <a:lstStyle/>
          <a:p>
            <a:pPr fontAlgn="base">
              <a:spcBef>
                <a:spcPct val="0"/>
              </a:spcBef>
              <a:spcAft>
                <a:spcPct val="0"/>
              </a:spcAft>
              <a:defRPr/>
            </a:pPr>
            <a:r>
              <a:rPr lang="ru-RU">
                <a:noFill/>
              </a:rPr>
              <a:t> </a:t>
            </a:r>
          </a:p>
        </p:txBody>
      </p:sp>
      <p:sp>
        <p:nvSpPr>
          <p:cNvPr id="3" name="Rounded Rectangle 2"/>
          <p:cNvSpPr/>
          <p:nvPr/>
        </p:nvSpPr>
        <p:spPr>
          <a:xfrm>
            <a:off x="1825625" y="1676400"/>
            <a:ext cx="5473700" cy="1392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sz="2400" dirty="0">
              <a:solidFill>
                <a:srgbClr val="FFFFFF"/>
              </a:solidFill>
            </a:endParaRPr>
          </a:p>
        </p:txBody>
      </p:sp>
      <p:sp>
        <p:nvSpPr>
          <p:cNvPr id="33797" name="Text Box 4"/>
          <p:cNvSpPr txBox="1">
            <a:spLocks noChangeArrowheads="1"/>
          </p:cNvSpPr>
          <p:nvPr/>
        </p:nvSpPr>
        <p:spPr bwMode="auto">
          <a:xfrm>
            <a:off x="0" y="0"/>
            <a:ext cx="914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fontAlgn="base" hangingPunct="1">
              <a:spcBef>
                <a:spcPct val="50000"/>
              </a:spcBef>
              <a:spcAft>
                <a:spcPct val="0"/>
              </a:spcAft>
            </a:pPr>
            <a:endParaRPr lang="ru-RU" sz="2400" smtClean="0">
              <a:solidFill>
                <a:srgbClr val="E5E5FF"/>
              </a:solidFill>
              <a:latin typeface="Tahoma" pitchFamily="34" charset="0"/>
            </a:endParaRPr>
          </a:p>
        </p:txBody>
      </p:sp>
      <p:sp>
        <p:nvSpPr>
          <p:cNvPr id="33798" name="Text Box 5"/>
          <p:cNvSpPr txBox="1">
            <a:spLocks noChangeArrowheads="1"/>
          </p:cNvSpPr>
          <p:nvPr/>
        </p:nvSpPr>
        <p:spPr bwMode="auto">
          <a:xfrm>
            <a:off x="0" y="0"/>
            <a:ext cx="9144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fontAlgn="base" hangingPunct="1">
              <a:spcBef>
                <a:spcPct val="50000"/>
              </a:spcBef>
              <a:spcAft>
                <a:spcPct val="0"/>
              </a:spcAft>
            </a:pPr>
            <a:r>
              <a:rPr lang="uk-UA" sz="2400" b="1" smtClean="0">
                <a:solidFill>
                  <a:srgbClr val="E5E5FF"/>
                </a:solidFill>
                <a:latin typeface="Tahoma" pitchFamily="34" charset="0"/>
              </a:rPr>
              <a:t>Застосування похідної до розв</a:t>
            </a:r>
            <a:r>
              <a:rPr lang="en-US" sz="2400" b="1" smtClean="0">
                <a:solidFill>
                  <a:srgbClr val="E5E5FF"/>
                </a:solidFill>
                <a:latin typeface="Tahoma" pitchFamily="34" charset="0"/>
              </a:rPr>
              <a:t>’</a:t>
            </a:r>
            <a:r>
              <a:rPr lang="uk-UA" sz="2400" b="1" smtClean="0">
                <a:solidFill>
                  <a:srgbClr val="E5E5FF"/>
                </a:solidFill>
                <a:latin typeface="Tahoma" pitchFamily="34" charset="0"/>
              </a:rPr>
              <a:t>язування</a:t>
            </a:r>
            <a:r>
              <a:rPr lang="en-US" sz="2400" b="1" smtClean="0">
                <a:solidFill>
                  <a:srgbClr val="E5E5FF"/>
                </a:solidFill>
                <a:latin typeface="Tahoma" pitchFamily="34" charset="0"/>
              </a:rPr>
              <a:t> </a:t>
            </a:r>
            <a:r>
              <a:rPr lang="uk-UA" sz="2400" b="1" smtClean="0">
                <a:solidFill>
                  <a:srgbClr val="E5E5FF"/>
                </a:solidFill>
                <a:latin typeface="Tahoma" pitchFamily="34" charset="0"/>
              </a:rPr>
              <a:t>прикладних задач з геометрії на знаходження оптимальних розмірів</a:t>
            </a:r>
            <a:endParaRPr lang="ru-RU" sz="2400" b="1" smtClean="0">
              <a:solidFill>
                <a:srgbClr val="E5E5FF"/>
              </a:solidFill>
              <a:latin typeface="Tahoma" pitchFamily="34" charset="0"/>
            </a:endParaRPr>
          </a:p>
        </p:txBody>
      </p:sp>
      <p:sp>
        <p:nvSpPr>
          <p:cNvPr id="33799" name="Text Box 6"/>
          <p:cNvSpPr txBox="1">
            <a:spLocks noChangeArrowheads="1"/>
          </p:cNvSpPr>
          <p:nvPr/>
        </p:nvSpPr>
        <p:spPr bwMode="auto">
          <a:xfrm>
            <a:off x="-12700" y="1189038"/>
            <a:ext cx="9144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fontAlgn="base" hangingPunct="1">
              <a:spcBef>
                <a:spcPct val="50000"/>
              </a:spcBef>
              <a:spcAft>
                <a:spcPct val="0"/>
              </a:spcAft>
            </a:pPr>
            <a:r>
              <a:rPr lang="ru-RU" sz="2400" smtClean="0">
                <a:solidFill>
                  <a:srgbClr val="E5E5FF"/>
                </a:solidFill>
                <a:latin typeface="Tahoma" pitchFamily="34" charset="0"/>
              </a:rPr>
              <a:t>План розв</a:t>
            </a:r>
            <a:r>
              <a:rPr lang="en-US" sz="2400" smtClean="0">
                <a:solidFill>
                  <a:srgbClr val="E5E5FF"/>
                </a:solidFill>
                <a:latin typeface="Tahoma" pitchFamily="34" charset="0"/>
              </a:rPr>
              <a:t>’</a:t>
            </a:r>
            <a:r>
              <a:rPr lang="ru-RU" sz="2400" smtClean="0">
                <a:solidFill>
                  <a:srgbClr val="E5E5FF"/>
                </a:solidFill>
                <a:latin typeface="Tahoma" pitchFamily="34" charset="0"/>
              </a:rPr>
              <a:t>яз</a:t>
            </a:r>
            <a:r>
              <a:rPr lang="uk-UA" sz="2400" smtClean="0">
                <a:solidFill>
                  <a:srgbClr val="E5E5FF"/>
                </a:solidFill>
                <a:latin typeface="Tahoma" pitchFamily="34" charset="0"/>
              </a:rPr>
              <a:t>а</a:t>
            </a:r>
            <a:r>
              <a:rPr lang="ru-RU" sz="2400" smtClean="0">
                <a:solidFill>
                  <a:srgbClr val="E5E5FF"/>
                </a:solidFill>
                <a:latin typeface="Tahoma" pitchFamily="34" charset="0"/>
              </a:rPr>
              <a:t>ння:</a:t>
            </a:r>
          </a:p>
        </p:txBody>
      </p:sp>
      <p:sp>
        <p:nvSpPr>
          <p:cNvPr id="2" name="Text Box 7"/>
          <p:cNvSpPr txBox="1">
            <a:spLocks noRot="1" noChangeAspect="1" noMove="1" noResize="1" noEditPoints="1" noAdjustHandles="1" noChangeArrowheads="1" noChangeShapeType="1" noTextEdit="1"/>
          </p:cNvSpPr>
          <p:nvPr/>
        </p:nvSpPr>
        <p:spPr bwMode="auto">
          <a:xfrm>
            <a:off x="438239" y="1956901"/>
            <a:ext cx="8249071" cy="830997"/>
          </a:xfrm>
          <a:prstGeom prst="rect">
            <a:avLst/>
          </a:prstGeom>
          <a:blipFill rotWithShape="1">
            <a:blip r:embed="rId3"/>
            <a:stretch>
              <a:fillRect t="-5882" b="-15441"/>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r>
              <a:rPr lang="ru-RU">
                <a:noFill/>
              </a:rPr>
              <a:t> </a:t>
            </a:r>
          </a:p>
        </p:txBody>
      </p:sp>
      <p:sp>
        <p:nvSpPr>
          <p:cNvPr id="4" name="Curved Left Arrow 3"/>
          <p:cNvSpPr/>
          <p:nvPr/>
        </p:nvSpPr>
        <p:spPr>
          <a:xfrm>
            <a:off x="7299325" y="2098675"/>
            <a:ext cx="1235075" cy="17510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13" name="Curved Left Arrow 12"/>
          <p:cNvSpPr/>
          <p:nvPr/>
        </p:nvSpPr>
        <p:spPr>
          <a:xfrm flipH="1">
            <a:off x="565150" y="3500438"/>
            <a:ext cx="1255713" cy="16573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14" name="Rounded Rectangle 13"/>
          <p:cNvSpPr/>
          <p:nvPr/>
        </p:nvSpPr>
        <p:spPr>
          <a:xfrm>
            <a:off x="1835150" y="5403850"/>
            <a:ext cx="5473700" cy="1274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uk-UA" sz="2400" dirty="0">
                <a:solidFill>
                  <a:srgbClr val="FFFFFF"/>
                </a:solidFill>
              </a:rPr>
              <a:t>Перевірити розв</a:t>
            </a:r>
            <a:r>
              <a:rPr lang="en-US" sz="2400" dirty="0">
                <a:solidFill>
                  <a:srgbClr val="FFFFFF"/>
                </a:solidFill>
              </a:rPr>
              <a:t>’</a:t>
            </a:r>
            <a:r>
              <a:rPr lang="uk-UA" sz="2400" dirty="0">
                <a:solidFill>
                  <a:srgbClr val="FFFFFF"/>
                </a:solidFill>
              </a:rPr>
              <a:t>язання </a:t>
            </a:r>
            <a:br>
              <a:rPr lang="uk-UA" sz="2400" dirty="0">
                <a:solidFill>
                  <a:srgbClr val="FFFFFF"/>
                </a:solidFill>
              </a:rPr>
            </a:br>
            <a:r>
              <a:rPr lang="uk-UA" sz="2400" dirty="0">
                <a:solidFill>
                  <a:srgbClr val="FFFFFF"/>
                </a:solidFill>
              </a:rPr>
              <a:t>і зробити висновок</a:t>
            </a:r>
            <a:endParaRPr lang="ru-RU" sz="2400" dirty="0">
              <a:solidFill>
                <a:srgbClr val="FFFFFF"/>
              </a:solidFill>
            </a:endParaRPr>
          </a:p>
        </p:txBody>
      </p:sp>
      <p:sp>
        <p:nvSpPr>
          <p:cNvPr id="15" name="Curved Left Arrow 14"/>
          <p:cNvSpPr/>
          <p:nvPr/>
        </p:nvSpPr>
        <p:spPr>
          <a:xfrm>
            <a:off x="7308850" y="4529138"/>
            <a:ext cx="1233488" cy="17510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6" name="Rectangle 5"/>
          <p:cNvSpPr/>
          <p:nvPr/>
        </p:nvSpPr>
        <p:spPr>
          <a:xfrm>
            <a:off x="8427925" y="2512274"/>
            <a:ext cx="744142" cy="923330"/>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defRPr/>
            </a:pPr>
            <a:r>
              <a:rPr lang="uk-UA" sz="5400" b="1" cap="all" dirty="0">
                <a:ln w="0"/>
                <a:gradFill flip="none">
                  <a:gsLst>
                    <a:gs pos="0">
                      <a:srgbClr val="0099CC">
                        <a:tint val="75000"/>
                        <a:shade val="75000"/>
                        <a:satMod val="170000"/>
                      </a:srgbClr>
                    </a:gs>
                    <a:gs pos="49000">
                      <a:srgbClr val="0099CC">
                        <a:tint val="88000"/>
                        <a:shade val="65000"/>
                        <a:satMod val="172000"/>
                      </a:srgbClr>
                    </a:gs>
                    <a:gs pos="50000">
                      <a:srgbClr val="0099CC">
                        <a:shade val="65000"/>
                        <a:satMod val="130000"/>
                      </a:srgbClr>
                    </a:gs>
                    <a:gs pos="92000">
                      <a:srgbClr val="0099CC">
                        <a:shade val="50000"/>
                        <a:satMod val="120000"/>
                      </a:srgbClr>
                    </a:gs>
                    <a:gs pos="100000">
                      <a:srgbClr val="0099CC">
                        <a:shade val="48000"/>
                        <a:satMod val="120000"/>
                      </a:srgbClr>
                    </a:gs>
                  </a:gsLst>
                  <a:lin ang="5400000"/>
                </a:gradFill>
                <a:effectLst>
                  <a:reflection blurRad="12700" stA="50000" endPos="50000" dist="5000" dir="5400000" sy="-100000" rotWithShape="0"/>
                </a:effectLst>
              </a:rPr>
              <a:t>1</a:t>
            </a:r>
            <a:endParaRPr lang="en-US" sz="5400" b="1" cap="all" dirty="0">
              <a:ln w="0"/>
              <a:gradFill flip="none">
                <a:gsLst>
                  <a:gs pos="0">
                    <a:srgbClr val="0099CC">
                      <a:tint val="75000"/>
                      <a:shade val="75000"/>
                      <a:satMod val="170000"/>
                    </a:srgbClr>
                  </a:gs>
                  <a:gs pos="49000">
                    <a:srgbClr val="0099CC">
                      <a:tint val="88000"/>
                      <a:shade val="65000"/>
                      <a:satMod val="172000"/>
                    </a:srgbClr>
                  </a:gs>
                  <a:gs pos="50000">
                    <a:srgbClr val="0099CC">
                      <a:shade val="65000"/>
                      <a:satMod val="130000"/>
                    </a:srgbClr>
                  </a:gs>
                  <a:gs pos="92000">
                    <a:srgbClr val="0099CC">
                      <a:shade val="50000"/>
                      <a:satMod val="120000"/>
                    </a:srgbClr>
                  </a:gs>
                  <a:gs pos="100000">
                    <a:srgbClr val="0099CC">
                      <a:shade val="48000"/>
                      <a:satMod val="120000"/>
                    </a:srgbClr>
                  </a:gs>
                </a:gsLst>
                <a:lin ang="5400000"/>
              </a:gradFill>
              <a:effectLst>
                <a:reflection blurRad="12700" stA="50000" endPos="50000" dist="5000" dir="5400000" sy="-100000" rotWithShape="0"/>
              </a:effectLst>
            </a:endParaRPr>
          </a:p>
        </p:txBody>
      </p:sp>
      <p:sp>
        <p:nvSpPr>
          <p:cNvPr id="18" name="Rectangle 17"/>
          <p:cNvSpPr/>
          <p:nvPr/>
        </p:nvSpPr>
        <p:spPr>
          <a:xfrm>
            <a:off x="-108520" y="3637985"/>
            <a:ext cx="744142" cy="923330"/>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defRPr/>
            </a:pPr>
            <a:r>
              <a:rPr lang="uk-UA" sz="5400" b="1" cap="all" dirty="0">
                <a:ln w="0"/>
                <a:gradFill flip="none">
                  <a:gsLst>
                    <a:gs pos="0">
                      <a:srgbClr val="0099CC">
                        <a:tint val="75000"/>
                        <a:shade val="75000"/>
                        <a:satMod val="170000"/>
                      </a:srgbClr>
                    </a:gs>
                    <a:gs pos="49000">
                      <a:srgbClr val="0099CC">
                        <a:tint val="88000"/>
                        <a:shade val="65000"/>
                        <a:satMod val="172000"/>
                      </a:srgbClr>
                    </a:gs>
                    <a:gs pos="50000">
                      <a:srgbClr val="0099CC">
                        <a:shade val="65000"/>
                        <a:satMod val="130000"/>
                      </a:srgbClr>
                    </a:gs>
                    <a:gs pos="92000">
                      <a:srgbClr val="0099CC">
                        <a:shade val="50000"/>
                        <a:satMod val="120000"/>
                      </a:srgbClr>
                    </a:gs>
                    <a:gs pos="100000">
                      <a:srgbClr val="0099CC">
                        <a:shade val="48000"/>
                        <a:satMod val="120000"/>
                      </a:srgbClr>
                    </a:gs>
                  </a:gsLst>
                  <a:lin ang="5400000"/>
                </a:gradFill>
                <a:effectLst>
                  <a:reflection blurRad="12700" stA="50000" endPos="50000" dist="5000" dir="5400000" sy="-100000" rotWithShape="0"/>
                </a:effectLst>
              </a:rPr>
              <a:t>2</a:t>
            </a:r>
            <a:endParaRPr lang="en-US" sz="5400" b="1" cap="all" dirty="0">
              <a:ln w="0"/>
              <a:gradFill flip="none">
                <a:gsLst>
                  <a:gs pos="0">
                    <a:srgbClr val="0099CC">
                      <a:tint val="75000"/>
                      <a:shade val="75000"/>
                      <a:satMod val="170000"/>
                    </a:srgbClr>
                  </a:gs>
                  <a:gs pos="49000">
                    <a:srgbClr val="0099CC">
                      <a:tint val="88000"/>
                      <a:shade val="65000"/>
                      <a:satMod val="172000"/>
                    </a:srgbClr>
                  </a:gs>
                  <a:gs pos="50000">
                    <a:srgbClr val="0099CC">
                      <a:shade val="65000"/>
                      <a:satMod val="130000"/>
                    </a:srgbClr>
                  </a:gs>
                  <a:gs pos="92000">
                    <a:srgbClr val="0099CC">
                      <a:shade val="50000"/>
                      <a:satMod val="120000"/>
                    </a:srgbClr>
                  </a:gs>
                  <a:gs pos="100000">
                    <a:srgbClr val="0099CC">
                      <a:shade val="48000"/>
                      <a:satMod val="120000"/>
                    </a:srgbClr>
                  </a:gs>
                </a:gsLst>
                <a:lin ang="5400000"/>
              </a:gradFill>
              <a:effectLst>
                <a:reflection blurRad="12700" stA="50000" endPos="50000" dist="5000" dir="5400000" sy="-100000" rotWithShape="0"/>
              </a:effectLst>
            </a:endParaRPr>
          </a:p>
        </p:txBody>
      </p:sp>
      <p:sp>
        <p:nvSpPr>
          <p:cNvPr id="19" name="Rectangle 18"/>
          <p:cNvSpPr/>
          <p:nvPr/>
        </p:nvSpPr>
        <p:spPr>
          <a:xfrm>
            <a:off x="8533741" y="4790411"/>
            <a:ext cx="744142" cy="923330"/>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defRPr/>
            </a:pPr>
            <a:r>
              <a:rPr lang="uk-UA" sz="5400" b="1" cap="all" dirty="0">
                <a:ln w="0"/>
                <a:gradFill flip="none">
                  <a:gsLst>
                    <a:gs pos="0">
                      <a:srgbClr val="0099CC">
                        <a:tint val="75000"/>
                        <a:shade val="75000"/>
                        <a:satMod val="170000"/>
                      </a:srgbClr>
                    </a:gs>
                    <a:gs pos="49000">
                      <a:srgbClr val="0099CC">
                        <a:tint val="88000"/>
                        <a:shade val="65000"/>
                        <a:satMod val="172000"/>
                      </a:srgbClr>
                    </a:gs>
                    <a:gs pos="50000">
                      <a:srgbClr val="0099CC">
                        <a:shade val="65000"/>
                        <a:satMod val="130000"/>
                      </a:srgbClr>
                    </a:gs>
                    <a:gs pos="92000">
                      <a:srgbClr val="0099CC">
                        <a:shade val="50000"/>
                        <a:satMod val="120000"/>
                      </a:srgbClr>
                    </a:gs>
                    <a:gs pos="100000">
                      <a:srgbClr val="0099CC">
                        <a:shade val="48000"/>
                        <a:satMod val="120000"/>
                      </a:srgbClr>
                    </a:gs>
                  </a:gsLst>
                  <a:lin ang="5400000"/>
                </a:gradFill>
                <a:effectLst>
                  <a:reflection blurRad="12700" stA="50000" endPos="50000" dist="5000" dir="5400000" sy="-100000" rotWithShape="0"/>
                </a:effectLst>
              </a:rPr>
              <a:t>3</a:t>
            </a:r>
            <a:endParaRPr lang="en-US" sz="5400" b="1" cap="all" dirty="0">
              <a:ln w="0"/>
              <a:gradFill flip="none">
                <a:gsLst>
                  <a:gs pos="0">
                    <a:srgbClr val="0099CC">
                      <a:tint val="75000"/>
                      <a:shade val="75000"/>
                      <a:satMod val="170000"/>
                    </a:srgbClr>
                  </a:gs>
                  <a:gs pos="49000">
                    <a:srgbClr val="0099CC">
                      <a:tint val="88000"/>
                      <a:shade val="65000"/>
                      <a:satMod val="172000"/>
                    </a:srgbClr>
                  </a:gs>
                  <a:gs pos="50000">
                    <a:srgbClr val="0099CC">
                      <a:shade val="65000"/>
                      <a:satMod val="130000"/>
                    </a:srgbClr>
                  </a:gs>
                  <a:gs pos="92000">
                    <a:srgbClr val="0099CC">
                      <a:shade val="50000"/>
                      <a:satMod val="120000"/>
                    </a:srgbClr>
                  </a:gs>
                  <a:gs pos="100000">
                    <a:srgbClr val="0099CC">
                      <a:shade val="48000"/>
                      <a:satMod val="120000"/>
                    </a:srgb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1465362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4800" dirty="0" smtClean="0"/>
              <a:t>Задача з </a:t>
            </a:r>
            <a:r>
              <a:rPr lang="ru-RU" sz="4800" dirty="0" err="1" smtClean="0"/>
              <a:t>геометрії</a:t>
            </a:r>
            <a:endParaRPr lang="ru-RU" sz="4800" dirty="0"/>
          </a:p>
        </p:txBody>
      </p:sp>
      <p:grpSp>
        <p:nvGrpSpPr>
          <p:cNvPr id="34819" name="Группа 17"/>
          <p:cNvGrpSpPr>
            <a:grpSpLocks/>
          </p:cNvGrpSpPr>
          <p:nvPr/>
        </p:nvGrpSpPr>
        <p:grpSpPr bwMode="auto">
          <a:xfrm>
            <a:off x="111125" y="1836738"/>
            <a:ext cx="9067800" cy="2560637"/>
            <a:chOff x="76200" y="76200"/>
            <a:chExt cx="9067800" cy="2560638"/>
          </a:xfrm>
        </p:grpSpPr>
        <p:sp>
          <p:nvSpPr>
            <p:cNvPr id="34821" name="Text Box 5"/>
            <p:cNvSpPr txBox="1">
              <a:spLocks noChangeArrowheads="1"/>
            </p:cNvSpPr>
            <p:nvPr/>
          </p:nvSpPr>
          <p:spPr bwMode="auto">
            <a:xfrm>
              <a:off x="3419475" y="765175"/>
              <a:ext cx="57245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fontAlgn="base" hangingPunct="1">
                <a:spcBef>
                  <a:spcPct val="50000"/>
                </a:spcBef>
                <a:spcAft>
                  <a:spcPct val="0"/>
                </a:spcAft>
              </a:pPr>
              <a:r>
                <a:rPr lang="uk-UA" smtClean="0">
                  <a:solidFill>
                    <a:srgbClr val="FFFFFF"/>
                  </a:solidFill>
                  <a:latin typeface="Tahoma" pitchFamily="34" charset="0"/>
                </a:rPr>
                <a:t>Щоб загородити клумбу, що має форму кругового сектора, потрібно взяти дріт довжиною 2м. Яким має бути радіус круга, щоб площа сектора була найбільшою ?  </a:t>
              </a:r>
              <a:endParaRPr lang="ru-RU" smtClean="0">
                <a:solidFill>
                  <a:srgbClr val="FFFFFF"/>
                </a:solidFill>
                <a:latin typeface="Tahoma" pitchFamily="34" charset="0"/>
              </a:endParaRPr>
            </a:p>
          </p:txBody>
        </p:sp>
        <p:sp>
          <p:nvSpPr>
            <p:cNvPr id="11" name="Oval 2"/>
            <p:cNvSpPr/>
            <p:nvPr/>
          </p:nvSpPr>
          <p:spPr>
            <a:xfrm>
              <a:off x="76200" y="76200"/>
              <a:ext cx="2551113" cy="2560638"/>
            </a:xfrm>
            <a:prstGeom prst="ellipse">
              <a:avLst/>
            </a:prstGeom>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dirty="0">
                <a:solidFill>
                  <a:srgbClr val="FFFFFF"/>
                </a:solidFill>
              </a:endParaRPr>
            </a:p>
          </p:txBody>
        </p:sp>
        <p:cxnSp>
          <p:nvCxnSpPr>
            <p:cNvPr id="12" name="Straight Connector 10"/>
            <p:cNvCxnSpPr>
              <a:stCxn id="11" idx="5"/>
            </p:cNvCxnSpPr>
            <p:nvPr/>
          </p:nvCxnSpPr>
          <p:spPr>
            <a:xfrm flipH="1" flipV="1">
              <a:off x="1350963" y="1357313"/>
              <a:ext cx="903287" cy="904875"/>
            </a:xfrm>
            <a:prstGeom prst="line">
              <a:avLst/>
            </a:prstGeom>
            <a:ln w="762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20"/>
            <p:cNvCxnSpPr>
              <a:stCxn id="11" idx="7"/>
            </p:cNvCxnSpPr>
            <p:nvPr/>
          </p:nvCxnSpPr>
          <p:spPr>
            <a:xfrm flipH="1">
              <a:off x="1350963" y="450850"/>
              <a:ext cx="903287" cy="906462"/>
            </a:xfrm>
            <a:prstGeom prst="line">
              <a:avLst/>
            </a:prstGeom>
            <a:ln w="762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sp>
          <p:nvSpPr>
            <p:cNvPr id="34825" name="TextBox 24"/>
            <p:cNvSpPr txBox="1">
              <a:spLocks noRot="1" noChangeAspect="1" noMove="1" noResize="1" noEditPoints="1" noAdjustHandles="1" noChangeArrowheads="1" noChangeShapeType="1" noTextEdit="1"/>
            </p:cNvSpPr>
            <p:nvPr/>
          </p:nvSpPr>
          <p:spPr bwMode="auto">
            <a:xfrm>
              <a:off x="2195513" y="241300"/>
              <a:ext cx="431800" cy="3698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34826" name="TextBox 27667"/>
            <p:cNvSpPr txBox="1">
              <a:spLocks noRot="1" noChangeAspect="1" noMove="1" noResize="1" noEditPoints="1" noAdjustHandles="1" noChangeArrowheads="1" noChangeShapeType="1" noTextEdit="1"/>
            </p:cNvSpPr>
            <p:nvPr/>
          </p:nvSpPr>
          <p:spPr bwMode="auto">
            <a:xfrm>
              <a:off x="2700338" y="1268413"/>
              <a:ext cx="358775" cy="3698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34827" name="TextBox 27668"/>
            <p:cNvSpPr txBox="1">
              <a:spLocks noRot="1" noChangeAspect="1" noMove="1" noResize="1" noEditPoints="1" noAdjustHandles="1" noChangeArrowheads="1" noChangeShapeType="1" noTextEdit="1"/>
            </p:cNvSpPr>
            <p:nvPr/>
          </p:nvSpPr>
          <p:spPr bwMode="auto">
            <a:xfrm>
              <a:off x="2106613" y="2078038"/>
              <a:ext cx="719137" cy="3683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ru-RU" smtClean="0">
                <a:solidFill>
                  <a:srgbClr val="FFFFFF"/>
                </a:solidFill>
              </a:endParaRPr>
            </a:p>
          </p:txBody>
        </p:sp>
        <p:sp>
          <p:nvSpPr>
            <p:cNvPr id="34828" name="TextBox 27669"/>
            <p:cNvSpPr txBox="1">
              <a:spLocks noRot="1" noChangeAspect="1" noMove="1" noResize="1" noEditPoints="1" noAdjustHandles="1" noChangeArrowheads="1" noChangeShapeType="1" noTextEdit="1"/>
            </p:cNvSpPr>
            <p:nvPr/>
          </p:nvSpPr>
          <p:spPr bwMode="auto">
            <a:xfrm>
              <a:off x="1042988" y="987425"/>
              <a:ext cx="468312" cy="3698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ru-RU" smtClean="0">
                <a:solidFill>
                  <a:srgbClr val="FFFFFF"/>
                </a:solidFill>
              </a:endParaRPr>
            </a:p>
          </p:txBody>
        </p:sp>
      </p:grpSp>
      <p:pic>
        <p:nvPicPr>
          <p:cNvPr id="348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4206875"/>
            <a:ext cx="3095625"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322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uk-UA" dirty="0" smtClean="0"/>
              <a:t>Економічна задача</a:t>
            </a:r>
            <a:endParaRPr lang="ru-RU" dirty="0"/>
          </a:p>
        </p:txBody>
      </p:sp>
      <p:sp>
        <p:nvSpPr>
          <p:cNvPr id="4" name="TextBox 3"/>
          <p:cNvSpPr txBox="1"/>
          <p:nvPr/>
        </p:nvSpPr>
        <p:spPr>
          <a:xfrm>
            <a:off x="107504" y="1556792"/>
            <a:ext cx="9144000" cy="1440160"/>
          </a:xfrm>
          <a:prstGeom prst="rect">
            <a:avLst/>
          </a:prstGeom>
          <a:blipFill rotWithShape="1">
            <a:blip r:embed="rId2"/>
            <a:stretch>
              <a:fillRect l="-619" t="-2058" b="-5350"/>
            </a:stretch>
          </a:blipFill>
        </p:spPr>
        <p:txBody>
          <a:bodyPr>
            <a:spAutoFit/>
          </a:bodyPr>
          <a:lstStyle/>
          <a:p>
            <a:pPr fontAlgn="base">
              <a:spcBef>
                <a:spcPct val="0"/>
              </a:spcBef>
              <a:spcAft>
                <a:spcPct val="0"/>
              </a:spcAft>
              <a:defRPr/>
            </a:pPr>
            <a:endParaRPr lang="ru-RU" dirty="0">
              <a:noFill/>
            </a:endParaRPr>
          </a:p>
        </p:txBody>
      </p:sp>
      <p:pic>
        <p:nvPicPr>
          <p:cNvPr id="358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4" y="3644900"/>
            <a:ext cx="3899873" cy="259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752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79376"/>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467544" y="29739"/>
            <a:ext cx="8229600" cy="1143000"/>
          </a:xfrm>
        </p:spPr>
        <p:txBody>
          <a:bodyPr/>
          <a:lstStyle/>
          <a:p>
            <a:r>
              <a:rPr lang="uk-UA" dirty="0" smtClean="0"/>
              <a:t>Мета</a:t>
            </a:r>
            <a:endParaRPr lang="ru-RU" dirty="0"/>
          </a:p>
        </p:txBody>
      </p:sp>
      <p:sp>
        <p:nvSpPr>
          <p:cNvPr id="3" name="Объект 2"/>
          <p:cNvSpPr>
            <a:spLocks noGrp="1"/>
          </p:cNvSpPr>
          <p:nvPr>
            <p:ph idx="1"/>
          </p:nvPr>
        </p:nvSpPr>
        <p:spPr>
          <a:xfrm>
            <a:off x="107504" y="908720"/>
            <a:ext cx="8928992" cy="5832648"/>
          </a:xfrm>
        </p:spPr>
        <p:txBody>
          <a:bodyPr/>
          <a:lstStyle/>
          <a:p>
            <a:r>
              <a:rPr lang="uk-UA" dirty="0" smtClean="0"/>
              <a:t>Навчальна: сприяти засвоєнню учнями навчального матеріалу, осмисленню зв'язків і відношень між об'єктами вивчення.</a:t>
            </a:r>
          </a:p>
          <a:p>
            <a:r>
              <a:rPr lang="uk-UA" dirty="0" smtClean="0"/>
              <a:t>Розвиваюча: розвивати логічне мислення, увагу, активізувати творчу діяльність, уміння узагальнювати, аналізувати, порівнювати.</a:t>
            </a:r>
          </a:p>
          <a:p>
            <a:r>
              <a:rPr lang="uk-UA" dirty="0" smtClean="0"/>
              <a:t>Виховна: виховати сучасну особистість з комплексом життєвих позицій.</a:t>
            </a:r>
            <a:endParaRPr lang="ru-RU" dirty="0"/>
          </a:p>
        </p:txBody>
      </p:sp>
    </p:spTree>
    <p:extLst>
      <p:ext uri="{BB962C8B-B14F-4D97-AF65-F5344CB8AC3E}">
        <p14:creationId xmlns:p14="http://schemas.microsoft.com/office/powerpoint/2010/main" val="2918282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uk-UA" sz="5600" dirty="0" smtClean="0"/>
              <a:t>Фізичні задачі</a:t>
            </a:r>
            <a:endParaRPr lang="ru-RU" sz="5600" dirty="0"/>
          </a:p>
        </p:txBody>
      </p:sp>
      <p:sp>
        <p:nvSpPr>
          <p:cNvPr id="36867" name="Прямоугольник 3"/>
          <p:cNvSpPr>
            <a:spLocks noChangeArrowheads="1"/>
          </p:cNvSpPr>
          <p:nvPr/>
        </p:nvSpPr>
        <p:spPr bwMode="auto">
          <a:xfrm>
            <a:off x="211138" y="1628775"/>
            <a:ext cx="8712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uk-UA" sz="2800" smtClean="0">
                <a:solidFill>
                  <a:srgbClr val="FFFFFF"/>
                </a:solidFill>
              </a:rPr>
              <a:t>Задачі на знаходження миттєвої швидкості та прискорення нерівномірного руху за</a:t>
            </a:r>
            <a:r>
              <a:rPr lang="en-US" sz="2800" smtClean="0">
                <a:solidFill>
                  <a:srgbClr val="FFFFFF"/>
                </a:solidFill>
              </a:rPr>
              <a:t> </a:t>
            </a:r>
            <a:r>
              <a:rPr lang="uk-UA" sz="2800" smtClean="0">
                <a:solidFill>
                  <a:srgbClr val="FFFFFF"/>
                </a:solidFill>
              </a:rPr>
              <a:t>відомою</a:t>
            </a:r>
            <a:r>
              <a:rPr lang="en-US" sz="2800" smtClean="0">
                <a:solidFill>
                  <a:srgbClr val="FFFFFF"/>
                </a:solidFill>
              </a:rPr>
              <a:t> </a:t>
            </a:r>
            <a:r>
              <a:rPr lang="uk-UA" sz="2800" smtClean="0">
                <a:solidFill>
                  <a:srgbClr val="FFFFFF"/>
                </a:solidFill>
              </a:rPr>
              <a:t>залежністю координати </a:t>
            </a:r>
            <a:r>
              <a:rPr lang="uk-UA" sz="2800" i="1" smtClean="0">
                <a:solidFill>
                  <a:srgbClr val="FFFFFF"/>
                </a:solidFill>
              </a:rPr>
              <a:t>х </a:t>
            </a:r>
            <a:r>
              <a:rPr lang="uk-UA" sz="2800" smtClean="0">
                <a:solidFill>
                  <a:srgbClr val="FFFFFF"/>
                </a:solidFill>
              </a:rPr>
              <a:t>від часу</a:t>
            </a:r>
            <a:r>
              <a:rPr lang="en-US" sz="2800" smtClean="0">
                <a:solidFill>
                  <a:srgbClr val="FFFFFF"/>
                </a:solidFill>
              </a:rPr>
              <a:t> </a:t>
            </a:r>
            <a:r>
              <a:rPr lang="en-US" sz="2800" i="1" smtClean="0">
                <a:solidFill>
                  <a:srgbClr val="FFFFFF"/>
                </a:solidFill>
              </a:rPr>
              <a:t>t</a:t>
            </a:r>
            <a:r>
              <a:rPr lang="uk-UA" sz="2800" smtClean="0">
                <a:solidFill>
                  <a:srgbClr val="FFFFFF"/>
                </a:solidFill>
              </a:rPr>
              <a:t> розв</a:t>
            </a:r>
            <a:r>
              <a:rPr lang="en-US" sz="2800" smtClean="0">
                <a:solidFill>
                  <a:srgbClr val="FFFFFF"/>
                </a:solidFill>
              </a:rPr>
              <a:t>’</a:t>
            </a:r>
            <a:r>
              <a:rPr lang="uk-UA" sz="2800" smtClean="0">
                <a:solidFill>
                  <a:srgbClr val="FFFFFF"/>
                </a:solidFill>
              </a:rPr>
              <a:t>язу</a:t>
            </a:r>
            <a:r>
              <a:rPr lang="ru-RU" sz="2800" smtClean="0">
                <a:solidFill>
                  <a:srgbClr val="FFFFFF"/>
                </a:solidFill>
              </a:rPr>
              <a:t>ю</a:t>
            </a:r>
            <a:r>
              <a:rPr lang="uk-UA" sz="2800" smtClean="0">
                <a:solidFill>
                  <a:srgbClr val="FFFFFF"/>
                </a:solidFill>
              </a:rPr>
              <a:t>ться так:</a:t>
            </a:r>
          </a:p>
          <a:p>
            <a:pPr algn="ctr" fontAlgn="base">
              <a:spcBef>
                <a:spcPct val="0"/>
              </a:spcBef>
              <a:spcAft>
                <a:spcPct val="0"/>
              </a:spcAft>
            </a:pPr>
            <a:r>
              <a:rPr lang="en-US" sz="2800" i="1" smtClean="0">
                <a:solidFill>
                  <a:srgbClr val="FFFFFF"/>
                </a:solidFill>
              </a:rPr>
              <a:t>v(t)=x’(t)</a:t>
            </a:r>
          </a:p>
          <a:p>
            <a:pPr algn="ctr" fontAlgn="base">
              <a:spcBef>
                <a:spcPct val="0"/>
              </a:spcBef>
              <a:spcAft>
                <a:spcPct val="0"/>
              </a:spcAft>
            </a:pPr>
            <a:r>
              <a:rPr lang="en-US" sz="2800" i="1" smtClean="0">
                <a:solidFill>
                  <a:srgbClr val="FFFFFF"/>
                </a:solidFill>
              </a:rPr>
              <a:t>a(t)=v’</a:t>
            </a:r>
            <a:r>
              <a:rPr lang="en-US" sz="2800" smtClean="0">
                <a:solidFill>
                  <a:srgbClr val="FFFFFF"/>
                </a:solidFill>
              </a:rPr>
              <a:t>(</a:t>
            </a:r>
            <a:r>
              <a:rPr lang="en-US" sz="2800" i="1" smtClean="0">
                <a:solidFill>
                  <a:srgbClr val="FFFFFF"/>
                </a:solidFill>
              </a:rPr>
              <a:t>t)</a:t>
            </a:r>
            <a:endParaRPr lang="ru-RU" sz="2800" i="1" smtClean="0">
              <a:solidFill>
                <a:srgbClr val="FFFFFF"/>
              </a:solidFill>
            </a:endParaRPr>
          </a:p>
        </p:txBody>
      </p:sp>
      <p:pic>
        <p:nvPicPr>
          <p:cNvPr id="368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7025" y="3875088"/>
            <a:ext cx="34036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761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flipV="1">
            <a:off x="4535488" y="2492375"/>
            <a:ext cx="4572000" cy="1111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7891" name="TextBox 3"/>
          <p:cNvSpPr txBox="1">
            <a:spLocks noChangeArrowheads="1"/>
          </p:cNvSpPr>
          <p:nvPr/>
        </p:nvSpPr>
        <p:spPr bwMode="auto">
          <a:xfrm>
            <a:off x="1187450" y="115888"/>
            <a:ext cx="6480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fontAlgn="base" hangingPunct="1">
              <a:spcBef>
                <a:spcPct val="0"/>
              </a:spcBef>
              <a:spcAft>
                <a:spcPct val="0"/>
              </a:spcAft>
            </a:pPr>
            <a:r>
              <a:rPr lang="ru-RU" smtClean="0">
                <a:solidFill>
                  <a:srgbClr val="FFFFFF"/>
                </a:solidFill>
                <a:latin typeface="Tahoma" pitchFamily="34" charset="0"/>
              </a:rPr>
              <a:t>Фізична задача </a:t>
            </a:r>
          </a:p>
        </p:txBody>
      </p:sp>
      <p:sp>
        <p:nvSpPr>
          <p:cNvPr id="5" name="TextBox 4"/>
          <p:cNvSpPr txBox="1">
            <a:spLocks noRot="1" noChangeAspect="1" noMove="1" noResize="1" noEditPoints="1" noAdjustHandles="1" noChangeArrowheads="1" noChangeShapeType="1" noTextEdit="1"/>
          </p:cNvSpPr>
          <p:nvPr/>
        </p:nvSpPr>
        <p:spPr>
          <a:xfrm>
            <a:off x="0" y="485964"/>
            <a:ext cx="9144000" cy="1212768"/>
          </a:xfrm>
          <a:prstGeom prst="rect">
            <a:avLst/>
          </a:prstGeom>
          <a:blipFill rotWithShape="1">
            <a:blip r:embed="rId2"/>
            <a:stretch>
              <a:fillRect l="-533" t="-2513" b="-6030"/>
            </a:stretch>
          </a:blipFill>
        </p:spPr>
        <p:txBody>
          <a:bodyPr/>
          <a:lstStyle/>
          <a:p>
            <a:pPr fontAlgn="base">
              <a:spcBef>
                <a:spcPct val="0"/>
              </a:spcBef>
              <a:spcAft>
                <a:spcPct val="0"/>
              </a:spcAft>
              <a:defRPr/>
            </a:pPr>
            <a:r>
              <a:rPr lang="ru-RU">
                <a:noFill/>
              </a:rPr>
              <a:t> </a:t>
            </a:r>
          </a:p>
        </p:txBody>
      </p:sp>
      <p:sp>
        <p:nvSpPr>
          <p:cNvPr id="37893" name="TextBox 5"/>
          <p:cNvSpPr txBox="1">
            <a:spLocks noChangeArrowheads="1"/>
          </p:cNvSpPr>
          <p:nvPr/>
        </p:nvSpPr>
        <p:spPr bwMode="auto">
          <a:xfrm>
            <a:off x="11113" y="1550988"/>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fontAlgn="base" hangingPunct="1">
              <a:spcBef>
                <a:spcPct val="0"/>
              </a:spcBef>
              <a:spcAft>
                <a:spcPct val="0"/>
              </a:spcAft>
            </a:pPr>
            <a:r>
              <a:rPr lang="uk-UA" smtClean="0">
                <a:solidFill>
                  <a:srgbClr val="FFFFFF"/>
                </a:solidFill>
                <a:latin typeface="Tahoma" pitchFamily="34" charset="0"/>
              </a:rPr>
              <a:t>Розв</a:t>
            </a:r>
            <a:r>
              <a:rPr lang="en-US" smtClean="0">
                <a:solidFill>
                  <a:srgbClr val="FFFFFF"/>
                </a:solidFill>
                <a:latin typeface="Tahoma" pitchFamily="34" charset="0"/>
              </a:rPr>
              <a:t>’</a:t>
            </a:r>
            <a:r>
              <a:rPr lang="uk-UA" smtClean="0">
                <a:solidFill>
                  <a:srgbClr val="FFFFFF"/>
                </a:solidFill>
                <a:latin typeface="Tahoma" pitchFamily="34" charset="0"/>
              </a:rPr>
              <a:t>язання</a:t>
            </a:r>
            <a:endParaRPr lang="ru-RU" smtClean="0">
              <a:solidFill>
                <a:srgbClr val="FFFFFF"/>
              </a:solidFill>
              <a:latin typeface="Tahoma" pitchFamily="34" charset="0"/>
            </a:endParaRPr>
          </a:p>
        </p:txBody>
      </p:sp>
      <p:sp>
        <p:nvSpPr>
          <p:cNvPr id="7" name="TextBox 6"/>
          <p:cNvSpPr txBox="1">
            <a:spLocks noRot="1" noChangeAspect="1" noMove="1" noResize="1" noEditPoints="1" noAdjustHandles="1" noChangeArrowheads="1" noChangeShapeType="1" noTextEdit="1"/>
          </p:cNvSpPr>
          <p:nvPr/>
        </p:nvSpPr>
        <p:spPr>
          <a:xfrm>
            <a:off x="-35782" y="1918599"/>
            <a:ext cx="9144000" cy="1754326"/>
          </a:xfrm>
          <a:prstGeom prst="rect">
            <a:avLst/>
          </a:prstGeom>
          <a:blipFill rotWithShape="1">
            <a:blip r:embed="rId3"/>
            <a:stretch>
              <a:fillRect/>
            </a:stretch>
          </a:blipFill>
        </p:spPr>
        <p:txBody>
          <a:bodyPr/>
          <a:lstStyle/>
          <a:p>
            <a:pPr fontAlgn="base">
              <a:spcBef>
                <a:spcPct val="0"/>
              </a:spcBef>
              <a:spcAft>
                <a:spcPct val="0"/>
              </a:spcAft>
              <a:defRPr/>
            </a:pPr>
            <a:r>
              <a:rPr lang="ru-RU">
                <a:noFill/>
              </a:rPr>
              <a:t> </a:t>
            </a:r>
          </a:p>
        </p:txBody>
      </p:sp>
      <p:grpSp>
        <p:nvGrpSpPr>
          <p:cNvPr id="37895" name="Группа 1"/>
          <p:cNvGrpSpPr>
            <a:grpSpLocks/>
          </p:cNvGrpSpPr>
          <p:nvPr/>
        </p:nvGrpSpPr>
        <p:grpSpPr bwMode="auto">
          <a:xfrm>
            <a:off x="2435225" y="4313238"/>
            <a:ext cx="3786188" cy="1222375"/>
            <a:chOff x="-6350" y="4330700"/>
            <a:chExt cx="3786188" cy="1222375"/>
          </a:xfrm>
        </p:grpSpPr>
        <p:cxnSp>
          <p:nvCxnSpPr>
            <p:cNvPr id="9" name="Straight Connector 8"/>
            <p:cNvCxnSpPr/>
            <p:nvPr/>
          </p:nvCxnSpPr>
          <p:spPr>
            <a:xfrm>
              <a:off x="0" y="4946650"/>
              <a:ext cx="3779838"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33338" y="4330700"/>
              <a:ext cx="1247775" cy="615950"/>
            </a:xfrm>
            <a:custGeom>
              <a:avLst/>
              <a:gdLst>
                <a:gd name="connsiteX0" fmla="*/ 1248328 w 1248328"/>
                <a:gd name="connsiteY0" fmla="*/ 616477 h 616477"/>
                <a:gd name="connsiteX1" fmla="*/ 1051775 w 1248328"/>
                <a:gd name="connsiteY1" fmla="*/ 274645 h 616477"/>
                <a:gd name="connsiteX2" fmla="*/ 103192 w 1248328"/>
                <a:gd name="connsiteY2" fmla="*/ 26817 h 616477"/>
                <a:gd name="connsiteX3" fmla="*/ 69008 w 1248328"/>
                <a:gd name="connsiteY3" fmla="*/ 18271 h 616477"/>
              </a:gdLst>
              <a:ahLst/>
              <a:cxnLst>
                <a:cxn ang="0">
                  <a:pos x="connsiteX0" y="connsiteY0"/>
                </a:cxn>
                <a:cxn ang="0">
                  <a:pos x="connsiteX1" y="connsiteY1"/>
                </a:cxn>
                <a:cxn ang="0">
                  <a:pos x="connsiteX2" y="connsiteY2"/>
                </a:cxn>
                <a:cxn ang="0">
                  <a:pos x="connsiteX3" y="connsiteY3"/>
                </a:cxn>
              </a:cxnLst>
              <a:rect l="l" t="t" r="r" b="b"/>
              <a:pathLst>
                <a:path w="1248328" h="616477">
                  <a:moveTo>
                    <a:pt x="1248328" y="616477"/>
                  </a:moveTo>
                  <a:cubicBezTo>
                    <a:pt x="1245479" y="494699"/>
                    <a:pt x="1242631" y="372922"/>
                    <a:pt x="1051775" y="274645"/>
                  </a:cubicBezTo>
                  <a:cubicBezTo>
                    <a:pt x="860919" y="176368"/>
                    <a:pt x="266986" y="69546"/>
                    <a:pt x="103192" y="26817"/>
                  </a:cubicBezTo>
                  <a:cubicBezTo>
                    <a:pt x="-60602" y="-15912"/>
                    <a:pt x="4203" y="1179"/>
                    <a:pt x="69008" y="18271"/>
                  </a:cubicBezTo>
                </a:path>
              </a:pathLst>
            </a:cu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13" name="Freeform 12"/>
            <p:cNvSpPr/>
            <p:nvPr/>
          </p:nvSpPr>
          <p:spPr>
            <a:xfrm flipH="1">
              <a:off x="2532063" y="4330700"/>
              <a:ext cx="1247775" cy="615950"/>
            </a:xfrm>
            <a:custGeom>
              <a:avLst/>
              <a:gdLst>
                <a:gd name="connsiteX0" fmla="*/ 1248328 w 1248328"/>
                <a:gd name="connsiteY0" fmla="*/ 616477 h 616477"/>
                <a:gd name="connsiteX1" fmla="*/ 1051775 w 1248328"/>
                <a:gd name="connsiteY1" fmla="*/ 274645 h 616477"/>
                <a:gd name="connsiteX2" fmla="*/ 103192 w 1248328"/>
                <a:gd name="connsiteY2" fmla="*/ 26817 h 616477"/>
                <a:gd name="connsiteX3" fmla="*/ 69008 w 1248328"/>
                <a:gd name="connsiteY3" fmla="*/ 18271 h 616477"/>
              </a:gdLst>
              <a:ahLst/>
              <a:cxnLst>
                <a:cxn ang="0">
                  <a:pos x="connsiteX0" y="connsiteY0"/>
                </a:cxn>
                <a:cxn ang="0">
                  <a:pos x="connsiteX1" y="connsiteY1"/>
                </a:cxn>
                <a:cxn ang="0">
                  <a:pos x="connsiteX2" y="connsiteY2"/>
                </a:cxn>
                <a:cxn ang="0">
                  <a:pos x="connsiteX3" y="connsiteY3"/>
                </a:cxn>
              </a:cxnLst>
              <a:rect l="l" t="t" r="r" b="b"/>
              <a:pathLst>
                <a:path w="1248328" h="616477">
                  <a:moveTo>
                    <a:pt x="1248328" y="616477"/>
                  </a:moveTo>
                  <a:cubicBezTo>
                    <a:pt x="1245479" y="494699"/>
                    <a:pt x="1242631" y="372922"/>
                    <a:pt x="1051775" y="274645"/>
                  </a:cubicBezTo>
                  <a:cubicBezTo>
                    <a:pt x="860919" y="176368"/>
                    <a:pt x="266986" y="69546"/>
                    <a:pt x="103192" y="26817"/>
                  </a:cubicBezTo>
                  <a:cubicBezTo>
                    <a:pt x="-60602" y="-15912"/>
                    <a:pt x="4203" y="1179"/>
                    <a:pt x="69008" y="18271"/>
                  </a:cubicBezTo>
                </a:path>
              </a:pathLst>
            </a:cu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15" name="Freeform 14"/>
            <p:cNvSpPr/>
            <p:nvPr/>
          </p:nvSpPr>
          <p:spPr>
            <a:xfrm>
              <a:off x="1273175" y="4518025"/>
              <a:ext cx="1273175" cy="450850"/>
            </a:xfrm>
            <a:custGeom>
              <a:avLst/>
              <a:gdLst>
                <a:gd name="connsiteX0" fmla="*/ 0 w 1313130"/>
                <a:gd name="connsiteY0" fmla="*/ 623847 h 702257"/>
                <a:gd name="connsiteX1" fmla="*/ 598206 w 1313130"/>
                <a:gd name="connsiteY1" fmla="*/ 4 h 702257"/>
                <a:gd name="connsiteX2" fmla="*/ 1239141 w 1313130"/>
                <a:gd name="connsiteY2" fmla="*/ 632393 h 702257"/>
                <a:gd name="connsiteX3" fmla="*/ 1273324 w 1313130"/>
                <a:gd name="connsiteY3" fmla="*/ 658030 h 702257"/>
                <a:gd name="connsiteX0" fmla="*/ 0 w 1287493"/>
                <a:gd name="connsiteY0" fmla="*/ 692347 h 702391"/>
                <a:gd name="connsiteX1" fmla="*/ 572569 w 1287493"/>
                <a:gd name="connsiteY1" fmla="*/ 138 h 702391"/>
                <a:gd name="connsiteX2" fmla="*/ 1213504 w 1287493"/>
                <a:gd name="connsiteY2" fmla="*/ 632527 h 702391"/>
                <a:gd name="connsiteX3" fmla="*/ 1247687 w 1287493"/>
                <a:gd name="connsiteY3" fmla="*/ 658164 h 702391"/>
                <a:gd name="connsiteX0" fmla="*/ 0 w 1297523"/>
                <a:gd name="connsiteY0" fmla="*/ 692347 h 707035"/>
                <a:gd name="connsiteX1" fmla="*/ 572569 w 1297523"/>
                <a:gd name="connsiteY1" fmla="*/ 138 h 707035"/>
                <a:gd name="connsiteX2" fmla="*/ 1213504 w 1297523"/>
                <a:gd name="connsiteY2" fmla="*/ 632527 h 707035"/>
                <a:gd name="connsiteX3" fmla="*/ 1264778 w 1297523"/>
                <a:gd name="connsiteY3" fmla="*/ 666709 h 707035"/>
                <a:gd name="connsiteX0" fmla="*/ 0 w 1280197"/>
                <a:gd name="connsiteY0" fmla="*/ 692567 h 693068"/>
                <a:gd name="connsiteX1" fmla="*/ 572569 w 1280197"/>
                <a:gd name="connsiteY1" fmla="*/ 358 h 693068"/>
                <a:gd name="connsiteX2" fmla="*/ 1153684 w 1280197"/>
                <a:gd name="connsiteY2" fmla="*/ 598563 h 693068"/>
                <a:gd name="connsiteX3" fmla="*/ 1264778 w 1280197"/>
                <a:gd name="connsiteY3" fmla="*/ 666929 h 693068"/>
                <a:gd name="connsiteX0" fmla="*/ 0 w 1153684"/>
                <a:gd name="connsiteY0" fmla="*/ 692567 h 692567"/>
                <a:gd name="connsiteX1" fmla="*/ 572569 w 1153684"/>
                <a:gd name="connsiteY1" fmla="*/ 358 h 692567"/>
                <a:gd name="connsiteX2" fmla="*/ 1153684 w 1153684"/>
                <a:gd name="connsiteY2" fmla="*/ 598563 h 692567"/>
                <a:gd name="connsiteX0" fmla="*/ 0 w 1444241"/>
                <a:gd name="connsiteY0" fmla="*/ 693898 h 881905"/>
                <a:gd name="connsiteX1" fmla="*/ 572569 w 1444241"/>
                <a:gd name="connsiteY1" fmla="*/ 1689 h 881905"/>
                <a:gd name="connsiteX2" fmla="*/ 1444241 w 1444241"/>
                <a:gd name="connsiteY2" fmla="*/ 881905 h 881905"/>
                <a:gd name="connsiteX0" fmla="*/ 0 w 572569"/>
                <a:gd name="connsiteY0" fmla="*/ 693898 h 693898"/>
                <a:gd name="connsiteX1" fmla="*/ 572569 w 572569"/>
                <a:gd name="connsiteY1" fmla="*/ 1689 h 693898"/>
                <a:gd name="connsiteX0" fmla="*/ 0 w 610514"/>
                <a:gd name="connsiteY0" fmla="*/ 737114 h 737114"/>
                <a:gd name="connsiteX1" fmla="*/ 572569 w 610514"/>
                <a:gd name="connsiteY1" fmla="*/ 44905 h 737114"/>
                <a:gd name="connsiteX2" fmla="*/ 556011 w 610514"/>
                <a:gd name="connsiteY2" fmla="*/ 68789 h 737114"/>
                <a:gd name="connsiteX0" fmla="*/ 0 w 1051695"/>
                <a:gd name="connsiteY0" fmla="*/ 698172 h 698172"/>
                <a:gd name="connsiteX1" fmla="*/ 572569 w 1051695"/>
                <a:gd name="connsiteY1" fmla="*/ 5963 h 698172"/>
                <a:gd name="connsiteX2" fmla="*/ 1051667 w 1051695"/>
                <a:gd name="connsiteY2" fmla="*/ 346042 h 698172"/>
                <a:gd name="connsiteX0" fmla="*/ 0 w 1273876"/>
                <a:gd name="connsiteY0" fmla="*/ 692266 h 724697"/>
                <a:gd name="connsiteX1" fmla="*/ 572569 w 1273876"/>
                <a:gd name="connsiteY1" fmla="*/ 57 h 724697"/>
                <a:gd name="connsiteX2" fmla="*/ 1273858 w 1273876"/>
                <a:gd name="connsiteY2" fmla="*/ 724697 h 724697"/>
                <a:gd name="connsiteX0" fmla="*/ 0 w 1273881"/>
                <a:gd name="connsiteY0" fmla="*/ 572650 h 605081"/>
                <a:gd name="connsiteX1" fmla="*/ 683664 w 1273881"/>
                <a:gd name="connsiteY1" fmla="*/ 82 h 605081"/>
                <a:gd name="connsiteX2" fmla="*/ 1273858 w 1273881"/>
                <a:gd name="connsiteY2" fmla="*/ 605081 h 605081"/>
                <a:gd name="connsiteX0" fmla="*/ 0 w 1273880"/>
                <a:gd name="connsiteY0" fmla="*/ 418930 h 451361"/>
                <a:gd name="connsiteX1" fmla="*/ 675118 w 1273880"/>
                <a:gd name="connsiteY1" fmla="*/ 187 h 451361"/>
                <a:gd name="connsiteX2" fmla="*/ 1273858 w 1273880"/>
                <a:gd name="connsiteY2" fmla="*/ 451361 h 451361"/>
                <a:gd name="connsiteX0" fmla="*/ 0 w 1273881"/>
                <a:gd name="connsiteY0" fmla="*/ 418930 h 451361"/>
                <a:gd name="connsiteX1" fmla="*/ 675118 w 1273881"/>
                <a:gd name="connsiteY1" fmla="*/ 187 h 451361"/>
                <a:gd name="connsiteX2" fmla="*/ 1273858 w 1273881"/>
                <a:gd name="connsiteY2" fmla="*/ 451361 h 451361"/>
              </a:gdLst>
              <a:ahLst/>
              <a:cxnLst>
                <a:cxn ang="0">
                  <a:pos x="connsiteX0" y="connsiteY0"/>
                </a:cxn>
                <a:cxn ang="0">
                  <a:pos x="connsiteX1" y="connsiteY1"/>
                </a:cxn>
                <a:cxn ang="0">
                  <a:pos x="connsiteX2" y="connsiteY2"/>
                </a:cxn>
              </a:cxnLst>
              <a:rect l="l" t="t" r="r" b="b"/>
              <a:pathLst>
                <a:path w="1273881" h="451361">
                  <a:moveTo>
                    <a:pt x="0" y="418930"/>
                  </a:moveTo>
                  <a:cubicBezTo>
                    <a:pt x="195841" y="106296"/>
                    <a:pt x="445716" y="-5218"/>
                    <a:pt x="675118" y="187"/>
                  </a:cubicBezTo>
                  <a:cubicBezTo>
                    <a:pt x="904520" y="5592"/>
                    <a:pt x="1277308" y="446385"/>
                    <a:pt x="1273858" y="451361"/>
                  </a:cubicBezTo>
                </a:path>
              </a:pathLst>
            </a:cu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16" name="Plus 15"/>
            <p:cNvSpPr/>
            <p:nvPr/>
          </p:nvSpPr>
          <p:spPr>
            <a:xfrm>
              <a:off x="1681163" y="4568825"/>
              <a:ext cx="457200" cy="350837"/>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17" name="Minus 16"/>
            <p:cNvSpPr/>
            <p:nvPr/>
          </p:nvSpPr>
          <p:spPr>
            <a:xfrm>
              <a:off x="3019425" y="4489450"/>
              <a:ext cx="647700" cy="457200"/>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18" name="Minus 17"/>
            <p:cNvSpPr/>
            <p:nvPr/>
          </p:nvSpPr>
          <p:spPr>
            <a:xfrm>
              <a:off x="250825" y="4462462"/>
              <a:ext cx="649288" cy="457200"/>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37908" name="TextBox 18"/>
            <p:cNvSpPr txBox="1">
              <a:spLocks noChangeArrowheads="1"/>
            </p:cNvSpPr>
            <p:nvPr/>
          </p:nvSpPr>
          <p:spPr bwMode="auto">
            <a:xfrm>
              <a:off x="-6350" y="5091113"/>
              <a:ext cx="3779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fontAlgn="base" hangingPunct="1">
                <a:spcBef>
                  <a:spcPct val="0"/>
                </a:spcBef>
                <a:spcAft>
                  <a:spcPct val="0"/>
                </a:spcAft>
              </a:pPr>
              <a:r>
                <a:rPr lang="en-US" sz="2400" smtClean="0">
                  <a:solidFill>
                    <a:srgbClr val="FFFFFF"/>
                  </a:solidFill>
                  <a:latin typeface="Tahoma" pitchFamily="34" charset="0"/>
                </a:rPr>
                <a:t>            0           4</a:t>
              </a:r>
              <a:endParaRPr lang="ru-RU" sz="2400" smtClean="0">
                <a:solidFill>
                  <a:srgbClr val="FFFFFF"/>
                </a:solidFill>
                <a:latin typeface="Tahoma" pitchFamily="34" charset="0"/>
              </a:endParaRPr>
            </a:p>
          </p:txBody>
        </p:sp>
        <p:sp>
          <p:nvSpPr>
            <p:cNvPr id="20" name="Oval 19"/>
            <p:cNvSpPr/>
            <p:nvPr/>
          </p:nvSpPr>
          <p:spPr>
            <a:xfrm>
              <a:off x="1204913" y="4838700"/>
              <a:ext cx="193675" cy="1984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1" name="Oval 20"/>
            <p:cNvSpPr/>
            <p:nvPr/>
          </p:nvSpPr>
          <p:spPr>
            <a:xfrm>
              <a:off x="2433638" y="4838700"/>
              <a:ext cx="195262" cy="1984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grpSp>
      <p:sp>
        <p:nvSpPr>
          <p:cNvPr id="22" name="TextBox 21"/>
          <p:cNvSpPr txBox="1">
            <a:spLocks noRot="1" noChangeAspect="1" noMove="1" noResize="1" noEditPoints="1" noAdjustHandles="1" noChangeArrowheads="1" noChangeShapeType="1" noTextEdit="1"/>
          </p:cNvSpPr>
          <p:nvPr/>
        </p:nvSpPr>
        <p:spPr>
          <a:xfrm>
            <a:off x="4283968" y="3442093"/>
            <a:ext cx="1681294" cy="461665"/>
          </a:xfrm>
          <a:prstGeom prst="rect">
            <a:avLst/>
          </a:prstGeom>
          <a:blipFill rotWithShape="1">
            <a:blip r:embed="rId4"/>
            <a:stretch>
              <a:fillRect b="-21333"/>
            </a:stretch>
          </a:blipFill>
        </p:spPr>
        <p:txBody>
          <a:bodyPr/>
          <a:lstStyle/>
          <a:p>
            <a:pPr fontAlgn="base">
              <a:spcBef>
                <a:spcPct val="0"/>
              </a:spcBef>
              <a:spcAft>
                <a:spcPct val="0"/>
              </a:spcAft>
              <a:defRPr/>
            </a:pPr>
            <a:r>
              <a:rPr lang="ru-RU">
                <a:noFill/>
              </a:rPr>
              <a:t> </a:t>
            </a:r>
          </a:p>
        </p:txBody>
      </p:sp>
      <p:cxnSp>
        <p:nvCxnSpPr>
          <p:cNvPr id="6" name="Straight Connector 5"/>
          <p:cNvCxnSpPr/>
          <p:nvPr/>
        </p:nvCxnSpPr>
        <p:spPr>
          <a:xfrm>
            <a:off x="4535488" y="2492375"/>
            <a:ext cx="414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859338" y="2349500"/>
            <a:ext cx="265112" cy="2873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4" name="Oval 23"/>
          <p:cNvSpPr/>
          <p:nvPr/>
        </p:nvSpPr>
        <p:spPr>
          <a:xfrm>
            <a:off x="5713413" y="2359025"/>
            <a:ext cx="263525" cy="288925"/>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37900" name="TextBox 5"/>
          <p:cNvSpPr txBox="1">
            <a:spLocks noChangeArrowheads="1"/>
          </p:cNvSpPr>
          <p:nvPr/>
        </p:nvSpPr>
        <p:spPr bwMode="auto">
          <a:xfrm>
            <a:off x="2740025" y="5553075"/>
            <a:ext cx="337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fontAlgn="base" hangingPunct="1">
              <a:spcBef>
                <a:spcPct val="0"/>
              </a:spcBef>
              <a:spcAft>
                <a:spcPct val="0"/>
              </a:spcAft>
            </a:pPr>
            <a:r>
              <a:rPr lang="uk-UA" smtClean="0">
                <a:solidFill>
                  <a:srgbClr val="FFFFFF"/>
                </a:solidFill>
                <a:latin typeface="Tahoma" pitchFamily="34" charset="0"/>
              </a:rPr>
              <a:t>Відповідь: (0;4с)</a:t>
            </a:r>
            <a:endParaRPr lang="ru-RU" smtClean="0">
              <a:solidFill>
                <a:srgbClr val="FFFFFF"/>
              </a:solidFill>
              <a:latin typeface="Tahoma" pitchFamily="34" charset="0"/>
            </a:endParaRPr>
          </a:p>
        </p:txBody>
      </p:sp>
    </p:spTree>
    <p:extLst>
      <p:ext uri="{BB962C8B-B14F-4D97-AF65-F5344CB8AC3E}">
        <p14:creationId xmlns:p14="http://schemas.microsoft.com/office/powerpoint/2010/main" val="3562907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p:txBody>
          <a:bodyPr/>
          <a:lstStyle/>
          <a:p>
            <a:pPr eaLnBrk="1" hangingPunct="1">
              <a:defRPr/>
            </a:pPr>
            <a:r>
              <a:rPr lang="uk-UA" sz="4000" i="1" smtClean="0">
                <a:solidFill>
                  <a:schemeClr val="tx1"/>
                </a:solidFill>
              </a:rPr>
              <a:t>Застосування визначеного інтеграла до розв</a:t>
            </a:r>
            <a:r>
              <a:rPr lang="en-US" sz="4000" i="1" smtClean="0">
                <a:solidFill>
                  <a:schemeClr val="tx1"/>
                </a:solidFill>
              </a:rPr>
              <a:t>’</a:t>
            </a:r>
            <a:r>
              <a:rPr lang="uk-UA" sz="4000" i="1" smtClean="0">
                <a:solidFill>
                  <a:schemeClr val="tx1"/>
                </a:solidFill>
              </a:rPr>
              <a:t>язування прикладних задач</a:t>
            </a:r>
            <a:endParaRPr lang="ru-RU" sz="4000" i="1" smtClean="0">
              <a:solidFill>
                <a:schemeClr val="tx1"/>
              </a:solidFill>
            </a:endParaRPr>
          </a:p>
        </p:txBody>
      </p:sp>
      <p:pic>
        <p:nvPicPr>
          <p:cNvPr id="44035" name="Заголовок 3"/>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2060575"/>
            <a:ext cx="708025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8" y="3933056"/>
            <a:ext cx="2213827" cy="25202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6630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14500"/>
            <a:ext cx="187642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a:spLocks noRot="1" noChangeAspect="1" noMove="1" noResize="1" noEditPoints="1" noAdjustHandles="1" noChangeArrowheads="1" noChangeShapeType="1" noTextEdit="1"/>
          </p:cNvSpPr>
          <p:nvPr/>
        </p:nvSpPr>
        <p:spPr>
          <a:xfrm>
            <a:off x="2483768" y="1700808"/>
            <a:ext cx="4572000" cy="4446602"/>
          </a:xfrm>
          <a:prstGeom prst="rect">
            <a:avLst/>
          </a:prstGeom>
          <a:blipFill rotWithShape="1">
            <a:blip r:embed="rId3"/>
            <a:stretch>
              <a:fillRect/>
            </a:stretch>
          </a:blipFill>
        </p:spPr>
        <p:txBody>
          <a:bodyPr/>
          <a:lstStyle/>
          <a:p>
            <a:pPr fontAlgn="base">
              <a:spcBef>
                <a:spcPct val="0"/>
              </a:spcBef>
              <a:spcAft>
                <a:spcPct val="0"/>
              </a:spcAft>
              <a:defRPr/>
            </a:pPr>
            <a:r>
              <a:rPr lang="ru-RU">
                <a:noFill/>
              </a:rPr>
              <a:t> </a:t>
            </a:r>
          </a:p>
        </p:txBody>
      </p:sp>
      <p:pic>
        <p:nvPicPr>
          <p:cNvPr id="45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622800"/>
            <a:ext cx="2152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68313" y="333375"/>
            <a:ext cx="8135937" cy="1446213"/>
          </a:xfrm>
          <a:prstGeom prst="rect">
            <a:avLst/>
          </a:prstGeom>
        </p:spPr>
        <p:txBody>
          <a:bodyPr>
            <a:spAutoFit/>
          </a:bodyPr>
          <a:lstStyle/>
          <a:p>
            <a:pPr algn="ctr" fontAlgn="base">
              <a:spcBef>
                <a:spcPct val="0"/>
              </a:spcBef>
              <a:spcAft>
                <a:spcPct val="0"/>
              </a:spcAft>
              <a:defRPr/>
            </a:pPr>
            <a:r>
              <a:rPr lang="uk-UA" sz="4000" b="1" dirty="0">
                <a:solidFill>
                  <a:srgbClr val="E5E5FF">
                    <a:lumMod val="60000"/>
                    <a:lumOff val="40000"/>
                  </a:srgbClr>
                </a:solidFill>
              </a:rPr>
              <a:t>Обчислення площ плоских фігур</a:t>
            </a:r>
            <a:r>
              <a:rPr lang="uk-UA" sz="4800" b="1" dirty="0">
                <a:solidFill>
                  <a:srgbClr val="E5E5FF">
                    <a:lumMod val="60000"/>
                    <a:lumOff val="40000"/>
                  </a:srgbClr>
                </a:solidFill>
              </a:rPr>
              <a:t/>
            </a:r>
            <a:br>
              <a:rPr lang="uk-UA" sz="4800" b="1" dirty="0">
                <a:solidFill>
                  <a:srgbClr val="E5E5FF">
                    <a:lumMod val="60000"/>
                    <a:lumOff val="40000"/>
                  </a:srgbClr>
                </a:solidFill>
              </a:rPr>
            </a:br>
            <a:endParaRPr lang="ru-RU" sz="4800" b="1" dirty="0">
              <a:solidFill>
                <a:srgbClr val="FFFFFF"/>
              </a:solidFill>
            </a:endParaRPr>
          </a:p>
        </p:txBody>
      </p:sp>
    </p:spTree>
    <p:extLst>
      <p:ext uri="{BB962C8B-B14F-4D97-AF65-F5344CB8AC3E}">
        <p14:creationId xmlns:p14="http://schemas.microsoft.com/office/powerpoint/2010/main" val="3534821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Rot="1" noChangeAspect="1" noMove="1" noResize="1" noEditPoints="1" noAdjustHandles="1" noChangeArrowheads="1" noChangeShapeType="1" noTextEdit="1"/>
          </p:cNvSpPr>
          <p:nvPr>
            <p:ph type="title" idx="4294967295"/>
          </p:nvPr>
        </p:nvSpPr>
        <p:spPr>
          <a:xfrm>
            <a:off x="0" y="111852"/>
            <a:ext cx="9140569" cy="6589666"/>
          </a:xfrm>
          <a:blipFill rotWithShape="1">
            <a:blip r:embed="rId2"/>
            <a:stretch>
              <a:fillRect t="-1700" b="-33333"/>
            </a:stretch>
          </a:blipFill>
        </p:spPr>
        <p:txBody>
          <a:bodyPr/>
          <a:lstStyle/>
          <a:p>
            <a:pPr eaLnBrk="1" hangingPunct="1">
              <a:defRPr/>
            </a:pPr>
            <a:r>
              <a:rPr lang="ru-RU">
                <a:noFill/>
              </a:rPr>
              <a:t> </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997200"/>
            <a:ext cx="2425700"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8596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Autofit/>
          </a:bodyPr>
          <a:lstStyle/>
          <a:p>
            <a:pPr eaLnBrk="1" hangingPunct="1">
              <a:defRPr/>
            </a:pPr>
            <a:r>
              <a:rPr lang="uk-UA" sz="5400" u="sng" dirty="0" smtClean="0">
                <a:solidFill>
                  <a:schemeClr val="accent3">
                    <a:lumMod val="75000"/>
                  </a:schemeClr>
                </a:solidFill>
              </a:rPr>
              <a:t>ЗАДАЧА</a:t>
            </a:r>
            <a:endParaRPr lang="ru-RU" sz="5400" u="sng" dirty="0">
              <a:solidFill>
                <a:schemeClr val="accent3">
                  <a:lumMod val="75000"/>
                </a:schemeClr>
              </a:solidFill>
            </a:endParaRPr>
          </a:p>
        </p:txBody>
      </p:sp>
      <p:sp>
        <p:nvSpPr>
          <p:cNvPr id="5" name="Объект 4"/>
          <p:cNvSpPr>
            <a:spLocks noGrp="1" noRot="1" noChangeAspect="1" noMove="1" noResize="1" noEditPoints="1" noAdjustHandles="1" noChangeArrowheads="1" noChangeShapeType="1" noTextEdit="1"/>
          </p:cNvSpPr>
          <p:nvPr>
            <p:ph idx="1"/>
          </p:nvPr>
        </p:nvSpPr>
        <p:spPr>
          <a:blipFill rotWithShape="1">
            <a:blip r:embed="rId2"/>
            <a:stretch>
              <a:fillRect l="-2000" t="-2022"/>
            </a:stretch>
          </a:blipFill>
        </p:spPr>
        <p:txBody>
          <a:bodyPr/>
          <a:lstStyle/>
          <a:p>
            <a:pPr>
              <a:defRPr/>
            </a:pPr>
            <a:r>
              <a:rPr lang="ru-RU">
                <a:noFill/>
              </a:rPr>
              <a:t>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3068960"/>
            <a:ext cx="2872673" cy="3528392"/>
          </a:xfrm>
          <a:prstGeom prst="ellipse">
            <a:avLst/>
          </a:prstGeom>
          <a:ln>
            <a:noFill/>
          </a:ln>
          <a:effectLst>
            <a:softEdge rad="112500"/>
          </a:effectLst>
        </p:spPr>
      </p:pic>
    </p:spTree>
    <p:extLst>
      <p:ext uri="{BB962C8B-B14F-4D97-AF65-F5344CB8AC3E}">
        <p14:creationId xmlns:p14="http://schemas.microsoft.com/office/powerpoint/2010/main" val="707245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5800" y="115888"/>
            <a:ext cx="7772400" cy="3484562"/>
          </a:xfrm>
        </p:spPr>
        <p:txBody>
          <a:bodyPr>
            <a:noAutofit/>
          </a:bodyPr>
          <a:lstStyle/>
          <a:p>
            <a:pPr eaLnBrk="1" hangingPunct="1">
              <a:defRPr/>
            </a:pPr>
            <a:r>
              <a:rPr lang="ru-RU" sz="5400" i="1" dirty="0" smtClean="0">
                <a:solidFill>
                  <a:schemeClr val="tx1"/>
                </a:solidFill>
              </a:rPr>
              <a:t>За</a:t>
            </a:r>
            <a:r>
              <a:rPr lang="uk-UA" sz="5400" i="1" dirty="0" err="1" smtClean="0">
                <a:solidFill>
                  <a:schemeClr val="tx1"/>
                </a:solidFill>
              </a:rPr>
              <a:t>стосування</a:t>
            </a:r>
            <a:r>
              <a:rPr lang="uk-UA" sz="5400" i="1" dirty="0" smtClean="0">
                <a:solidFill>
                  <a:schemeClr val="tx1"/>
                </a:solidFill>
              </a:rPr>
              <a:t> визначеного інтеграла в економіці й техніці</a:t>
            </a:r>
            <a:endParaRPr lang="ru-RU" sz="5400" i="1" dirty="0">
              <a:solidFill>
                <a:schemeClr val="tx1"/>
              </a:solidFill>
            </a:endParaRPr>
          </a:p>
        </p:txBody>
      </p:sp>
      <p:pic>
        <p:nvPicPr>
          <p:cNvPr id="2" name="Рисунок 1"/>
          <p:cNvPicPr>
            <a:picLocks noChangeAspect="1"/>
          </p:cNvPicPr>
          <p:nvPr/>
        </p:nvPicPr>
        <p:blipFill>
          <a:blip r:embed="rId2"/>
          <a:stretch>
            <a:fillRect/>
          </a:stretch>
        </p:blipFill>
        <p:spPr>
          <a:xfrm>
            <a:off x="1258888" y="3729038"/>
            <a:ext cx="2665412" cy="2339975"/>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3"/>
          <a:stretch>
            <a:fillRect/>
          </a:stretch>
        </p:blipFill>
        <p:spPr>
          <a:xfrm>
            <a:off x="4672013" y="3721100"/>
            <a:ext cx="3114675" cy="2347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9540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noRot="1" noChangeAspect="1" noMove="1" noResize="1" noEditPoints="1" noAdjustHandles="1" noChangeArrowheads="1" noChangeShapeType="1" noTextEdit="1"/>
          </p:cNvSpPr>
          <p:nvPr>
            <p:ph type="title" idx="4294967295"/>
          </p:nvPr>
        </p:nvSpPr>
        <p:spPr>
          <a:xfrm>
            <a:off x="722313" y="692696"/>
            <a:ext cx="7772400" cy="5076279"/>
          </a:xfrm>
          <a:blipFill rotWithShape="1">
            <a:blip r:embed="rId2"/>
            <a:stretch>
              <a:fillRect t="-2163" r="-157"/>
            </a:stretch>
          </a:blipFill>
        </p:spPr>
        <p:txBody>
          <a:bodyPr/>
          <a:lstStyle/>
          <a:p>
            <a:pPr eaLnBrk="1" hangingPunct="1">
              <a:defRPr/>
            </a:pPr>
            <a:r>
              <a:rPr lang="ru-RU" dirty="0">
                <a:noFill/>
              </a:rPr>
              <a:t> </a:t>
            </a:r>
          </a:p>
        </p:txBody>
      </p:sp>
    </p:spTree>
    <p:extLst>
      <p:ext uri="{BB962C8B-B14F-4D97-AF65-F5344CB8AC3E}">
        <p14:creationId xmlns:p14="http://schemas.microsoft.com/office/powerpoint/2010/main" val="1809518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95288" y="115888"/>
            <a:ext cx="8229600" cy="1143000"/>
          </a:xfrm>
        </p:spPr>
        <p:txBody>
          <a:bodyPr>
            <a:noAutofit/>
          </a:bodyPr>
          <a:lstStyle/>
          <a:p>
            <a:pPr eaLnBrk="1" hangingPunct="1">
              <a:defRPr/>
            </a:pPr>
            <a:r>
              <a:rPr lang="uk-UA" sz="6000" i="1" u="sng" dirty="0" smtClean="0">
                <a:solidFill>
                  <a:schemeClr val="tx1"/>
                </a:solidFill>
              </a:rPr>
              <a:t>ЗАДАЧА</a:t>
            </a:r>
            <a:endParaRPr lang="ru-RU" sz="6000" i="1" u="sng" dirty="0">
              <a:solidFill>
                <a:schemeClr val="tx1"/>
              </a:solidFill>
            </a:endParaRPr>
          </a:p>
        </p:txBody>
      </p:sp>
      <p:sp>
        <p:nvSpPr>
          <p:cNvPr id="7" name="Объект 4"/>
          <p:cNvSpPr>
            <a:spLocks noGrp="1" noRot="1" noChangeAspect="1" noMove="1" noResize="1" noEditPoints="1" noAdjustHandles="1" noChangeArrowheads="1" noChangeShapeType="1" noTextEdit="1"/>
          </p:cNvSpPr>
          <p:nvPr>
            <p:ph idx="1"/>
          </p:nvPr>
        </p:nvSpPr>
        <p:spPr>
          <a:xfrm>
            <a:off x="683568" y="1052736"/>
            <a:ext cx="7746084" cy="5621473"/>
          </a:xfrm>
          <a:blipFill rotWithShape="1">
            <a:blip r:embed="rId2"/>
            <a:stretch>
              <a:fillRect l="-2046" t="-1518" r="-2518"/>
            </a:stretch>
          </a:blipFill>
        </p:spPr>
        <p:txBody>
          <a:bodyPr/>
          <a:lstStyle/>
          <a:p>
            <a:pPr>
              <a:defRPr/>
            </a:pPr>
            <a:r>
              <a:rPr lang="ru-RU">
                <a:noFill/>
              </a:rPr>
              <a:t> </a:t>
            </a:r>
          </a:p>
        </p:txBody>
      </p:sp>
    </p:spTree>
    <p:extLst>
      <p:ext uri="{BB962C8B-B14F-4D97-AF65-F5344CB8AC3E}">
        <p14:creationId xmlns:p14="http://schemas.microsoft.com/office/powerpoint/2010/main" val="3173059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Vitalik x-64\Downloads\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636912"/>
            <a:ext cx="5472608" cy="422108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755576" y="116632"/>
            <a:ext cx="7772400" cy="1470025"/>
          </a:xfrm>
        </p:spPr>
        <p:txBody>
          <a:bodyPr>
            <a:normAutofit/>
          </a:bodyPr>
          <a:lstStyle/>
          <a:p>
            <a:r>
              <a:rPr lang="uk-UA" sz="6000" b="1" dirty="0" smtClean="0"/>
              <a:t>Проектна технологія</a:t>
            </a:r>
            <a:endParaRPr lang="ru-RU" sz="6000" b="1" dirty="0"/>
          </a:p>
        </p:txBody>
      </p:sp>
      <p:sp>
        <p:nvSpPr>
          <p:cNvPr id="3" name="Подзаголовок 2"/>
          <p:cNvSpPr>
            <a:spLocks noGrp="1"/>
          </p:cNvSpPr>
          <p:nvPr>
            <p:ph type="subTitle" idx="1"/>
          </p:nvPr>
        </p:nvSpPr>
        <p:spPr>
          <a:xfrm>
            <a:off x="1259632" y="1196752"/>
            <a:ext cx="6400800" cy="1752600"/>
          </a:xfrm>
        </p:spPr>
        <p:txBody>
          <a:bodyPr>
            <a:normAutofit fontScale="70000" lnSpcReduction="20000"/>
          </a:bodyPr>
          <a:lstStyle/>
          <a:p>
            <a:r>
              <a:rPr lang="uk-UA" dirty="0" smtClean="0">
                <a:solidFill>
                  <a:schemeClr val="tx1"/>
                </a:solidFill>
              </a:rPr>
              <a:t>Технологія проектування передбачає </a:t>
            </a:r>
            <a:r>
              <a:rPr lang="uk-UA" dirty="0" err="1" smtClean="0">
                <a:solidFill>
                  <a:schemeClr val="tx1"/>
                </a:solidFill>
              </a:rPr>
              <a:t>розв</a:t>
            </a:r>
            <a:r>
              <a:rPr lang="en-US" dirty="0" smtClean="0">
                <a:solidFill>
                  <a:schemeClr val="tx1"/>
                </a:solidFill>
              </a:rPr>
              <a:t>’</a:t>
            </a:r>
            <a:r>
              <a:rPr lang="uk-UA" dirty="0" err="1" smtClean="0">
                <a:solidFill>
                  <a:schemeClr val="tx1"/>
                </a:solidFill>
              </a:rPr>
              <a:t>язання</a:t>
            </a:r>
            <a:r>
              <a:rPr lang="uk-UA" dirty="0" smtClean="0">
                <a:solidFill>
                  <a:schemeClr val="tx1"/>
                </a:solidFill>
              </a:rPr>
              <a:t> учнем чи групою учнів</a:t>
            </a:r>
            <a:r>
              <a:rPr lang="ru-RU" dirty="0" smtClean="0">
                <a:solidFill>
                  <a:schemeClr val="tx1"/>
                </a:solidFill>
              </a:rPr>
              <a:t> </a:t>
            </a:r>
            <a:r>
              <a:rPr lang="ru-RU" dirty="0" err="1" smtClean="0">
                <a:solidFill>
                  <a:schemeClr val="tx1"/>
                </a:solidFill>
              </a:rPr>
              <a:t>деяко</a:t>
            </a:r>
            <a:r>
              <a:rPr lang="uk-UA" dirty="0" smtClean="0">
                <a:solidFill>
                  <a:schemeClr val="tx1"/>
                </a:solidFill>
              </a:rPr>
              <a:t>ї проблеми, яка передбачає з одного боку використання різноманітних методів, засобів навчання, а з другого інтегрування знань з різних галузей науки, техніки.</a:t>
            </a:r>
            <a:endParaRPr lang="ru-RU" dirty="0">
              <a:solidFill>
                <a:schemeClr val="tx1"/>
              </a:solidFill>
            </a:endParaRPr>
          </a:p>
        </p:txBody>
      </p:sp>
    </p:spTree>
    <p:extLst>
      <p:ext uri="{BB962C8B-B14F-4D97-AF65-F5344CB8AC3E}">
        <p14:creationId xmlns:p14="http://schemas.microsoft.com/office/powerpoint/2010/main" val="853325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79376"/>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одзаголовок 2"/>
          <p:cNvSpPr>
            <a:spLocks noGrp="1"/>
          </p:cNvSpPr>
          <p:nvPr>
            <p:ph type="subTitle" idx="1"/>
          </p:nvPr>
        </p:nvSpPr>
        <p:spPr>
          <a:xfrm>
            <a:off x="251520" y="116632"/>
            <a:ext cx="8640960" cy="6696744"/>
          </a:xfrm>
        </p:spPr>
        <p:txBody>
          <a:bodyPr>
            <a:normAutofit/>
          </a:bodyPr>
          <a:lstStyle/>
          <a:p>
            <a:r>
              <a:rPr lang="uk-UA" dirty="0" smtClean="0">
                <a:solidFill>
                  <a:schemeClr val="tx1"/>
                </a:solidFill>
              </a:rPr>
              <a:t>Завдання</a:t>
            </a:r>
          </a:p>
          <a:p>
            <a:pPr marL="457200" indent="-457200" algn="l">
              <a:buFont typeface="Arial" charset="0"/>
              <a:buChar char="•"/>
            </a:pPr>
            <a:r>
              <a:rPr lang="uk-UA" sz="2800" dirty="0" smtClean="0">
                <a:solidFill>
                  <a:schemeClr val="tx1"/>
                </a:solidFill>
              </a:rPr>
              <a:t>Підвищити пізнавальний інтерес учнів до вивчення математики.</a:t>
            </a:r>
          </a:p>
          <a:p>
            <a:pPr marL="457200" indent="-457200" algn="l">
              <a:buFont typeface="Arial" charset="0"/>
              <a:buChar char="•"/>
            </a:pPr>
            <a:r>
              <a:rPr lang="uk-UA" sz="2800" dirty="0" smtClean="0">
                <a:solidFill>
                  <a:schemeClr val="tx1"/>
                </a:solidFill>
              </a:rPr>
              <a:t>Формувати навички розв'язування задач практичного і прикладного змісту та дослідницького характеру.</a:t>
            </a:r>
          </a:p>
          <a:p>
            <a:pPr marL="457200" indent="-457200" algn="l">
              <a:buFont typeface="Arial" charset="0"/>
              <a:buChar char="•"/>
            </a:pPr>
            <a:r>
              <a:rPr lang="uk-UA" sz="2800" dirty="0" smtClean="0">
                <a:solidFill>
                  <a:schemeClr val="tx1"/>
                </a:solidFill>
              </a:rPr>
              <a:t>Здійснювати міжпредметні зв'язки.</a:t>
            </a:r>
          </a:p>
          <a:p>
            <a:pPr marL="457200" indent="-457200" algn="l">
              <a:buFont typeface="Arial" charset="0"/>
              <a:buChar char="•"/>
            </a:pPr>
            <a:r>
              <a:rPr lang="uk-UA" sz="2800" dirty="0" smtClean="0">
                <a:solidFill>
                  <a:schemeClr val="tx1"/>
                </a:solidFill>
              </a:rPr>
              <a:t>Активізувати самостійну та творчу роботу на уроці.</a:t>
            </a:r>
          </a:p>
          <a:p>
            <a:pPr marL="457200" indent="-457200" algn="l">
              <a:buFont typeface="Arial" charset="0"/>
              <a:buChar char="•"/>
            </a:pPr>
            <a:r>
              <a:rPr lang="uk-UA" sz="2800" dirty="0" smtClean="0">
                <a:solidFill>
                  <a:schemeClr val="tx1"/>
                </a:solidFill>
              </a:rPr>
              <a:t>Навчити учнів вчитися.</a:t>
            </a:r>
          </a:p>
          <a:p>
            <a:pPr marL="457200" indent="-457200" algn="l">
              <a:buFont typeface="Arial" charset="0"/>
              <a:buChar char="•"/>
            </a:pPr>
            <a:r>
              <a:rPr lang="uk-UA" sz="2800" dirty="0" smtClean="0">
                <a:solidFill>
                  <a:schemeClr val="tx1"/>
                </a:solidFill>
              </a:rPr>
              <a:t>Зробити процес навчання цікавим, захоплюючим різноманітним і ефективним.</a:t>
            </a:r>
            <a:endParaRPr lang="ru-RU" sz="2800" dirty="0">
              <a:solidFill>
                <a:schemeClr val="tx1"/>
              </a:solidFill>
            </a:endParaRPr>
          </a:p>
        </p:txBody>
      </p:sp>
    </p:spTree>
    <p:extLst>
      <p:ext uri="{BB962C8B-B14F-4D97-AF65-F5344CB8AC3E}">
        <p14:creationId xmlns:p14="http://schemas.microsoft.com/office/powerpoint/2010/main" val="216180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260648"/>
            <a:ext cx="8964488" cy="3785652"/>
          </a:xfrm>
          <a:prstGeom prst="rect">
            <a:avLst/>
          </a:prstGeom>
        </p:spPr>
        <p:txBody>
          <a:bodyPr wrap="square">
            <a:spAutoFit/>
          </a:bodyPr>
          <a:lstStyle/>
          <a:p>
            <a:r>
              <a:rPr lang="ru-RU" sz="2400" b="1" dirty="0"/>
              <a:t>Залучаю </a:t>
            </a:r>
            <a:r>
              <a:rPr lang="ru-RU" sz="2400" b="1" dirty="0" err="1"/>
              <a:t>учнів</a:t>
            </a:r>
            <a:r>
              <a:rPr lang="ru-RU" sz="2400" b="1" dirty="0"/>
              <a:t> до </a:t>
            </a:r>
            <a:r>
              <a:rPr lang="ru-RU" sz="2400" b="1" dirty="0" err="1"/>
              <a:t>написання</a:t>
            </a:r>
            <a:r>
              <a:rPr lang="ru-RU" sz="2400" b="1" dirty="0"/>
              <a:t> </a:t>
            </a:r>
            <a:r>
              <a:rPr lang="ru-RU" sz="2400" b="1" dirty="0" err="1"/>
              <a:t>творчих</a:t>
            </a:r>
            <a:r>
              <a:rPr lang="ru-RU" sz="2400" b="1" dirty="0"/>
              <a:t> </a:t>
            </a:r>
            <a:r>
              <a:rPr lang="ru-RU" sz="2400" b="1" dirty="0" err="1"/>
              <a:t>проектів</a:t>
            </a:r>
            <a:r>
              <a:rPr lang="ru-RU" sz="2400" b="1" dirty="0"/>
              <a:t>, </a:t>
            </a:r>
            <a:r>
              <a:rPr lang="ru-RU" sz="2400" b="1" dirty="0" err="1"/>
              <a:t>індивідуальних</a:t>
            </a:r>
            <a:r>
              <a:rPr lang="ru-RU" sz="2400" b="1" dirty="0"/>
              <a:t> та </a:t>
            </a:r>
            <a:r>
              <a:rPr lang="ru-RU" sz="2400" b="1" dirty="0" err="1"/>
              <a:t>колективних</a:t>
            </a:r>
            <a:r>
              <a:rPr lang="ru-RU" sz="2400" b="1" dirty="0"/>
              <a:t>, </a:t>
            </a:r>
            <a:r>
              <a:rPr lang="ru-RU" sz="2400" b="1" dirty="0" err="1"/>
              <a:t>розвиваючи</a:t>
            </a:r>
            <a:r>
              <a:rPr lang="ru-RU" sz="2400" b="1" dirty="0"/>
              <a:t> </a:t>
            </a:r>
            <a:r>
              <a:rPr lang="ru-RU" sz="2400" b="1" dirty="0" err="1"/>
              <a:t>тим</a:t>
            </a:r>
            <a:r>
              <a:rPr lang="ru-RU" sz="2400" b="1" dirty="0"/>
              <a:t> самим у них </a:t>
            </a:r>
            <a:r>
              <a:rPr lang="ru-RU" sz="2400" b="1" dirty="0" err="1"/>
              <a:t>творчу</a:t>
            </a:r>
            <a:r>
              <a:rPr lang="ru-RU" sz="2400" b="1" dirty="0"/>
              <a:t> </a:t>
            </a:r>
            <a:r>
              <a:rPr lang="ru-RU" sz="2400" b="1" dirty="0" err="1"/>
              <a:t>активність</a:t>
            </a:r>
            <a:r>
              <a:rPr lang="ru-RU" sz="2400" b="1" dirty="0"/>
              <a:t> і </a:t>
            </a:r>
            <a:r>
              <a:rPr lang="ru-RU" sz="2400" b="1" dirty="0" err="1"/>
              <a:t>самостійну</a:t>
            </a:r>
            <a:r>
              <a:rPr lang="ru-RU" sz="2400" b="1" dirty="0"/>
              <a:t> </a:t>
            </a:r>
            <a:r>
              <a:rPr lang="ru-RU" sz="2400" b="1" dirty="0" err="1"/>
              <a:t>навчально-дослідницьку</a:t>
            </a:r>
            <a:r>
              <a:rPr lang="ru-RU" sz="2400" b="1" dirty="0"/>
              <a:t> </a:t>
            </a:r>
            <a:r>
              <a:rPr lang="ru-RU" sz="2400" b="1" dirty="0" err="1"/>
              <a:t>діяльність</a:t>
            </a:r>
            <a:r>
              <a:rPr lang="ru-RU" sz="2400" b="1" dirty="0"/>
              <a:t>. У </a:t>
            </a:r>
            <a:r>
              <a:rPr lang="ru-RU" sz="2400" b="1" dirty="0" err="1"/>
              <a:t>свідомості</a:t>
            </a:r>
            <a:r>
              <a:rPr lang="ru-RU" sz="2400" b="1" dirty="0"/>
              <a:t> </a:t>
            </a:r>
            <a:r>
              <a:rPr lang="ru-RU" sz="2400" b="1" dirty="0" err="1"/>
              <a:t>учня</a:t>
            </a:r>
            <a:r>
              <a:rPr lang="ru-RU" sz="2400" b="1" dirty="0"/>
              <a:t> </a:t>
            </a:r>
            <a:r>
              <a:rPr lang="ru-RU" sz="2400" b="1" dirty="0" err="1"/>
              <a:t>це</a:t>
            </a:r>
            <a:r>
              <a:rPr lang="ru-RU" sz="2400" b="1" dirty="0"/>
              <a:t> </a:t>
            </a:r>
            <a:r>
              <a:rPr lang="ru-RU" sz="2400" b="1" dirty="0" err="1"/>
              <a:t>має</a:t>
            </a:r>
            <a:r>
              <a:rPr lang="ru-RU" sz="2400" b="1" dirty="0"/>
              <a:t> </a:t>
            </a:r>
            <a:r>
              <a:rPr lang="ru-RU" sz="2400" b="1" dirty="0" err="1"/>
              <a:t>такий</a:t>
            </a:r>
            <a:r>
              <a:rPr lang="ru-RU" sz="2400" b="1" dirty="0"/>
              <a:t> </a:t>
            </a:r>
            <a:r>
              <a:rPr lang="ru-RU" sz="2400" b="1" dirty="0" err="1"/>
              <a:t>вигляд</a:t>
            </a:r>
            <a:r>
              <a:rPr lang="ru-RU" sz="2400" b="1" dirty="0"/>
              <a:t>: все, </a:t>
            </a:r>
            <a:r>
              <a:rPr lang="ru-RU" sz="2400" b="1" dirty="0" err="1"/>
              <a:t>що</a:t>
            </a:r>
            <a:r>
              <a:rPr lang="ru-RU" sz="2400" b="1" dirty="0"/>
              <a:t> я </a:t>
            </a:r>
            <a:r>
              <a:rPr lang="ru-RU" sz="2400" b="1" dirty="0" err="1"/>
              <a:t>пізнаю</a:t>
            </a:r>
            <a:r>
              <a:rPr lang="ru-RU" sz="2400" b="1" dirty="0"/>
              <a:t>, я знаю, для </a:t>
            </a:r>
            <a:r>
              <a:rPr lang="ru-RU" sz="2400" b="1" dirty="0" err="1"/>
              <a:t>чого</a:t>
            </a:r>
            <a:r>
              <a:rPr lang="ru-RU" sz="2400" b="1" dirty="0"/>
              <a:t> </a:t>
            </a:r>
            <a:r>
              <a:rPr lang="ru-RU" sz="2400" b="1" dirty="0" err="1"/>
              <a:t>це</a:t>
            </a:r>
            <a:r>
              <a:rPr lang="ru-RU" sz="2400" b="1" dirty="0"/>
              <a:t> </a:t>
            </a:r>
            <a:r>
              <a:rPr lang="ru-RU" sz="2400" b="1" dirty="0" err="1"/>
              <a:t>мені</a:t>
            </a:r>
            <a:r>
              <a:rPr lang="ru-RU" sz="2400" b="1" dirty="0"/>
              <a:t> </a:t>
            </a:r>
            <a:r>
              <a:rPr lang="ru-RU" sz="2400" b="1" dirty="0" err="1"/>
              <a:t>потрібно</a:t>
            </a:r>
            <a:r>
              <a:rPr lang="ru-RU" sz="2400" b="1" dirty="0"/>
              <a:t> і де я </a:t>
            </a:r>
            <a:r>
              <a:rPr lang="ru-RU" sz="2400" b="1" dirty="0" err="1"/>
              <a:t>можу</a:t>
            </a:r>
            <a:r>
              <a:rPr lang="ru-RU" sz="2400" b="1" dirty="0"/>
              <a:t> </a:t>
            </a:r>
            <a:r>
              <a:rPr lang="ru-RU" sz="2400" b="1" dirty="0" err="1"/>
              <a:t>ці</a:t>
            </a:r>
            <a:r>
              <a:rPr lang="ru-RU" sz="2400" b="1" dirty="0"/>
              <a:t> </a:t>
            </a:r>
            <a:r>
              <a:rPr lang="ru-RU" sz="2400" b="1" dirty="0" err="1"/>
              <a:t>знання</a:t>
            </a:r>
            <a:r>
              <a:rPr lang="ru-RU" sz="2400" b="1" dirty="0"/>
              <a:t> </a:t>
            </a:r>
            <a:r>
              <a:rPr lang="ru-RU" sz="2400" b="1" dirty="0" err="1"/>
              <a:t>застосувати</a:t>
            </a:r>
            <a:r>
              <a:rPr lang="ru-RU" sz="2400" b="1" dirty="0"/>
              <a:t>.</a:t>
            </a:r>
          </a:p>
          <a:p>
            <a:r>
              <a:rPr lang="ru-RU" sz="2400" b="1" dirty="0" err="1"/>
              <a:t>Навчити</a:t>
            </a:r>
            <a:r>
              <a:rPr lang="ru-RU" sz="2400" b="1" dirty="0"/>
              <a:t> </a:t>
            </a:r>
            <a:r>
              <a:rPr lang="ru-RU" sz="2400" b="1" dirty="0" err="1"/>
              <a:t>учня</a:t>
            </a:r>
            <a:r>
              <a:rPr lang="ru-RU" sz="2400" b="1" dirty="0"/>
              <a:t> </a:t>
            </a:r>
            <a:r>
              <a:rPr lang="ru-RU" sz="2400" b="1" dirty="0" err="1"/>
              <a:t>самостійно</a:t>
            </a:r>
            <a:r>
              <a:rPr lang="ru-RU" sz="2400" b="1" dirty="0"/>
              <a:t> </a:t>
            </a:r>
            <a:r>
              <a:rPr lang="ru-RU" sz="2400" b="1" dirty="0" err="1"/>
              <a:t>вчитись</a:t>
            </a:r>
            <a:r>
              <a:rPr lang="ru-RU" sz="2400" b="1" dirty="0"/>
              <a:t> – </a:t>
            </a:r>
            <a:r>
              <a:rPr lang="ru-RU" sz="2400" b="1" dirty="0" err="1"/>
              <a:t>одне</a:t>
            </a:r>
            <a:r>
              <a:rPr lang="ru-RU" sz="2400" b="1" dirty="0"/>
              <a:t> </a:t>
            </a:r>
            <a:r>
              <a:rPr lang="ru-RU" sz="2400" b="1" dirty="0" err="1"/>
              <a:t>із</a:t>
            </a:r>
            <a:r>
              <a:rPr lang="ru-RU" sz="2400" b="1" dirty="0"/>
              <a:t> </a:t>
            </a:r>
            <a:r>
              <a:rPr lang="ru-RU" sz="2400" b="1" dirty="0" err="1"/>
              <a:t>основних</a:t>
            </a:r>
            <a:r>
              <a:rPr lang="ru-RU" sz="2400" b="1" dirty="0"/>
              <a:t> </a:t>
            </a:r>
            <a:r>
              <a:rPr lang="ru-RU" sz="2400" b="1" dirty="0" err="1"/>
              <a:t>моїх</a:t>
            </a:r>
            <a:r>
              <a:rPr lang="ru-RU" sz="2400" b="1" dirty="0"/>
              <a:t> </a:t>
            </a:r>
            <a:r>
              <a:rPr lang="ru-RU" sz="2400" b="1" dirty="0" err="1"/>
              <a:t>завдань</a:t>
            </a:r>
            <a:r>
              <a:rPr lang="ru-RU" sz="2400" b="1" dirty="0"/>
              <a:t>.  </a:t>
            </a:r>
            <a:r>
              <a:rPr lang="ru-RU" sz="2400" b="1" dirty="0" err="1"/>
              <a:t>Пропоную</a:t>
            </a:r>
            <a:r>
              <a:rPr lang="ru-RU" sz="2400" b="1" dirty="0"/>
              <a:t> </a:t>
            </a:r>
            <a:r>
              <a:rPr lang="ru-RU" sz="2400" b="1" dirty="0" err="1"/>
              <a:t>вашій</a:t>
            </a:r>
            <a:r>
              <a:rPr lang="ru-RU" sz="2400" b="1" dirty="0"/>
              <a:t> </a:t>
            </a:r>
            <a:r>
              <a:rPr lang="ru-RU" sz="2400" b="1" dirty="0" err="1"/>
              <a:t>увазі</a:t>
            </a:r>
            <a:r>
              <a:rPr lang="ru-RU" sz="2400" b="1" dirty="0"/>
              <a:t> </a:t>
            </a:r>
            <a:r>
              <a:rPr lang="ru-RU" sz="2400" b="1" dirty="0" err="1"/>
              <a:t>творчі</a:t>
            </a:r>
            <a:r>
              <a:rPr lang="ru-RU" sz="2400" b="1" dirty="0"/>
              <a:t> </a:t>
            </a:r>
            <a:r>
              <a:rPr lang="ru-RU" sz="2400" b="1" dirty="0" err="1"/>
              <a:t>проекти</a:t>
            </a:r>
            <a:r>
              <a:rPr lang="ru-RU" sz="2400" b="1" dirty="0"/>
              <a:t> „Декартова система координат”, „Статистика”, „</a:t>
            </a:r>
            <a:r>
              <a:rPr lang="ru-RU" sz="2400" b="1" dirty="0" err="1"/>
              <a:t>Теорія</a:t>
            </a:r>
            <a:r>
              <a:rPr lang="ru-RU" sz="2400" b="1" dirty="0"/>
              <a:t> </a:t>
            </a:r>
            <a:r>
              <a:rPr lang="ru-RU" sz="2400" b="1" dirty="0" err="1"/>
              <a:t>ймовірностей</a:t>
            </a:r>
            <a:r>
              <a:rPr lang="ru-RU" sz="2400" b="1" dirty="0"/>
              <a:t>”, </a:t>
            </a:r>
            <a:r>
              <a:rPr lang="ru-RU" sz="2400" b="1" dirty="0" err="1"/>
              <a:t>які</a:t>
            </a:r>
            <a:r>
              <a:rPr lang="ru-RU" sz="2400" b="1" dirty="0"/>
              <a:t> </a:t>
            </a:r>
            <a:r>
              <a:rPr lang="ru-RU" sz="2400" b="1" dirty="0" err="1"/>
              <a:t>виконали</a:t>
            </a:r>
            <a:r>
              <a:rPr lang="ru-RU" sz="2400" b="1" dirty="0"/>
              <a:t> </a:t>
            </a:r>
            <a:r>
              <a:rPr lang="ru-RU" sz="2400" b="1" dirty="0" err="1"/>
              <a:t>учні</a:t>
            </a:r>
            <a:r>
              <a:rPr lang="ru-RU" sz="2400" b="1" dirty="0"/>
              <a:t> 11 </a:t>
            </a:r>
            <a:r>
              <a:rPr lang="ru-RU" sz="2400" b="1" dirty="0" err="1"/>
              <a:t>класу</a:t>
            </a:r>
            <a:r>
              <a:rPr lang="ru-RU" sz="2400" b="1" dirty="0"/>
              <a:t>: </a:t>
            </a:r>
            <a:r>
              <a:rPr lang="ru-RU" sz="2400" b="1" dirty="0" err="1"/>
              <a:t>Насипана</a:t>
            </a:r>
            <a:r>
              <a:rPr lang="ru-RU" sz="2400" b="1" dirty="0"/>
              <a:t> </a:t>
            </a:r>
            <a:r>
              <a:rPr lang="ru-RU" sz="2400" b="1" dirty="0" err="1"/>
              <a:t>Марія</a:t>
            </a:r>
            <a:r>
              <a:rPr lang="ru-RU" sz="2400" b="1" dirty="0"/>
              <a:t>, </a:t>
            </a:r>
            <a:r>
              <a:rPr lang="ru-RU" sz="2400" b="1" dirty="0" err="1"/>
              <a:t>Чайковський</a:t>
            </a:r>
            <a:r>
              <a:rPr lang="ru-RU" sz="2400" b="1" dirty="0"/>
              <a:t> </a:t>
            </a:r>
            <a:r>
              <a:rPr lang="ru-RU" sz="2400" b="1" dirty="0" err="1"/>
              <a:t>Віталій</a:t>
            </a:r>
            <a:r>
              <a:rPr lang="ru-RU" sz="2400" b="1" dirty="0"/>
              <a:t>, </a:t>
            </a:r>
            <a:r>
              <a:rPr lang="ru-RU" sz="2400" b="1" dirty="0" err="1"/>
              <a:t>Шпільман</a:t>
            </a:r>
            <a:r>
              <a:rPr lang="ru-RU" sz="2400" b="1" dirty="0"/>
              <a:t> </a:t>
            </a:r>
            <a:r>
              <a:rPr lang="ru-RU" sz="2400" b="1" dirty="0" err="1"/>
              <a:t>Тетяна</a:t>
            </a:r>
            <a:r>
              <a:rPr lang="ru-RU" sz="2400" b="1" dirty="0"/>
              <a:t>.</a:t>
            </a:r>
          </a:p>
        </p:txBody>
      </p:sp>
      <p:pic>
        <p:nvPicPr>
          <p:cNvPr id="179202" name="Picture 2" descr="Изображение 16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365104"/>
            <a:ext cx="17049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Изображение 14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1214" y="4298429"/>
            <a:ext cx="1752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descr="Изображение 16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4298429"/>
            <a:ext cx="17621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7302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3779912" y="4365104"/>
            <a:ext cx="4983088" cy="1656184"/>
          </a:xfrm>
        </p:spPr>
        <p:txBody>
          <a:bodyPr/>
          <a:lstStyle/>
          <a:p>
            <a:r>
              <a:rPr lang="uk-UA" dirty="0" smtClean="0"/>
              <a:t> Виконала учениця 11-а   </a:t>
            </a:r>
            <a:r>
              <a:rPr lang="uk-UA" dirty="0" err="1" smtClean="0"/>
              <a:t>класуНасипана</a:t>
            </a:r>
            <a:r>
              <a:rPr lang="uk-UA" dirty="0" smtClean="0"/>
              <a:t> Марія</a:t>
            </a:r>
            <a:endParaRPr lang="ru-RU" dirty="0"/>
          </a:p>
        </p:txBody>
      </p:sp>
      <p:sp>
        <p:nvSpPr>
          <p:cNvPr id="3" name="Заголовок 2"/>
          <p:cNvSpPr>
            <a:spLocks noGrp="1"/>
          </p:cNvSpPr>
          <p:nvPr>
            <p:ph type="ctrTitle"/>
          </p:nvPr>
        </p:nvSpPr>
        <p:spPr>
          <a:xfrm>
            <a:off x="457200" y="620688"/>
            <a:ext cx="8305800" cy="2448272"/>
          </a:xfrm>
          <a:noFill/>
        </p:spPr>
        <p:txBody>
          <a:bodyPr/>
          <a:lstStyle/>
          <a:p>
            <a:r>
              <a:rPr lang="uk-UA" b="1" i="1" dirty="0" smtClean="0"/>
              <a:t>Презентація на тему : </a:t>
            </a:r>
            <a:r>
              <a:rPr lang="uk-UA" b="1" dirty="0" err="1" smtClean="0"/>
              <a:t>“</a:t>
            </a:r>
            <a:r>
              <a:rPr lang="uk-UA" b="1" dirty="0" err="1" smtClean="0">
                <a:solidFill>
                  <a:schemeClr val="tx1"/>
                </a:solidFill>
              </a:rPr>
              <a:t>Декартова</a:t>
            </a:r>
            <a:r>
              <a:rPr lang="uk-UA" b="1" dirty="0" smtClean="0">
                <a:solidFill>
                  <a:schemeClr val="tx1"/>
                </a:solidFill>
              </a:rPr>
              <a:t> система координат і її практичне </a:t>
            </a:r>
            <a:r>
              <a:rPr lang="uk-UA" b="1" dirty="0" err="1" smtClean="0">
                <a:solidFill>
                  <a:schemeClr val="tx1"/>
                </a:solidFill>
              </a:rPr>
              <a:t>застосування”</a:t>
            </a:r>
            <a:endParaRPr lang="ru-RU" b="1" dirty="0">
              <a:solidFill>
                <a:schemeClr val="tx1"/>
              </a:solidFill>
            </a:endParaRPr>
          </a:p>
        </p:txBody>
      </p:sp>
    </p:spTree>
    <p:extLst>
      <p:ext uri="{BB962C8B-B14F-4D97-AF65-F5344CB8AC3E}">
        <p14:creationId xmlns:p14="http://schemas.microsoft.com/office/powerpoint/2010/main" val="1679638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457200" y="1399592"/>
            <a:ext cx="4040188" cy="2029407"/>
          </a:xfrm>
        </p:spPr>
        <p:txBody>
          <a:bodyPr/>
          <a:lstStyle/>
          <a:p>
            <a:r>
              <a:rPr lang="uk-UA" sz="2000" dirty="0" smtClean="0"/>
              <a:t>Той, хто грав у дитинстві </a:t>
            </a:r>
            <a:r>
              <a:rPr lang="uk-UA" sz="2000" dirty="0" err="1" smtClean="0"/>
              <a:t>“морський</a:t>
            </a:r>
            <a:r>
              <a:rPr lang="uk-UA" sz="2000" dirty="0" smtClean="0"/>
              <a:t> </a:t>
            </a:r>
            <a:r>
              <a:rPr lang="uk-UA" sz="2000" dirty="0" err="1" smtClean="0"/>
              <a:t>бій”</a:t>
            </a:r>
            <a:r>
              <a:rPr lang="uk-UA" sz="2000" dirty="0" smtClean="0"/>
              <a:t> знає, що кожна клітинка на ігровому полі визначається двома координатами – буквою та цифрою</a:t>
            </a:r>
            <a:endParaRPr lang="ru-RU" sz="2000" dirty="0"/>
          </a:p>
        </p:txBody>
      </p:sp>
      <p:sp>
        <p:nvSpPr>
          <p:cNvPr id="4" name="Заголовок 3"/>
          <p:cNvSpPr>
            <a:spLocks noGrp="1"/>
          </p:cNvSpPr>
          <p:nvPr>
            <p:ph type="title"/>
          </p:nvPr>
        </p:nvSpPr>
        <p:spPr>
          <a:xfrm>
            <a:off x="457200" y="155448"/>
            <a:ext cx="8229600" cy="1041304"/>
          </a:xfrm>
        </p:spPr>
        <p:txBody>
          <a:bodyPr>
            <a:normAutofit/>
          </a:bodyPr>
          <a:lstStyle/>
          <a:p>
            <a:pPr algn="ctr"/>
            <a:r>
              <a:rPr lang="uk-UA" sz="4800" dirty="0" smtClean="0"/>
              <a:t>Координати в житті людей</a:t>
            </a:r>
            <a:endParaRPr lang="ru-RU" sz="4800" dirty="0"/>
          </a:p>
        </p:txBody>
      </p:sp>
      <p:sp>
        <p:nvSpPr>
          <p:cNvPr id="7" name="Текст 6"/>
          <p:cNvSpPr>
            <a:spLocks noGrp="1"/>
          </p:cNvSpPr>
          <p:nvPr>
            <p:ph type="body" idx="3"/>
          </p:nvPr>
        </p:nvSpPr>
        <p:spPr>
          <a:xfrm>
            <a:off x="4932040" y="5445224"/>
            <a:ext cx="3756348" cy="576064"/>
          </a:xfrm>
        </p:spPr>
        <p:txBody>
          <a:bodyPr/>
          <a:lstStyle/>
          <a:p>
            <a:r>
              <a:rPr lang="uk-UA" sz="2000" dirty="0" smtClean="0"/>
              <a:t> Так само і в </a:t>
            </a:r>
            <a:r>
              <a:rPr lang="uk-UA" sz="2000" dirty="0" err="1" smtClean="0"/>
              <a:t>шахматах</a:t>
            </a:r>
            <a:endParaRPr lang="ru-RU" sz="2000" dirty="0"/>
          </a:p>
        </p:txBody>
      </p:sp>
      <p:pic>
        <p:nvPicPr>
          <p:cNvPr id="8194" name="Picture 2" descr="C:\Users\Iгор\Desktop\mor_3.gif"/>
          <p:cNvPicPr>
            <a:picLocks noGrp="1" noChangeAspect="1" noChangeArrowheads="1"/>
          </p:cNvPicPr>
          <p:nvPr>
            <p:ph sz="half" idx="2"/>
          </p:nvPr>
        </p:nvPicPr>
        <p:blipFill>
          <a:blip r:embed="rId2" cstate="print"/>
          <a:srcRect/>
          <a:stretch>
            <a:fillRect/>
          </a:stretch>
        </p:blipFill>
        <p:spPr bwMode="auto">
          <a:xfrm>
            <a:off x="395536" y="3717032"/>
            <a:ext cx="4320480" cy="2304256"/>
          </a:xfrm>
          <a:prstGeom prst="rect">
            <a:avLst/>
          </a:prstGeom>
          <a:noFill/>
        </p:spPr>
      </p:pic>
      <p:pic>
        <p:nvPicPr>
          <p:cNvPr id="8195" name="Picture 3" descr="C:\Users\Iгор\Desktop\chess.jpg"/>
          <p:cNvPicPr>
            <a:picLocks noGrp="1" noChangeAspect="1" noChangeArrowheads="1"/>
          </p:cNvPicPr>
          <p:nvPr>
            <p:ph sz="quarter" idx="4"/>
          </p:nvPr>
        </p:nvPicPr>
        <p:blipFill>
          <a:blip r:embed="rId3" cstate="print"/>
          <a:srcRect/>
          <a:stretch>
            <a:fillRect/>
          </a:stretch>
        </p:blipFill>
        <p:spPr bwMode="auto">
          <a:xfrm>
            <a:off x="4860032" y="1484784"/>
            <a:ext cx="3816424" cy="3672408"/>
          </a:xfrm>
          <a:prstGeom prst="rect">
            <a:avLst/>
          </a:prstGeom>
          <a:noFill/>
        </p:spPr>
      </p:pic>
    </p:spTree>
    <p:extLst>
      <p:ext uri="{BB962C8B-B14F-4D97-AF65-F5344CB8AC3E}">
        <p14:creationId xmlns:p14="http://schemas.microsoft.com/office/powerpoint/2010/main" val="826882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1000" fill="hold"/>
                                        <p:tgtEl>
                                          <p:spTgt spid="8194"/>
                                        </p:tgtEl>
                                        <p:attrNameLst>
                                          <p:attrName>ppt_w</p:attrName>
                                        </p:attrNameLst>
                                      </p:cBhvr>
                                      <p:tavLst>
                                        <p:tav tm="0">
                                          <p:val>
                                            <p:strVal val="#ppt_w*0.70"/>
                                          </p:val>
                                        </p:tav>
                                        <p:tav tm="100000">
                                          <p:val>
                                            <p:strVal val="#ppt_w"/>
                                          </p:val>
                                        </p:tav>
                                      </p:tavLst>
                                    </p:anim>
                                    <p:anim calcmode="lin" valueType="num">
                                      <p:cBhvr>
                                        <p:cTn id="13" dur="1000" fill="hold"/>
                                        <p:tgtEl>
                                          <p:spTgt spid="8194"/>
                                        </p:tgtEl>
                                        <p:attrNameLst>
                                          <p:attrName>ppt_h</p:attrName>
                                        </p:attrNameLst>
                                      </p:cBhvr>
                                      <p:tavLst>
                                        <p:tav tm="0">
                                          <p:val>
                                            <p:strVal val="#ppt_h"/>
                                          </p:val>
                                        </p:tav>
                                        <p:tav tm="100000">
                                          <p:val>
                                            <p:strVal val="#ppt_h"/>
                                          </p:val>
                                        </p:tav>
                                      </p:tavLst>
                                    </p:anim>
                                    <p:animEffect transition="in" filter="fade">
                                      <p:cBhvr>
                                        <p:cTn id="14" dur="10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checkerboard(across)">
                                      <p:cBhvr>
                                        <p:cTn id="19" dur="500"/>
                                        <p:tgtEl>
                                          <p:spTgt spid="819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additive="base">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uk-UA" sz="3600" dirty="0" smtClean="0"/>
              <a:t>Система географічних координат : широта – паралелі (1), довгота – меридіани (2) </a:t>
            </a:r>
            <a:endParaRPr lang="ru-RU" sz="3600" dirty="0"/>
          </a:p>
        </p:txBody>
      </p:sp>
      <p:pic>
        <p:nvPicPr>
          <p:cNvPr id="10242" name="Picture 2" descr="C:\Users\Iгор\Desktop\Meridian-International.PNG"/>
          <p:cNvPicPr>
            <a:picLocks noGrp="1" noChangeAspect="1" noChangeArrowheads="1"/>
          </p:cNvPicPr>
          <p:nvPr>
            <p:ph idx="1"/>
          </p:nvPr>
        </p:nvPicPr>
        <p:blipFill>
          <a:blip r:embed="rId2" cstate="print"/>
          <a:srcRect/>
          <a:stretch>
            <a:fillRect/>
          </a:stretch>
        </p:blipFill>
        <p:spPr bwMode="auto">
          <a:xfrm>
            <a:off x="1403648" y="1484784"/>
            <a:ext cx="6408712" cy="4752528"/>
          </a:xfrm>
          <a:prstGeom prst="rect">
            <a:avLst/>
          </a:prstGeom>
          <a:ln>
            <a:noFill/>
          </a:ln>
          <a:effectLst>
            <a:softEdge rad="112500"/>
          </a:effectLst>
        </p:spPr>
      </p:pic>
    </p:spTree>
    <p:extLst>
      <p:ext uri="{BB962C8B-B14F-4D97-AF65-F5344CB8AC3E}">
        <p14:creationId xmlns:p14="http://schemas.microsoft.com/office/powerpoint/2010/main" val="1343437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anim calcmode="lin" valueType="num">
                                      <p:cBhvr>
                                        <p:cTn id="8" dur="2000" fill="hold"/>
                                        <p:tgtEl>
                                          <p:spTgt spid="10242"/>
                                        </p:tgtEl>
                                        <p:attrNameLst>
                                          <p:attrName>ppt_w</p:attrName>
                                        </p:attrNameLst>
                                      </p:cBhvr>
                                      <p:tavLst>
                                        <p:tav tm="0" fmla="#ppt_w*sin(2.5*pi*$)">
                                          <p:val>
                                            <p:fltVal val="0"/>
                                          </p:val>
                                        </p:tav>
                                        <p:tav tm="100000">
                                          <p:val>
                                            <p:fltVal val="1"/>
                                          </p:val>
                                        </p:tav>
                                      </p:tavLst>
                                    </p:anim>
                                    <p:anim calcmode="lin" valueType="num">
                                      <p:cBhvr>
                                        <p:cTn id="9" dur="2000" fill="hold"/>
                                        <p:tgtEl>
                                          <p:spTgt spid="102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ru-RU" dirty="0" err="1" smtClean="0"/>
              <a:t>Застосування</a:t>
            </a:r>
            <a:r>
              <a:rPr lang="ru-RU" dirty="0" smtClean="0"/>
              <a:t> декартово </a:t>
            </a:r>
            <a:r>
              <a:rPr lang="ru-RU" dirty="0" err="1" smtClean="0"/>
              <a:t>ї</a:t>
            </a:r>
            <a:r>
              <a:rPr lang="ru-RU" dirty="0" smtClean="0"/>
              <a:t> </a:t>
            </a:r>
            <a:r>
              <a:rPr lang="ru-RU" dirty="0" err="1" smtClean="0"/>
              <a:t>системи</a:t>
            </a:r>
            <a:r>
              <a:rPr lang="ru-RU" dirty="0" smtClean="0"/>
              <a:t> координат  в </a:t>
            </a:r>
            <a:r>
              <a:rPr lang="ru-RU" dirty="0" err="1" smtClean="0"/>
              <a:t>різних</a:t>
            </a:r>
            <a:r>
              <a:rPr lang="ru-RU" dirty="0" smtClean="0"/>
              <a:t> </a:t>
            </a:r>
            <a:r>
              <a:rPr lang="ru-RU" dirty="0" err="1" smtClean="0"/>
              <a:t>галузях</a:t>
            </a:r>
            <a:r>
              <a:rPr lang="ru-RU" dirty="0" smtClean="0"/>
              <a:t> науки</a:t>
            </a:r>
            <a:endParaRPr lang="ru-RU" dirty="0"/>
          </a:p>
        </p:txBody>
      </p:sp>
      <p:sp>
        <p:nvSpPr>
          <p:cNvPr id="4" name="Содержимое 3"/>
          <p:cNvSpPr>
            <a:spLocks noGrp="1"/>
          </p:cNvSpPr>
          <p:nvPr>
            <p:ph sz="half" idx="1"/>
          </p:nvPr>
        </p:nvSpPr>
        <p:spPr/>
        <p:txBody>
          <a:bodyPr/>
          <a:lstStyle/>
          <a:p>
            <a:r>
              <a:rPr lang="uk-UA" dirty="0" smtClean="0"/>
              <a:t>В економіці:</a:t>
            </a:r>
            <a:endParaRPr lang="ru-RU" dirty="0"/>
          </a:p>
        </p:txBody>
      </p:sp>
      <p:pic>
        <p:nvPicPr>
          <p:cNvPr id="1027" name="Picture 3" descr="C:\Users\Iгор\Desktop\image031.jpg"/>
          <p:cNvPicPr>
            <a:picLocks noGrp="1" noChangeAspect="1" noChangeArrowheads="1"/>
          </p:cNvPicPr>
          <p:nvPr>
            <p:ph sz="half" idx="2"/>
          </p:nvPr>
        </p:nvPicPr>
        <p:blipFill>
          <a:blip r:embed="rId2" cstate="print"/>
          <a:srcRect/>
          <a:stretch>
            <a:fillRect/>
          </a:stretch>
        </p:blipFill>
        <p:spPr bwMode="auto">
          <a:xfrm>
            <a:off x="4716016" y="1628800"/>
            <a:ext cx="4032448" cy="4104456"/>
          </a:xfrm>
          <a:prstGeom prst="rect">
            <a:avLst/>
          </a:prstGeom>
          <a:ln>
            <a:noFill/>
          </a:ln>
          <a:effectLst>
            <a:outerShdw blurRad="292100" dist="139700" dir="2700000" algn="tl" rotWithShape="0">
              <a:srgbClr val="333333">
                <a:alpha val="65000"/>
              </a:srgbClr>
            </a:outerShdw>
          </a:effectLst>
        </p:spPr>
      </p:pic>
      <p:pic>
        <p:nvPicPr>
          <p:cNvPr id="1028" name="Picture 4" descr="C:\Users\Iгор\Desktop\bacbac.gif"/>
          <p:cNvPicPr>
            <a:picLocks noChangeAspect="1" noChangeArrowheads="1"/>
          </p:cNvPicPr>
          <p:nvPr/>
        </p:nvPicPr>
        <p:blipFill>
          <a:blip r:embed="rId3" cstate="print"/>
          <a:srcRect/>
          <a:stretch>
            <a:fillRect/>
          </a:stretch>
        </p:blipFill>
        <p:spPr bwMode="auto">
          <a:xfrm>
            <a:off x="611559" y="2276872"/>
            <a:ext cx="3888433" cy="3744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7268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edge">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edge">
                                      <p:cBhvr>
                                        <p:cTn id="18" dur="20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wedge">
                                      <p:cBhvr>
                                        <p:cTn id="23"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152400"/>
            <a:ext cx="8229600" cy="828328"/>
          </a:xfrm>
        </p:spPr>
        <p:txBody>
          <a:bodyPr>
            <a:normAutofit fontScale="90000"/>
          </a:bodyPr>
          <a:lstStyle/>
          <a:p>
            <a:r>
              <a:rPr lang="uk-UA" sz="5400" dirty="0" smtClean="0"/>
              <a:t>В кліматології</a:t>
            </a:r>
            <a:endParaRPr lang="ru-RU" sz="5400" dirty="0"/>
          </a:p>
        </p:txBody>
      </p:sp>
      <p:pic>
        <p:nvPicPr>
          <p:cNvPr id="2050" name="Picture 2" descr="C:\Users\Iгор\Desktop\13.jpg"/>
          <p:cNvPicPr>
            <a:picLocks noGrp="1" noChangeAspect="1" noChangeArrowheads="1"/>
          </p:cNvPicPr>
          <p:nvPr>
            <p:ph idx="1"/>
          </p:nvPr>
        </p:nvPicPr>
        <p:blipFill>
          <a:blip r:embed="rId2" cstate="print"/>
          <a:srcRect/>
          <a:stretch>
            <a:fillRect/>
          </a:stretch>
        </p:blipFill>
        <p:spPr bwMode="auto">
          <a:xfrm>
            <a:off x="1619672" y="1124744"/>
            <a:ext cx="5400600" cy="5040559"/>
          </a:xfrm>
          <a:prstGeom prst="rect">
            <a:avLst/>
          </a:prstGeom>
          <a:noFill/>
        </p:spPr>
      </p:pic>
    </p:spTree>
    <p:extLst>
      <p:ext uri="{BB962C8B-B14F-4D97-AF65-F5344CB8AC3E}">
        <p14:creationId xmlns:p14="http://schemas.microsoft.com/office/powerpoint/2010/main" val="1804633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52400"/>
            <a:ext cx="8229600" cy="900336"/>
          </a:xfrm>
        </p:spPr>
        <p:txBody>
          <a:bodyPr/>
          <a:lstStyle/>
          <a:p>
            <a:r>
              <a:rPr lang="uk-UA" dirty="0" smtClean="0"/>
              <a:t>В медицині</a:t>
            </a:r>
            <a:endParaRPr lang="ru-RU" dirty="0"/>
          </a:p>
        </p:txBody>
      </p:sp>
      <p:pic>
        <p:nvPicPr>
          <p:cNvPr id="3074" name="Picture 2" descr="C:\Users\Iгор\Desktop\a_20110303_1.gif"/>
          <p:cNvPicPr>
            <a:picLocks noGrp="1" noChangeAspect="1" noChangeArrowheads="1"/>
          </p:cNvPicPr>
          <p:nvPr>
            <p:ph idx="1"/>
          </p:nvPr>
        </p:nvPicPr>
        <p:blipFill>
          <a:blip r:embed="rId2" cstate="print"/>
          <a:srcRect/>
          <a:stretch>
            <a:fillRect/>
          </a:stretch>
        </p:blipFill>
        <p:spPr bwMode="auto">
          <a:xfrm>
            <a:off x="1187624" y="1196752"/>
            <a:ext cx="6768752" cy="5112568"/>
          </a:xfrm>
          <a:prstGeom prst="rect">
            <a:avLst/>
          </a:prstGeom>
          <a:noFill/>
        </p:spPr>
      </p:pic>
    </p:spTree>
    <p:extLst>
      <p:ext uri="{BB962C8B-B14F-4D97-AF65-F5344CB8AC3E}">
        <p14:creationId xmlns:p14="http://schemas.microsoft.com/office/powerpoint/2010/main" val="29399076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78078000_large_XR_0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79512" y="186780"/>
            <a:ext cx="5462910" cy="2308324"/>
          </a:xfrm>
          <a:prstGeom prst="rect">
            <a:avLst/>
          </a:prstGeom>
        </p:spPr>
        <p:txBody>
          <a:bodyPr wrap="square">
            <a:spAutoFit/>
          </a:bodyPr>
          <a:lstStyle/>
          <a:p>
            <a:pPr algn="ctr"/>
            <a:r>
              <a:rPr lang="ru-RU" dirty="0">
                <a:solidFill>
                  <a:srgbClr val="111111"/>
                </a:solidFill>
              </a:rPr>
              <a:t>На уроках математики </a:t>
            </a:r>
            <a:r>
              <a:rPr lang="ru-RU" dirty="0" err="1">
                <a:solidFill>
                  <a:srgbClr val="111111"/>
                </a:solidFill>
              </a:rPr>
              <a:t>комп’ютер</a:t>
            </a:r>
            <a:r>
              <a:rPr lang="ru-RU" dirty="0">
                <a:solidFill>
                  <a:srgbClr val="111111"/>
                </a:solidFill>
              </a:rPr>
              <a:t> для </a:t>
            </a:r>
            <a:r>
              <a:rPr lang="ru-RU" dirty="0" err="1">
                <a:solidFill>
                  <a:srgbClr val="111111"/>
                </a:solidFill>
              </a:rPr>
              <a:t>учня</a:t>
            </a:r>
            <a:r>
              <a:rPr lang="ru-RU" dirty="0">
                <a:solidFill>
                  <a:srgbClr val="111111"/>
                </a:solidFill>
              </a:rPr>
              <a:t> – </a:t>
            </a:r>
            <a:r>
              <a:rPr lang="ru-RU" dirty="0" err="1">
                <a:solidFill>
                  <a:srgbClr val="111111"/>
                </a:solidFill>
              </a:rPr>
              <a:t>це</a:t>
            </a:r>
            <a:r>
              <a:rPr lang="ru-RU" dirty="0">
                <a:solidFill>
                  <a:srgbClr val="111111"/>
                </a:solidFill>
              </a:rPr>
              <a:t>: </a:t>
            </a:r>
          </a:p>
          <a:p>
            <a:r>
              <a:rPr lang="ru-RU" dirty="0">
                <a:solidFill>
                  <a:srgbClr val="111111"/>
                </a:solidFill>
              </a:rPr>
              <a:t>•	</a:t>
            </a:r>
            <a:r>
              <a:rPr lang="ru-RU" dirty="0" err="1">
                <a:solidFill>
                  <a:srgbClr val="111111"/>
                </a:solidFill>
              </a:rPr>
              <a:t>контролююча</a:t>
            </a:r>
            <a:r>
              <a:rPr lang="ru-RU" dirty="0">
                <a:solidFill>
                  <a:srgbClr val="111111"/>
                </a:solidFill>
              </a:rPr>
              <a:t> машина;</a:t>
            </a:r>
          </a:p>
          <a:p>
            <a:r>
              <a:rPr lang="ru-RU" dirty="0">
                <a:solidFill>
                  <a:srgbClr val="111111"/>
                </a:solidFill>
              </a:rPr>
              <a:t>•	</a:t>
            </a:r>
            <a:r>
              <a:rPr lang="ru-RU" dirty="0" err="1">
                <a:solidFill>
                  <a:srgbClr val="111111"/>
                </a:solidFill>
              </a:rPr>
              <a:t>навчальний</a:t>
            </a:r>
            <a:r>
              <a:rPr lang="ru-RU" dirty="0">
                <a:solidFill>
                  <a:srgbClr val="111111"/>
                </a:solidFill>
              </a:rPr>
              <a:t> тренажер;</a:t>
            </a:r>
          </a:p>
          <a:p>
            <a:r>
              <a:rPr lang="ru-RU" dirty="0">
                <a:solidFill>
                  <a:srgbClr val="111111"/>
                </a:solidFill>
              </a:rPr>
              <a:t>•	</a:t>
            </a:r>
            <a:r>
              <a:rPr lang="ru-RU" dirty="0" err="1">
                <a:solidFill>
                  <a:srgbClr val="111111"/>
                </a:solidFill>
              </a:rPr>
              <a:t>моделюючий</a:t>
            </a:r>
            <a:r>
              <a:rPr lang="ru-RU" dirty="0">
                <a:solidFill>
                  <a:srgbClr val="111111"/>
                </a:solidFill>
              </a:rPr>
              <a:t> стенд;</a:t>
            </a:r>
          </a:p>
          <a:p>
            <a:r>
              <a:rPr lang="ru-RU" dirty="0">
                <a:solidFill>
                  <a:srgbClr val="111111"/>
                </a:solidFill>
              </a:rPr>
              <a:t>•	</a:t>
            </a:r>
            <a:r>
              <a:rPr lang="ru-RU" dirty="0" err="1" smtClean="0">
                <a:solidFill>
                  <a:srgbClr val="111111"/>
                </a:solidFill>
              </a:rPr>
              <a:t>інформаційно-довідникові</a:t>
            </a:r>
            <a:r>
              <a:rPr lang="ru-RU" dirty="0">
                <a:solidFill>
                  <a:srgbClr val="111111"/>
                </a:solidFill>
              </a:rPr>
              <a:t> </a:t>
            </a:r>
            <a:r>
              <a:rPr lang="ru-RU" dirty="0" err="1" smtClean="0">
                <a:solidFill>
                  <a:srgbClr val="111111"/>
                </a:solidFill>
              </a:rPr>
              <a:t>системи</a:t>
            </a:r>
            <a:r>
              <a:rPr lang="ru-RU" dirty="0">
                <a:solidFill>
                  <a:srgbClr val="111111"/>
                </a:solidFill>
              </a:rPr>
              <a:t>;</a:t>
            </a:r>
          </a:p>
          <a:p>
            <a:r>
              <a:rPr lang="ru-RU" dirty="0">
                <a:solidFill>
                  <a:srgbClr val="111111"/>
                </a:solidFill>
              </a:rPr>
              <a:t>•	</a:t>
            </a:r>
            <a:r>
              <a:rPr lang="ru-RU" dirty="0" err="1">
                <a:solidFill>
                  <a:srgbClr val="111111"/>
                </a:solidFill>
              </a:rPr>
              <a:t>ігрове</a:t>
            </a:r>
            <a:r>
              <a:rPr lang="ru-RU" dirty="0">
                <a:solidFill>
                  <a:srgbClr val="111111"/>
                </a:solidFill>
              </a:rPr>
              <a:t> </a:t>
            </a:r>
            <a:r>
              <a:rPr lang="ru-RU" dirty="0" err="1">
                <a:solidFill>
                  <a:srgbClr val="111111"/>
                </a:solidFill>
              </a:rPr>
              <a:t>навчальне</a:t>
            </a:r>
            <a:r>
              <a:rPr lang="ru-RU" dirty="0">
                <a:solidFill>
                  <a:srgbClr val="111111"/>
                </a:solidFill>
              </a:rPr>
              <a:t> </a:t>
            </a:r>
            <a:r>
              <a:rPr lang="ru-RU" dirty="0" err="1">
                <a:solidFill>
                  <a:srgbClr val="111111"/>
                </a:solidFill>
              </a:rPr>
              <a:t>середовище</a:t>
            </a:r>
            <a:r>
              <a:rPr lang="ru-RU" dirty="0">
                <a:solidFill>
                  <a:srgbClr val="111111"/>
                </a:solidFill>
              </a:rPr>
              <a:t>;</a:t>
            </a:r>
          </a:p>
          <a:p>
            <a:r>
              <a:rPr lang="ru-RU" dirty="0">
                <a:solidFill>
                  <a:srgbClr val="111111"/>
                </a:solidFill>
              </a:rPr>
              <a:t>•	</a:t>
            </a:r>
            <a:r>
              <a:rPr lang="ru-RU" dirty="0" err="1">
                <a:solidFill>
                  <a:srgbClr val="111111"/>
                </a:solidFill>
              </a:rPr>
              <a:t>електронний</a:t>
            </a:r>
            <a:r>
              <a:rPr lang="ru-RU" dirty="0">
                <a:solidFill>
                  <a:srgbClr val="111111"/>
                </a:solidFill>
              </a:rPr>
              <a:t> конструктор;</a:t>
            </a:r>
          </a:p>
          <a:p>
            <a:r>
              <a:rPr lang="ru-RU" dirty="0">
                <a:solidFill>
                  <a:srgbClr val="111111"/>
                </a:solidFill>
              </a:rPr>
              <a:t>•	</a:t>
            </a:r>
            <a:r>
              <a:rPr lang="ru-RU" dirty="0" err="1">
                <a:solidFill>
                  <a:srgbClr val="111111"/>
                </a:solidFill>
              </a:rPr>
              <a:t>експертна</a:t>
            </a:r>
            <a:r>
              <a:rPr lang="ru-RU" dirty="0">
                <a:solidFill>
                  <a:srgbClr val="111111"/>
                </a:solidFill>
              </a:rPr>
              <a:t> система.</a:t>
            </a:r>
          </a:p>
        </p:txBody>
      </p:sp>
      <p:pic>
        <p:nvPicPr>
          <p:cNvPr id="180227" name="Picture 3" descr="Компютер"/>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2422" y="332656"/>
            <a:ext cx="3114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8" name="Рисунок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963" y="2699370"/>
            <a:ext cx="5328592" cy="400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931672"/>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0" y="0"/>
            <a:ext cx="9144000" cy="1736725"/>
          </a:xfrm>
        </p:spPr>
        <p:txBody>
          <a:bodyPr/>
          <a:lstStyle/>
          <a:p>
            <a:pPr eaLnBrk="1" hangingPunct="1">
              <a:defRPr/>
            </a:pPr>
            <a:r>
              <a:rPr lang="uk-UA" b="0" dirty="0" smtClean="0"/>
              <a:t>Урок з геометрії в 10 класі</a:t>
            </a:r>
            <a:endParaRPr lang="ru-RU" b="0" dirty="0" smtClean="0"/>
          </a:p>
        </p:txBody>
      </p:sp>
      <p:sp>
        <p:nvSpPr>
          <p:cNvPr id="50179" name="Rectangle 3"/>
          <p:cNvSpPr>
            <a:spLocks noGrp="1" noChangeArrowheads="1"/>
          </p:cNvSpPr>
          <p:nvPr>
            <p:ph type="subTitle" idx="1"/>
          </p:nvPr>
        </p:nvSpPr>
        <p:spPr>
          <a:xfrm>
            <a:off x="1187450" y="4941888"/>
            <a:ext cx="6769100" cy="1368425"/>
          </a:xfrm>
        </p:spPr>
        <p:txBody>
          <a:bodyPr/>
          <a:lstStyle/>
          <a:p>
            <a:pPr eaLnBrk="1" hangingPunct="1">
              <a:lnSpc>
                <a:spcPct val="90000"/>
              </a:lnSpc>
              <a:defRPr/>
            </a:pPr>
            <a:r>
              <a:rPr lang="uk-UA" sz="4400" smtClean="0"/>
              <a:t>„Паралельність у просторі”</a:t>
            </a:r>
            <a:r>
              <a:rPr lang="ru-RU" sz="4400" smtClean="0"/>
              <a:t> </a:t>
            </a:r>
          </a:p>
        </p:txBody>
      </p:sp>
      <p:pic>
        <p:nvPicPr>
          <p:cNvPr id="9220"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844675"/>
            <a:ext cx="4608512"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133346"/>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normAutofit fontScale="90000"/>
          </a:bodyPr>
          <a:lstStyle/>
          <a:p>
            <a:pPr eaLnBrk="1" hangingPunct="1">
              <a:defRPr/>
            </a:pPr>
            <a:r>
              <a:rPr lang="uk-UA" sz="4000" b="0" smtClean="0"/>
              <a:t>Розминка для обох команд </a:t>
            </a:r>
            <a:br>
              <a:rPr lang="uk-UA" sz="4000" b="0" smtClean="0"/>
            </a:br>
            <a:r>
              <a:rPr lang="uk-UA" sz="4000" b="0" smtClean="0"/>
              <a:t>(по черзі)</a:t>
            </a:r>
            <a:r>
              <a:rPr lang="ru-RU" sz="4000" smtClean="0"/>
              <a:t> </a:t>
            </a:r>
          </a:p>
        </p:txBody>
      </p:sp>
      <p:sp>
        <p:nvSpPr>
          <p:cNvPr id="51203" name="Rectangle 3"/>
          <p:cNvSpPr>
            <a:spLocks noGrp="1" noChangeArrowheads="1"/>
          </p:cNvSpPr>
          <p:nvPr>
            <p:ph type="body" sz="half" idx="1"/>
          </p:nvPr>
        </p:nvSpPr>
        <p:spPr>
          <a:xfrm>
            <a:off x="323850" y="2060575"/>
            <a:ext cx="7993063" cy="4968875"/>
          </a:xfrm>
        </p:spPr>
        <p:txBody>
          <a:bodyPr/>
          <a:lstStyle/>
          <a:p>
            <a:pPr algn="ctr" eaLnBrk="1" hangingPunct="1">
              <a:buFont typeface="Wingdings" pitchFamily="2" charset="2"/>
              <a:buNone/>
              <a:defRPr/>
            </a:pPr>
            <a:r>
              <a:rPr lang="uk-UA" sz="2400" i="1" smtClean="0"/>
              <a:t>1.   Для професії такої – спробуйте її назвати -</a:t>
            </a:r>
          </a:p>
          <a:p>
            <a:pPr algn="ctr" eaLnBrk="1" hangingPunct="1">
              <a:buFont typeface="Wingdings" pitchFamily="2" charset="2"/>
              <a:buNone/>
              <a:defRPr/>
            </a:pPr>
            <a:r>
              <a:rPr lang="uk-UA" sz="2400" i="1" smtClean="0"/>
              <a:t>З паралельними прямими</a:t>
            </a:r>
          </a:p>
          <a:p>
            <a:pPr algn="ctr" eaLnBrk="1" hangingPunct="1">
              <a:buFont typeface="Wingdings" pitchFamily="2" charset="2"/>
              <a:buNone/>
              <a:defRPr/>
            </a:pPr>
            <a:r>
              <a:rPr lang="uk-UA" sz="2400" i="1" smtClean="0"/>
              <a:t>Справу слід постійно мати</a:t>
            </a:r>
          </a:p>
          <a:p>
            <a:pPr algn="ctr" eaLnBrk="1" hangingPunct="1">
              <a:buFont typeface="Wingdings" pitchFamily="2" charset="2"/>
              <a:buNone/>
              <a:defRPr/>
            </a:pPr>
            <a:r>
              <a:rPr lang="uk-UA" sz="2400" i="1" smtClean="0"/>
              <a:t>5 ліній паралельних</a:t>
            </a:r>
          </a:p>
          <a:p>
            <a:pPr algn="ctr" eaLnBrk="1" hangingPunct="1">
              <a:buFont typeface="Wingdings" pitchFamily="2" charset="2"/>
              <a:buNone/>
              <a:defRPr/>
            </a:pPr>
            <a:r>
              <a:rPr lang="uk-UA" sz="2400" i="1" smtClean="0"/>
              <a:t>Горизонтально йде</a:t>
            </a:r>
          </a:p>
          <a:p>
            <a:pPr algn="ctr" eaLnBrk="1" hangingPunct="1">
              <a:buFont typeface="Wingdings" pitchFamily="2" charset="2"/>
              <a:buNone/>
              <a:defRPr/>
            </a:pPr>
            <a:r>
              <a:rPr lang="uk-UA" sz="2400" i="1" smtClean="0"/>
              <a:t>А що ж за професія?</a:t>
            </a:r>
          </a:p>
          <a:p>
            <a:pPr algn="ctr" eaLnBrk="1" hangingPunct="1">
              <a:buFont typeface="Wingdings" pitchFamily="2" charset="2"/>
              <a:buNone/>
              <a:defRPr/>
            </a:pPr>
            <a:r>
              <a:rPr lang="uk-UA" sz="2400" i="1" smtClean="0"/>
              <a:t>Відгайте це!</a:t>
            </a:r>
            <a:endParaRPr lang="ru-RU" sz="2400" i="1" smtClean="0"/>
          </a:p>
        </p:txBody>
      </p:sp>
      <p:pic>
        <p:nvPicPr>
          <p:cNvPr id="1024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916238" y="5516563"/>
            <a:ext cx="3097212" cy="78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5" name="Rectangle 5"/>
          <p:cNvSpPr>
            <a:spLocks noChangeArrowheads="1"/>
          </p:cNvSpPr>
          <p:nvPr/>
        </p:nvSpPr>
        <p:spPr bwMode="auto">
          <a:xfrm>
            <a:off x="2268538" y="1628775"/>
            <a:ext cx="3844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uk-UA" sz="1400" i="1">
                <a:solidFill>
                  <a:srgbClr val="FFFFFF"/>
                </a:solidFill>
                <a:effectLst>
                  <a:outerShdw blurRad="38100" dist="38100" dir="2700000" algn="tl">
                    <a:srgbClr val="000000"/>
                  </a:outerShdw>
                </a:effectLst>
                <a:latin typeface="Verdana" pitchFamily="34" charset="0"/>
              </a:rPr>
              <a:t>(За відповідь на кожне запитання - 1 бал)</a:t>
            </a:r>
            <a:endParaRPr lang="ru-RU" sz="1400" i="1">
              <a:solidFill>
                <a:srgbClr val="FFFFFF"/>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2351240202"/>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79376"/>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323528" y="116632"/>
            <a:ext cx="8640960" cy="1400383"/>
          </a:xfrm>
          <a:prstGeom prst="rect">
            <a:avLst/>
          </a:prstGeom>
        </p:spPr>
        <p:txBody>
          <a:bodyPr wrap="square">
            <a:spAutoFit/>
          </a:bodyPr>
          <a:lstStyle/>
          <a:p>
            <a:r>
              <a:rPr lang="uk-UA" sz="1700" i="1" dirty="0" smtClean="0"/>
              <a:t>«</a:t>
            </a:r>
            <a:r>
              <a:rPr lang="uk-UA" sz="1700" i="1" dirty="0"/>
              <a:t>Дати дітям радість праці, радість успіху в навчанні, здобути в їхніх серцях почуття гордості, власної гідності – це перша заповідь виховання. Успіх у навчанні – єдине джерело внутрішніх сил дитини, які породжують енергію для переборення труднощів, бажання вчитися».</a:t>
            </a:r>
            <a:endParaRPr lang="ru-RU" sz="1700" dirty="0"/>
          </a:p>
          <a:p>
            <a:r>
              <a:rPr lang="uk-UA" sz="1700" dirty="0"/>
              <a:t>                                                                                                </a:t>
            </a:r>
            <a:r>
              <a:rPr lang="uk-UA" sz="1700" dirty="0" smtClean="0"/>
              <a:t>                                   В.О</a:t>
            </a:r>
            <a:r>
              <a:rPr lang="uk-UA" sz="1700" dirty="0"/>
              <a:t>. Сухомлинський</a:t>
            </a:r>
            <a:endParaRPr lang="ru-RU" sz="1700" dirty="0"/>
          </a:p>
        </p:txBody>
      </p:sp>
      <p:sp>
        <p:nvSpPr>
          <p:cNvPr id="5" name="Прямоугольник 4"/>
          <p:cNvSpPr/>
          <p:nvPr/>
        </p:nvSpPr>
        <p:spPr>
          <a:xfrm>
            <a:off x="243880" y="4077072"/>
            <a:ext cx="8640960" cy="1138773"/>
          </a:xfrm>
          <a:prstGeom prst="rect">
            <a:avLst/>
          </a:prstGeom>
        </p:spPr>
        <p:txBody>
          <a:bodyPr wrap="square">
            <a:spAutoFit/>
          </a:bodyPr>
          <a:lstStyle/>
          <a:p>
            <a:r>
              <a:rPr lang="uk-UA" sz="1700" i="1" dirty="0" smtClean="0"/>
              <a:t>«Де задача – там творчість, </a:t>
            </a:r>
          </a:p>
          <a:p>
            <a:r>
              <a:rPr lang="uk-UA" sz="1700" i="1" dirty="0" smtClean="0"/>
              <a:t>де творчість – там особистість,</a:t>
            </a:r>
          </a:p>
          <a:p>
            <a:r>
              <a:rPr lang="uk-UA" sz="1700" i="1" dirty="0" smtClean="0"/>
              <a:t>де особистість – там безперервний процес навчання».</a:t>
            </a:r>
            <a:endParaRPr lang="ru-RU" sz="1700" dirty="0"/>
          </a:p>
          <a:p>
            <a:r>
              <a:rPr lang="uk-UA" sz="1700" dirty="0"/>
              <a:t>                                                                                                </a:t>
            </a:r>
            <a:r>
              <a:rPr lang="uk-UA" sz="1700" dirty="0" smtClean="0"/>
              <a:t>                                   </a:t>
            </a:r>
            <a:r>
              <a:rPr lang="uk-UA" sz="1700" dirty="0" err="1" smtClean="0"/>
              <a:t>Блез</a:t>
            </a:r>
            <a:r>
              <a:rPr lang="uk-UA" sz="1700" dirty="0" smtClean="0"/>
              <a:t> Паскаль</a:t>
            </a:r>
            <a:endParaRPr lang="ru-RU" sz="1700" dirty="0"/>
          </a:p>
        </p:txBody>
      </p:sp>
      <p:sp>
        <p:nvSpPr>
          <p:cNvPr id="6" name="Прямоугольник 5"/>
          <p:cNvSpPr/>
          <p:nvPr/>
        </p:nvSpPr>
        <p:spPr>
          <a:xfrm>
            <a:off x="243880" y="1844824"/>
            <a:ext cx="8640960" cy="877163"/>
          </a:xfrm>
          <a:prstGeom prst="rect">
            <a:avLst/>
          </a:prstGeom>
        </p:spPr>
        <p:txBody>
          <a:bodyPr wrap="square">
            <a:spAutoFit/>
          </a:bodyPr>
          <a:lstStyle/>
          <a:p>
            <a:r>
              <a:rPr lang="uk-UA" sz="1700" i="1" dirty="0" smtClean="0"/>
              <a:t>Історія свідчить, що математика, як наука, виникла із задач і розвивалася в основному для розв'язування задач. Задачі стимулювали не лише виникнення, а й подальший розвиток науки.</a:t>
            </a:r>
            <a:endParaRPr lang="ru-RU" sz="1700" dirty="0"/>
          </a:p>
        </p:txBody>
      </p:sp>
    </p:spTree>
    <p:extLst>
      <p:ext uri="{BB962C8B-B14F-4D97-AF65-F5344CB8AC3E}">
        <p14:creationId xmlns:p14="http://schemas.microsoft.com/office/powerpoint/2010/main" val="2672165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normAutofit fontScale="90000"/>
          </a:bodyPr>
          <a:lstStyle/>
          <a:p>
            <a:pPr eaLnBrk="1" hangingPunct="1">
              <a:defRPr/>
            </a:pPr>
            <a:r>
              <a:rPr lang="uk-UA" sz="4000" b="0" smtClean="0"/>
              <a:t>Розминка для обох команд </a:t>
            </a:r>
            <a:br>
              <a:rPr lang="uk-UA" sz="4000" b="0" smtClean="0"/>
            </a:br>
            <a:r>
              <a:rPr lang="uk-UA" sz="4000" b="0" smtClean="0"/>
              <a:t>(по черзі)</a:t>
            </a:r>
            <a:endParaRPr lang="ru-RU" sz="4000" b="0" smtClean="0"/>
          </a:p>
        </p:txBody>
      </p:sp>
      <p:sp>
        <p:nvSpPr>
          <p:cNvPr id="52227" name="Rectangle 3"/>
          <p:cNvSpPr>
            <a:spLocks noGrp="1" noChangeArrowheads="1"/>
          </p:cNvSpPr>
          <p:nvPr>
            <p:ph sz="half" idx="1"/>
          </p:nvPr>
        </p:nvSpPr>
        <p:spPr>
          <a:xfrm>
            <a:off x="468313" y="2132013"/>
            <a:ext cx="8148637" cy="2689225"/>
          </a:xfrm>
        </p:spPr>
        <p:txBody>
          <a:bodyPr/>
          <a:lstStyle/>
          <a:p>
            <a:pPr eaLnBrk="1" hangingPunct="1">
              <a:buFont typeface="Wingdings" pitchFamily="2" charset="2"/>
              <a:buNone/>
              <a:defRPr/>
            </a:pPr>
            <a:r>
              <a:rPr lang="uk-UA" smtClean="0">
                <a:latin typeface="Times New Roman" pitchFamily="18" charset="0"/>
              </a:rPr>
              <a:t>2. На поверхні глобуса вибрали 3 міста. Яка імовірність того, що вони знаходяться в одній площині?</a:t>
            </a:r>
            <a:endParaRPr lang="ru-RU" smtClean="0">
              <a:latin typeface="Times New Roman" pitchFamily="18" charset="0"/>
            </a:endParaRPr>
          </a:p>
        </p:txBody>
      </p:sp>
      <p:graphicFrame>
        <p:nvGraphicFramePr>
          <p:cNvPr id="11268" name="Object 4"/>
          <p:cNvGraphicFramePr>
            <a:graphicFrameLocks noGrp="1" noChangeAspect="1"/>
          </p:cNvGraphicFramePr>
          <p:nvPr>
            <p:ph sz="half" idx="2"/>
          </p:nvPr>
        </p:nvGraphicFramePr>
        <p:xfrm>
          <a:off x="3203575" y="4076700"/>
          <a:ext cx="2228850" cy="2247900"/>
        </p:xfrm>
        <a:graphic>
          <a:graphicData uri="http://schemas.openxmlformats.org/presentationml/2006/ole">
            <mc:AlternateContent xmlns:mc="http://schemas.openxmlformats.org/markup-compatibility/2006">
              <mc:Choice xmlns:v="urn:schemas-microsoft-com:vml" Requires="v">
                <p:oleObj spid="_x0000_s2164" name="Точечный рисунок" r:id="rId4" imgW="10790476" imgH="10885714" progId="Paint.Picture">
                  <p:embed/>
                </p:oleObj>
              </mc:Choice>
              <mc:Fallback>
                <p:oleObj name="Точечный рисунок" r:id="rId4" imgW="10790476" imgH="1088571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4076700"/>
                        <a:ext cx="222885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46930126"/>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3" name="chimes.wav"/>
          </p:stSnd>
        </p:sndAc>
      </p:transition>
    </mc:Choice>
    <mc:Fallback xmlns="">
      <p:transition spd="slow">
        <p:fade/>
        <p:sndAc>
          <p:stSnd>
            <p:snd r:embed="rId6" name="chimes.wav"/>
          </p:stSnd>
        </p:sndAc>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a:xfrm>
            <a:off x="539750" y="333375"/>
            <a:ext cx="8229600" cy="1143000"/>
          </a:xfrm>
        </p:spPr>
        <p:txBody>
          <a:bodyPr>
            <a:normAutofit fontScale="90000"/>
          </a:bodyPr>
          <a:lstStyle/>
          <a:p>
            <a:pPr eaLnBrk="1" hangingPunct="1">
              <a:defRPr/>
            </a:pPr>
            <a:r>
              <a:rPr lang="en-US" sz="3000" b="0" dirty="0" smtClean="0"/>
              <a:t>II</a:t>
            </a:r>
            <a:r>
              <a:rPr lang="uk-UA" sz="3000" b="0" dirty="0" smtClean="0"/>
              <a:t> Гейм Паралельність прямих, прямої і площини та паралельність площин на малюнку і в оточуючій дійсності</a:t>
            </a:r>
            <a:endParaRPr lang="ru-RU" sz="3000" b="0" dirty="0" smtClean="0"/>
          </a:p>
        </p:txBody>
      </p:sp>
      <p:pic>
        <p:nvPicPr>
          <p:cNvPr id="14339" name="Picture 3" descr="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23850" y="2349500"/>
            <a:ext cx="4038600" cy="2271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4" descr="7"/>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91138" y="2349500"/>
            <a:ext cx="3359150" cy="2228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7" name="Rectangle 5"/>
          <p:cNvSpPr>
            <a:spLocks noChangeArrowheads="1"/>
          </p:cNvSpPr>
          <p:nvPr/>
        </p:nvSpPr>
        <p:spPr bwMode="auto">
          <a:xfrm>
            <a:off x="1187450" y="5489575"/>
            <a:ext cx="67691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lnSpc>
                <a:spcPct val="90000"/>
              </a:lnSpc>
              <a:spcBef>
                <a:spcPct val="20000"/>
              </a:spcBef>
              <a:spcAft>
                <a:spcPct val="0"/>
              </a:spcAft>
              <a:buClr>
                <a:srgbClr val="FFCC00"/>
              </a:buClr>
              <a:buSzPct val="70000"/>
              <a:buFont typeface="Wingdings" pitchFamily="2" charset="2"/>
              <a:buNone/>
              <a:defRPr/>
            </a:pPr>
            <a:r>
              <a:rPr lang="uk-UA" sz="4400">
                <a:solidFill>
                  <a:srgbClr val="FFFFFF"/>
                </a:solidFill>
                <a:effectLst>
                  <a:outerShdw blurRad="38100" dist="38100" dir="2700000" algn="tl">
                    <a:srgbClr val="000000"/>
                  </a:outerShdw>
                </a:effectLst>
              </a:rPr>
              <a:t>Слово команді “Успіх”</a:t>
            </a:r>
            <a:r>
              <a:rPr lang="ru-RU" sz="4400">
                <a:solidFill>
                  <a:srgbClr val="FFFFFF"/>
                </a:solidFill>
                <a:effectLst>
                  <a:outerShdw blurRad="38100" dist="38100" dir="2700000" algn="tl">
                    <a:srgbClr val="000000"/>
                  </a:outerShdw>
                </a:effectLst>
              </a:rPr>
              <a:t> </a:t>
            </a:r>
          </a:p>
        </p:txBody>
      </p:sp>
      <p:sp>
        <p:nvSpPr>
          <p:cNvPr id="54278" name="Rectangle 6"/>
          <p:cNvSpPr>
            <a:spLocks noChangeArrowheads="1"/>
          </p:cNvSpPr>
          <p:nvPr/>
        </p:nvSpPr>
        <p:spPr bwMode="auto">
          <a:xfrm>
            <a:off x="2843213" y="1773238"/>
            <a:ext cx="32019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uk-UA" sz="1400" i="1">
                <a:solidFill>
                  <a:srgbClr val="FFFFFF"/>
                </a:solidFill>
                <a:effectLst>
                  <a:outerShdw blurRad="38100" dist="38100" dir="2700000" algn="tl">
                    <a:srgbClr val="000000"/>
                  </a:outerShdw>
                </a:effectLst>
                <a:latin typeface="Verdana" pitchFamily="34" charset="0"/>
              </a:rPr>
              <a:t>(це завдання оцінюється у 3 бали)</a:t>
            </a:r>
            <a:endParaRPr lang="ru-RU" sz="1400" i="1">
              <a:solidFill>
                <a:srgbClr val="FFFFFF"/>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2732881321"/>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a:normAutofit fontScale="90000"/>
          </a:bodyPr>
          <a:lstStyle/>
          <a:p>
            <a:pPr eaLnBrk="1" hangingPunct="1">
              <a:defRPr/>
            </a:pPr>
            <a:r>
              <a:rPr lang="en-US" sz="3000" b="0" dirty="0" smtClean="0"/>
              <a:t>II</a:t>
            </a:r>
            <a:r>
              <a:rPr lang="uk-UA" sz="3000" b="0" dirty="0" smtClean="0"/>
              <a:t> Гейм Паралельність прямих, прямої і площини та паралельність площин на малюнку і в оточуючій дійсності</a:t>
            </a:r>
            <a:endParaRPr lang="ru-RU" sz="3000" b="0" dirty="0" smtClean="0"/>
          </a:p>
        </p:txBody>
      </p:sp>
      <p:sp>
        <p:nvSpPr>
          <p:cNvPr id="55299" name="Rectangle 3"/>
          <p:cNvSpPr>
            <a:spLocks noChangeArrowheads="1"/>
          </p:cNvSpPr>
          <p:nvPr/>
        </p:nvSpPr>
        <p:spPr bwMode="auto">
          <a:xfrm>
            <a:off x="1187450" y="5489575"/>
            <a:ext cx="67691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lnSpc>
                <a:spcPct val="90000"/>
              </a:lnSpc>
              <a:spcBef>
                <a:spcPct val="20000"/>
              </a:spcBef>
              <a:spcAft>
                <a:spcPct val="0"/>
              </a:spcAft>
              <a:buClr>
                <a:srgbClr val="FFCC00"/>
              </a:buClr>
              <a:buSzPct val="70000"/>
              <a:buFont typeface="Wingdings" pitchFamily="2" charset="2"/>
              <a:buNone/>
              <a:defRPr/>
            </a:pPr>
            <a:r>
              <a:rPr lang="uk-UA" sz="4400">
                <a:solidFill>
                  <a:srgbClr val="FFFFFF"/>
                </a:solidFill>
                <a:effectLst>
                  <a:outerShdw blurRad="38100" dist="38100" dir="2700000" algn="tl">
                    <a:srgbClr val="000000"/>
                  </a:outerShdw>
                </a:effectLst>
              </a:rPr>
              <a:t>Слово команді “Перемога”</a:t>
            </a:r>
            <a:r>
              <a:rPr lang="ru-RU" sz="4400">
                <a:solidFill>
                  <a:srgbClr val="FFFFFF"/>
                </a:solidFill>
                <a:effectLst>
                  <a:outerShdw blurRad="38100" dist="38100" dir="2700000" algn="tl">
                    <a:srgbClr val="000000"/>
                  </a:outerShdw>
                </a:effectLst>
              </a:rPr>
              <a:t> </a:t>
            </a:r>
          </a:p>
        </p:txBody>
      </p:sp>
      <p:pic>
        <p:nvPicPr>
          <p:cNvPr id="15364" name="Picture 4" descr="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95288" y="2492375"/>
            <a:ext cx="4038600" cy="2687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5" descr="9"/>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198938" y="2122488"/>
            <a:ext cx="4276725" cy="2932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12576886"/>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idx="4294967295"/>
          </p:nvPr>
        </p:nvSpPr>
        <p:spPr>
          <a:xfrm>
            <a:off x="323850" y="0"/>
            <a:ext cx="8229600" cy="1139825"/>
          </a:xfrm>
        </p:spPr>
        <p:txBody>
          <a:bodyPr/>
          <a:lstStyle/>
          <a:p>
            <a:pPr eaLnBrk="1" hangingPunct="1">
              <a:defRPr/>
            </a:pPr>
            <a:r>
              <a:rPr lang="en-US" sz="3400" b="0" dirty="0" smtClean="0"/>
              <a:t>IV </a:t>
            </a:r>
            <a:r>
              <a:rPr lang="uk-UA" sz="3400" b="0" dirty="0" smtClean="0"/>
              <a:t>Гейм </a:t>
            </a:r>
            <a:r>
              <a:rPr lang="uk-UA" sz="3400" b="0" dirty="0" err="1" smtClean="0"/>
              <a:t>„Застосування</a:t>
            </a:r>
            <a:r>
              <a:rPr lang="uk-UA" sz="3400" b="0" dirty="0" smtClean="0"/>
              <a:t> проекцій” (домашнє завдання)</a:t>
            </a:r>
            <a:endParaRPr lang="ru-RU" sz="3400" b="0" dirty="0" smtClean="0"/>
          </a:p>
        </p:txBody>
      </p:sp>
      <p:sp>
        <p:nvSpPr>
          <p:cNvPr id="16387" name="Rectangle 3"/>
          <p:cNvSpPr>
            <a:spLocks noChangeArrowheads="1"/>
          </p:cNvSpPr>
          <p:nvPr/>
        </p:nvSpPr>
        <p:spPr bwMode="auto">
          <a:xfrm>
            <a:off x="490538" y="1700213"/>
            <a:ext cx="7999412"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r>
              <a:rPr lang="uk-UA" sz="2000" smtClean="0">
                <a:solidFill>
                  <a:srgbClr val="FFFFFF"/>
                </a:solidFill>
                <a:latin typeface="Times New Roman" pitchFamily="18" charset="0"/>
              </a:rPr>
              <a:t>Команди по черзі розповідають про застосування проекцій:</a:t>
            </a:r>
          </a:p>
          <a:p>
            <a:pPr algn="ctr" fontAlgn="base">
              <a:spcBef>
                <a:spcPct val="0"/>
              </a:spcBef>
              <a:spcAft>
                <a:spcPct val="0"/>
              </a:spcAft>
            </a:pPr>
            <a:endParaRPr lang="en-US" sz="2000" smtClean="0">
              <a:solidFill>
                <a:srgbClr val="FFFFFF"/>
              </a:solidFill>
              <a:latin typeface="Times New Roman" pitchFamily="18" charset="0"/>
            </a:endParaRPr>
          </a:p>
          <a:p>
            <a:pPr algn="ctr" fontAlgn="base">
              <a:spcBef>
                <a:spcPct val="0"/>
              </a:spcBef>
              <a:spcAft>
                <a:spcPct val="0"/>
              </a:spcAft>
            </a:pPr>
            <a:r>
              <a:rPr lang="uk-UA" sz="2000" smtClean="0">
                <a:solidFill>
                  <a:srgbClr val="FFFFFF"/>
                </a:solidFill>
                <a:latin typeface="Times New Roman" pitchFamily="18" charset="0"/>
              </a:rPr>
              <a:t>а) в технічному кресленні – команда „Успіх”;</a:t>
            </a:r>
          </a:p>
          <a:p>
            <a:pPr algn="ctr" fontAlgn="base">
              <a:spcBef>
                <a:spcPct val="0"/>
              </a:spcBef>
              <a:spcAft>
                <a:spcPct val="0"/>
              </a:spcAft>
            </a:pPr>
            <a:endParaRPr lang="en-US" sz="2000" smtClean="0">
              <a:solidFill>
                <a:srgbClr val="FFFFFF"/>
              </a:solidFill>
              <a:latin typeface="Times New Roman" pitchFamily="18" charset="0"/>
            </a:endParaRPr>
          </a:p>
          <a:p>
            <a:pPr algn="ctr" fontAlgn="base">
              <a:spcBef>
                <a:spcPct val="0"/>
              </a:spcBef>
              <a:spcAft>
                <a:spcPct val="0"/>
              </a:spcAft>
            </a:pPr>
            <a:r>
              <a:rPr lang="uk-UA" sz="2000" smtClean="0">
                <a:solidFill>
                  <a:srgbClr val="FFFFFF"/>
                </a:solidFill>
                <a:latin typeface="Times New Roman" pitchFamily="18" charset="0"/>
              </a:rPr>
              <a:t>б) в образотворчому мистецтві, в географії – команда „Перемога”.</a:t>
            </a:r>
          </a:p>
          <a:p>
            <a:pPr algn="ctr" fontAlgn="base">
              <a:spcBef>
                <a:spcPct val="0"/>
              </a:spcBef>
              <a:spcAft>
                <a:spcPct val="0"/>
              </a:spcAft>
            </a:pPr>
            <a:endParaRPr lang="en-US" sz="2000" smtClean="0">
              <a:solidFill>
                <a:srgbClr val="FFFFFF"/>
              </a:solidFill>
              <a:latin typeface="Times New Roman" pitchFamily="18" charset="0"/>
            </a:endParaRPr>
          </a:p>
          <a:p>
            <a:pPr algn="ctr" fontAlgn="base">
              <a:spcBef>
                <a:spcPct val="0"/>
              </a:spcBef>
              <a:spcAft>
                <a:spcPct val="0"/>
              </a:spcAft>
            </a:pPr>
            <a:r>
              <a:rPr lang="uk-UA" sz="2000" smtClean="0">
                <a:solidFill>
                  <a:srgbClr val="FFFFFF"/>
                </a:solidFill>
                <a:latin typeface="Times New Roman" pitchFamily="18" charset="0"/>
              </a:rPr>
              <a:t>Це завдання оцінюється у 3 бали.</a:t>
            </a:r>
          </a:p>
        </p:txBody>
      </p:sp>
      <p:pic>
        <p:nvPicPr>
          <p:cNvPr id="16388" name="Picture 4" descr="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4437063"/>
            <a:ext cx="3887787"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437063"/>
            <a:ext cx="3960812"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061082"/>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idx="4294967295"/>
          </p:nvPr>
        </p:nvSpPr>
        <p:spPr>
          <a:xfrm>
            <a:off x="323850" y="0"/>
            <a:ext cx="8229600" cy="1139825"/>
          </a:xfrm>
        </p:spPr>
        <p:txBody>
          <a:bodyPr/>
          <a:lstStyle/>
          <a:p>
            <a:pPr eaLnBrk="1" hangingPunct="1">
              <a:defRPr/>
            </a:pPr>
            <a:r>
              <a:rPr lang="en-US" sz="4000" b="0" smtClean="0"/>
              <a:t>V </a:t>
            </a:r>
            <a:r>
              <a:rPr lang="uk-UA" sz="4000" b="0" smtClean="0"/>
              <a:t>Гейм “Практичний”</a:t>
            </a:r>
            <a:endParaRPr lang="ru-RU" sz="4000" b="0" smtClean="0"/>
          </a:p>
        </p:txBody>
      </p:sp>
      <p:sp>
        <p:nvSpPr>
          <p:cNvPr id="17411" name="Rectangle 3"/>
          <p:cNvSpPr>
            <a:spLocks noChangeArrowheads="1"/>
          </p:cNvSpPr>
          <p:nvPr/>
        </p:nvSpPr>
        <p:spPr bwMode="auto">
          <a:xfrm>
            <a:off x="323850" y="1268413"/>
            <a:ext cx="8208963"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r>
              <a:rPr lang="uk-UA" smtClean="0">
                <a:solidFill>
                  <a:srgbClr val="FFFFFF"/>
                </a:solidFill>
                <a:latin typeface="Times New Roman" pitchFamily="18" charset="0"/>
              </a:rPr>
              <a:t>Знайти: у класній кмнаті (по черзі команди)</a:t>
            </a:r>
            <a:endParaRPr lang="en-US" smtClean="0">
              <a:solidFill>
                <a:srgbClr val="FFFFFF"/>
              </a:solidFill>
              <a:latin typeface="Times New Roman" pitchFamily="18" charset="0"/>
            </a:endParaRPr>
          </a:p>
          <a:p>
            <a:pPr algn="ctr" fontAlgn="base">
              <a:spcBef>
                <a:spcPct val="0"/>
              </a:spcBef>
              <a:spcAft>
                <a:spcPct val="0"/>
              </a:spcAft>
            </a:pPr>
            <a:r>
              <a:rPr lang="en-US" smtClean="0">
                <a:solidFill>
                  <a:srgbClr val="FFFFFF"/>
                </a:solidFill>
                <a:latin typeface="Times New Roman" pitchFamily="18" charset="0"/>
              </a:rPr>
              <a:t>I  </a:t>
            </a:r>
            <a:r>
              <a:rPr lang="uk-UA" smtClean="0">
                <a:solidFill>
                  <a:srgbClr val="FFFFFF"/>
                </a:solidFill>
                <a:latin typeface="Times New Roman" pitchFamily="18" charset="0"/>
              </a:rPr>
              <a:t>1) Дві прямі, що перетинаються і 3-ю, яка мимобіжна до кожної з них.</a:t>
            </a:r>
            <a:endParaRPr lang="en-US" smtClean="0">
              <a:solidFill>
                <a:srgbClr val="FFFFFF"/>
              </a:solidFill>
              <a:latin typeface="Times New Roman" pitchFamily="18" charset="0"/>
            </a:endParaRPr>
          </a:p>
          <a:p>
            <a:pPr algn="ctr" fontAlgn="base">
              <a:spcBef>
                <a:spcPct val="0"/>
              </a:spcBef>
              <a:spcAft>
                <a:spcPct val="0"/>
              </a:spcAft>
            </a:pPr>
            <a:r>
              <a:rPr lang="en-US" smtClean="0">
                <a:solidFill>
                  <a:srgbClr val="FFFFFF"/>
                </a:solidFill>
                <a:latin typeface="Times New Roman" pitchFamily="18" charset="0"/>
              </a:rPr>
              <a:t>II </a:t>
            </a:r>
            <a:r>
              <a:rPr lang="uk-UA" smtClean="0">
                <a:solidFill>
                  <a:srgbClr val="FFFFFF"/>
                </a:solidFill>
                <a:latin typeface="Times New Roman" pitchFamily="18" charset="0"/>
              </a:rPr>
              <a:t>2) Дві мимобіжні прямі і третю, яка перетинає кожну з них.</a:t>
            </a:r>
            <a:endParaRPr lang="en-US" smtClean="0">
              <a:solidFill>
                <a:srgbClr val="FFFFFF"/>
              </a:solidFill>
              <a:latin typeface="Times New Roman" pitchFamily="18" charset="0"/>
            </a:endParaRPr>
          </a:p>
          <a:p>
            <a:pPr algn="ctr" fontAlgn="base">
              <a:spcBef>
                <a:spcPct val="0"/>
              </a:spcBef>
              <a:spcAft>
                <a:spcPct val="0"/>
              </a:spcAft>
            </a:pPr>
            <a:r>
              <a:rPr lang="en-US" smtClean="0">
                <a:solidFill>
                  <a:srgbClr val="FFFFFF"/>
                </a:solidFill>
                <a:latin typeface="Times New Roman" pitchFamily="18" charset="0"/>
              </a:rPr>
              <a:t>I  </a:t>
            </a:r>
            <a:r>
              <a:rPr lang="uk-UA" smtClean="0">
                <a:solidFill>
                  <a:srgbClr val="FFFFFF"/>
                </a:solidFill>
                <a:latin typeface="Times New Roman" pitchFamily="18" charset="0"/>
              </a:rPr>
              <a:t>3) Дві паралельні прямі і 3-ю, яка мимобіжна до кожної з них.</a:t>
            </a:r>
            <a:endParaRPr lang="en-US" smtClean="0">
              <a:solidFill>
                <a:srgbClr val="FFFFFF"/>
              </a:solidFill>
              <a:latin typeface="Times New Roman" pitchFamily="18" charset="0"/>
            </a:endParaRPr>
          </a:p>
          <a:p>
            <a:pPr algn="ctr" fontAlgn="base">
              <a:spcBef>
                <a:spcPct val="0"/>
              </a:spcBef>
              <a:spcAft>
                <a:spcPct val="0"/>
              </a:spcAft>
            </a:pPr>
            <a:r>
              <a:rPr lang="en-US" smtClean="0">
                <a:solidFill>
                  <a:srgbClr val="FFFFFF"/>
                </a:solidFill>
                <a:latin typeface="Times New Roman" pitchFamily="18" charset="0"/>
              </a:rPr>
              <a:t>II </a:t>
            </a:r>
            <a:r>
              <a:rPr lang="uk-UA" smtClean="0">
                <a:solidFill>
                  <a:srgbClr val="FFFFFF"/>
                </a:solidFill>
                <a:latin typeface="Times New Roman" pitchFamily="18" charset="0"/>
              </a:rPr>
              <a:t>4) Дві перпендикулярні прямі і 3-ю, паралельну до однієї з них.</a:t>
            </a:r>
            <a:endParaRPr lang="en-US" smtClean="0">
              <a:solidFill>
                <a:srgbClr val="FFFFFF"/>
              </a:solidFill>
              <a:latin typeface="Times New Roman" pitchFamily="18" charset="0"/>
            </a:endParaRPr>
          </a:p>
          <a:p>
            <a:pPr algn="ctr" fontAlgn="base">
              <a:spcBef>
                <a:spcPct val="0"/>
              </a:spcBef>
              <a:spcAft>
                <a:spcPct val="0"/>
              </a:spcAft>
            </a:pPr>
            <a:r>
              <a:rPr lang="uk-UA" smtClean="0">
                <a:solidFill>
                  <a:srgbClr val="FFFFFF"/>
                </a:solidFill>
                <a:latin typeface="Times New Roman" pitchFamily="18" charset="0"/>
              </a:rPr>
              <a:t>5. Для обох команд. Чи може бути, що 10 прямих площини α паралельні площині  β, а площини α  і β  не паралельні.</a:t>
            </a:r>
          </a:p>
          <a:p>
            <a:pPr algn="ctr" fontAlgn="base">
              <a:spcBef>
                <a:spcPct val="0"/>
              </a:spcBef>
              <a:spcAft>
                <a:spcPct val="0"/>
              </a:spcAft>
            </a:pPr>
            <a:r>
              <a:rPr lang="uk-UA" smtClean="0">
                <a:solidFill>
                  <a:srgbClr val="FFFFFF"/>
                </a:solidFill>
                <a:latin typeface="Times New Roman" pitchFamily="18" charset="0"/>
              </a:rPr>
              <a:t> Продемонструвати це в навколишньому середовищі. Хто відповів правильно ставить у свою картку 1 бал.</a:t>
            </a:r>
          </a:p>
        </p:txBody>
      </p:sp>
      <p:pic>
        <p:nvPicPr>
          <p:cNvPr id="17412"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4149725"/>
            <a:ext cx="4824413"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46812"/>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idx="4294967295"/>
          </p:nvPr>
        </p:nvSpPr>
        <p:spPr>
          <a:xfrm>
            <a:off x="323850" y="0"/>
            <a:ext cx="8229600" cy="1139825"/>
          </a:xfrm>
        </p:spPr>
        <p:txBody>
          <a:bodyPr/>
          <a:lstStyle/>
          <a:p>
            <a:pPr eaLnBrk="1" hangingPunct="1">
              <a:defRPr/>
            </a:pPr>
            <a:r>
              <a:rPr lang="uk-UA" sz="4000" b="0" smtClean="0"/>
              <a:t>Підсумок</a:t>
            </a:r>
            <a:endParaRPr lang="ru-RU" sz="4000" b="0" smtClean="0"/>
          </a:p>
        </p:txBody>
      </p:sp>
      <p:sp>
        <p:nvSpPr>
          <p:cNvPr id="18435" name="Rectangle 3"/>
          <p:cNvSpPr>
            <a:spLocks noChangeArrowheads="1"/>
          </p:cNvSpPr>
          <p:nvPr/>
        </p:nvSpPr>
        <p:spPr bwMode="auto">
          <a:xfrm>
            <a:off x="1187450" y="5159375"/>
            <a:ext cx="62642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r>
              <a:rPr lang="uk-UA" smtClean="0">
                <a:solidFill>
                  <a:srgbClr val="FFFFFF"/>
                </a:solidFill>
                <a:latin typeface="Verdana" pitchFamily="34" charset="0"/>
              </a:rPr>
              <a:t>Учні здають картки успіхів учасників брейн-рингу. </a:t>
            </a:r>
            <a:r>
              <a:rPr lang="uk-UA" sz="1400" smtClean="0">
                <a:solidFill>
                  <a:srgbClr val="FFFFFF"/>
                </a:solidFill>
                <a:latin typeface="Verdana" pitchFamily="34" charset="0"/>
              </a:rPr>
              <a:t>За результатами набраних балів вони одержують оцінки. Вчитель визначає переможця брейн-рингу.</a:t>
            </a:r>
            <a:endParaRPr lang="en-US" sz="1400" smtClean="0">
              <a:solidFill>
                <a:srgbClr val="FFFFFF"/>
              </a:solidFill>
              <a:latin typeface="Verdana" pitchFamily="34" charset="0"/>
            </a:endParaRPr>
          </a:p>
          <a:p>
            <a:pPr algn="ctr" fontAlgn="base">
              <a:spcBef>
                <a:spcPct val="0"/>
              </a:spcBef>
              <a:spcAft>
                <a:spcPct val="0"/>
              </a:spcAft>
            </a:pPr>
            <a:r>
              <a:rPr lang="uk-UA" sz="1400" smtClean="0">
                <a:solidFill>
                  <a:srgbClr val="FFFFFF"/>
                </a:solidFill>
                <a:latin typeface="Verdana" pitchFamily="34" charset="0"/>
              </a:rPr>
              <a:t>Журі підводить підсумки і визначає командну першість і нагороджує їх та учня переможця сувенірами, а усіх учасників – солодкими медалями. </a:t>
            </a:r>
          </a:p>
        </p:txBody>
      </p:sp>
      <p:graphicFrame>
        <p:nvGraphicFramePr>
          <p:cNvPr id="58428" name="Group 60"/>
          <p:cNvGraphicFramePr>
            <a:graphicFrameLocks noGrp="1"/>
          </p:cNvGraphicFramePr>
          <p:nvPr/>
        </p:nvGraphicFramePr>
        <p:xfrm>
          <a:off x="1042988" y="1557338"/>
          <a:ext cx="6334125" cy="2956002"/>
        </p:xfrm>
        <a:graphic>
          <a:graphicData uri="http://schemas.openxmlformats.org/drawingml/2006/table">
            <a:tbl>
              <a:tblPr/>
              <a:tblGrid>
                <a:gridCol w="342900"/>
                <a:gridCol w="4000500"/>
                <a:gridCol w="555625"/>
                <a:gridCol w="1435100"/>
              </a:tblGrid>
              <a:tr h="5180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Завдання</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Бали </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Отримані бали</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1</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Розминка</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chemeClr val="tx1"/>
                          </a:solidFill>
                          <a:effectLst/>
                          <a:latin typeface="Arial" charset="0"/>
                          <a:cs typeface="Times New Roman" pitchFamily="18" charset="0"/>
                        </a:rPr>
                        <a:t>4</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 </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2</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I Гейм „Далі, далі...”</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10</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 </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3</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II Гейм Паралельність  в оточуючій дійсності.</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3</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 </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4</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III Гейм “</a:t>
                      </a:r>
                      <a:r>
                        <a:rPr kumimoji="0" lang="uk-UA" sz="1400" b="0" i="0" u="none" strike="noStrike" cap="none" normalizeH="0" baseline="0" smtClean="0">
                          <a:ln>
                            <a:noFill/>
                          </a:ln>
                          <a:solidFill>
                            <a:schemeClr val="tx1"/>
                          </a:solidFill>
                          <a:effectLst/>
                          <a:latin typeface="Times New Roman" pitchFamily="18" charset="0"/>
                          <a:cs typeface="Times New Roman" pitchFamily="18" charset="0"/>
                        </a:rPr>
                        <a:t>Хто швидше?</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chemeClr val="tx1"/>
                          </a:solidFill>
                          <a:effectLst/>
                          <a:latin typeface="Arial" charset="0"/>
                          <a:cs typeface="Arial" charset="0"/>
                        </a:rPr>
                        <a:t>3</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 </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5</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IV Гейм „Застосування проекцій” </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3</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 </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6</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V Гейм “Практичний”</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3</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 </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7</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VI Гейм. Чи знаєте ви математичні терміни.</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3</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 </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8</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VII Гейм. Заспівати 1 куплет пісні, в якій є числа.</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3</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Times New Roman" pitchFamily="18" charset="0"/>
                        </a:rPr>
                        <a:t> </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marT="45689" marB="45689"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88" name="Rectangle 56"/>
          <p:cNvSpPr>
            <a:spLocks noChangeArrowheads="1"/>
          </p:cNvSpPr>
          <p:nvPr/>
        </p:nvSpPr>
        <p:spPr bwMode="auto">
          <a:xfrm>
            <a:off x="1042988" y="1125538"/>
            <a:ext cx="640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uk-UA" smtClean="0">
                <a:solidFill>
                  <a:srgbClr val="FFFFFF"/>
                </a:solidFill>
                <a:latin typeface="Verdana" pitchFamily="34" charset="0"/>
              </a:rPr>
              <a:t>Картка успіху учасника брейн-рингу </a:t>
            </a:r>
            <a:r>
              <a:rPr lang="uk-UA" u="sng" smtClean="0">
                <a:solidFill>
                  <a:srgbClr val="FFFFFF"/>
                </a:solidFill>
                <a:latin typeface="Verdana" pitchFamily="34" charset="0"/>
              </a:rPr>
              <a:t>_______________</a:t>
            </a:r>
            <a:r>
              <a:rPr lang="uk-UA" smtClean="0">
                <a:solidFill>
                  <a:srgbClr val="FFFFFF"/>
                </a:solidFill>
                <a:latin typeface="Verdana" pitchFamily="34" charset="0"/>
              </a:rPr>
              <a:t> </a:t>
            </a:r>
          </a:p>
        </p:txBody>
      </p:sp>
      <p:sp>
        <p:nvSpPr>
          <p:cNvPr id="18489" name="Rectangle 57"/>
          <p:cNvSpPr>
            <a:spLocks noChangeArrowheads="1"/>
          </p:cNvSpPr>
          <p:nvPr/>
        </p:nvSpPr>
        <p:spPr bwMode="auto">
          <a:xfrm>
            <a:off x="4427538" y="4792663"/>
            <a:ext cx="10810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uk-UA" smtClean="0">
                <a:solidFill>
                  <a:srgbClr val="FFFFFF"/>
                </a:solidFill>
                <a:latin typeface="Verdana" pitchFamily="34" charset="0"/>
              </a:rPr>
              <a:t>Оцінка:</a:t>
            </a:r>
            <a:r>
              <a:rPr lang="en-US" smtClean="0">
                <a:solidFill>
                  <a:srgbClr val="FFFFFF"/>
                </a:solidFill>
                <a:latin typeface="Verdana" pitchFamily="34" charset="0"/>
              </a:rPr>
              <a:t> </a:t>
            </a:r>
          </a:p>
        </p:txBody>
      </p:sp>
      <p:sp>
        <p:nvSpPr>
          <p:cNvPr id="18490" name="Rectangle 58"/>
          <p:cNvSpPr>
            <a:spLocks noChangeArrowheads="1"/>
          </p:cNvSpPr>
          <p:nvPr/>
        </p:nvSpPr>
        <p:spPr bwMode="auto">
          <a:xfrm>
            <a:off x="4427538" y="4532313"/>
            <a:ext cx="1736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uk-UA" smtClean="0">
                <a:solidFill>
                  <a:srgbClr val="FFFFFF"/>
                </a:solidFill>
                <a:latin typeface="Verdana" pitchFamily="34" charset="0"/>
              </a:rPr>
              <a:t>Всього балів:</a:t>
            </a:r>
            <a:r>
              <a:rPr lang="en-US" smtClean="0">
                <a:solidFill>
                  <a:srgbClr val="FFFFFF"/>
                </a:solidFill>
                <a:latin typeface="Verdana" pitchFamily="34" charset="0"/>
              </a:rPr>
              <a:t> </a:t>
            </a:r>
          </a:p>
        </p:txBody>
      </p:sp>
    </p:spTree>
    <p:extLst>
      <p:ext uri="{BB962C8B-B14F-4D97-AF65-F5344CB8AC3E}">
        <p14:creationId xmlns:p14="http://schemas.microsoft.com/office/powerpoint/2010/main" val="2203643060"/>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lstStyle/>
          <a:p>
            <a:pPr eaLnBrk="1" hangingPunct="1">
              <a:defRPr/>
            </a:pPr>
            <a:r>
              <a:rPr lang="uk-UA" smtClean="0"/>
              <a:t>Прес-конференція</a:t>
            </a:r>
            <a:endParaRPr lang="ru-RU" smtClean="0"/>
          </a:p>
        </p:txBody>
      </p:sp>
      <p:sp>
        <p:nvSpPr>
          <p:cNvPr id="44035" name="Rectangle 3"/>
          <p:cNvSpPr>
            <a:spLocks noGrp="1" noChangeArrowheads="1"/>
          </p:cNvSpPr>
          <p:nvPr>
            <p:ph type="body" idx="1"/>
          </p:nvPr>
        </p:nvSpPr>
        <p:spPr>
          <a:xfrm>
            <a:off x="468313" y="1989138"/>
            <a:ext cx="8229600" cy="4525962"/>
          </a:xfrm>
        </p:spPr>
        <p:txBody>
          <a:bodyPr/>
          <a:lstStyle/>
          <a:p>
            <a:pPr algn="ctr" eaLnBrk="1" hangingPunct="1">
              <a:lnSpc>
                <a:spcPct val="80000"/>
              </a:lnSpc>
              <a:defRPr/>
            </a:pPr>
            <a:r>
              <a:rPr lang="uk-UA" sz="1400" b="1" dirty="0" smtClean="0">
                <a:latin typeface="Times New Roman" pitchFamily="18" charset="0"/>
              </a:rPr>
              <a:t>Тема. Відсоткові розрахунки</a:t>
            </a:r>
          </a:p>
          <a:p>
            <a:pPr eaLnBrk="1" hangingPunct="1">
              <a:lnSpc>
                <a:spcPct val="80000"/>
              </a:lnSpc>
              <a:defRPr/>
            </a:pPr>
            <a:r>
              <a:rPr lang="uk-UA" sz="1400" b="1" dirty="0" smtClean="0">
                <a:latin typeface="Times New Roman" pitchFamily="18" charset="0"/>
              </a:rPr>
              <a:t>Мета.</a:t>
            </a:r>
            <a:r>
              <a:rPr lang="uk-UA" sz="1400" dirty="0" smtClean="0">
                <a:latin typeface="Times New Roman" pitchFamily="18" charset="0"/>
              </a:rPr>
              <a:t> Узагальнити і систематизувати знання, вміння і навички учнів розв’язувати задачі на відсотки; показати на прикладах практичну спрямованість математичних знань; забезпечити політехнічну підготовку і профорієнтацію учнів; сприяти формуванню економічної грамотності, моральних і ділових якостей учнів, здійсненню міжпредметних зв’язків та ознайомленню з суттю вживання економічних понять і зв’язків між ними; розвивати пам’ять, логічне мислення, мовлення учнів. Виховувати впевненість у своїх силах, ерудованість, наполегливість.</a:t>
            </a:r>
            <a:endParaRPr lang="uk-UA" sz="1400" b="1" dirty="0" smtClean="0">
              <a:latin typeface="Times New Roman" pitchFamily="18" charset="0"/>
            </a:endParaRPr>
          </a:p>
          <a:p>
            <a:pPr eaLnBrk="1" hangingPunct="1">
              <a:lnSpc>
                <a:spcPct val="80000"/>
              </a:lnSpc>
              <a:defRPr/>
            </a:pPr>
            <a:r>
              <a:rPr lang="uk-UA" sz="1400" b="1" dirty="0" smtClean="0">
                <a:latin typeface="Times New Roman" pitchFamily="18" charset="0"/>
              </a:rPr>
              <a:t>Обладнання. </a:t>
            </a:r>
            <a:r>
              <a:rPr lang="uk-UA" sz="1400" dirty="0" smtClean="0">
                <a:latin typeface="Times New Roman" pitchFamily="18" charset="0"/>
              </a:rPr>
              <a:t>Таблиця „ Задачі на відсотки”, </a:t>
            </a:r>
            <a:r>
              <a:rPr lang="uk-UA" sz="1400" dirty="0" err="1" smtClean="0">
                <a:latin typeface="Times New Roman" pitchFamily="18" charset="0"/>
              </a:rPr>
              <a:t>бейджики</a:t>
            </a:r>
            <a:r>
              <a:rPr lang="uk-UA" sz="1400" dirty="0" smtClean="0">
                <a:latin typeface="Times New Roman" pitchFamily="18" charset="0"/>
              </a:rPr>
              <a:t> з написами спеціалістів, презентації розв’язування задач на відсотки.</a:t>
            </a:r>
            <a:endParaRPr lang="uk-UA" sz="1400" b="1" dirty="0" smtClean="0">
              <a:latin typeface="Times New Roman" pitchFamily="18" charset="0"/>
            </a:endParaRPr>
          </a:p>
          <a:p>
            <a:pPr eaLnBrk="1" hangingPunct="1">
              <a:lnSpc>
                <a:spcPct val="80000"/>
              </a:lnSpc>
              <a:defRPr/>
            </a:pPr>
            <a:r>
              <a:rPr lang="uk-UA" sz="1400" b="1" dirty="0" smtClean="0">
                <a:latin typeface="Times New Roman" pitchFamily="18" charset="0"/>
              </a:rPr>
              <a:t>Хід уроку</a:t>
            </a:r>
            <a:endParaRPr lang="uk-UA" sz="1400" dirty="0" smtClean="0">
              <a:latin typeface="Times New Roman" pitchFamily="18" charset="0"/>
            </a:endParaRPr>
          </a:p>
          <a:p>
            <a:pPr eaLnBrk="1" hangingPunct="1">
              <a:lnSpc>
                <a:spcPct val="80000"/>
              </a:lnSpc>
              <a:defRPr/>
            </a:pPr>
            <a:r>
              <a:rPr lang="uk-UA" sz="1400" dirty="0" smtClean="0">
                <a:latin typeface="Times New Roman" pitchFamily="18" charset="0"/>
              </a:rPr>
              <a:t>На конференції присутні кореспонденти газет, підприємці, промисловці, спеціалісти виробничої сфери. За столом у центрі зали сидять: спеціалісти банку, економісти, технологи харчової промисловості, хіміки-технологи, працівники  статуправління. </a:t>
            </a:r>
          </a:p>
          <a:p>
            <a:pPr eaLnBrk="1" hangingPunct="1">
              <a:lnSpc>
                <a:spcPct val="80000"/>
              </a:lnSpc>
              <a:defRPr/>
            </a:pPr>
            <a:r>
              <a:rPr lang="uk-UA" sz="1400" dirty="0" smtClean="0">
                <a:latin typeface="Times New Roman" pitchFamily="18" charset="0"/>
              </a:rPr>
              <a:t>На дошці написано:</a:t>
            </a:r>
            <a:endParaRPr lang="uk-UA" sz="1400" i="1" dirty="0" smtClean="0">
              <a:latin typeface="Times New Roman" pitchFamily="18" charset="0"/>
            </a:endParaRPr>
          </a:p>
          <a:p>
            <a:pPr eaLnBrk="1" hangingPunct="1">
              <a:lnSpc>
                <a:spcPct val="80000"/>
              </a:lnSpc>
              <a:buFont typeface="Wingdings" pitchFamily="2" charset="2"/>
              <a:buNone/>
              <a:defRPr/>
            </a:pPr>
            <a:endParaRPr lang="uk-UA" sz="1400" i="1" dirty="0" smtClean="0">
              <a:latin typeface="Times New Roman" pitchFamily="18" charset="0"/>
            </a:endParaRPr>
          </a:p>
          <a:p>
            <a:pPr eaLnBrk="1" hangingPunct="1">
              <a:lnSpc>
                <a:spcPct val="80000"/>
              </a:lnSpc>
              <a:buFont typeface="Wingdings" pitchFamily="2" charset="2"/>
              <a:buNone/>
              <a:defRPr/>
            </a:pPr>
            <a:endParaRPr lang="uk-UA" sz="1400" i="1" dirty="0" smtClean="0"/>
          </a:p>
          <a:p>
            <a:pPr eaLnBrk="1" hangingPunct="1">
              <a:lnSpc>
                <a:spcPct val="80000"/>
              </a:lnSpc>
              <a:buFont typeface="Wingdings" pitchFamily="2" charset="2"/>
              <a:buNone/>
              <a:defRPr/>
            </a:pPr>
            <a:r>
              <a:rPr lang="uk-UA" sz="1400" i="1" dirty="0" smtClean="0"/>
              <a:t>Ніякої вірогідності немає в науках там, де не можна застосувати математики. Тим – то вона, математика, для вас має стати душевною потребою, коли хочете, хлібом і піснею. </a:t>
            </a:r>
            <a:endParaRPr lang="uk-UA" sz="1400" dirty="0" smtClean="0"/>
          </a:p>
          <a:p>
            <a:pPr eaLnBrk="1" hangingPunct="1">
              <a:lnSpc>
                <a:spcPct val="80000"/>
              </a:lnSpc>
              <a:buFont typeface="Wingdings" pitchFamily="2" charset="2"/>
              <a:buNone/>
              <a:defRPr/>
            </a:pPr>
            <a:r>
              <a:rPr lang="uk-UA" sz="1400" dirty="0" smtClean="0"/>
              <a:t>                                                                                                                                                 </a:t>
            </a:r>
            <a:r>
              <a:rPr lang="uk-UA" sz="1400" i="1" dirty="0" smtClean="0"/>
              <a:t>М.П.Кравчук</a:t>
            </a:r>
            <a:endParaRPr lang="ru-RU" sz="1400" i="1" dirty="0" smtClean="0"/>
          </a:p>
        </p:txBody>
      </p:sp>
      <p:sp>
        <p:nvSpPr>
          <p:cNvPr id="4100" name="Rectangle 4"/>
          <p:cNvSpPr>
            <a:spLocks noChangeArrowheads="1"/>
          </p:cNvSpPr>
          <p:nvPr/>
        </p:nvSpPr>
        <p:spPr bwMode="auto">
          <a:xfrm>
            <a:off x="2913063" y="1341438"/>
            <a:ext cx="3375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uk-UA" b="1" i="1">
                <a:latin typeface="Times New Roman" pitchFamily="18" charset="0"/>
              </a:rPr>
              <a:t>Урок з алгебри в 9-А класі</a:t>
            </a:r>
          </a:p>
        </p:txBody>
      </p:sp>
    </p:spTree>
    <p:extLst>
      <p:ext uri="{BB962C8B-B14F-4D97-AF65-F5344CB8AC3E}">
        <p14:creationId xmlns:p14="http://schemas.microsoft.com/office/powerpoint/2010/main" val="3318712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p:txBody>
          <a:bodyPr/>
          <a:lstStyle/>
          <a:p>
            <a:pPr eaLnBrk="1" hangingPunct="1">
              <a:defRPr/>
            </a:pPr>
            <a:r>
              <a:rPr lang="uk-UA" i="1" dirty="0" smtClean="0"/>
              <a:t>Запитання до банкірів</a:t>
            </a:r>
            <a:endParaRPr lang="ru-RU" i="1" dirty="0" smtClean="0"/>
          </a:p>
        </p:txBody>
      </p:sp>
      <p:sp>
        <p:nvSpPr>
          <p:cNvPr id="45059" name="Rectangle 3"/>
          <p:cNvSpPr>
            <a:spLocks noGrp="1" noRot="1" noChangeAspect="1" noMove="1" noResize="1" noEditPoints="1" noAdjustHandles="1" noChangeArrowheads="1" noChangeShapeType="1" noTextEdit="1"/>
          </p:cNvSpPr>
          <p:nvPr>
            <p:ph type="body" sz="half" idx="1"/>
          </p:nvPr>
        </p:nvSpPr>
        <p:spPr>
          <a:xfrm>
            <a:off x="250825" y="1557338"/>
            <a:ext cx="8642350" cy="4637087"/>
          </a:xfrm>
          <a:blipFill rotWithShape="1">
            <a:blip r:embed="rId4"/>
            <a:stretch>
              <a:fillRect t="-1051"/>
            </a:stretch>
          </a:blipFill>
        </p:spPr>
        <p:txBody>
          <a:bodyPr/>
          <a:lstStyle/>
          <a:p>
            <a:r>
              <a:rPr lang="ru-RU">
                <a:noFill/>
              </a:rPr>
              <a:t> </a:t>
            </a:r>
          </a:p>
        </p:txBody>
      </p:sp>
      <p:sp>
        <p:nvSpPr>
          <p:cNvPr id="512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graphicFrame>
        <p:nvGraphicFramePr>
          <p:cNvPr id="5125" name="Object 8"/>
          <p:cNvGraphicFramePr>
            <a:graphicFrameLocks noGrp="1" noChangeAspect="1"/>
          </p:cNvGraphicFramePr>
          <p:nvPr>
            <p:ph sz="half" idx="2"/>
          </p:nvPr>
        </p:nvGraphicFramePr>
        <p:xfrm>
          <a:off x="2124075" y="4437063"/>
          <a:ext cx="357188" cy="504825"/>
        </p:xfrm>
        <a:graphic>
          <a:graphicData uri="http://schemas.openxmlformats.org/presentationml/2006/ole">
            <mc:AlternateContent xmlns:mc="http://schemas.openxmlformats.org/markup-compatibility/2006">
              <mc:Choice xmlns:v="urn:schemas-microsoft-com:vml" Requires="v">
                <p:oleObj spid="_x0000_s7213" name="Точечный рисунок" r:id="rId5" imgW="533474" imgH="752381" progId="Paint.Picture">
                  <p:embed/>
                </p:oleObj>
              </mc:Choice>
              <mc:Fallback>
                <p:oleObj name="Точечный рисунок" r:id="rId5" imgW="533474" imgH="75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4437063"/>
                        <a:ext cx="357188"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82418413"/>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3" name="chimes.wav"/>
          </p:stSnd>
        </p:sndAc>
      </p:transition>
    </mc:Choice>
    <mc:Fallback xmlns="">
      <p:transition spd="slow">
        <p:fade/>
        <p:sndAc>
          <p:stSnd>
            <p:snd r:embed="rId7" name="chimes.wav"/>
          </p:stSnd>
        </p:sndAc>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468313" y="1844675"/>
            <a:ext cx="8229600" cy="4525963"/>
          </a:xfrm>
        </p:spPr>
        <p:txBody>
          <a:bodyPr/>
          <a:lstStyle/>
          <a:p>
            <a:pPr marL="177800" indent="-1588" algn="ctr" eaLnBrk="1" hangingPunct="1">
              <a:buFont typeface="Wingdings" pitchFamily="2" charset="2"/>
              <a:buNone/>
              <a:defRPr/>
            </a:pPr>
            <a:r>
              <a:rPr lang="uk-UA" sz="2800" b="1" u="sng" smtClean="0"/>
              <a:t>Запитання 2 </a:t>
            </a:r>
            <a:r>
              <a:rPr lang="uk-UA" sz="2800" b="1" smtClean="0"/>
              <a:t>– бухгалтер молокозаводу.</a:t>
            </a:r>
          </a:p>
          <a:p>
            <a:pPr marL="177800" indent="-1588" eaLnBrk="1" hangingPunct="1">
              <a:buFont typeface="Wingdings" pitchFamily="2" charset="2"/>
              <a:buNone/>
              <a:defRPr/>
            </a:pPr>
            <a:r>
              <a:rPr lang="uk-UA" sz="2800" smtClean="0"/>
              <a:t>З молока виходить 25% вершків, а з вершків – 20% масла. Скільки потрібно молока, щоб одержати 10 кг масла?</a:t>
            </a:r>
          </a:p>
          <a:p>
            <a:pPr marL="177800" indent="-1588" eaLnBrk="1" hangingPunct="1">
              <a:buFont typeface="Wingdings" pitchFamily="2" charset="2"/>
              <a:buNone/>
              <a:defRPr/>
            </a:pPr>
            <a:r>
              <a:rPr lang="uk-UA" sz="2800" smtClean="0"/>
              <a:t>Відповідь. Для того, щоб отримати 10 кг масла, потрібно:</a:t>
            </a:r>
          </a:p>
          <a:p>
            <a:pPr marL="177800" indent="-1588" eaLnBrk="1" hangingPunct="1">
              <a:buFont typeface="Wingdings" pitchFamily="2" charset="2"/>
              <a:buNone/>
              <a:defRPr/>
            </a:pPr>
            <a:r>
              <a:rPr lang="uk-UA" sz="2800" smtClean="0"/>
              <a:t>10:0,2= 50 (кг) вершків, а молока: 50:0,25- 200 (кг).</a:t>
            </a:r>
          </a:p>
          <a:p>
            <a:pPr marL="177800" indent="-1588" eaLnBrk="1" hangingPunct="1">
              <a:buFont typeface="Wingdings" pitchFamily="2" charset="2"/>
              <a:buNone/>
              <a:defRPr/>
            </a:pPr>
            <a:r>
              <a:rPr lang="uk-UA" sz="2800" smtClean="0"/>
              <a:t>200 кг молока.</a:t>
            </a:r>
            <a:endParaRPr lang="ru-RU" sz="2800" smtClean="0"/>
          </a:p>
        </p:txBody>
      </p:sp>
      <p:sp>
        <p:nvSpPr>
          <p:cNvPr id="47108" name="Rectangle 4"/>
          <p:cNvSpPr>
            <a:spLocks noGrp="1" noRot="1" noChangeArrowheads="1"/>
          </p:cNvSpPr>
          <p:nvPr>
            <p:ph type="title"/>
          </p:nvPr>
        </p:nvSpPr>
        <p:spPr/>
        <p:txBody>
          <a:bodyPr>
            <a:normAutofit fontScale="90000"/>
          </a:bodyPr>
          <a:lstStyle/>
          <a:p>
            <a:pPr eaLnBrk="1" hangingPunct="1">
              <a:defRPr/>
            </a:pPr>
            <a:r>
              <a:rPr lang="uk-UA" sz="4000" i="1" dirty="0" smtClean="0"/>
              <a:t>Запитання до технологів харчової промисловості</a:t>
            </a:r>
            <a:endParaRPr lang="ru-RU" sz="4000" i="1" dirty="0" smtClean="0"/>
          </a:p>
        </p:txBody>
      </p:sp>
    </p:spTree>
    <p:extLst>
      <p:ext uri="{BB962C8B-B14F-4D97-AF65-F5344CB8AC3E}">
        <p14:creationId xmlns:p14="http://schemas.microsoft.com/office/powerpoint/2010/main" val="808568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116632"/>
            <a:ext cx="8676456" cy="1800200"/>
          </a:xfrm>
        </p:spPr>
        <p:txBody>
          <a:bodyPr>
            <a:noAutofit/>
          </a:bodyPr>
          <a:lstStyle/>
          <a:p>
            <a:pPr algn="ctr"/>
            <a:r>
              <a:rPr lang="uk-UA" sz="6000" b="1" i="0" dirty="0" err="1" smtClean="0">
                <a:solidFill>
                  <a:srgbClr val="080808"/>
                </a:solidFill>
              </a:rPr>
              <a:t>Комп</a:t>
            </a:r>
            <a:r>
              <a:rPr lang="en-US" sz="6000" b="1" i="0" dirty="0" smtClean="0">
                <a:solidFill>
                  <a:srgbClr val="080808"/>
                </a:solidFill>
              </a:rPr>
              <a:t>’</a:t>
            </a:r>
            <a:r>
              <a:rPr lang="uk-UA" sz="6000" b="1" i="0" dirty="0" err="1" smtClean="0">
                <a:solidFill>
                  <a:srgbClr val="080808"/>
                </a:solidFill>
              </a:rPr>
              <a:t>ютер</a:t>
            </a:r>
            <a:r>
              <a:rPr lang="uk-UA" sz="6000" b="1" i="0" dirty="0" smtClean="0">
                <a:solidFill>
                  <a:srgbClr val="080808"/>
                </a:solidFill>
              </a:rPr>
              <a:t> </a:t>
            </a:r>
            <a:r>
              <a:rPr lang="ru-RU" sz="6000" b="1" i="0" dirty="0" smtClean="0">
                <a:solidFill>
                  <a:srgbClr val="080808"/>
                </a:solidFill>
              </a:rPr>
              <a:t>н</a:t>
            </a:r>
            <a:r>
              <a:rPr lang="uk-UA" sz="6000" b="1" i="0" dirty="0" smtClean="0">
                <a:solidFill>
                  <a:srgbClr val="080808"/>
                </a:solidFill>
              </a:rPr>
              <a:t>а уроках геометрії</a:t>
            </a:r>
            <a:endParaRPr lang="ru-RU" sz="6000" b="1" i="0" dirty="0">
              <a:solidFill>
                <a:srgbClr val="080808"/>
              </a:solidFill>
            </a:endParaRPr>
          </a:p>
        </p:txBody>
      </p:sp>
      <p:sp>
        <p:nvSpPr>
          <p:cNvPr id="5" name="Прямоугольник 4"/>
          <p:cNvSpPr/>
          <p:nvPr/>
        </p:nvSpPr>
        <p:spPr>
          <a:xfrm>
            <a:off x="2292232" y="2492896"/>
            <a:ext cx="4572000" cy="1200329"/>
          </a:xfrm>
          <a:prstGeom prst="rect">
            <a:avLst/>
          </a:prstGeom>
        </p:spPr>
        <p:txBody>
          <a:bodyPr>
            <a:spAutoFit/>
          </a:bodyPr>
          <a:lstStyle/>
          <a:p>
            <a:pPr algn="ctr"/>
            <a:r>
              <a:rPr lang="ru-RU" sz="3600" b="1" dirty="0">
                <a:solidFill>
                  <a:srgbClr val="080808"/>
                </a:solidFill>
                <a:latin typeface="Times New Roman" pitchFamily="18" charset="0"/>
                <a:cs typeface="Times New Roman" pitchFamily="18" charset="0"/>
              </a:rPr>
              <a:t>ТІЛА </a:t>
            </a:r>
            <a:r>
              <a:rPr lang="ru-RU" sz="3600" b="1" dirty="0" smtClean="0">
                <a:solidFill>
                  <a:srgbClr val="080808"/>
                </a:solidFill>
                <a:latin typeface="Times New Roman" pitchFamily="18" charset="0"/>
                <a:cs typeface="Times New Roman" pitchFamily="18" charset="0"/>
              </a:rPr>
              <a:t>ОБЕРТАННЯ</a:t>
            </a:r>
            <a:r>
              <a:rPr lang="ru-RU" sz="3600" b="1" dirty="0">
                <a:solidFill>
                  <a:srgbClr val="080808"/>
                </a:solidFill>
                <a:latin typeface="Times New Roman" pitchFamily="18" charset="0"/>
                <a:cs typeface="Times New Roman" pitchFamily="18" charset="0"/>
              </a:rPr>
              <a:t/>
            </a:r>
            <a:br>
              <a:rPr lang="ru-RU" sz="3600" b="1" dirty="0">
                <a:solidFill>
                  <a:srgbClr val="080808"/>
                </a:solidFill>
                <a:latin typeface="Times New Roman" pitchFamily="18" charset="0"/>
                <a:cs typeface="Times New Roman" pitchFamily="18" charset="0"/>
              </a:rPr>
            </a:br>
            <a:r>
              <a:rPr lang="ru-RU" sz="3600" b="1" dirty="0">
                <a:solidFill>
                  <a:srgbClr val="080808"/>
                </a:solidFill>
                <a:latin typeface="Times New Roman" pitchFamily="18" charset="0"/>
                <a:cs typeface="Times New Roman" pitchFamily="18" charset="0"/>
              </a:rPr>
              <a:t>КОНУС</a:t>
            </a:r>
          </a:p>
        </p:txBody>
      </p:sp>
      <p:pic>
        <p:nvPicPr>
          <p:cNvPr id="168962" name="Picture 2" descr="C:\Users\Vitalik x-64\Downloads\к.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693225"/>
            <a:ext cx="2276867" cy="288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9214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79376"/>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AutoShape 2"/>
          <p:cNvSpPr>
            <a:spLocks noChangeArrowheads="1"/>
          </p:cNvSpPr>
          <p:nvPr/>
        </p:nvSpPr>
        <p:spPr bwMode="auto">
          <a:xfrm>
            <a:off x="2411760" y="2348880"/>
            <a:ext cx="4464050" cy="2089150"/>
          </a:xfrm>
          <a:prstGeom prst="irregularSeal2">
            <a:avLst/>
          </a:prstGeom>
          <a:gradFill rotWithShape="1">
            <a:gsLst>
              <a:gs pos="0">
                <a:srgbClr val="00FFFF"/>
              </a:gs>
              <a:gs pos="100000">
                <a:srgbClr val="FFFF00"/>
              </a:gs>
            </a:gsLst>
            <a:lin ang="5400000" scaled="1"/>
          </a:gradFill>
          <a:ln w="28575">
            <a:solidFill>
              <a:srgbClr val="FF0066"/>
            </a:solidFill>
            <a:miter lim="800000"/>
            <a:headEnd/>
            <a:tailEnd/>
          </a:ln>
          <a:effectLst/>
        </p:spPr>
        <p:txBody>
          <a:bodyPr wrap="none" anchor="ctr"/>
          <a:lstStyle/>
          <a:p>
            <a:pPr algn="ctr" fontAlgn="auto">
              <a:spcBef>
                <a:spcPts val="0"/>
              </a:spcBef>
              <a:spcAft>
                <a:spcPts val="0"/>
              </a:spcAft>
              <a:defRPr/>
            </a:pPr>
            <a:r>
              <a:rPr lang="uk-UA" sz="2800" dirty="0" smtClean="0">
                <a:solidFill>
                  <a:srgbClr val="0033CC"/>
                </a:solidFill>
                <a:effectLst>
                  <a:outerShdw blurRad="38100" dist="38100" dir="2700000" algn="tl">
                    <a:srgbClr val="000000"/>
                  </a:outerShdw>
                </a:effectLst>
                <a:latin typeface="Comic Sans MS" pitchFamily="66" charset="0"/>
              </a:rPr>
              <a:t>      </a:t>
            </a:r>
            <a:r>
              <a:rPr lang="uk-UA" sz="2500" dirty="0" smtClean="0">
                <a:solidFill>
                  <a:srgbClr val="0033CC"/>
                </a:solidFill>
                <a:effectLst>
                  <a:outerShdw blurRad="38100" dist="38100" dir="2700000" algn="tl">
                    <a:srgbClr val="000000"/>
                  </a:outerShdw>
                </a:effectLst>
                <a:latin typeface="Comic Sans MS" pitchFamily="66" charset="0"/>
              </a:rPr>
              <a:t>Коли </a:t>
            </a:r>
            <a:r>
              <a:rPr lang="uk-UA" sz="2500" dirty="0">
                <a:solidFill>
                  <a:srgbClr val="0033CC"/>
                </a:solidFill>
                <a:effectLst>
                  <a:outerShdw blurRad="38100" dist="38100" dir="2700000" algn="tl">
                    <a:srgbClr val="000000"/>
                  </a:outerShdw>
                </a:effectLst>
                <a:latin typeface="Comic Sans MS" pitchFamily="66" charset="0"/>
              </a:rPr>
              <a:t>навчатися </a:t>
            </a:r>
          </a:p>
          <a:p>
            <a:pPr algn="ctr" fontAlgn="auto">
              <a:spcBef>
                <a:spcPts val="0"/>
              </a:spcBef>
              <a:spcAft>
                <a:spcPts val="0"/>
              </a:spcAft>
              <a:defRPr/>
            </a:pPr>
            <a:r>
              <a:rPr lang="uk-UA" sz="2500" dirty="0" smtClean="0">
                <a:solidFill>
                  <a:srgbClr val="0033CC"/>
                </a:solidFill>
                <a:effectLst>
                  <a:outerShdw blurRad="38100" dist="38100" dir="2700000" algn="tl">
                    <a:srgbClr val="000000"/>
                  </a:outerShdw>
                </a:effectLst>
                <a:latin typeface="Comic Sans MS" pitchFamily="66" charset="0"/>
              </a:rPr>
              <a:t>  цікаво</a:t>
            </a:r>
            <a:r>
              <a:rPr lang="uk-UA" sz="2500" dirty="0">
                <a:solidFill>
                  <a:srgbClr val="0033CC"/>
                </a:solidFill>
                <a:effectLst>
                  <a:outerShdw blurRad="38100" dist="38100" dir="2700000" algn="tl">
                    <a:srgbClr val="000000"/>
                  </a:outerShdw>
                </a:effectLst>
                <a:latin typeface="Comic Sans MS" pitchFamily="66" charset="0"/>
              </a:rPr>
              <a:t>?</a:t>
            </a:r>
            <a:endParaRPr lang="ru-RU" sz="2500" dirty="0">
              <a:solidFill>
                <a:srgbClr val="0033CC"/>
              </a:solidFill>
              <a:effectLst>
                <a:outerShdw blurRad="38100" dist="38100" dir="2700000" algn="tl">
                  <a:srgbClr val="000000"/>
                </a:outerShdw>
              </a:effectLst>
              <a:latin typeface="Comic Sans MS" pitchFamily="66" charset="0"/>
            </a:endParaRPr>
          </a:p>
        </p:txBody>
      </p:sp>
      <p:sp>
        <p:nvSpPr>
          <p:cNvPr id="28675" name="AutoShape 3"/>
          <p:cNvSpPr>
            <a:spLocks noChangeArrowheads="1"/>
          </p:cNvSpPr>
          <p:nvPr/>
        </p:nvSpPr>
        <p:spPr bwMode="auto">
          <a:xfrm>
            <a:off x="96284" y="4338060"/>
            <a:ext cx="1872109" cy="863600"/>
          </a:xfrm>
          <a:prstGeom prst="wedgeRoundRectCallout">
            <a:avLst>
              <a:gd name="adj1" fmla="val 99958"/>
              <a:gd name="adj2" fmla="val -64523"/>
              <a:gd name="adj3" fmla="val 16667"/>
            </a:avLst>
          </a:prstGeom>
          <a:gradFill rotWithShape="1">
            <a:gsLst>
              <a:gs pos="0">
                <a:srgbClr val="99FF66"/>
              </a:gs>
              <a:gs pos="100000">
                <a:srgbClr val="FFFF00"/>
              </a:gs>
            </a:gsLst>
            <a:lin ang="5400000" scaled="1"/>
          </a:gradFill>
          <a:ln w="28575">
            <a:solidFill>
              <a:srgbClr val="FF0066"/>
            </a:solidFill>
            <a:miter lim="800000"/>
            <a:headEnd/>
            <a:tailEnd/>
          </a:ln>
        </p:spPr>
        <p:txBody>
          <a:bodyPr/>
          <a:lstStyle/>
          <a:p>
            <a:pPr algn="ctr"/>
            <a:r>
              <a:rPr lang="uk-UA" sz="2000" b="1" dirty="0" smtClean="0">
                <a:solidFill>
                  <a:srgbClr val="0033CC"/>
                </a:solidFill>
                <a:latin typeface="Comic Sans MS" pitchFamily="66" charset="0"/>
              </a:rPr>
              <a:t>Прикладне </a:t>
            </a:r>
            <a:r>
              <a:rPr lang="uk-UA" sz="2000" b="1" dirty="0">
                <a:solidFill>
                  <a:srgbClr val="0033CC"/>
                </a:solidFill>
                <a:latin typeface="Comic Sans MS" pitchFamily="66" charset="0"/>
              </a:rPr>
              <a:t>навчання</a:t>
            </a:r>
            <a:endParaRPr lang="ru-RU" sz="2000" b="1" dirty="0">
              <a:solidFill>
                <a:srgbClr val="0033CC"/>
              </a:solidFill>
              <a:latin typeface="Comic Sans MS" pitchFamily="66" charset="0"/>
            </a:endParaRPr>
          </a:p>
        </p:txBody>
      </p:sp>
      <p:sp>
        <p:nvSpPr>
          <p:cNvPr id="28676" name="AutoShape 4"/>
          <p:cNvSpPr>
            <a:spLocks noChangeArrowheads="1"/>
          </p:cNvSpPr>
          <p:nvPr/>
        </p:nvSpPr>
        <p:spPr bwMode="auto">
          <a:xfrm>
            <a:off x="6624638" y="188913"/>
            <a:ext cx="2519362" cy="1079500"/>
          </a:xfrm>
          <a:prstGeom prst="wedgeRoundRectCallout">
            <a:avLst>
              <a:gd name="adj1" fmla="val -79681"/>
              <a:gd name="adj2" fmla="val 164116"/>
              <a:gd name="adj3" fmla="val 16667"/>
            </a:avLst>
          </a:prstGeom>
          <a:gradFill rotWithShape="1">
            <a:gsLst>
              <a:gs pos="0">
                <a:srgbClr val="99FF66"/>
              </a:gs>
              <a:gs pos="100000">
                <a:srgbClr val="FFFF00"/>
              </a:gs>
            </a:gsLst>
            <a:lin ang="5400000" scaled="1"/>
          </a:gradFill>
          <a:ln w="28575">
            <a:solidFill>
              <a:srgbClr val="FF0066"/>
            </a:solidFill>
            <a:miter lim="800000"/>
            <a:headEnd/>
            <a:tailEnd/>
          </a:ln>
        </p:spPr>
        <p:txBody>
          <a:bodyPr/>
          <a:lstStyle/>
          <a:p>
            <a:pPr algn="ctr"/>
            <a:r>
              <a:rPr lang="uk-UA" sz="2000" b="1">
                <a:solidFill>
                  <a:srgbClr val="0033CC"/>
                </a:solidFill>
                <a:latin typeface="Comic Sans MS" pitchFamily="66" charset="0"/>
              </a:rPr>
              <a:t>Інтерактивні методи</a:t>
            </a:r>
          </a:p>
          <a:p>
            <a:pPr algn="ctr"/>
            <a:r>
              <a:rPr lang="uk-UA" sz="2000" b="1">
                <a:solidFill>
                  <a:srgbClr val="0033CC"/>
                </a:solidFill>
                <a:latin typeface="Comic Sans MS" pitchFamily="66" charset="0"/>
              </a:rPr>
              <a:t> навчання</a:t>
            </a:r>
            <a:endParaRPr lang="ru-RU" sz="2000" b="1">
              <a:solidFill>
                <a:srgbClr val="0033CC"/>
              </a:solidFill>
              <a:latin typeface="Comic Sans MS" pitchFamily="66" charset="0"/>
            </a:endParaRPr>
          </a:p>
        </p:txBody>
      </p:sp>
      <p:sp>
        <p:nvSpPr>
          <p:cNvPr id="28677" name="AutoShape 5"/>
          <p:cNvSpPr>
            <a:spLocks noChangeArrowheads="1"/>
          </p:cNvSpPr>
          <p:nvPr/>
        </p:nvSpPr>
        <p:spPr bwMode="auto">
          <a:xfrm>
            <a:off x="3492500" y="188913"/>
            <a:ext cx="2087612" cy="1079500"/>
          </a:xfrm>
          <a:prstGeom prst="wedgeRoundRectCallout">
            <a:avLst>
              <a:gd name="adj1" fmla="val 24301"/>
              <a:gd name="adj2" fmla="val 165588"/>
              <a:gd name="adj3" fmla="val 16667"/>
            </a:avLst>
          </a:prstGeom>
          <a:gradFill rotWithShape="1">
            <a:gsLst>
              <a:gs pos="0">
                <a:srgbClr val="99FF66"/>
              </a:gs>
              <a:gs pos="100000">
                <a:srgbClr val="FFFF00"/>
              </a:gs>
            </a:gsLst>
            <a:lin ang="5400000" scaled="1"/>
          </a:gradFill>
          <a:ln w="28575">
            <a:solidFill>
              <a:srgbClr val="FF0066"/>
            </a:solidFill>
            <a:miter lim="800000"/>
            <a:headEnd/>
            <a:tailEnd/>
          </a:ln>
        </p:spPr>
        <p:txBody>
          <a:bodyPr/>
          <a:lstStyle/>
          <a:p>
            <a:pPr algn="ctr"/>
            <a:r>
              <a:rPr lang="uk-UA" sz="2000" b="1" dirty="0" err="1" smtClean="0">
                <a:solidFill>
                  <a:srgbClr val="0033CC"/>
                </a:solidFill>
                <a:latin typeface="Comic Sans MS" pitchFamily="66" charset="0"/>
              </a:rPr>
              <a:t>Проблемно-</a:t>
            </a:r>
            <a:r>
              <a:rPr lang="uk-UA" sz="2000" b="1" dirty="0" smtClean="0">
                <a:solidFill>
                  <a:srgbClr val="0033CC"/>
                </a:solidFill>
                <a:latin typeface="Comic Sans MS" pitchFamily="66" charset="0"/>
              </a:rPr>
              <a:t> розвиваюче </a:t>
            </a:r>
            <a:r>
              <a:rPr lang="uk-UA" sz="2000" b="1" dirty="0">
                <a:solidFill>
                  <a:srgbClr val="0033CC"/>
                </a:solidFill>
                <a:latin typeface="Comic Sans MS" pitchFamily="66" charset="0"/>
              </a:rPr>
              <a:t>навчання</a:t>
            </a:r>
            <a:endParaRPr lang="ru-RU" sz="2000" b="1" dirty="0">
              <a:solidFill>
                <a:srgbClr val="0033CC"/>
              </a:solidFill>
              <a:latin typeface="Comic Sans MS" pitchFamily="66" charset="0"/>
            </a:endParaRPr>
          </a:p>
        </p:txBody>
      </p:sp>
      <p:sp>
        <p:nvSpPr>
          <p:cNvPr id="28678" name="AutoShape 6"/>
          <p:cNvSpPr>
            <a:spLocks noChangeArrowheads="1"/>
          </p:cNvSpPr>
          <p:nvPr/>
        </p:nvSpPr>
        <p:spPr bwMode="auto">
          <a:xfrm>
            <a:off x="96284" y="620688"/>
            <a:ext cx="2411760" cy="982663"/>
          </a:xfrm>
          <a:prstGeom prst="wedgeRoundRectCallout">
            <a:avLst>
              <a:gd name="adj1" fmla="val 85097"/>
              <a:gd name="adj2" fmla="val 191028"/>
              <a:gd name="adj3" fmla="val 16667"/>
            </a:avLst>
          </a:prstGeom>
          <a:gradFill rotWithShape="1">
            <a:gsLst>
              <a:gs pos="0">
                <a:srgbClr val="99FF66"/>
              </a:gs>
              <a:gs pos="100000">
                <a:srgbClr val="FFFF00"/>
              </a:gs>
            </a:gsLst>
            <a:lin ang="5400000" scaled="1"/>
          </a:gradFill>
          <a:ln w="28575">
            <a:solidFill>
              <a:srgbClr val="FF0066"/>
            </a:solidFill>
            <a:miter lim="800000"/>
            <a:headEnd/>
            <a:tailEnd/>
          </a:ln>
        </p:spPr>
        <p:txBody>
          <a:bodyPr/>
          <a:lstStyle/>
          <a:p>
            <a:pPr algn="ctr"/>
            <a:r>
              <a:rPr lang="uk-UA" sz="2000" b="1" dirty="0" err="1" smtClean="0">
                <a:solidFill>
                  <a:srgbClr val="0033CC"/>
                </a:solidFill>
                <a:latin typeface="Comic Sans MS" pitchFamily="66" charset="0"/>
              </a:rPr>
              <a:t>Особистісно-</a:t>
            </a:r>
            <a:r>
              <a:rPr lang="uk-UA" sz="2000" b="1" dirty="0" smtClean="0">
                <a:solidFill>
                  <a:srgbClr val="0033CC"/>
                </a:solidFill>
                <a:latin typeface="Comic Sans MS" pitchFamily="66" charset="0"/>
              </a:rPr>
              <a:t> </a:t>
            </a:r>
            <a:r>
              <a:rPr lang="uk-UA" sz="2000" b="1" dirty="0">
                <a:solidFill>
                  <a:srgbClr val="0033CC"/>
                </a:solidFill>
                <a:latin typeface="Comic Sans MS" pitchFamily="66" charset="0"/>
              </a:rPr>
              <a:t>орієнтоване навчання</a:t>
            </a:r>
            <a:endParaRPr lang="ru-RU" sz="2000" b="1" dirty="0">
              <a:solidFill>
                <a:srgbClr val="0033CC"/>
              </a:solidFill>
              <a:latin typeface="Comic Sans MS" pitchFamily="66" charset="0"/>
            </a:endParaRPr>
          </a:p>
        </p:txBody>
      </p:sp>
      <p:sp>
        <p:nvSpPr>
          <p:cNvPr id="28679" name="AutoShape 7"/>
          <p:cNvSpPr>
            <a:spLocks noChangeArrowheads="1"/>
          </p:cNvSpPr>
          <p:nvPr/>
        </p:nvSpPr>
        <p:spPr bwMode="auto">
          <a:xfrm>
            <a:off x="5508625" y="5445125"/>
            <a:ext cx="2159000" cy="936625"/>
          </a:xfrm>
          <a:prstGeom prst="wedgeRoundRectCallout">
            <a:avLst>
              <a:gd name="adj1" fmla="val -67866"/>
              <a:gd name="adj2" fmla="val -188815"/>
              <a:gd name="adj3" fmla="val 16667"/>
            </a:avLst>
          </a:prstGeom>
          <a:gradFill rotWithShape="1">
            <a:gsLst>
              <a:gs pos="0">
                <a:srgbClr val="99FF66"/>
              </a:gs>
              <a:gs pos="100000">
                <a:srgbClr val="FFFF00"/>
              </a:gs>
            </a:gsLst>
            <a:lin ang="5400000" scaled="1"/>
          </a:gradFill>
          <a:ln w="28575">
            <a:solidFill>
              <a:srgbClr val="FF0066"/>
            </a:solidFill>
            <a:miter lim="800000"/>
            <a:headEnd/>
            <a:tailEnd/>
          </a:ln>
        </p:spPr>
        <p:txBody>
          <a:bodyPr/>
          <a:lstStyle/>
          <a:p>
            <a:pPr algn="ctr"/>
            <a:r>
              <a:rPr lang="uk-UA" sz="2000" b="1">
                <a:solidFill>
                  <a:srgbClr val="0033CC"/>
                </a:solidFill>
                <a:latin typeface="Comic Sans MS" pitchFamily="66" charset="0"/>
              </a:rPr>
              <a:t>Проектні технології</a:t>
            </a:r>
            <a:endParaRPr lang="ru-RU" sz="2000" b="1">
              <a:solidFill>
                <a:srgbClr val="0033CC"/>
              </a:solidFill>
              <a:latin typeface="Comic Sans MS" pitchFamily="66" charset="0"/>
            </a:endParaRPr>
          </a:p>
        </p:txBody>
      </p:sp>
      <p:sp>
        <p:nvSpPr>
          <p:cNvPr id="28680" name="AutoShape 8"/>
          <p:cNvSpPr>
            <a:spLocks noChangeArrowheads="1"/>
          </p:cNvSpPr>
          <p:nvPr/>
        </p:nvSpPr>
        <p:spPr bwMode="auto">
          <a:xfrm>
            <a:off x="1763688" y="5877272"/>
            <a:ext cx="2519363" cy="865188"/>
          </a:xfrm>
          <a:prstGeom prst="wedgeRoundRectCallout">
            <a:avLst>
              <a:gd name="adj1" fmla="val 35194"/>
              <a:gd name="adj2" fmla="val -229449"/>
              <a:gd name="adj3" fmla="val 16667"/>
            </a:avLst>
          </a:prstGeom>
          <a:gradFill rotWithShape="1">
            <a:gsLst>
              <a:gs pos="0">
                <a:srgbClr val="99FF66"/>
              </a:gs>
              <a:gs pos="100000">
                <a:srgbClr val="FFFF00"/>
              </a:gs>
            </a:gsLst>
            <a:lin ang="5400000" scaled="1"/>
          </a:gradFill>
          <a:ln w="28575">
            <a:solidFill>
              <a:srgbClr val="FF0066"/>
            </a:solidFill>
            <a:miter lim="800000"/>
            <a:headEnd/>
            <a:tailEnd/>
          </a:ln>
        </p:spPr>
        <p:txBody>
          <a:bodyPr/>
          <a:lstStyle/>
          <a:p>
            <a:pPr algn="ctr"/>
            <a:r>
              <a:rPr lang="uk-UA" sz="2000" b="1" dirty="0" smtClean="0">
                <a:solidFill>
                  <a:srgbClr val="0033CC"/>
                </a:solidFill>
                <a:latin typeface="Comic Sans MS" pitchFamily="66" charset="0"/>
              </a:rPr>
              <a:t> Ігрові </a:t>
            </a:r>
          </a:p>
          <a:p>
            <a:pPr algn="ctr"/>
            <a:r>
              <a:rPr lang="uk-UA" sz="2000" b="1" dirty="0" smtClean="0">
                <a:solidFill>
                  <a:srgbClr val="0033CC"/>
                </a:solidFill>
                <a:latin typeface="Comic Sans MS" pitchFamily="66" charset="0"/>
              </a:rPr>
              <a:t>технології</a:t>
            </a:r>
            <a:endParaRPr lang="ru-RU" sz="2000" b="1" dirty="0">
              <a:solidFill>
                <a:srgbClr val="0033CC"/>
              </a:solidFill>
              <a:latin typeface="Comic Sans MS" pitchFamily="66" charset="0"/>
            </a:endParaRPr>
          </a:p>
        </p:txBody>
      </p:sp>
      <p:sp>
        <p:nvSpPr>
          <p:cNvPr id="28681" name="AutoShape 9"/>
          <p:cNvSpPr>
            <a:spLocks noChangeArrowheads="1"/>
          </p:cNvSpPr>
          <p:nvPr/>
        </p:nvSpPr>
        <p:spPr bwMode="auto">
          <a:xfrm>
            <a:off x="7164288" y="4348669"/>
            <a:ext cx="2051720" cy="1029401"/>
          </a:xfrm>
          <a:prstGeom prst="wedgeRoundRectCallout">
            <a:avLst>
              <a:gd name="adj1" fmla="val -137046"/>
              <a:gd name="adj2" fmla="val -104509"/>
              <a:gd name="adj3" fmla="val 16667"/>
            </a:avLst>
          </a:prstGeom>
          <a:gradFill rotWithShape="1">
            <a:gsLst>
              <a:gs pos="0">
                <a:srgbClr val="99FF66"/>
              </a:gs>
              <a:gs pos="100000">
                <a:srgbClr val="FFFF00"/>
              </a:gs>
            </a:gsLst>
            <a:lin ang="5400000" scaled="1"/>
          </a:gradFill>
          <a:ln w="28575">
            <a:solidFill>
              <a:srgbClr val="FF0066"/>
            </a:solidFill>
            <a:miter lim="800000"/>
            <a:headEnd/>
            <a:tailEnd/>
          </a:ln>
        </p:spPr>
        <p:txBody>
          <a:bodyPr/>
          <a:lstStyle/>
          <a:p>
            <a:pPr algn="ctr"/>
            <a:r>
              <a:rPr lang="uk-UA" b="1" dirty="0" err="1" smtClean="0">
                <a:solidFill>
                  <a:srgbClr val="0033CC"/>
                </a:solidFill>
                <a:latin typeface="Comic Sans MS" pitchFamily="66" charset="0"/>
              </a:rPr>
              <a:t>Інформаційно-</a:t>
            </a:r>
            <a:r>
              <a:rPr lang="uk-UA" b="1" dirty="0" smtClean="0">
                <a:solidFill>
                  <a:srgbClr val="0033CC"/>
                </a:solidFill>
                <a:latin typeface="Comic Sans MS" pitchFamily="66" charset="0"/>
              </a:rPr>
              <a:t> комунікаційні технології</a:t>
            </a:r>
            <a:endParaRPr lang="ru-RU" b="1" dirty="0">
              <a:solidFill>
                <a:srgbClr val="0033CC"/>
              </a:solidFill>
              <a:latin typeface="Comic Sans MS" pitchFamily="66" charset="0"/>
            </a:endParaRPr>
          </a:p>
        </p:txBody>
      </p:sp>
    </p:spTree>
    <p:extLst>
      <p:ext uri="{BB962C8B-B14F-4D97-AF65-F5344CB8AC3E}">
        <p14:creationId xmlns:p14="http://schemas.microsoft.com/office/powerpoint/2010/main" val="554666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ppt_w</p:attrName>
                                        </p:attrNameLst>
                                      </p:cBhvr>
                                      <p:tavLst>
                                        <p:tav tm="0">
                                          <p:val>
                                            <p:fltVal val="0"/>
                                          </p:val>
                                        </p:tav>
                                        <p:tav tm="100000">
                                          <p:val>
                                            <p:strVal val="#ppt_w"/>
                                          </p:val>
                                        </p:tav>
                                      </p:tavLst>
                                    </p:anim>
                                    <p:anim calcmode="lin" valueType="num">
                                      <p:cBhvr>
                                        <p:cTn id="8" dur="1000" fill="hold"/>
                                        <p:tgtEl>
                                          <p:spTgt spid="28674"/>
                                        </p:tgtEl>
                                        <p:attrNameLst>
                                          <p:attrName>ppt_h</p:attrName>
                                        </p:attrNameLst>
                                      </p:cBhvr>
                                      <p:tavLst>
                                        <p:tav tm="0">
                                          <p:val>
                                            <p:fltVal val="0"/>
                                          </p:val>
                                        </p:tav>
                                        <p:tav tm="100000">
                                          <p:val>
                                            <p:strVal val="#ppt_h"/>
                                          </p:val>
                                        </p:tav>
                                      </p:tavLst>
                                    </p:anim>
                                    <p:animEffect transition="in" filter="fade">
                                      <p:cBhvr>
                                        <p:cTn id="9" dur="1000"/>
                                        <p:tgtEl>
                                          <p:spTgt spid="28674"/>
                                        </p:tgtEl>
                                      </p:cBhvr>
                                    </p:animEffect>
                                  </p:childTnLst>
                                </p:cTn>
                              </p:par>
                            </p:childTnLst>
                          </p:cTn>
                        </p:par>
                        <p:par>
                          <p:cTn id="10" fill="hold" nodeType="afterGroup">
                            <p:stCondLst>
                              <p:cond delay="1000"/>
                            </p:stCondLst>
                            <p:childTnLst>
                              <p:par>
                                <p:cTn id="11" presetID="23" presetClass="entr" presetSubtype="528" fill="hold" grpId="0" nodeType="afterEffect">
                                  <p:stCondLst>
                                    <p:cond delay="0"/>
                                  </p:stCondLst>
                                  <p:childTnLst>
                                    <p:set>
                                      <p:cBhvr>
                                        <p:cTn id="12" dur="1" fill="hold">
                                          <p:stCondLst>
                                            <p:cond delay="0"/>
                                          </p:stCondLst>
                                        </p:cTn>
                                        <p:tgtEl>
                                          <p:spTgt spid="28678"/>
                                        </p:tgtEl>
                                        <p:attrNameLst>
                                          <p:attrName>style.visibility</p:attrName>
                                        </p:attrNameLst>
                                      </p:cBhvr>
                                      <p:to>
                                        <p:strVal val="visible"/>
                                      </p:to>
                                    </p:set>
                                    <p:anim calcmode="lin" valueType="num">
                                      <p:cBhvr>
                                        <p:cTn id="13" dur="1000" fill="hold"/>
                                        <p:tgtEl>
                                          <p:spTgt spid="28678"/>
                                        </p:tgtEl>
                                        <p:attrNameLst>
                                          <p:attrName>ppt_w</p:attrName>
                                        </p:attrNameLst>
                                      </p:cBhvr>
                                      <p:tavLst>
                                        <p:tav tm="0">
                                          <p:val>
                                            <p:fltVal val="0"/>
                                          </p:val>
                                        </p:tav>
                                        <p:tav tm="100000">
                                          <p:val>
                                            <p:strVal val="#ppt_w"/>
                                          </p:val>
                                        </p:tav>
                                      </p:tavLst>
                                    </p:anim>
                                    <p:anim calcmode="lin" valueType="num">
                                      <p:cBhvr>
                                        <p:cTn id="14" dur="1000" fill="hold"/>
                                        <p:tgtEl>
                                          <p:spTgt spid="28678"/>
                                        </p:tgtEl>
                                        <p:attrNameLst>
                                          <p:attrName>ppt_h</p:attrName>
                                        </p:attrNameLst>
                                      </p:cBhvr>
                                      <p:tavLst>
                                        <p:tav tm="0">
                                          <p:val>
                                            <p:fltVal val="0"/>
                                          </p:val>
                                        </p:tav>
                                        <p:tav tm="100000">
                                          <p:val>
                                            <p:strVal val="#ppt_h"/>
                                          </p:val>
                                        </p:tav>
                                      </p:tavLst>
                                    </p:anim>
                                    <p:anim calcmode="lin" valueType="num">
                                      <p:cBhvr>
                                        <p:cTn id="15" dur="1000" fill="hold"/>
                                        <p:tgtEl>
                                          <p:spTgt spid="28678"/>
                                        </p:tgtEl>
                                        <p:attrNameLst>
                                          <p:attrName>ppt_x</p:attrName>
                                        </p:attrNameLst>
                                      </p:cBhvr>
                                      <p:tavLst>
                                        <p:tav tm="0">
                                          <p:val>
                                            <p:fltVal val="0.5"/>
                                          </p:val>
                                        </p:tav>
                                        <p:tav tm="100000">
                                          <p:val>
                                            <p:strVal val="#ppt_x"/>
                                          </p:val>
                                        </p:tav>
                                      </p:tavLst>
                                    </p:anim>
                                    <p:anim calcmode="lin" valueType="num">
                                      <p:cBhvr>
                                        <p:cTn id="16" dur="1000" fill="hold"/>
                                        <p:tgtEl>
                                          <p:spTgt spid="28678"/>
                                        </p:tgtEl>
                                        <p:attrNameLst>
                                          <p:attrName>ppt_y</p:attrName>
                                        </p:attrNameLst>
                                      </p:cBhvr>
                                      <p:tavLst>
                                        <p:tav tm="0">
                                          <p:val>
                                            <p:fltVal val="0.5"/>
                                          </p:val>
                                        </p:tav>
                                        <p:tav tm="100000">
                                          <p:val>
                                            <p:strVal val="#ppt_y"/>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28679"/>
                                        </p:tgtEl>
                                        <p:attrNameLst>
                                          <p:attrName>style.visibility</p:attrName>
                                        </p:attrNameLst>
                                      </p:cBhvr>
                                      <p:to>
                                        <p:strVal val="visible"/>
                                      </p:to>
                                    </p:set>
                                    <p:anim calcmode="lin" valueType="num">
                                      <p:cBhvr>
                                        <p:cTn id="19" dur="1000" fill="hold"/>
                                        <p:tgtEl>
                                          <p:spTgt spid="28679"/>
                                        </p:tgtEl>
                                        <p:attrNameLst>
                                          <p:attrName>ppt_w</p:attrName>
                                        </p:attrNameLst>
                                      </p:cBhvr>
                                      <p:tavLst>
                                        <p:tav tm="0">
                                          <p:val>
                                            <p:fltVal val="0"/>
                                          </p:val>
                                        </p:tav>
                                        <p:tav tm="100000">
                                          <p:val>
                                            <p:strVal val="#ppt_w"/>
                                          </p:val>
                                        </p:tav>
                                      </p:tavLst>
                                    </p:anim>
                                    <p:anim calcmode="lin" valueType="num">
                                      <p:cBhvr>
                                        <p:cTn id="20" dur="1000" fill="hold"/>
                                        <p:tgtEl>
                                          <p:spTgt spid="28679"/>
                                        </p:tgtEl>
                                        <p:attrNameLst>
                                          <p:attrName>ppt_h</p:attrName>
                                        </p:attrNameLst>
                                      </p:cBhvr>
                                      <p:tavLst>
                                        <p:tav tm="0">
                                          <p:val>
                                            <p:fltVal val="0"/>
                                          </p:val>
                                        </p:tav>
                                        <p:tav tm="100000">
                                          <p:val>
                                            <p:strVal val="#ppt_h"/>
                                          </p:val>
                                        </p:tav>
                                      </p:tavLst>
                                    </p:anim>
                                  </p:childTnLst>
                                </p:cTn>
                              </p:par>
                            </p:childTnLst>
                          </p:cTn>
                        </p:par>
                        <p:par>
                          <p:cTn id="21" fill="hold" nodeType="afterGroup">
                            <p:stCondLst>
                              <p:cond delay="2000"/>
                            </p:stCondLst>
                            <p:childTnLst>
                              <p:par>
                                <p:cTn id="22" presetID="23" presetClass="entr" presetSubtype="16" fill="hold" grpId="0" nodeType="afterEffect">
                                  <p:stCondLst>
                                    <p:cond delay="0"/>
                                  </p:stCondLst>
                                  <p:childTnLst>
                                    <p:set>
                                      <p:cBhvr>
                                        <p:cTn id="23" dur="1" fill="hold">
                                          <p:stCondLst>
                                            <p:cond delay="0"/>
                                          </p:stCondLst>
                                        </p:cTn>
                                        <p:tgtEl>
                                          <p:spTgt spid="28677"/>
                                        </p:tgtEl>
                                        <p:attrNameLst>
                                          <p:attrName>style.visibility</p:attrName>
                                        </p:attrNameLst>
                                      </p:cBhvr>
                                      <p:to>
                                        <p:strVal val="visible"/>
                                      </p:to>
                                    </p:set>
                                    <p:anim calcmode="lin" valueType="num">
                                      <p:cBhvr>
                                        <p:cTn id="24" dur="1000" fill="hold"/>
                                        <p:tgtEl>
                                          <p:spTgt spid="28677"/>
                                        </p:tgtEl>
                                        <p:attrNameLst>
                                          <p:attrName>ppt_w</p:attrName>
                                        </p:attrNameLst>
                                      </p:cBhvr>
                                      <p:tavLst>
                                        <p:tav tm="0">
                                          <p:val>
                                            <p:fltVal val="0"/>
                                          </p:val>
                                        </p:tav>
                                        <p:tav tm="100000">
                                          <p:val>
                                            <p:strVal val="#ppt_w"/>
                                          </p:val>
                                        </p:tav>
                                      </p:tavLst>
                                    </p:anim>
                                    <p:anim calcmode="lin" valueType="num">
                                      <p:cBhvr>
                                        <p:cTn id="25" dur="1000" fill="hold"/>
                                        <p:tgtEl>
                                          <p:spTgt spid="28677"/>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28680"/>
                                        </p:tgtEl>
                                        <p:attrNameLst>
                                          <p:attrName>style.visibility</p:attrName>
                                        </p:attrNameLst>
                                      </p:cBhvr>
                                      <p:to>
                                        <p:strVal val="visible"/>
                                      </p:to>
                                    </p:set>
                                    <p:anim calcmode="lin" valueType="num">
                                      <p:cBhvr>
                                        <p:cTn id="28" dur="1000" fill="hold"/>
                                        <p:tgtEl>
                                          <p:spTgt spid="28680"/>
                                        </p:tgtEl>
                                        <p:attrNameLst>
                                          <p:attrName>ppt_w</p:attrName>
                                        </p:attrNameLst>
                                      </p:cBhvr>
                                      <p:tavLst>
                                        <p:tav tm="0">
                                          <p:val>
                                            <p:fltVal val="0"/>
                                          </p:val>
                                        </p:tav>
                                        <p:tav tm="100000">
                                          <p:val>
                                            <p:strVal val="#ppt_w"/>
                                          </p:val>
                                        </p:tav>
                                      </p:tavLst>
                                    </p:anim>
                                    <p:anim calcmode="lin" valueType="num">
                                      <p:cBhvr>
                                        <p:cTn id="29" dur="1000" fill="hold"/>
                                        <p:tgtEl>
                                          <p:spTgt spid="28680"/>
                                        </p:tgtEl>
                                        <p:attrNameLst>
                                          <p:attrName>ppt_h</p:attrName>
                                        </p:attrNameLst>
                                      </p:cBhvr>
                                      <p:tavLst>
                                        <p:tav tm="0">
                                          <p:val>
                                            <p:fltVal val="0"/>
                                          </p:val>
                                        </p:tav>
                                        <p:tav tm="100000">
                                          <p:val>
                                            <p:strVal val="#ppt_h"/>
                                          </p:val>
                                        </p:tav>
                                      </p:tavLst>
                                    </p:anim>
                                  </p:childTnLst>
                                </p:cTn>
                              </p:par>
                            </p:childTnLst>
                          </p:cTn>
                        </p:par>
                        <p:par>
                          <p:cTn id="30" fill="hold" nodeType="afterGroup">
                            <p:stCondLst>
                              <p:cond delay="3000"/>
                            </p:stCondLst>
                            <p:childTnLst>
                              <p:par>
                                <p:cTn id="31" presetID="23" presetClass="entr" presetSubtype="16" fill="hold" grpId="0" nodeType="afterEffect">
                                  <p:stCondLst>
                                    <p:cond delay="0"/>
                                  </p:stCondLst>
                                  <p:childTnLst>
                                    <p:set>
                                      <p:cBhvr>
                                        <p:cTn id="32" dur="1" fill="hold">
                                          <p:stCondLst>
                                            <p:cond delay="0"/>
                                          </p:stCondLst>
                                        </p:cTn>
                                        <p:tgtEl>
                                          <p:spTgt spid="28681"/>
                                        </p:tgtEl>
                                        <p:attrNameLst>
                                          <p:attrName>style.visibility</p:attrName>
                                        </p:attrNameLst>
                                      </p:cBhvr>
                                      <p:to>
                                        <p:strVal val="visible"/>
                                      </p:to>
                                    </p:set>
                                    <p:anim calcmode="lin" valueType="num">
                                      <p:cBhvr>
                                        <p:cTn id="33" dur="500" fill="hold"/>
                                        <p:tgtEl>
                                          <p:spTgt spid="28681"/>
                                        </p:tgtEl>
                                        <p:attrNameLst>
                                          <p:attrName>ppt_w</p:attrName>
                                        </p:attrNameLst>
                                      </p:cBhvr>
                                      <p:tavLst>
                                        <p:tav tm="0">
                                          <p:val>
                                            <p:fltVal val="0"/>
                                          </p:val>
                                        </p:tav>
                                        <p:tav tm="100000">
                                          <p:val>
                                            <p:strVal val="#ppt_w"/>
                                          </p:val>
                                        </p:tav>
                                      </p:tavLst>
                                    </p:anim>
                                    <p:anim calcmode="lin" valueType="num">
                                      <p:cBhvr>
                                        <p:cTn id="34" dur="500" fill="hold"/>
                                        <p:tgtEl>
                                          <p:spTgt spid="28681"/>
                                        </p:tgtEl>
                                        <p:attrNameLst>
                                          <p:attrName>ppt_h</p:attrName>
                                        </p:attrNameLst>
                                      </p:cBhvr>
                                      <p:tavLst>
                                        <p:tav tm="0">
                                          <p:val>
                                            <p:fltVal val="0"/>
                                          </p:val>
                                        </p:tav>
                                        <p:tav tm="100000">
                                          <p:val>
                                            <p:strVal val="#ppt_h"/>
                                          </p:val>
                                        </p:tav>
                                      </p:tavLst>
                                    </p:anim>
                                  </p:childTnLst>
                                </p:cTn>
                              </p:par>
                            </p:childTnLst>
                          </p:cTn>
                        </p:par>
                        <p:par>
                          <p:cTn id="35" fill="hold" nodeType="afterGroup">
                            <p:stCondLst>
                              <p:cond delay="3500"/>
                            </p:stCondLst>
                            <p:childTnLst>
                              <p:par>
                                <p:cTn id="36" presetID="23" presetClass="entr" presetSubtype="16" fill="hold" grpId="0" nodeType="afterEffect">
                                  <p:stCondLst>
                                    <p:cond delay="0"/>
                                  </p:stCondLst>
                                  <p:childTnLst>
                                    <p:set>
                                      <p:cBhvr>
                                        <p:cTn id="37" dur="1" fill="hold">
                                          <p:stCondLst>
                                            <p:cond delay="0"/>
                                          </p:stCondLst>
                                        </p:cTn>
                                        <p:tgtEl>
                                          <p:spTgt spid="28675"/>
                                        </p:tgtEl>
                                        <p:attrNameLst>
                                          <p:attrName>style.visibility</p:attrName>
                                        </p:attrNameLst>
                                      </p:cBhvr>
                                      <p:to>
                                        <p:strVal val="visible"/>
                                      </p:to>
                                    </p:set>
                                    <p:anim calcmode="lin" valueType="num">
                                      <p:cBhvr>
                                        <p:cTn id="38" dur="500" fill="hold"/>
                                        <p:tgtEl>
                                          <p:spTgt spid="28675"/>
                                        </p:tgtEl>
                                        <p:attrNameLst>
                                          <p:attrName>ppt_w</p:attrName>
                                        </p:attrNameLst>
                                      </p:cBhvr>
                                      <p:tavLst>
                                        <p:tav tm="0">
                                          <p:val>
                                            <p:fltVal val="0"/>
                                          </p:val>
                                        </p:tav>
                                        <p:tav tm="100000">
                                          <p:val>
                                            <p:strVal val="#ppt_w"/>
                                          </p:val>
                                        </p:tav>
                                      </p:tavLst>
                                    </p:anim>
                                    <p:anim calcmode="lin" valueType="num">
                                      <p:cBhvr>
                                        <p:cTn id="39" dur="500" fill="hold"/>
                                        <p:tgtEl>
                                          <p:spTgt spid="28675"/>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28676"/>
                                        </p:tgtEl>
                                        <p:attrNameLst>
                                          <p:attrName>style.visibility</p:attrName>
                                        </p:attrNameLst>
                                      </p:cBhvr>
                                      <p:to>
                                        <p:strVal val="visible"/>
                                      </p:to>
                                    </p:set>
                                    <p:anim calcmode="lin" valueType="num">
                                      <p:cBhvr>
                                        <p:cTn id="42" dur="1000" fill="hold"/>
                                        <p:tgtEl>
                                          <p:spTgt spid="28676"/>
                                        </p:tgtEl>
                                        <p:attrNameLst>
                                          <p:attrName>ppt_w</p:attrName>
                                        </p:attrNameLst>
                                      </p:cBhvr>
                                      <p:tavLst>
                                        <p:tav tm="0">
                                          <p:val>
                                            <p:fltVal val="0"/>
                                          </p:val>
                                        </p:tav>
                                        <p:tav tm="100000">
                                          <p:val>
                                            <p:strVal val="#ppt_w"/>
                                          </p:val>
                                        </p:tav>
                                      </p:tavLst>
                                    </p:anim>
                                    <p:anim calcmode="lin" valueType="num">
                                      <p:cBhvr>
                                        <p:cTn id="43" dur="1000" fill="hold"/>
                                        <p:tgtEl>
                                          <p:spTgt spid="286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p:bldP spid="28675" grpId="0" animBg="1"/>
      <p:bldP spid="28676" grpId="0" animBg="1"/>
      <p:bldP spid="28677" grpId="0" animBg="1"/>
      <p:bldP spid="28678" grpId="0" animBg="1"/>
      <p:bldP spid="28679" grpId="0" animBg="1"/>
      <p:bldP spid="28680" grpId="0" animBg="1"/>
      <p:bldP spid="2868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1143000"/>
          </a:xfrm>
        </p:spPr>
        <p:txBody>
          <a:bodyPr/>
          <a:lstStyle/>
          <a:p>
            <a:pPr eaLnBrk="1" hangingPunct="1"/>
            <a:r>
              <a:rPr lang="ru-RU" sz="4000" b="1" dirty="0" smtClean="0">
                <a:solidFill>
                  <a:schemeClr val="tx1"/>
                </a:solidFill>
                <a:latin typeface="Times New Roman" pitchFamily="18" charset="0"/>
              </a:rPr>
              <a:t>Вписана і описана </a:t>
            </a:r>
            <a:r>
              <a:rPr lang="ru-RU" sz="4000" b="1" dirty="0" err="1" smtClean="0">
                <a:solidFill>
                  <a:schemeClr val="tx1"/>
                </a:solidFill>
                <a:latin typeface="Times New Roman" pitchFamily="18" charset="0"/>
              </a:rPr>
              <a:t>піраміди</a:t>
            </a:r>
            <a:r>
              <a:rPr lang="ru-RU" sz="4000" b="1" dirty="0" smtClean="0">
                <a:solidFill>
                  <a:schemeClr val="tx1"/>
                </a:solidFill>
                <a:latin typeface="Times New Roman" pitchFamily="18" charset="0"/>
              </a:rPr>
              <a:t>.</a:t>
            </a:r>
          </a:p>
        </p:txBody>
      </p:sp>
      <p:sp>
        <p:nvSpPr>
          <p:cNvPr id="20483" name="Rectangle 3"/>
          <p:cNvSpPr>
            <a:spLocks noGrp="1" noChangeArrowheads="1"/>
          </p:cNvSpPr>
          <p:nvPr>
            <p:ph type="body" idx="1"/>
          </p:nvPr>
        </p:nvSpPr>
        <p:spPr>
          <a:xfrm>
            <a:off x="4500563" y="1125538"/>
            <a:ext cx="4186237" cy="5327650"/>
          </a:xfrm>
        </p:spPr>
        <p:txBody>
          <a:bodyPr/>
          <a:lstStyle/>
          <a:p>
            <a:pPr eaLnBrk="1" hangingPunct="1">
              <a:buFontTx/>
              <a:buNone/>
            </a:pPr>
            <a:r>
              <a:rPr lang="ru-RU" dirty="0" smtClean="0"/>
              <a:t>   </a:t>
            </a:r>
            <a:r>
              <a:rPr lang="ru-RU" b="1" i="1" dirty="0" err="1" smtClean="0">
                <a:latin typeface="Times New Roman" pitchFamily="18" charset="0"/>
              </a:rPr>
              <a:t>Пірамідою</a:t>
            </a:r>
            <a:r>
              <a:rPr lang="ru-RU" b="1" i="1" dirty="0" smtClean="0">
                <a:latin typeface="Times New Roman" pitchFamily="18" charset="0"/>
              </a:rPr>
              <a:t>, </a:t>
            </a:r>
            <a:r>
              <a:rPr lang="ru-RU" b="1" i="1" dirty="0" err="1" smtClean="0">
                <a:latin typeface="Times New Roman" pitchFamily="18" charset="0"/>
              </a:rPr>
              <a:t>вписаною</a:t>
            </a:r>
            <a:r>
              <a:rPr lang="ru-RU" b="1" i="1" dirty="0" smtClean="0">
                <a:latin typeface="Times New Roman" pitchFamily="18" charset="0"/>
              </a:rPr>
              <a:t> в конус, </a:t>
            </a:r>
            <a:r>
              <a:rPr lang="ru-RU" b="1" i="1" dirty="0" err="1" smtClean="0">
                <a:latin typeface="Times New Roman" pitchFamily="18" charset="0"/>
              </a:rPr>
              <a:t>називається</a:t>
            </a:r>
            <a:r>
              <a:rPr lang="ru-RU" b="1" i="1" dirty="0" smtClean="0">
                <a:latin typeface="Times New Roman" pitchFamily="18" charset="0"/>
              </a:rPr>
              <a:t> </a:t>
            </a:r>
            <a:r>
              <a:rPr lang="ru-RU" b="1" i="1" dirty="0" err="1" smtClean="0">
                <a:latin typeface="Times New Roman" pitchFamily="18" charset="0"/>
              </a:rPr>
              <a:t>така</a:t>
            </a:r>
            <a:r>
              <a:rPr lang="ru-RU" b="1" i="1" dirty="0" smtClean="0">
                <a:latin typeface="Times New Roman" pitchFamily="18" charset="0"/>
              </a:rPr>
              <a:t> </a:t>
            </a:r>
            <a:r>
              <a:rPr lang="ru-RU" b="1" i="1" dirty="0" err="1" smtClean="0">
                <a:latin typeface="Times New Roman" pitchFamily="18" charset="0"/>
              </a:rPr>
              <a:t>піраміда</a:t>
            </a:r>
            <a:r>
              <a:rPr lang="ru-RU" b="1" i="1" dirty="0" smtClean="0">
                <a:latin typeface="Times New Roman" pitchFamily="18" charset="0"/>
              </a:rPr>
              <a:t>, основа </a:t>
            </a:r>
            <a:r>
              <a:rPr lang="ru-RU" b="1" i="1" dirty="0" err="1" smtClean="0">
                <a:latin typeface="Times New Roman" pitchFamily="18" charset="0"/>
              </a:rPr>
              <a:t>якої</a:t>
            </a:r>
            <a:r>
              <a:rPr lang="ru-RU" b="1" i="1" dirty="0" smtClean="0">
                <a:latin typeface="Times New Roman" pitchFamily="18" charset="0"/>
              </a:rPr>
              <a:t> – </a:t>
            </a:r>
            <a:r>
              <a:rPr lang="ru-RU" b="1" i="1" dirty="0" err="1" smtClean="0">
                <a:latin typeface="Times New Roman" pitchFamily="18" charset="0"/>
              </a:rPr>
              <a:t>многокутник</a:t>
            </a:r>
            <a:r>
              <a:rPr lang="ru-RU" b="1" i="1" dirty="0" smtClean="0">
                <a:latin typeface="Times New Roman" pitchFamily="18" charset="0"/>
              </a:rPr>
              <a:t>, </a:t>
            </a:r>
            <a:r>
              <a:rPr lang="ru-RU" b="1" i="1" dirty="0" err="1" smtClean="0">
                <a:latin typeface="Times New Roman" pitchFamily="18" charset="0"/>
              </a:rPr>
              <a:t>вписаний</a:t>
            </a:r>
            <a:r>
              <a:rPr lang="ru-RU" b="1" i="1" dirty="0" smtClean="0">
                <a:latin typeface="Times New Roman" pitchFamily="18" charset="0"/>
              </a:rPr>
              <a:t> в основу конуса, а вершина </a:t>
            </a:r>
            <a:r>
              <a:rPr lang="ru-RU" b="1" i="1" dirty="0" err="1" smtClean="0">
                <a:latin typeface="Times New Roman" pitchFamily="18" charset="0"/>
              </a:rPr>
              <a:t>співпадає</a:t>
            </a:r>
            <a:r>
              <a:rPr lang="ru-RU" b="1" i="1" dirty="0" smtClean="0">
                <a:latin typeface="Times New Roman" pitchFamily="18" charset="0"/>
              </a:rPr>
              <a:t> з вершиною конуса.</a:t>
            </a:r>
          </a:p>
        </p:txBody>
      </p:sp>
      <p:pic>
        <p:nvPicPr>
          <p:cNvPr id="20484" name="Picture 4"/>
          <p:cNvPicPr>
            <a:picLocks noChangeAspect="1" noChangeArrowheads="1"/>
          </p:cNvPicPr>
          <p:nvPr/>
        </p:nvPicPr>
        <p:blipFill>
          <a:blip r:embed="rId2"/>
          <a:srcRect l="55739" t="26788" r="22392" b="39838"/>
          <a:stretch>
            <a:fillRect/>
          </a:stretch>
        </p:blipFill>
        <p:spPr bwMode="auto">
          <a:xfrm>
            <a:off x="928662" y="1357298"/>
            <a:ext cx="3214710" cy="4021962"/>
          </a:xfrm>
          <a:prstGeom prst="rect">
            <a:avLst/>
          </a:prstGeom>
          <a:noFill/>
          <a:ln w="9525">
            <a:noFill/>
            <a:miter lim="800000"/>
            <a:headEnd/>
            <a:tailEnd/>
          </a:ln>
        </p:spPr>
      </p:pic>
    </p:spTree>
    <p:extLst>
      <p:ext uri="{BB962C8B-B14F-4D97-AF65-F5344CB8AC3E}">
        <p14:creationId xmlns:p14="http://schemas.microsoft.com/office/powerpoint/2010/main" val="347297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1000" fill="hold"/>
                                        <p:tgtEl>
                                          <p:spTgt spid="20482"/>
                                        </p:tgtEl>
                                        <p:attrNameLst>
                                          <p:attrName>ppt_w</p:attrName>
                                        </p:attrNameLst>
                                      </p:cBhvr>
                                      <p:tavLst>
                                        <p:tav tm="0">
                                          <p:val>
                                            <p:strVal val="#ppt_w*0.70"/>
                                          </p:val>
                                        </p:tav>
                                        <p:tav tm="100000">
                                          <p:val>
                                            <p:strVal val="#ppt_w"/>
                                          </p:val>
                                        </p:tav>
                                      </p:tavLst>
                                    </p:anim>
                                    <p:anim calcmode="lin" valueType="num">
                                      <p:cBhvr>
                                        <p:cTn id="8" dur="1000" fill="hold"/>
                                        <p:tgtEl>
                                          <p:spTgt spid="20482"/>
                                        </p:tgtEl>
                                        <p:attrNameLst>
                                          <p:attrName>ppt_h</p:attrName>
                                        </p:attrNameLst>
                                      </p:cBhvr>
                                      <p:tavLst>
                                        <p:tav tm="0">
                                          <p:val>
                                            <p:strVal val="#ppt_h"/>
                                          </p:val>
                                        </p:tav>
                                        <p:tav tm="100000">
                                          <p:val>
                                            <p:strVal val="#ppt_h"/>
                                          </p:val>
                                        </p:tav>
                                      </p:tavLst>
                                    </p:anim>
                                    <p:animEffect transition="in" filter="fade">
                                      <p:cBhvr>
                                        <p:cTn id="9" dur="1000"/>
                                        <p:tgtEl>
                                          <p:spTgt spid="20482"/>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0483">
                                            <p:txEl>
                                              <p:pRg st="0" end="0"/>
                                            </p:txEl>
                                          </p:spTgt>
                                        </p:tgtEl>
                                        <p:attrNameLst>
                                          <p:attrName>style.visibility</p:attrName>
                                        </p:attrNameLst>
                                      </p:cBhvr>
                                      <p:to>
                                        <p:strVal val="visible"/>
                                      </p:to>
                                    </p:set>
                                    <p:anim calcmode="lin" valueType="num">
                                      <p:cBhvr>
                                        <p:cTn id="14" dur="500" fill="hold"/>
                                        <p:tgtEl>
                                          <p:spTgt spid="2048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0483">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2048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048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048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20484"/>
                                        </p:tgtEl>
                                        <p:attrNameLst>
                                          <p:attrName>style.visibility</p:attrName>
                                        </p:attrNameLst>
                                      </p:cBhvr>
                                      <p:to>
                                        <p:strVal val="visible"/>
                                      </p:to>
                                    </p:set>
                                    <p:animEffect transition="in" filter="plus(in)">
                                      <p:cBhvr>
                                        <p:cTn id="23" dur="20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5003800" y="1530350"/>
            <a:ext cx="3754438" cy="5327650"/>
          </a:xfrm>
        </p:spPr>
        <p:txBody>
          <a:bodyPr/>
          <a:lstStyle/>
          <a:p>
            <a:pPr eaLnBrk="1" hangingPunct="1">
              <a:buFontTx/>
              <a:buNone/>
            </a:pPr>
            <a:r>
              <a:rPr lang="ru-RU" sz="2800" dirty="0" smtClean="0"/>
              <a:t>    </a:t>
            </a:r>
            <a:r>
              <a:rPr lang="ru-RU" sz="2800" b="1" i="1" dirty="0" err="1" smtClean="0">
                <a:latin typeface="Times New Roman" pitchFamily="18" charset="0"/>
              </a:rPr>
              <a:t>Піраміда</a:t>
            </a:r>
            <a:r>
              <a:rPr lang="ru-RU" sz="2800" b="1" i="1" dirty="0" smtClean="0">
                <a:latin typeface="Times New Roman" pitchFamily="18" charset="0"/>
              </a:rPr>
              <a:t> </a:t>
            </a:r>
            <a:r>
              <a:rPr lang="ru-RU" sz="2800" b="1" i="1" dirty="0" err="1" smtClean="0">
                <a:latin typeface="Times New Roman" pitchFamily="18" charset="0"/>
              </a:rPr>
              <a:t>називається</a:t>
            </a:r>
            <a:r>
              <a:rPr lang="ru-RU" sz="2800" b="1" i="1" dirty="0" smtClean="0">
                <a:latin typeface="Times New Roman" pitchFamily="18" charset="0"/>
              </a:rPr>
              <a:t> </a:t>
            </a:r>
            <a:r>
              <a:rPr lang="ru-RU" sz="2800" b="1" i="1" dirty="0" err="1" smtClean="0">
                <a:latin typeface="Times New Roman" pitchFamily="18" charset="0"/>
              </a:rPr>
              <a:t>описаною</a:t>
            </a:r>
            <a:r>
              <a:rPr lang="ru-RU" sz="2800" b="1" i="1" dirty="0" smtClean="0">
                <a:latin typeface="Times New Roman" pitchFamily="18" charset="0"/>
              </a:rPr>
              <a:t> </a:t>
            </a:r>
            <a:r>
              <a:rPr lang="ru-RU" sz="2800" b="1" i="1" dirty="0" err="1" smtClean="0">
                <a:latin typeface="Times New Roman" pitchFamily="18" charset="0"/>
              </a:rPr>
              <a:t>навколо</a:t>
            </a:r>
            <a:r>
              <a:rPr lang="ru-RU" sz="2800" b="1" i="1" dirty="0" smtClean="0">
                <a:latin typeface="Times New Roman" pitchFamily="18" charset="0"/>
              </a:rPr>
              <a:t> конуса, </a:t>
            </a:r>
            <a:r>
              <a:rPr lang="ru-RU" sz="2800" b="1" i="1" dirty="0" err="1" smtClean="0">
                <a:latin typeface="Times New Roman" pitchFamily="18" charset="0"/>
              </a:rPr>
              <a:t>якщо</a:t>
            </a:r>
            <a:r>
              <a:rPr lang="ru-RU" sz="2800" b="1" i="1" dirty="0" smtClean="0">
                <a:latin typeface="Times New Roman" pitchFamily="18" charset="0"/>
              </a:rPr>
              <a:t> </a:t>
            </a:r>
            <a:r>
              <a:rPr lang="ru-RU" sz="2800" b="1" i="1" dirty="0" err="1" smtClean="0">
                <a:latin typeface="Times New Roman" pitchFamily="18" charset="0"/>
              </a:rPr>
              <a:t>її</a:t>
            </a:r>
            <a:r>
              <a:rPr lang="ru-RU" sz="2800" b="1" i="1" dirty="0" smtClean="0">
                <a:latin typeface="Times New Roman" pitchFamily="18" charset="0"/>
              </a:rPr>
              <a:t> основа – </a:t>
            </a:r>
            <a:r>
              <a:rPr lang="ru-RU" sz="2800" b="1" i="1" dirty="0" err="1" smtClean="0">
                <a:latin typeface="Times New Roman" pitchFamily="18" charset="0"/>
              </a:rPr>
              <a:t>це</a:t>
            </a:r>
            <a:r>
              <a:rPr lang="ru-RU" sz="2800" b="1" i="1" dirty="0" smtClean="0">
                <a:latin typeface="Times New Roman" pitchFamily="18" charset="0"/>
              </a:rPr>
              <a:t> </a:t>
            </a:r>
            <a:r>
              <a:rPr lang="ru-RU" sz="2800" b="1" i="1" dirty="0" err="1" smtClean="0">
                <a:latin typeface="Times New Roman" pitchFamily="18" charset="0"/>
              </a:rPr>
              <a:t>многокутник</a:t>
            </a:r>
            <a:r>
              <a:rPr lang="ru-RU" sz="2800" b="1" i="1" dirty="0" smtClean="0">
                <a:latin typeface="Times New Roman" pitchFamily="18" charset="0"/>
              </a:rPr>
              <a:t>, описаний </a:t>
            </a:r>
            <a:r>
              <a:rPr lang="ru-RU" sz="2800" b="1" i="1" dirty="0" err="1" smtClean="0">
                <a:latin typeface="Times New Roman" pitchFamily="18" charset="0"/>
              </a:rPr>
              <a:t>навколо</a:t>
            </a:r>
            <a:r>
              <a:rPr lang="ru-RU" sz="2800" b="1" i="1" dirty="0" smtClean="0">
                <a:latin typeface="Times New Roman" pitchFamily="18" charset="0"/>
              </a:rPr>
              <a:t> </a:t>
            </a:r>
            <a:r>
              <a:rPr lang="ru-RU" sz="2800" b="1" i="1" dirty="0" err="1" smtClean="0">
                <a:latin typeface="Times New Roman" pitchFamily="18" charset="0"/>
              </a:rPr>
              <a:t>основи</a:t>
            </a:r>
            <a:r>
              <a:rPr lang="ru-RU" sz="2800" b="1" i="1" dirty="0" smtClean="0">
                <a:latin typeface="Times New Roman" pitchFamily="18" charset="0"/>
              </a:rPr>
              <a:t> конуса, а вершина </a:t>
            </a:r>
            <a:r>
              <a:rPr lang="ru-RU" sz="2800" b="1" i="1" dirty="0" err="1" smtClean="0">
                <a:latin typeface="Times New Roman" pitchFamily="18" charset="0"/>
              </a:rPr>
              <a:t>співпадає</a:t>
            </a:r>
            <a:r>
              <a:rPr lang="ru-RU" sz="2800" b="1" i="1" dirty="0" smtClean="0">
                <a:latin typeface="Times New Roman" pitchFamily="18" charset="0"/>
              </a:rPr>
              <a:t> з вершиною конуса.</a:t>
            </a:r>
          </a:p>
        </p:txBody>
      </p:sp>
      <p:sp>
        <p:nvSpPr>
          <p:cNvPr id="22532" name="Rectangle 4"/>
          <p:cNvSpPr>
            <a:spLocks noGrp="1" noChangeArrowheads="1"/>
          </p:cNvSpPr>
          <p:nvPr>
            <p:ph type="title"/>
          </p:nvPr>
        </p:nvSpPr>
        <p:spPr>
          <a:xfrm>
            <a:off x="0" y="0"/>
            <a:ext cx="9144000" cy="1143000"/>
          </a:xfrm>
          <a:noFill/>
        </p:spPr>
        <p:txBody>
          <a:bodyPr/>
          <a:lstStyle/>
          <a:p>
            <a:pPr eaLnBrk="1" hangingPunct="1"/>
            <a:r>
              <a:rPr lang="ru-RU" sz="4000" b="1" dirty="0" smtClean="0">
                <a:solidFill>
                  <a:schemeClr val="tx1"/>
                </a:solidFill>
                <a:latin typeface="Times New Roman" pitchFamily="18" charset="0"/>
              </a:rPr>
              <a:t>Вписана і описана </a:t>
            </a:r>
            <a:r>
              <a:rPr lang="ru-RU" sz="4000" b="1" dirty="0" err="1" smtClean="0">
                <a:solidFill>
                  <a:schemeClr val="tx1"/>
                </a:solidFill>
                <a:latin typeface="Times New Roman" pitchFamily="18" charset="0"/>
              </a:rPr>
              <a:t>піраміди</a:t>
            </a:r>
            <a:r>
              <a:rPr lang="ru-RU" sz="4000" b="1" dirty="0" smtClean="0">
                <a:solidFill>
                  <a:schemeClr val="tx1"/>
                </a:solidFill>
                <a:latin typeface="Times New Roman" pitchFamily="18" charset="0"/>
              </a:rPr>
              <a:t>.</a:t>
            </a:r>
          </a:p>
        </p:txBody>
      </p:sp>
      <p:pic>
        <p:nvPicPr>
          <p:cNvPr id="22533" name="Picture 5"/>
          <p:cNvPicPr>
            <a:picLocks noChangeAspect="1" noChangeArrowheads="1"/>
          </p:cNvPicPr>
          <p:nvPr/>
        </p:nvPicPr>
        <p:blipFill>
          <a:blip r:embed="rId2"/>
          <a:srcRect l="52704" t="24060" r="20207" b="39824"/>
          <a:stretch>
            <a:fillRect/>
          </a:stretch>
        </p:blipFill>
        <p:spPr bwMode="auto">
          <a:xfrm>
            <a:off x="785786" y="1714488"/>
            <a:ext cx="3786182" cy="3786182"/>
          </a:xfrm>
          <a:prstGeom prst="rect">
            <a:avLst/>
          </a:prstGeom>
          <a:noFill/>
          <a:ln w="9525">
            <a:noFill/>
            <a:miter lim="800000"/>
            <a:headEnd/>
            <a:tailEnd/>
          </a:ln>
        </p:spPr>
      </p:pic>
    </p:spTree>
    <p:extLst>
      <p:ext uri="{BB962C8B-B14F-4D97-AF65-F5344CB8AC3E}">
        <p14:creationId xmlns:p14="http://schemas.microsoft.com/office/powerpoint/2010/main" val="1729822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1000" fill="hold"/>
                                        <p:tgtEl>
                                          <p:spTgt spid="22532"/>
                                        </p:tgtEl>
                                        <p:attrNameLst>
                                          <p:attrName>ppt_w</p:attrName>
                                        </p:attrNameLst>
                                      </p:cBhvr>
                                      <p:tavLst>
                                        <p:tav tm="0">
                                          <p:val>
                                            <p:strVal val="#ppt_w*0.70"/>
                                          </p:val>
                                        </p:tav>
                                        <p:tav tm="100000">
                                          <p:val>
                                            <p:strVal val="#ppt_w"/>
                                          </p:val>
                                        </p:tav>
                                      </p:tavLst>
                                    </p:anim>
                                    <p:anim calcmode="lin" valueType="num">
                                      <p:cBhvr>
                                        <p:cTn id="8" dur="1000" fill="hold"/>
                                        <p:tgtEl>
                                          <p:spTgt spid="22532"/>
                                        </p:tgtEl>
                                        <p:attrNameLst>
                                          <p:attrName>ppt_h</p:attrName>
                                        </p:attrNameLst>
                                      </p:cBhvr>
                                      <p:tavLst>
                                        <p:tav tm="0">
                                          <p:val>
                                            <p:strVal val="#ppt_h"/>
                                          </p:val>
                                        </p:tav>
                                        <p:tav tm="100000">
                                          <p:val>
                                            <p:strVal val="#ppt_h"/>
                                          </p:val>
                                        </p:tav>
                                      </p:tavLst>
                                    </p:anim>
                                    <p:animEffect transition="in" filter="fade">
                                      <p:cBhvr>
                                        <p:cTn id="9" dur="1000"/>
                                        <p:tgtEl>
                                          <p:spTgt spid="22532"/>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2533"/>
                                        </p:tgtEl>
                                        <p:attrNameLst>
                                          <p:attrName>style.visibility</p:attrName>
                                        </p:attrNameLst>
                                      </p:cBhvr>
                                      <p:to>
                                        <p:strVal val="visible"/>
                                      </p:to>
                                    </p:set>
                                    <p:animEffect transition="in" filter="barn(inVertical)">
                                      <p:cBhvr>
                                        <p:cTn id="13" dur="2000"/>
                                        <p:tgtEl>
                                          <p:spTgt spid="22533"/>
                                        </p:tgtEl>
                                      </p:cBhvr>
                                    </p:animEffect>
                                  </p:childTnLst>
                                </p:cTn>
                              </p:par>
                              <p:par>
                                <p:cTn id="14" presetID="41" presetClass="entr" presetSubtype="0" fill="hold" grpId="0" nodeType="withEffect">
                                  <p:stCondLst>
                                    <p:cond delay="0"/>
                                  </p:stCondLst>
                                  <p:iterate type="lt">
                                    <p:tmPct val="10000"/>
                                  </p:iterate>
                                  <p:childTnLst>
                                    <p:set>
                                      <p:cBhvr>
                                        <p:cTn id="15" dur="1" fill="hold">
                                          <p:stCondLst>
                                            <p:cond delay="0"/>
                                          </p:stCondLst>
                                        </p:cTn>
                                        <p:tgtEl>
                                          <p:spTgt spid="22531">
                                            <p:txEl>
                                              <p:pRg st="0" end="0"/>
                                            </p:txEl>
                                          </p:spTgt>
                                        </p:tgtEl>
                                        <p:attrNameLst>
                                          <p:attrName>style.visibility</p:attrName>
                                        </p:attrNameLst>
                                      </p:cBhvr>
                                      <p:to>
                                        <p:strVal val="visible"/>
                                      </p:to>
                                    </p:set>
                                    <p:anim calcmode="lin" valueType="num">
                                      <p:cBhvr>
                                        <p:cTn id="16" dur="500" fill="hold"/>
                                        <p:tgtEl>
                                          <p:spTgt spid="225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2531">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225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25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2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2253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68313" y="0"/>
            <a:ext cx="8229600" cy="765175"/>
          </a:xfrm>
        </p:spPr>
        <p:txBody>
          <a:bodyPr/>
          <a:lstStyle/>
          <a:p>
            <a:pPr algn="ctr" eaLnBrk="1" hangingPunct="1"/>
            <a:r>
              <a:rPr lang="ru-RU" sz="4000" b="1" dirty="0" err="1" smtClean="0">
                <a:solidFill>
                  <a:schemeClr val="tx1"/>
                </a:solidFill>
                <a:latin typeface="Times New Roman" pitchFamily="18" charset="0"/>
              </a:rPr>
              <a:t>Розгортка</a:t>
            </a:r>
            <a:r>
              <a:rPr lang="ru-RU" sz="4000" b="1" dirty="0" smtClean="0">
                <a:solidFill>
                  <a:schemeClr val="tx1"/>
                </a:solidFill>
                <a:latin typeface="Times New Roman" pitchFamily="18" charset="0"/>
              </a:rPr>
              <a:t> конуса</a:t>
            </a:r>
          </a:p>
        </p:txBody>
      </p:sp>
      <p:sp>
        <p:nvSpPr>
          <p:cNvPr id="31747" name="Rectangle 3"/>
          <p:cNvSpPr>
            <a:spLocks noGrp="1" noChangeArrowheads="1"/>
          </p:cNvSpPr>
          <p:nvPr>
            <p:ph type="body" idx="1"/>
          </p:nvPr>
        </p:nvSpPr>
        <p:spPr>
          <a:xfrm>
            <a:off x="4643438" y="836613"/>
            <a:ext cx="4332287" cy="5832475"/>
          </a:xfrm>
        </p:spPr>
        <p:txBody>
          <a:bodyPr/>
          <a:lstStyle/>
          <a:p>
            <a:pPr eaLnBrk="1" hangingPunct="1">
              <a:lnSpc>
                <a:spcPct val="90000"/>
              </a:lnSpc>
              <a:buFontTx/>
              <a:buNone/>
            </a:pPr>
            <a:r>
              <a:rPr lang="ru-RU" dirty="0" smtClean="0"/>
              <a:t>   </a:t>
            </a:r>
            <a:endParaRPr lang="en-US" dirty="0" smtClean="0"/>
          </a:p>
          <a:p>
            <a:pPr eaLnBrk="1" hangingPunct="1">
              <a:lnSpc>
                <a:spcPct val="90000"/>
              </a:lnSpc>
              <a:buFontTx/>
              <a:buNone/>
            </a:pPr>
            <a:r>
              <a:rPr lang="ru-RU" b="1" i="1" dirty="0" err="1" smtClean="0">
                <a:latin typeface="Times New Roman" pitchFamily="18" charset="0"/>
              </a:rPr>
              <a:t>Розгортка</a:t>
            </a:r>
            <a:r>
              <a:rPr lang="ru-RU" b="1" i="1" dirty="0" smtClean="0">
                <a:latin typeface="Times New Roman" pitchFamily="18" charset="0"/>
              </a:rPr>
              <a:t> конуса – </a:t>
            </a:r>
            <a:r>
              <a:rPr lang="ru-RU" b="1" i="1" dirty="0" err="1" smtClean="0">
                <a:latin typeface="Times New Roman" pitchFamily="18" charset="0"/>
              </a:rPr>
              <a:t>це</a:t>
            </a:r>
            <a:r>
              <a:rPr lang="ru-RU" b="1" i="1" dirty="0" smtClean="0">
                <a:latin typeface="Times New Roman" pitchFamily="18" charset="0"/>
              </a:rPr>
              <a:t> </a:t>
            </a:r>
            <a:r>
              <a:rPr lang="ru-RU" b="1" i="1" dirty="0" err="1" smtClean="0">
                <a:latin typeface="Times New Roman" pitchFamily="18" charset="0"/>
              </a:rPr>
              <a:t>круговий</a:t>
            </a:r>
            <a:r>
              <a:rPr lang="ru-RU" b="1" i="1" dirty="0" smtClean="0">
                <a:latin typeface="Times New Roman" pitchFamily="18" charset="0"/>
              </a:rPr>
              <a:t> сектор. </a:t>
            </a:r>
            <a:r>
              <a:rPr lang="ru-RU" b="1" i="1" dirty="0" err="1" smtClean="0">
                <a:latin typeface="Times New Roman" pitchFamily="18" charset="0"/>
              </a:rPr>
              <a:t>Його</a:t>
            </a:r>
            <a:r>
              <a:rPr lang="ru-RU" b="1" i="1" dirty="0" smtClean="0">
                <a:latin typeface="Times New Roman" pitchFamily="18" charset="0"/>
              </a:rPr>
              <a:t> </a:t>
            </a:r>
            <a:r>
              <a:rPr lang="ru-RU" b="1" i="1" dirty="0" err="1" smtClean="0">
                <a:latin typeface="Times New Roman" pitchFamily="18" charset="0"/>
              </a:rPr>
              <a:t>можна</a:t>
            </a:r>
            <a:r>
              <a:rPr lang="ru-RU" b="1" i="1" dirty="0" smtClean="0">
                <a:latin typeface="Times New Roman" pitchFamily="18" charset="0"/>
              </a:rPr>
              <a:t> </a:t>
            </a:r>
            <a:r>
              <a:rPr lang="ru-RU" b="1" i="1" dirty="0" err="1" smtClean="0">
                <a:latin typeface="Times New Roman" pitchFamily="18" charset="0"/>
              </a:rPr>
              <a:t>розглядати</a:t>
            </a:r>
            <a:r>
              <a:rPr lang="ru-RU" b="1" i="1" dirty="0" smtClean="0">
                <a:latin typeface="Times New Roman" pitchFamily="18" charset="0"/>
              </a:rPr>
              <a:t>  як </a:t>
            </a:r>
            <a:r>
              <a:rPr lang="ru-RU" b="1" i="1" dirty="0" err="1" smtClean="0">
                <a:latin typeface="Times New Roman" pitchFamily="18" charset="0"/>
              </a:rPr>
              <a:t>разгортку</a:t>
            </a:r>
            <a:r>
              <a:rPr lang="ru-RU" b="1" i="1" dirty="0" smtClean="0">
                <a:latin typeface="Times New Roman" pitchFamily="18" charset="0"/>
              </a:rPr>
              <a:t> </a:t>
            </a:r>
            <a:r>
              <a:rPr lang="ru-RU" b="1" i="1" dirty="0" err="1" smtClean="0">
                <a:latin typeface="Times New Roman" pitchFamily="18" charset="0"/>
              </a:rPr>
              <a:t>бічної</a:t>
            </a:r>
            <a:r>
              <a:rPr lang="ru-RU" b="1" i="1" dirty="0" smtClean="0">
                <a:latin typeface="Times New Roman" pitchFamily="18" charset="0"/>
              </a:rPr>
              <a:t> </a:t>
            </a:r>
            <a:r>
              <a:rPr lang="ru-RU" b="1" i="1" dirty="0" err="1" smtClean="0">
                <a:latin typeface="Times New Roman" pitchFamily="18" charset="0"/>
              </a:rPr>
              <a:t>поверхні</a:t>
            </a:r>
            <a:r>
              <a:rPr lang="ru-RU" b="1" i="1" dirty="0" smtClean="0">
                <a:latin typeface="Times New Roman" pitchFamily="18" charset="0"/>
              </a:rPr>
              <a:t> </a:t>
            </a:r>
            <a:r>
              <a:rPr lang="ru-RU" b="1" i="1" dirty="0" err="1" smtClean="0">
                <a:latin typeface="Times New Roman" pitchFamily="18" charset="0"/>
              </a:rPr>
              <a:t>вписаної</a:t>
            </a:r>
            <a:r>
              <a:rPr lang="ru-RU" b="1" i="1" dirty="0" smtClean="0">
                <a:latin typeface="Times New Roman" pitchFamily="18" charset="0"/>
              </a:rPr>
              <a:t> </a:t>
            </a:r>
            <a:r>
              <a:rPr lang="ru-RU" b="1" i="1" dirty="0" err="1" smtClean="0">
                <a:latin typeface="Times New Roman" pitchFamily="18" charset="0"/>
              </a:rPr>
              <a:t>правильної</a:t>
            </a:r>
            <a:r>
              <a:rPr lang="ru-RU" b="1" i="1" dirty="0" smtClean="0">
                <a:latin typeface="Times New Roman" pitchFamily="18" charset="0"/>
              </a:rPr>
              <a:t> </a:t>
            </a:r>
            <a:r>
              <a:rPr lang="ru-RU" b="1" i="1" dirty="0" err="1" smtClean="0">
                <a:latin typeface="Times New Roman" pitchFamily="18" charset="0"/>
              </a:rPr>
              <a:t>піраміди</a:t>
            </a:r>
            <a:r>
              <a:rPr lang="ru-RU" b="1" i="1" dirty="0" smtClean="0">
                <a:latin typeface="Times New Roman" pitchFamily="18" charset="0"/>
              </a:rPr>
              <a:t>, у </a:t>
            </a:r>
            <a:r>
              <a:rPr lang="ru-RU" b="1" i="1" dirty="0" err="1" smtClean="0">
                <a:latin typeface="Times New Roman" pitchFamily="18" charset="0"/>
              </a:rPr>
              <a:t>якої</a:t>
            </a:r>
            <a:r>
              <a:rPr lang="ru-RU" b="1" i="1" dirty="0" smtClean="0">
                <a:latin typeface="Times New Roman" pitchFamily="18" charset="0"/>
              </a:rPr>
              <a:t> число </a:t>
            </a:r>
            <a:r>
              <a:rPr lang="ru-RU" b="1" i="1" dirty="0" err="1" smtClean="0">
                <a:latin typeface="Times New Roman" pitchFamily="18" charset="0"/>
              </a:rPr>
              <a:t>бічних</a:t>
            </a:r>
            <a:r>
              <a:rPr lang="ru-RU" b="1" i="1" dirty="0" smtClean="0">
                <a:latin typeface="Times New Roman" pitchFamily="18" charset="0"/>
              </a:rPr>
              <a:t> граней </a:t>
            </a:r>
            <a:r>
              <a:rPr lang="ru-RU" b="1" i="1" dirty="0" err="1" smtClean="0">
                <a:latin typeface="Times New Roman" pitchFamily="18" charset="0"/>
              </a:rPr>
              <a:t>збільшується</a:t>
            </a:r>
            <a:r>
              <a:rPr lang="ru-RU" b="1" i="1" dirty="0" smtClean="0">
                <a:latin typeface="Times New Roman" pitchFamily="18" charset="0"/>
              </a:rPr>
              <a:t>. </a:t>
            </a:r>
          </a:p>
        </p:txBody>
      </p:sp>
      <p:pic>
        <p:nvPicPr>
          <p:cNvPr id="31748" name="Picture 4"/>
          <p:cNvPicPr>
            <a:picLocks noChangeAspect="1" noChangeArrowheads="1"/>
          </p:cNvPicPr>
          <p:nvPr/>
        </p:nvPicPr>
        <p:blipFill>
          <a:blip r:embed="rId2"/>
          <a:srcRect l="53371" t="23326" r="21016" b="31267"/>
          <a:stretch>
            <a:fillRect/>
          </a:stretch>
        </p:blipFill>
        <p:spPr bwMode="auto">
          <a:xfrm>
            <a:off x="785786" y="1428736"/>
            <a:ext cx="3376032" cy="4500594"/>
          </a:xfrm>
          <a:prstGeom prst="rect">
            <a:avLst/>
          </a:prstGeom>
          <a:noFill/>
          <a:ln w="9525">
            <a:noFill/>
            <a:miter lim="800000"/>
            <a:headEnd/>
            <a:tailEnd/>
          </a:ln>
        </p:spPr>
      </p:pic>
    </p:spTree>
    <p:extLst>
      <p:ext uri="{BB962C8B-B14F-4D97-AF65-F5344CB8AC3E}">
        <p14:creationId xmlns:p14="http://schemas.microsoft.com/office/powerpoint/2010/main" val="1271759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1000" fill="hold"/>
                                        <p:tgtEl>
                                          <p:spTgt spid="31746"/>
                                        </p:tgtEl>
                                        <p:attrNameLst>
                                          <p:attrName>ppt_w</p:attrName>
                                        </p:attrNameLst>
                                      </p:cBhvr>
                                      <p:tavLst>
                                        <p:tav tm="0">
                                          <p:val>
                                            <p:strVal val="#ppt_w*0.70"/>
                                          </p:val>
                                        </p:tav>
                                        <p:tav tm="100000">
                                          <p:val>
                                            <p:strVal val="#ppt_w"/>
                                          </p:val>
                                        </p:tav>
                                      </p:tavLst>
                                    </p:anim>
                                    <p:anim calcmode="lin" valueType="num">
                                      <p:cBhvr>
                                        <p:cTn id="8" dur="1000" fill="hold"/>
                                        <p:tgtEl>
                                          <p:spTgt spid="31746"/>
                                        </p:tgtEl>
                                        <p:attrNameLst>
                                          <p:attrName>ppt_h</p:attrName>
                                        </p:attrNameLst>
                                      </p:cBhvr>
                                      <p:tavLst>
                                        <p:tav tm="0">
                                          <p:val>
                                            <p:strVal val="#ppt_h"/>
                                          </p:val>
                                        </p:tav>
                                        <p:tav tm="100000">
                                          <p:val>
                                            <p:strVal val="#ppt_h"/>
                                          </p:val>
                                        </p:tav>
                                      </p:tavLst>
                                    </p:anim>
                                    <p:animEffect transition="in" filter="fade">
                                      <p:cBhvr>
                                        <p:cTn id="9" dur="1000"/>
                                        <p:tgtEl>
                                          <p:spTgt spid="31746"/>
                                        </p:tgtEl>
                                      </p:cBhvr>
                                    </p:animEffect>
                                  </p:childTnLst>
                                </p:cTn>
                              </p:par>
                            </p:childTnLst>
                          </p:cTn>
                        </p:par>
                        <p:par>
                          <p:cTn id="10" fill="hold">
                            <p:stCondLst>
                              <p:cond delay="1000"/>
                            </p:stCondLst>
                            <p:childTnLst>
                              <p:par>
                                <p:cTn id="11" presetID="13" presetClass="entr" presetSubtype="32" fill="hold" nodeType="afterEffect">
                                  <p:stCondLst>
                                    <p:cond delay="0"/>
                                  </p:stCondLst>
                                  <p:childTnLst>
                                    <p:set>
                                      <p:cBhvr>
                                        <p:cTn id="12" dur="1" fill="hold">
                                          <p:stCondLst>
                                            <p:cond delay="0"/>
                                          </p:stCondLst>
                                        </p:cTn>
                                        <p:tgtEl>
                                          <p:spTgt spid="31748"/>
                                        </p:tgtEl>
                                        <p:attrNameLst>
                                          <p:attrName>style.visibility</p:attrName>
                                        </p:attrNameLst>
                                      </p:cBhvr>
                                      <p:to>
                                        <p:strVal val="visible"/>
                                      </p:to>
                                    </p:set>
                                    <p:animEffect transition="in" filter="plus(out)">
                                      <p:cBhvr>
                                        <p:cTn id="13" dur="2000"/>
                                        <p:tgtEl>
                                          <p:spTgt spid="31748"/>
                                        </p:tgtEl>
                                      </p:cBhvr>
                                    </p:animEffect>
                                  </p:childTnLst>
                                </p:cTn>
                              </p:par>
                              <p:par>
                                <p:cTn id="14" presetID="41" presetClass="entr" presetSubtype="0" fill="hold" grpId="0" nodeType="withEffect">
                                  <p:stCondLst>
                                    <p:cond delay="0"/>
                                  </p:stCondLst>
                                  <p:iterate type="lt">
                                    <p:tmPct val="10000"/>
                                  </p:iterate>
                                  <p:childTnLst>
                                    <p:set>
                                      <p:cBhvr>
                                        <p:cTn id="15" dur="1" fill="hold">
                                          <p:stCondLst>
                                            <p:cond delay="0"/>
                                          </p:stCondLst>
                                        </p:cTn>
                                        <p:tgtEl>
                                          <p:spTgt spid="31747">
                                            <p:txEl>
                                              <p:pRg st="0" end="0"/>
                                            </p:txEl>
                                          </p:spTgt>
                                        </p:tgtEl>
                                        <p:attrNameLst>
                                          <p:attrName>style.visibility</p:attrName>
                                        </p:attrNameLst>
                                      </p:cBhvr>
                                      <p:to>
                                        <p:strVal val="visible"/>
                                      </p:to>
                                    </p:set>
                                    <p:anim calcmode="lin" valueType="num">
                                      <p:cBhvr>
                                        <p:cTn id="16" dur="500" fill="hold"/>
                                        <p:tgtEl>
                                          <p:spTgt spid="3174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1747">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3174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174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1747">
                                            <p:txEl>
                                              <p:pRg st="0" end="0"/>
                                            </p:txEl>
                                          </p:spTgt>
                                        </p:tgtEl>
                                      </p:cBhvr>
                                    </p:animEffect>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31747">
                                            <p:txEl>
                                              <p:pRg st="1" end="1"/>
                                            </p:txEl>
                                          </p:spTgt>
                                        </p:tgtEl>
                                        <p:attrNameLst>
                                          <p:attrName>style.visibility</p:attrName>
                                        </p:attrNameLst>
                                      </p:cBhvr>
                                      <p:to>
                                        <p:strVal val="visible"/>
                                      </p:to>
                                    </p:set>
                                    <p:anim calcmode="lin" valueType="num">
                                      <p:cBhvr>
                                        <p:cTn id="23" dur="500" fill="hold"/>
                                        <p:tgtEl>
                                          <p:spTgt spid="3174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1747">
                                            <p:txEl>
                                              <p:pRg st="1" end="1"/>
                                            </p:txEl>
                                          </p:spTgt>
                                        </p:tgtEl>
                                        <p:attrNameLst>
                                          <p:attrName>ppt_y</p:attrName>
                                        </p:attrNameLst>
                                      </p:cBhvr>
                                      <p:tavLst>
                                        <p:tav tm="0">
                                          <p:val>
                                            <p:strVal val="#ppt_y"/>
                                          </p:val>
                                        </p:tav>
                                        <p:tav tm="100000">
                                          <p:val>
                                            <p:strVal val="#ppt_y"/>
                                          </p:val>
                                        </p:tav>
                                      </p:tavLst>
                                    </p:anim>
                                    <p:anim calcmode="lin" valueType="num">
                                      <p:cBhvr>
                                        <p:cTn id="25" dur="500" fill="hold"/>
                                        <p:tgtEl>
                                          <p:spTgt spid="3174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174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Vitalik x-64\Download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681536"/>
            <a:ext cx="5726533"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idx="4294967295"/>
          </p:nvPr>
        </p:nvSpPr>
        <p:spPr>
          <a:xfrm>
            <a:off x="0" y="115888"/>
            <a:ext cx="8676456" cy="2016968"/>
          </a:xfrm>
        </p:spPr>
        <p:txBody>
          <a:bodyPr>
            <a:noAutofit/>
          </a:bodyPr>
          <a:lstStyle/>
          <a:p>
            <a:pPr algn="ctr"/>
            <a:r>
              <a:rPr lang="uk-UA" sz="4000" b="1" dirty="0" smtClean="0">
                <a:solidFill>
                  <a:srgbClr val="080808"/>
                </a:solidFill>
              </a:rPr>
              <a:t>Самостійність і творча активність</a:t>
            </a:r>
            <a:endParaRPr lang="ru-RU" sz="4000" b="1" dirty="0">
              <a:solidFill>
                <a:srgbClr val="080808"/>
              </a:solidFill>
            </a:endParaRPr>
          </a:p>
        </p:txBody>
      </p:sp>
      <p:sp>
        <p:nvSpPr>
          <p:cNvPr id="3" name="Подзаголовок 2"/>
          <p:cNvSpPr>
            <a:spLocks noGrp="1"/>
          </p:cNvSpPr>
          <p:nvPr>
            <p:ph type="subTitle" idx="4294967295"/>
          </p:nvPr>
        </p:nvSpPr>
        <p:spPr>
          <a:xfrm>
            <a:off x="107504" y="1412776"/>
            <a:ext cx="8885238" cy="1366837"/>
          </a:xfrm>
        </p:spPr>
        <p:txBody>
          <a:bodyPr>
            <a:normAutofit lnSpcReduction="10000"/>
          </a:bodyPr>
          <a:lstStyle/>
          <a:p>
            <a:pPr marL="0" indent="0" algn="ctr">
              <a:buNone/>
            </a:pPr>
            <a:r>
              <a:rPr lang="uk-UA" dirty="0" smtClean="0">
                <a:solidFill>
                  <a:srgbClr val="080808"/>
                </a:solidFill>
              </a:rPr>
              <a:t>Значну</a:t>
            </a:r>
            <a:r>
              <a:rPr lang="en-US" dirty="0" smtClean="0">
                <a:solidFill>
                  <a:srgbClr val="080808"/>
                </a:solidFill>
              </a:rPr>
              <a:t> </a:t>
            </a:r>
            <a:r>
              <a:rPr lang="uk-UA" dirty="0" smtClean="0">
                <a:solidFill>
                  <a:srgbClr val="080808"/>
                </a:solidFill>
              </a:rPr>
              <a:t>увагу</a:t>
            </a:r>
            <a:r>
              <a:rPr lang="en-US" dirty="0" smtClean="0">
                <a:solidFill>
                  <a:srgbClr val="080808"/>
                </a:solidFill>
              </a:rPr>
              <a:t> </a:t>
            </a:r>
            <a:r>
              <a:rPr lang="uk-UA" dirty="0" smtClean="0">
                <a:solidFill>
                  <a:srgbClr val="080808"/>
                </a:solidFill>
              </a:rPr>
              <a:t>приділяю організації самостійної роботи учнів у процесі навчання, розвитку творчої активності. Я написала чотири збірники самостійних та контрольних робіт з алгебри та геометрії для 10-х та 11-х класів, які маю в електронному варіанті. Інколи демонструю тестові завдання та завдання для встановлення відповідностей на екран</a:t>
            </a:r>
            <a:endParaRPr lang="ru-RU" dirty="0">
              <a:solidFill>
                <a:srgbClr val="080808"/>
              </a:solidFill>
            </a:endParaRPr>
          </a:p>
        </p:txBody>
      </p:sp>
    </p:spTree>
    <p:extLst>
      <p:ext uri="{BB962C8B-B14F-4D97-AF65-F5344CB8AC3E}">
        <p14:creationId xmlns:p14="http://schemas.microsoft.com/office/powerpoint/2010/main" val="34148882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81669"/>
            <a:ext cx="6984776" cy="677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855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Vitalik x-64\Download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282379"/>
            <a:ext cx="6942515" cy="4576365"/>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p:cNvSpPr>
            <a:spLocks noGrp="1"/>
          </p:cNvSpPr>
          <p:nvPr>
            <p:ph type="subTitle" idx="4294967295"/>
          </p:nvPr>
        </p:nvSpPr>
        <p:spPr>
          <a:xfrm>
            <a:off x="827584" y="906448"/>
            <a:ext cx="7775575" cy="1752600"/>
          </a:xfrm>
        </p:spPr>
        <p:txBody>
          <a:bodyPr>
            <a:normAutofit/>
          </a:bodyPr>
          <a:lstStyle/>
          <a:p>
            <a:pPr marL="0" indent="0" algn="ctr">
              <a:buNone/>
            </a:pPr>
            <a:r>
              <a:rPr lang="uk-UA" sz="2600" dirty="0" smtClean="0">
                <a:solidFill>
                  <a:srgbClr val="080808"/>
                </a:solidFill>
              </a:rPr>
              <a:t>Участь у творчих ситуаціях дає можливість учням вийти за межі пізнаного, створити власний динамічний образ матеріалу, що вивчається</a:t>
            </a:r>
            <a:endParaRPr lang="ru-RU" sz="2600" dirty="0">
              <a:solidFill>
                <a:srgbClr val="080808"/>
              </a:solidFill>
            </a:endParaRPr>
          </a:p>
        </p:txBody>
      </p:sp>
      <p:sp>
        <p:nvSpPr>
          <p:cNvPr id="13" name="Прямоугольник 12"/>
          <p:cNvSpPr/>
          <p:nvPr/>
        </p:nvSpPr>
        <p:spPr>
          <a:xfrm>
            <a:off x="68624" y="116632"/>
            <a:ext cx="9075375" cy="784830"/>
          </a:xfrm>
          <a:prstGeom prst="rect">
            <a:avLst/>
          </a:prstGeom>
        </p:spPr>
        <p:txBody>
          <a:bodyPr wrap="square">
            <a:spAutoFit/>
          </a:bodyPr>
          <a:lstStyle/>
          <a:p>
            <a:pPr algn="ctr"/>
            <a:r>
              <a:rPr lang="ru-RU" sz="4500" b="1" dirty="0" err="1" smtClean="0">
                <a:solidFill>
                  <a:srgbClr val="080808"/>
                </a:solidFill>
                <a:latin typeface="Times New Roman" pitchFamily="18" charset="0"/>
                <a:cs typeface="Times New Roman" pitchFamily="18" charset="0"/>
              </a:rPr>
              <a:t>Кожен</a:t>
            </a:r>
            <a:r>
              <a:rPr lang="ru-RU" sz="4500" b="1" dirty="0" smtClean="0">
                <a:solidFill>
                  <a:srgbClr val="080808"/>
                </a:solidFill>
                <a:latin typeface="Times New Roman" pitchFamily="18" charset="0"/>
                <a:cs typeface="Times New Roman" pitchFamily="18" charset="0"/>
              </a:rPr>
              <a:t> </a:t>
            </a:r>
            <a:r>
              <a:rPr lang="ru-RU" sz="4500" b="1" dirty="0" err="1" smtClean="0">
                <a:solidFill>
                  <a:srgbClr val="080808"/>
                </a:solidFill>
                <a:latin typeface="Times New Roman" pitchFamily="18" charset="0"/>
                <a:cs typeface="Times New Roman" pitchFamily="18" charset="0"/>
              </a:rPr>
              <a:t>крок</a:t>
            </a:r>
            <a:r>
              <a:rPr lang="ru-RU" sz="4500" b="1" dirty="0" smtClean="0">
                <a:solidFill>
                  <a:srgbClr val="080808"/>
                </a:solidFill>
                <a:latin typeface="Times New Roman" pitchFamily="18" charset="0"/>
                <a:cs typeface="Times New Roman" pitchFamily="18" charset="0"/>
              </a:rPr>
              <a:t> як </a:t>
            </a:r>
            <a:r>
              <a:rPr lang="ru-RU" sz="4500" b="1" dirty="0" err="1" smtClean="0">
                <a:solidFill>
                  <a:srgbClr val="080808"/>
                </a:solidFill>
                <a:latin typeface="Times New Roman" pitchFamily="18" charset="0"/>
                <a:cs typeface="Times New Roman" pitchFamily="18" charset="0"/>
              </a:rPr>
              <a:t>творчий</a:t>
            </a:r>
            <a:r>
              <a:rPr lang="ru-RU" sz="4500" b="1" dirty="0" smtClean="0">
                <a:solidFill>
                  <a:srgbClr val="080808"/>
                </a:solidFill>
                <a:latin typeface="Times New Roman" pitchFamily="18" charset="0"/>
                <a:cs typeface="Times New Roman" pitchFamily="18" charset="0"/>
              </a:rPr>
              <a:t> </a:t>
            </a:r>
            <a:r>
              <a:rPr lang="ru-RU" sz="4500" b="1" dirty="0" err="1" smtClean="0">
                <a:solidFill>
                  <a:srgbClr val="080808"/>
                </a:solidFill>
                <a:latin typeface="Times New Roman" pitchFamily="18" charset="0"/>
                <a:cs typeface="Times New Roman" pitchFamily="18" charset="0"/>
              </a:rPr>
              <a:t>пошук</a:t>
            </a:r>
            <a:endParaRPr lang="ru-RU" sz="4500" b="1" dirty="0">
              <a:solidFill>
                <a:srgbClr val="080808"/>
              </a:solidFill>
              <a:latin typeface="Times New Roman" pitchFamily="18" charset="0"/>
              <a:cs typeface="Times New Roman" pitchFamily="18" charset="0"/>
            </a:endParaRPr>
          </a:p>
        </p:txBody>
      </p:sp>
    </p:spTree>
    <p:extLst>
      <p:ext uri="{BB962C8B-B14F-4D97-AF65-F5344CB8AC3E}">
        <p14:creationId xmlns:p14="http://schemas.microsoft.com/office/powerpoint/2010/main" val="3620726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
            <a:ext cx="612068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030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1788" y="0"/>
            <a:ext cx="5938837" cy="717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41754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7712723" cy="579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2787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475656" y="116632"/>
            <a:ext cx="6172200" cy="1123336"/>
          </a:xfrm>
        </p:spPr>
        <p:txBody>
          <a:bodyPr>
            <a:normAutofit/>
          </a:bodyPr>
          <a:lstStyle/>
          <a:p>
            <a:pPr algn="ctr"/>
            <a:r>
              <a:rPr lang="uk-UA" sz="6000" b="1" i="0" dirty="0" smtClean="0">
                <a:solidFill>
                  <a:srgbClr val="080808"/>
                </a:solidFill>
              </a:rPr>
              <a:t>Усні вправи</a:t>
            </a:r>
            <a:endParaRPr lang="ru-RU" sz="6000" b="1" i="0" dirty="0">
              <a:solidFill>
                <a:srgbClr val="080808"/>
              </a:solidFill>
            </a:endParaRPr>
          </a:p>
        </p:txBody>
      </p:sp>
      <p:sp>
        <p:nvSpPr>
          <p:cNvPr id="4" name="Прямоугольник 3"/>
          <p:cNvSpPr/>
          <p:nvPr/>
        </p:nvSpPr>
        <p:spPr>
          <a:xfrm>
            <a:off x="1" y="1124744"/>
            <a:ext cx="8964488" cy="1815882"/>
          </a:xfrm>
          <a:prstGeom prst="rect">
            <a:avLst/>
          </a:prstGeom>
        </p:spPr>
        <p:txBody>
          <a:bodyPr wrap="square">
            <a:spAutoFit/>
          </a:bodyPr>
          <a:lstStyle/>
          <a:p>
            <a:r>
              <a:rPr lang="ru-RU" sz="2800" dirty="0" err="1" smtClean="0">
                <a:solidFill>
                  <a:srgbClr val="080808"/>
                </a:solidFill>
              </a:rPr>
              <a:t>Виконання</a:t>
            </a:r>
            <a:r>
              <a:rPr lang="ru-RU" sz="2800" dirty="0" smtClean="0">
                <a:solidFill>
                  <a:srgbClr val="080808"/>
                </a:solidFill>
              </a:rPr>
              <a:t> </a:t>
            </a:r>
            <a:r>
              <a:rPr lang="ru-RU" sz="2800" dirty="0" err="1" smtClean="0">
                <a:solidFill>
                  <a:srgbClr val="080808"/>
                </a:solidFill>
              </a:rPr>
              <a:t>тренувальних</a:t>
            </a:r>
            <a:r>
              <a:rPr lang="ru-RU" sz="2800" dirty="0" smtClean="0">
                <a:solidFill>
                  <a:srgbClr val="080808"/>
                </a:solidFill>
              </a:rPr>
              <a:t> </a:t>
            </a:r>
            <a:r>
              <a:rPr lang="ru-RU" sz="2800" dirty="0" err="1" smtClean="0">
                <a:solidFill>
                  <a:srgbClr val="080808"/>
                </a:solidFill>
              </a:rPr>
              <a:t>вправ</a:t>
            </a:r>
            <a:r>
              <a:rPr lang="ru-RU" sz="2800" dirty="0" smtClean="0">
                <a:solidFill>
                  <a:srgbClr val="080808"/>
                </a:solidFill>
              </a:rPr>
              <a:t> типу: «</a:t>
            </a:r>
            <a:r>
              <a:rPr lang="ru-RU" sz="2800" dirty="0" err="1" smtClean="0">
                <a:solidFill>
                  <a:srgbClr val="080808"/>
                </a:solidFill>
              </a:rPr>
              <a:t>Знайди</a:t>
            </a:r>
            <a:r>
              <a:rPr lang="ru-RU" sz="2800" dirty="0" smtClean="0">
                <a:solidFill>
                  <a:srgbClr val="080808"/>
                </a:solidFill>
              </a:rPr>
              <a:t> </a:t>
            </a:r>
            <a:r>
              <a:rPr lang="ru-RU" sz="2800" dirty="0" err="1" smtClean="0">
                <a:solidFill>
                  <a:srgbClr val="080808"/>
                </a:solidFill>
              </a:rPr>
              <a:t>помилку</a:t>
            </a:r>
            <a:r>
              <a:rPr lang="ru-RU" sz="2800" dirty="0" smtClean="0">
                <a:solidFill>
                  <a:srgbClr val="080808"/>
                </a:solidFill>
              </a:rPr>
              <a:t>», «</a:t>
            </a:r>
            <a:r>
              <a:rPr lang="ru-RU" sz="2800" dirty="0" err="1" smtClean="0">
                <a:solidFill>
                  <a:srgbClr val="080808"/>
                </a:solidFill>
              </a:rPr>
              <a:t>Встанови</a:t>
            </a:r>
            <a:r>
              <a:rPr lang="ru-RU" sz="2800" dirty="0" smtClean="0">
                <a:solidFill>
                  <a:srgbClr val="080808"/>
                </a:solidFill>
              </a:rPr>
              <a:t> </a:t>
            </a:r>
            <a:r>
              <a:rPr lang="ru-RU" sz="2800" dirty="0" err="1" smtClean="0">
                <a:solidFill>
                  <a:srgbClr val="080808"/>
                </a:solidFill>
              </a:rPr>
              <a:t>відповідність</a:t>
            </a:r>
            <a:r>
              <a:rPr lang="ru-RU" sz="2800" dirty="0" smtClean="0">
                <a:solidFill>
                  <a:srgbClr val="080808"/>
                </a:solidFill>
              </a:rPr>
              <a:t>»,  «</a:t>
            </a:r>
            <a:r>
              <a:rPr lang="ru-RU" sz="2800" dirty="0" err="1" smtClean="0">
                <a:solidFill>
                  <a:srgbClr val="080808"/>
                </a:solidFill>
              </a:rPr>
              <a:t>Встанови</a:t>
            </a:r>
            <a:r>
              <a:rPr lang="ru-RU" sz="2800" dirty="0" smtClean="0">
                <a:solidFill>
                  <a:srgbClr val="080808"/>
                </a:solidFill>
              </a:rPr>
              <a:t> </a:t>
            </a:r>
            <a:r>
              <a:rPr lang="ru-RU" sz="2800" dirty="0" err="1" smtClean="0">
                <a:solidFill>
                  <a:srgbClr val="080808"/>
                </a:solidFill>
              </a:rPr>
              <a:t>закономірність</a:t>
            </a:r>
            <a:r>
              <a:rPr lang="ru-RU" sz="2800" dirty="0" smtClean="0">
                <a:solidFill>
                  <a:srgbClr val="080808"/>
                </a:solidFill>
              </a:rPr>
              <a:t>», «</a:t>
            </a:r>
            <a:r>
              <a:rPr lang="ru-RU" sz="2800" dirty="0" err="1" smtClean="0">
                <a:solidFill>
                  <a:srgbClr val="080808"/>
                </a:solidFill>
              </a:rPr>
              <a:t>Усний</a:t>
            </a:r>
            <a:r>
              <a:rPr lang="ru-RU" sz="2800" dirty="0" smtClean="0">
                <a:solidFill>
                  <a:srgbClr val="080808"/>
                </a:solidFill>
              </a:rPr>
              <a:t> </a:t>
            </a:r>
            <a:r>
              <a:rPr lang="ru-RU" sz="2800" dirty="0" err="1" smtClean="0">
                <a:solidFill>
                  <a:srgbClr val="080808"/>
                </a:solidFill>
              </a:rPr>
              <a:t>рахунок</a:t>
            </a:r>
            <a:r>
              <a:rPr lang="ru-RU" sz="2800" dirty="0" smtClean="0">
                <a:solidFill>
                  <a:srgbClr val="080808"/>
                </a:solidFill>
              </a:rPr>
              <a:t>» </a:t>
            </a:r>
            <a:r>
              <a:rPr lang="ru-RU" sz="2800" dirty="0" err="1" smtClean="0">
                <a:solidFill>
                  <a:srgbClr val="080808"/>
                </a:solidFill>
              </a:rPr>
              <a:t>розвивають</a:t>
            </a:r>
            <a:r>
              <a:rPr lang="ru-RU" sz="2800" dirty="0" smtClean="0">
                <a:solidFill>
                  <a:srgbClr val="080808"/>
                </a:solidFill>
              </a:rPr>
              <a:t> </a:t>
            </a:r>
            <a:r>
              <a:rPr lang="ru-RU" sz="2800" dirty="0" err="1" smtClean="0">
                <a:solidFill>
                  <a:srgbClr val="080808"/>
                </a:solidFill>
              </a:rPr>
              <a:t>увагу</a:t>
            </a:r>
            <a:r>
              <a:rPr lang="ru-RU" sz="2800" dirty="0" smtClean="0">
                <a:solidFill>
                  <a:srgbClr val="080808"/>
                </a:solidFill>
              </a:rPr>
              <a:t> і </a:t>
            </a:r>
            <a:r>
              <a:rPr lang="ru-RU" sz="2800" dirty="0" err="1" smtClean="0">
                <a:solidFill>
                  <a:srgbClr val="080808"/>
                </a:solidFill>
              </a:rPr>
              <a:t>тренувальні</a:t>
            </a:r>
            <a:r>
              <a:rPr lang="ru-RU" sz="2800" dirty="0" smtClean="0">
                <a:solidFill>
                  <a:srgbClr val="080808"/>
                </a:solidFill>
              </a:rPr>
              <a:t> </a:t>
            </a:r>
            <a:r>
              <a:rPr lang="ru-RU" sz="2800" dirty="0" err="1" smtClean="0">
                <a:solidFill>
                  <a:srgbClr val="080808"/>
                </a:solidFill>
              </a:rPr>
              <a:t>навички</a:t>
            </a:r>
            <a:r>
              <a:rPr lang="ru-RU" sz="2800" dirty="0" smtClean="0">
                <a:solidFill>
                  <a:srgbClr val="080808"/>
                </a:solidFill>
              </a:rPr>
              <a:t>.</a:t>
            </a:r>
            <a:endParaRPr lang="ru-RU" sz="2800" dirty="0">
              <a:solidFill>
                <a:srgbClr val="080808"/>
              </a:solidFill>
            </a:endParaRPr>
          </a:p>
        </p:txBody>
      </p:sp>
      <p:pic>
        <p:nvPicPr>
          <p:cNvPr id="166914" name="Picture 2" descr="C:\Users\Vitalik x-64\Downloads\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361" y="2905748"/>
            <a:ext cx="6014296" cy="395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9193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116632"/>
            <a:ext cx="7620000" cy="1143000"/>
          </a:xfrm>
          <a:solidFill>
            <a:srgbClr val="CCFFCC"/>
          </a:solidFill>
          <a:ln w="38100">
            <a:solidFill>
              <a:srgbClr val="000000"/>
            </a:solidFill>
          </a:ln>
        </p:spPr>
        <p:txBody>
          <a:bodyPr/>
          <a:lstStyle/>
          <a:p>
            <a:pPr algn="ctr" eaLnBrk="1" fontAlgn="auto" hangingPunct="1">
              <a:spcAft>
                <a:spcPts val="0"/>
              </a:spcAft>
              <a:defRPr/>
            </a:pPr>
            <a:r>
              <a:rPr lang="uk-UA" sz="4400" b="1" dirty="0">
                <a:solidFill>
                  <a:schemeClr val="tx2">
                    <a:lumMod val="10000"/>
                  </a:schemeClr>
                </a:solidFill>
              </a:rPr>
              <a:t>Піраміда процесу навчання</a:t>
            </a:r>
            <a:endParaRPr lang="ru-RU" sz="4400" b="1" dirty="0">
              <a:solidFill>
                <a:schemeClr val="tx2">
                  <a:lumMod val="10000"/>
                </a:schemeClr>
              </a:solidFill>
            </a:endParaRPr>
          </a:p>
        </p:txBody>
      </p:sp>
      <p:sp>
        <p:nvSpPr>
          <p:cNvPr id="14339" name="AutoShape 3"/>
          <p:cNvSpPr>
            <a:spLocks noChangeArrowheads="1"/>
          </p:cNvSpPr>
          <p:nvPr/>
        </p:nvSpPr>
        <p:spPr bwMode="auto">
          <a:xfrm>
            <a:off x="611188" y="1357313"/>
            <a:ext cx="7391400" cy="5376862"/>
          </a:xfrm>
          <a:prstGeom prst="flowChartExtract">
            <a:avLst/>
          </a:prstGeom>
          <a:solidFill>
            <a:srgbClr val="FFFF99"/>
          </a:solidFill>
          <a:ln w="38100">
            <a:solidFill>
              <a:srgbClr val="000000"/>
            </a:solidFill>
            <a:miter lim="800000"/>
            <a:headEnd/>
            <a:tailEnd/>
          </a:ln>
        </p:spPr>
        <p:txBody>
          <a:bodyPr wrap="none" anchor="ctr"/>
          <a:lstStyle/>
          <a:p>
            <a:pPr fontAlgn="base">
              <a:spcBef>
                <a:spcPct val="0"/>
              </a:spcBef>
              <a:spcAft>
                <a:spcPct val="0"/>
              </a:spcAft>
            </a:pPr>
            <a:endParaRPr lang="ru-RU" smtClean="0">
              <a:solidFill>
                <a:srgbClr val="2F2B20"/>
              </a:solidFill>
            </a:endParaRPr>
          </a:p>
        </p:txBody>
      </p:sp>
      <p:sp>
        <p:nvSpPr>
          <p:cNvPr id="14340" name="Line 4"/>
          <p:cNvSpPr>
            <a:spLocks noChangeShapeType="1"/>
          </p:cNvSpPr>
          <p:nvPr/>
        </p:nvSpPr>
        <p:spPr bwMode="auto">
          <a:xfrm>
            <a:off x="1143000" y="5943600"/>
            <a:ext cx="64008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2F2B20"/>
              </a:solidFill>
            </a:endParaRPr>
          </a:p>
        </p:txBody>
      </p:sp>
      <p:sp>
        <p:nvSpPr>
          <p:cNvPr id="14341" name="Line 5"/>
          <p:cNvSpPr>
            <a:spLocks noChangeShapeType="1"/>
          </p:cNvSpPr>
          <p:nvPr/>
        </p:nvSpPr>
        <p:spPr bwMode="auto">
          <a:xfrm>
            <a:off x="1524000" y="5334000"/>
            <a:ext cx="55626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2F2B20"/>
              </a:solidFill>
            </a:endParaRPr>
          </a:p>
        </p:txBody>
      </p:sp>
      <p:sp>
        <p:nvSpPr>
          <p:cNvPr id="14342" name="Line 6"/>
          <p:cNvSpPr>
            <a:spLocks noChangeShapeType="1"/>
          </p:cNvSpPr>
          <p:nvPr/>
        </p:nvSpPr>
        <p:spPr bwMode="auto">
          <a:xfrm>
            <a:off x="1981200" y="4724400"/>
            <a:ext cx="46482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2F2B20"/>
              </a:solidFill>
            </a:endParaRPr>
          </a:p>
        </p:txBody>
      </p:sp>
      <p:sp>
        <p:nvSpPr>
          <p:cNvPr id="14343" name="Line 7"/>
          <p:cNvSpPr>
            <a:spLocks noChangeShapeType="1"/>
          </p:cNvSpPr>
          <p:nvPr/>
        </p:nvSpPr>
        <p:spPr bwMode="auto">
          <a:xfrm>
            <a:off x="2438400" y="4114800"/>
            <a:ext cx="37338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2F2B20"/>
              </a:solidFill>
            </a:endParaRPr>
          </a:p>
        </p:txBody>
      </p:sp>
      <p:sp>
        <p:nvSpPr>
          <p:cNvPr id="14344" name="Line 8"/>
          <p:cNvSpPr>
            <a:spLocks noChangeShapeType="1"/>
          </p:cNvSpPr>
          <p:nvPr/>
        </p:nvSpPr>
        <p:spPr bwMode="auto">
          <a:xfrm>
            <a:off x="2895600" y="3505200"/>
            <a:ext cx="28194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2F2B20"/>
              </a:solidFill>
            </a:endParaRPr>
          </a:p>
        </p:txBody>
      </p:sp>
      <p:sp>
        <p:nvSpPr>
          <p:cNvPr id="14345" name="Line 9"/>
          <p:cNvSpPr>
            <a:spLocks noChangeShapeType="1"/>
          </p:cNvSpPr>
          <p:nvPr/>
        </p:nvSpPr>
        <p:spPr bwMode="auto">
          <a:xfrm>
            <a:off x="3352800" y="2895600"/>
            <a:ext cx="19050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srgbClr val="2F2B20"/>
              </a:solidFill>
            </a:endParaRPr>
          </a:p>
        </p:txBody>
      </p:sp>
      <p:sp>
        <p:nvSpPr>
          <p:cNvPr id="163850" name="Text Box 10"/>
          <p:cNvSpPr txBox="1">
            <a:spLocks noChangeArrowheads="1"/>
          </p:cNvSpPr>
          <p:nvPr/>
        </p:nvSpPr>
        <p:spPr bwMode="auto">
          <a:xfrm>
            <a:off x="1116013" y="5949950"/>
            <a:ext cx="6351587" cy="579438"/>
          </a:xfrm>
          <a:prstGeom prst="rect">
            <a:avLst/>
          </a:prstGeom>
          <a:noFill/>
          <a:ln w="9525">
            <a:noFill/>
            <a:miter lim="800000"/>
            <a:headEnd/>
            <a:tailEnd/>
          </a:ln>
          <a:effectLst/>
        </p:spPr>
        <p:txBody>
          <a:bodyPr>
            <a:spAutoFit/>
          </a:bodyPr>
          <a:lstStyle/>
          <a:p>
            <a:pPr algn="ctr">
              <a:spcBef>
                <a:spcPct val="50000"/>
              </a:spcBef>
              <a:defRPr/>
            </a:pPr>
            <a:r>
              <a:rPr lang="uk-UA" sz="3200" b="1">
                <a:solidFill>
                  <a:srgbClr val="6446E6"/>
                </a:solidFill>
                <a:effectLst>
                  <a:outerShdw blurRad="38100" dist="38100" dir="2700000" algn="tl">
                    <a:srgbClr val="000000"/>
                  </a:outerShdw>
                </a:effectLst>
                <a:latin typeface="Arial" charset="0"/>
              </a:rPr>
              <a:t>Навчання інших</a:t>
            </a:r>
            <a:endParaRPr lang="ru-RU" sz="3200" b="1">
              <a:solidFill>
                <a:srgbClr val="6446E6"/>
              </a:solidFill>
              <a:effectLst>
                <a:outerShdw blurRad="38100" dist="38100" dir="2700000" algn="tl">
                  <a:srgbClr val="000000"/>
                </a:outerShdw>
              </a:effectLst>
              <a:latin typeface="Arial" charset="0"/>
            </a:endParaRPr>
          </a:p>
        </p:txBody>
      </p:sp>
      <p:sp>
        <p:nvSpPr>
          <p:cNvPr id="163851" name="Text Box 11"/>
          <p:cNvSpPr txBox="1">
            <a:spLocks noChangeArrowheads="1"/>
          </p:cNvSpPr>
          <p:nvPr/>
        </p:nvSpPr>
        <p:spPr bwMode="auto">
          <a:xfrm>
            <a:off x="1524000" y="5410200"/>
            <a:ext cx="5562600" cy="519113"/>
          </a:xfrm>
          <a:prstGeom prst="rect">
            <a:avLst/>
          </a:prstGeom>
          <a:noFill/>
          <a:ln w="9525">
            <a:noFill/>
            <a:miter lim="800000"/>
            <a:headEnd/>
            <a:tailEnd/>
          </a:ln>
          <a:effectLst/>
        </p:spPr>
        <p:txBody>
          <a:bodyPr>
            <a:spAutoFit/>
          </a:bodyPr>
          <a:lstStyle/>
          <a:p>
            <a:pPr algn="ctr">
              <a:spcBef>
                <a:spcPct val="50000"/>
              </a:spcBef>
              <a:defRPr/>
            </a:pPr>
            <a:r>
              <a:rPr lang="uk-UA" sz="2800" b="1">
                <a:solidFill>
                  <a:srgbClr val="6446E6"/>
                </a:solidFill>
                <a:effectLst>
                  <a:outerShdw blurRad="38100" dist="38100" dir="2700000" algn="tl">
                    <a:srgbClr val="000000"/>
                  </a:outerShdw>
                </a:effectLst>
                <a:latin typeface="Arial" charset="0"/>
              </a:rPr>
              <a:t>Практика в процесі діяльності</a:t>
            </a:r>
            <a:endParaRPr lang="ru-RU" sz="2800" b="1">
              <a:solidFill>
                <a:srgbClr val="6446E6"/>
              </a:solidFill>
              <a:effectLst>
                <a:outerShdw blurRad="38100" dist="38100" dir="2700000" algn="tl">
                  <a:srgbClr val="000000"/>
                </a:outerShdw>
              </a:effectLst>
              <a:latin typeface="Arial" charset="0"/>
            </a:endParaRPr>
          </a:p>
        </p:txBody>
      </p:sp>
      <p:sp>
        <p:nvSpPr>
          <p:cNvPr id="163852" name="Text Box 12"/>
          <p:cNvSpPr txBox="1">
            <a:spLocks noChangeArrowheads="1"/>
          </p:cNvSpPr>
          <p:nvPr/>
        </p:nvSpPr>
        <p:spPr bwMode="auto">
          <a:xfrm>
            <a:off x="1981200" y="4800600"/>
            <a:ext cx="4724400" cy="519113"/>
          </a:xfrm>
          <a:prstGeom prst="rect">
            <a:avLst/>
          </a:prstGeom>
          <a:noFill/>
          <a:ln w="9525">
            <a:noFill/>
            <a:miter lim="800000"/>
            <a:headEnd/>
            <a:tailEnd/>
          </a:ln>
          <a:effectLst/>
        </p:spPr>
        <p:txBody>
          <a:bodyPr>
            <a:spAutoFit/>
          </a:bodyPr>
          <a:lstStyle/>
          <a:p>
            <a:pPr algn="ctr">
              <a:spcBef>
                <a:spcPct val="50000"/>
              </a:spcBef>
              <a:defRPr/>
            </a:pPr>
            <a:r>
              <a:rPr lang="uk-UA" sz="2800" b="1">
                <a:solidFill>
                  <a:srgbClr val="6446E6"/>
                </a:solidFill>
                <a:effectLst>
                  <a:outerShdw blurRad="38100" dist="38100" dir="2700000" algn="tl">
                    <a:srgbClr val="000000"/>
                  </a:outerShdw>
                </a:effectLst>
                <a:latin typeface="Arial" charset="0"/>
              </a:rPr>
              <a:t>Дискусійна</a:t>
            </a:r>
            <a:r>
              <a:rPr lang="uk-UA" sz="2400" b="1">
                <a:solidFill>
                  <a:srgbClr val="6446E6"/>
                </a:solidFill>
                <a:effectLst>
                  <a:outerShdw blurRad="38100" dist="38100" dir="2700000" algn="tl">
                    <a:srgbClr val="000000"/>
                  </a:outerShdw>
                </a:effectLst>
                <a:latin typeface="Arial" charset="0"/>
              </a:rPr>
              <a:t> </a:t>
            </a:r>
            <a:r>
              <a:rPr lang="uk-UA" sz="2800" b="1">
                <a:solidFill>
                  <a:srgbClr val="6446E6"/>
                </a:solidFill>
                <a:effectLst>
                  <a:outerShdw blurRad="38100" dist="38100" dir="2700000" algn="tl">
                    <a:srgbClr val="000000"/>
                  </a:outerShdw>
                </a:effectLst>
                <a:latin typeface="Arial" charset="0"/>
              </a:rPr>
              <a:t>група</a:t>
            </a:r>
            <a:endParaRPr lang="ru-RU" sz="2800" b="1">
              <a:solidFill>
                <a:srgbClr val="6446E6"/>
              </a:solidFill>
              <a:effectLst>
                <a:outerShdw blurRad="38100" dist="38100" dir="2700000" algn="tl">
                  <a:srgbClr val="000000"/>
                </a:outerShdw>
              </a:effectLst>
              <a:latin typeface="Arial" charset="0"/>
            </a:endParaRPr>
          </a:p>
        </p:txBody>
      </p:sp>
      <p:sp>
        <p:nvSpPr>
          <p:cNvPr id="163853" name="Text Box 13"/>
          <p:cNvSpPr txBox="1">
            <a:spLocks noChangeArrowheads="1"/>
          </p:cNvSpPr>
          <p:nvPr/>
        </p:nvSpPr>
        <p:spPr bwMode="auto">
          <a:xfrm>
            <a:off x="2209800" y="4191000"/>
            <a:ext cx="4191000" cy="457200"/>
          </a:xfrm>
          <a:prstGeom prst="rect">
            <a:avLst/>
          </a:prstGeom>
          <a:noFill/>
          <a:ln w="9525">
            <a:noFill/>
            <a:miter lim="800000"/>
            <a:headEnd/>
            <a:tailEnd/>
          </a:ln>
          <a:effectLst/>
        </p:spPr>
        <p:txBody>
          <a:bodyPr>
            <a:spAutoFit/>
          </a:bodyPr>
          <a:lstStyle/>
          <a:p>
            <a:pPr algn="ctr">
              <a:spcBef>
                <a:spcPct val="50000"/>
              </a:spcBef>
              <a:defRPr/>
            </a:pPr>
            <a:r>
              <a:rPr lang="uk-UA" sz="2400" b="1">
                <a:solidFill>
                  <a:srgbClr val="6446E6"/>
                </a:solidFill>
                <a:effectLst>
                  <a:outerShdw blurRad="38100" dist="38100" dir="2700000" algn="tl">
                    <a:srgbClr val="000000"/>
                  </a:outerShdw>
                </a:effectLst>
                <a:latin typeface="Arial" charset="0"/>
              </a:rPr>
              <a:t>Показ, демонстрація</a:t>
            </a:r>
            <a:endParaRPr lang="ru-RU" sz="2400" b="1">
              <a:solidFill>
                <a:srgbClr val="6446E6"/>
              </a:solidFill>
              <a:effectLst>
                <a:outerShdw blurRad="38100" dist="38100" dir="2700000" algn="tl">
                  <a:srgbClr val="000000"/>
                </a:outerShdw>
              </a:effectLst>
              <a:latin typeface="Arial" charset="0"/>
            </a:endParaRPr>
          </a:p>
        </p:txBody>
      </p:sp>
      <p:sp>
        <p:nvSpPr>
          <p:cNvPr id="163854" name="Text Box 14"/>
          <p:cNvSpPr txBox="1">
            <a:spLocks noChangeArrowheads="1"/>
          </p:cNvSpPr>
          <p:nvPr/>
        </p:nvSpPr>
        <p:spPr bwMode="auto">
          <a:xfrm>
            <a:off x="2667000" y="3581400"/>
            <a:ext cx="3962400" cy="427038"/>
          </a:xfrm>
          <a:prstGeom prst="rect">
            <a:avLst/>
          </a:prstGeom>
          <a:noFill/>
          <a:ln w="9525">
            <a:noFill/>
            <a:miter lim="800000"/>
            <a:headEnd/>
            <a:tailEnd/>
          </a:ln>
          <a:effectLst/>
        </p:spPr>
        <p:txBody>
          <a:bodyPr>
            <a:spAutoFit/>
          </a:bodyPr>
          <a:lstStyle/>
          <a:p>
            <a:pPr>
              <a:spcBef>
                <a:spcPct val="50000"/>
              </a:spcBef>
              <a:defRPr/>
            </a:pPr>
            <a:r>
              <a:rPr lang="uk-UA" sz="2200" b="1">
                <a:solidFill>
                  <a:srgbClr val="6446E6"/>
                </a:solidFill>
                <a:effectLst>
                  <a:outerShdw blurRad="38100" dist="38100" dir="2700000" algn="tl">
                    <a:srgbClr val="000000"/>
                  </a:outerShdw>
                </a:effectLst>
                <a:latin typeface="Arial" charset="0"/>
              </a:rPr>
              <a:t>Аудіо-, відео навчання</a:t>
            </a:r>
            <a:endParaRPr lang="ru-RU" sz="2200" b="1">
              <a:solidFill>
                <a:srgbClr val="6446E6"/>
              </a:solidFill>
              <a:effectLst>
                <a:outerShdw blurRad="38100" dist="38100" dir="2700000" algn="tl">
                  <a:srgbClr val="000000"/>
                </a:outerShdw>
              </a:effectLst>
              <a:latin typeface="Arial" charset="0"/>
            </a:endParaRPr>
          </a:p>
        </p:txBody>
      </p:sp>
      <p:sp>
        <p:nvSpPr>
          <p:cNvPr id="14351" name="Text Box 15"/>
          <p:cNvSpPr txBox="1">
            <a:spLocks noChangeArrowheads="1"/>
          </p:cNvSpPr>
          <p:nvPr/>
        </p:nvSpPr>
        <p:spPr bwMode="auto">
          <a:xfrm>
            <a:off x="3124200" y="3048000"/>
            <a:ext cx="2286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50000"/>
              </a:spcBef>
              <a:spcAft>
                <a:spcPct val="0"/>
              </a:spcAft>
            </a:pPr>
            <a:endParaRPr lang="ru-RU" sz="2800" smtClean="0">
              <a:solidFill>
                <a:srgbClr val="2F2B20"/>
              </a:solidFill>
              <a:latin typeface="Arial" charset="0"/>
            </a:endParaRPr>
          </a:p>
        </p:txBody>
      </p:sp>
      <p:sp>
        <p:nvSpPr>
          <p:cNvPr id="163856" name="Text Box 16"/>
          <p:cNvSpPr txBox="1">
            <a:spLocks noChangeArrowheads="1"/>
          </p:cNvSpPr>
          <p:nvPr/>
        </p:nvSpPr>
        <p:spPr bwMode="auto">
          <a:xfrm>
            <a:off x="2895600" y="2971800"/>
            <a:ext cx="2819400" cy="381000"/>
          </a:xfrm>
          <a:prstGeom prst="rect">
            <a:avLst/>
          </a:prstGeom>
          <a:noFill/>
          <a:ln w="9525">
            <a:noFill/>
            <a:miter lim="800000"/>
            <a:headEnd/>
            <a:tailEnd/>
          </a:ln>
          <a:effectLst/>
        </p:spPr>
        <p:txBody>
          <a:bodyPr>
            <a:spAutoFit/>
          </a:bodyPr>
          <a:lstStyle/>
          <a:p>
            <a:pPr algn="ctr">
              <a:spcBef>
                <a:spcPct val="50000"/>
              </a:spcBef>
              <a:defRPr/>
            </a:pPr>
            <a:r>
              <a:rPr lang="uk-UA" sz="1900" b="1" dirty="0">
                <a:solidFill>
                  <a:srgbClr val="6446E6"/>
                </a:solidFill>
                <a:effectLst>
                  <a:outerShdw blurRad="38100" dist="38100" dir="2700000" algn="tl">
                    <a:srgbClr val="000000"/>
                  </a:outerShdw>
                </a:effectLst>
                <a:latin typeface="Arial" charset="0"/>
              </a:rPr>
              <a:t>Читання самостійне</a:t>
            </a:r>
            <a:endParaRPr lang="ru-RU" sz="1900" b="1" dirty="0">
              <a:solidFill>
                <a:srgbClr val="6446E6"/>
              </a:solidFill>
              <a:effectLst>
                <a:outerShdw blurRad="38100" dist="38100" dir="2700000" algn="tl">
                  <a:srgbClr val="000000"/>
                </a:outerShdw>
              </a:effectLst>
              <a:latin typeface="Arial" charset="0"/>
            </a:endParaRPr>
          </a:p>
        </p:txBody>
      </p:sp>
      <p:sp>
        <p:nvSpPr>
          <p:cNvPr id="163857" name="Text Box 17"/>
          <p:cNvSpPr txBox="1">
            <a:spLocks noChangeArrowheads="1"/>
          </p:cNvSpPr>
          <p:nvPr/>
        </p:nvSpPr>
        <p:spPr bwMode="auto">
          <a:xfrm>
            <a:off x="3810000" y="2133600"/>
            <a:ext cx="1143000" cy="641350"/>
          </a:xfrm>
          <a:prstGeom prst="rect">
            <a:avLst/>
          </a:prstGeom>
          <a:noFill/>
          <a:ln w="9525">
            <a:noFill/>
            <a:miter lim="800000"/>
            <a:headEnd/>
            <a:tailEnd/>
          </a:ln>
          <a:effectLst/>
        </p:spPr>
        <p:txBody>
          <a:bodyPr>
            <a:spAutoFit/>
          </a:bodyPr>
          <a:lstStyle/>
          <a:p>
            <a:pPr>
              <a:defRPr/>
            </a:pPr>
            <a:r>
              <a:rPr lang="uk-UA" b="1" dirty="0">
                <a:solidFill>
                  <a:srgbClr val="6446E6"/>
                </a:solidFill>
                <a:effectLst>
                  <a:outerShdw blurRad="38100" dist="38100" dir="2700000" algn="tl">
                    <a:srgbClr val="000000"/>
                  </a:outerShdw>
                </a:effectLst>
                <a:latin typeface="Arial" charset="0"/>
              </a:rPr>
              <a:t>Лекція                                                                                            вчителя</a:t>
            </a:r>
            <a:endParaRPr lang="ru-RU" b="1" dirty="0">
              <a:solidFill>
                <a:srgbClr val="6446E6"/>
              </a:solidFill>
              <a:effectLst>
                <a:outerShdw blurRad="38100" dist="38100" dir="2700000" algn="tl">
                  <a:srgbClr val="000000"/>
                </a:outerShdw>
              </a:effectLst>
              <a:latin typeface="Arial" charset="0"/>
            </a:endParaRPr>
          </a:p>
        </p:txBody>
      </p:sp>
      <p:sp>
        <p:nvSpPr>
          <p:cNvPr id="14354" name="Text Box 18"/>
          <p:cNvSpPr txBox="1">
            <a:spLocks noChangeArrowheads="1"/>
          </p:cNvSpPr>
          <p:nvPr/>
        </p:nvSpPr>
        <p:spPr bwMode="auto">
          <a:xfrm>
            <a:off x="7924800" y="59436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50000"/>
              </a:spcBef>
              <a:spcAft>
                <a:spcPct val="0"/>
              </a:spcAft>
            </a:pPr>
            <a:r>
              <a:rPr lang="ru-RU" sz="2800" b="1" smtClean="0">
                <a:solidFill>
                  <a:srgbClr val="2F2B20"/>
                </a:solidFill>
                <a:latin typeface="Arial" charset="0"/>
              </a:rPr>
              <a:t>90 %</a:t>
            </a:r>
          </a:p>
        </p:txBody>
      </p:sp>
      <p:sp>
        <p:nvSpPr>
          <p:cNvPr id="14355" name="Text Box 19"/>
          <p:cNvSpPr txBox="1">
            <a:spLocks noChangeArrowheads="1"/>
          </p:cNvSpPr>
          <p:nvPr/>
        </p:nvSpPr>
        <p:spPr bwMode="auto">
          <a:xfrm>
            <a:off x="7620000" y="53340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50000"/>
              </a:spcBef>
              <a:spcAft>
                <a:spcPct val="0"/>
              </a:spcAft>
            </a:pPr>
            <a:r>
              <a:rPr lang="ru-RU" sz="2800" b="1" smtClean="0">
                <a:solidFill>
                  <a:srgbClr val="2F2B20"/>
                </a:solidFill>
                <a:latin typeface="Arial" charset="0"/>
              </a:rPr>
              <a:t>70 %</a:t>
            </a:r>
          </a:p>
        </p:txBody>
      </p:sp>
      <p:sp>
        <p:nvSpPr>
          <p:cNvPr id="14356" name="Text Box 20"/>
          <p:cNvSpPr txBox="1">
            <a:spLocks noChangeArrowheads="1"/>
          </p:cNvSpPr>
          <p:nvPr/>
        </p:nvSpPr>
        <p:spPr bwMode="auto">
          <a:xfrm>
            <a:off x="7162800" y="47244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50000"/>
              </a:spcBef>
              <a:spcAft>
                <a:spcPct val="0"/>
              </a:spcAft>
            </a:pPr>
            <a:r>
              <a:rPr lang="ru-RU" sz="2800" b="1" smtClean="0">
                <a:solidFill>
                  <a:srgbClr val="2F2B20"/>
                </a:solidFill>
                <a:latin typeface="Arial" charset="0"/>
              </a:rPr>
              <a:t>40 %</a:t>
            </a:r>
          </a:p>
        </p:txBody>
      </p:sp>
      <p:sp>
        <p:nvSpPr>
          <p:cNvPr id="14357" name="Text Box 21"/>
          <p:cNvSpPr txBox="1">
            <a:spLocks noChangeArrowheads="1"/>
          </p:cNvSpPr>
          <p:nvPr/>
        </p:nvSpPr>
        <p:spPr bwMode="auto">
          <a:xfrm>
            <a:off x="6705600" y="41148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50000"/>
              </a:spcBef>
              <a:spcAft>
                <a:spcPct val="0"/>
              </a:spcAft>
            </a:pPr>
            <a:r>
              <a:rPr lang="ru-RU" sz="2800" b="1" smtClean="0">
                <a:solidFill>
                  <a:srgbClr val="2F2B20"/>
                </a:solidFill>
                <a:latin typeface="Arial" charset="0"/>
              </a:rPr>
              <a:t>30 %</a:t>
            </a:r>
          </a:p>
        </p:txBody>
      </p:sp>
      <p:sp>
        <p:nvSpPr>
          <p:cNvPr id="14358" name="Text Box 22"/>
          <p:cNvSpPr txBox="1">
            <a:spLocks noChangeArrowheads="1"/>
          </p:cNvSpPr>
          <p:nvPr/>
        </p:nvSpPr>
        <p:spPr bwMode="auto">
          <a:xfrm>
            <a:off x="6248400" y="35052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50000"/>
              </a:spcBef>
              <a:spcAft>
                <a:spcPct val="0"/>
              </a:spcAft>
            </a:pPr>
            <a:r>
              <a:rPr lang="ru-RU" sz="2800" b="1" smtClean="0">
                <a:solidFill>
                  <a:srgbClr val="2F2B20"/>
                </a:solidFill>
                <a:latin typeface="Arial" charset="0"/>
              </a:rPr>
              <a:t>20 %</a:t>
            </a:r>
          </a:p>
        </p:txBody>
      </p:sp>
      <p:sp>
        <p:nvSpPr>
          <p:cNvPr id="14359" name="Text Box 23"/>
          <p:cNvSpPr txBox="1">
            <a:spLocks noChangeArrowheads="1"/>
          </p:cNvSpPr>
          <p:nvPr/>
        </p:nvSpPr>
        <p:spPr bwMode="auto">
          <a:xfrm>
            <a:off x="5791200" y="28956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50000"/>
              </a:spcBef>
              <a:spcAft>
                <a:spcPct val="0"/>
              </a:spcAft>
            </a:pPr>
            <a:r>
              <a:rPr lang="ru-RU" sz="2800" b="1" smtClean="0">
                <a:solidFill>
                  <a:srgbClr val="2F2B20"/>
                </a:solidFill>
                <a:latin typeface="Arial" charset="0"/>
              </a:rPr>
              <a:t>10 %</a:t>
            </a:r>
          </a:p>
        </p:txBody>
      </p:sp>
      <p:sp>
        <p:nvSpPr>
          <p:cNvPr id="14360" name="Text Box 24"/>
          <p:cNvSpPr txBox="1">
            <a:spLocks noChangeArrowheads="1"/>
          </p:cNvSpPr>
          <p:nvPr/>
        </p:nvSpPr>
        <p:spPr bwMode="auto">
          <a:xfrm>
            <a:off x="5334000" y="22098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50000"/>
              </a:spcBef>
              <a:spcAft>
                <a:spcPct val="0"/>
              </a:spcAft>
            </a:pPr>
            <a:r>
              <a:rPr lang="ru-RU" sz="2800" b="1" smtClean="0">
                <a:solidFill>
                  <a:srgbClr val="2F2B20"/>
                </a:solidFill>
                <a:latin typeface="Arial" charset="0"/>
              </a:rPr>
              <a:t>5 %</a:t>
            </a:r>
          </a:p>
        </p:txBody>
      </p:sp>
    </p:spTree>
    <p:extLst>
      <p:ext uri="{BB962C8B-B14F-4D97-AF65-F5344CB8AC3E}">
        <p14:creationId xmlns:p14="http://schemas.microsoft.com/office/powerpoint/2010/main" val="3932706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C:\Users\Vitalik x-64\Desktop\Безымянный.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692696"/>
            <a:ext cx="6048376" cy="517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5898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51991"/>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Заголовок 1"/>
          <p:cNvSpPr>
            <a:spLocks noGrp="1"/>
          </p:cNvSpPr>
          <p:nvPr>
            <p:ph type="title"/>
          </p:nvPr>
        </p:nvSpPr>
        <p:spPr/>
        <p:txBody>
          <a:bodyPr>
            <a:normAutofit fontScale="90000"/>
          </a:bodyPr>
          <a:lstStyle/>
          <a:p>
            <a:pPr algn="ctr"/>
            <a:r>
              <a:rPr lang="uk-UA" smtClean="0"/>
              <a:t>Мультимедійні навчальні та контролюючі курси</a:t>
            </a:r>
            <a:endParaRPr lang="ru-RU" smtClean="0"/>
          </a:p>
        </p:txBody>
      </p:sp>
      <p:pic>
        <p:nvPicPr>
          <p:cNvPr id="16387" name="Picture 17" descr="GeonextShot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92275" y="1952625"/>
            <a:ext cx="5759450" cy="4032250"/>
          </a:xfrm>
          <a:noFill/>
        </p:spPr>
      </p:pic>
      <p:pic>
        <p:nvPicPr>
          <p:cNvPr id="16388" name="Picture 12" descr="a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557338"/>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descr="stereo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1300" y="1757363"/>
            <a:ext cx="1600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descr="fun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2781300"/>
            <a:ext cx="1727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6" descr="sl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313" y="3573463"/>
            <a:ext cx="23812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4" descr="ter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1050" y="4149725"/>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7" descr="edu_math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3800" y="4292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8" descr="mathb_14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4963" y="4110038"/>
            <a:ext cx="172402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30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2" descr="Острыв"/>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304925"/>
            <a:ext cx="7561263" cy="4860925"/>
          </a:xfrm>
          <a:noFill/>
        </p:spPr>
      </p:pic>
      <p:sp>
        <p:nvSpPr>
          <p:cNvPr id="17411" name="Rectangle 4"/>
          <p:cNvSpPr>
            <a:spLocks noGrp="1" noChangeArrowheads="1"/>
          </p:cNvSpPr>
          <p:nvPr>
            <p:ph type="title"/>
          </p:nvPr>
        </p:nvSpPr>
        <p:spPr/>
        <p:txBody>
          <a:bodyPr/>
          <a:lstStyle/>
          <a:p>
            <a:pPr algn="ctr" eaLnBrk="1" hangingPunct="1"/>
            <a:r>
              <a:rPr lang="en-US" smtClean="0"/>
              <a:t>Ostriv.in.ua</a:t>
            </a:r>
            <a:endParaRPr lang="ru-RU" smtClean="0"/>
          </a:p>
        </p:txBody>
      </p:sp>
    </p:spTree>
    <p:extLst>
      <p:ext uri="{BB962C8B-B14F-4D97-AF65-F5344CB8AC3E}">
        <p14:creationId xmlns:p14="http://schemas.microsoft.com/office/powerpoint/2010/main" val="1048010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5"/>
          <p:cNvSpPr>
            <a:spLocks noGrp="1"/>
          </p:cNvSpPr>
          <p:nvPr>
            <p:ph type="title"/>
          </p:nvPr>
        </p:nvSpPr>
        <p:spPr/>
        <p:txBody>
          <a:bodyPr>
            <a:normAutofit fontScale="90000"/>
          </a:bodyPr>
          <a:lstStyle/>
          <a:p>
            <a:pPr algn="ctr"/>
            <a:r>
              <a:rPr lang="uk-UA" sz="2800" smtClean="0"/>
              <a:t>Точка опори </a:t>
            </a:r>
            <a:br>
              <a:rPr lang="uk-UA" sz="2800" smtClean="0"/>
            </a:br>
            <a:r>
              <a:rPr lang="uk-UA" sz="2800" smtClean="0"/>
              <a:t>(опорний конспект, схема, таблиця, навчальна презентація)</a:t>
            </a:r>
            <a:endParaRPr lang="ru-RU" sz="2800" smtClean="0"/>
          </a:p>
        </p:txBody>
      </p:sp>
      <p:pic>
        <p:nvPicPr>
          <p:cNvPr id="26627" name="Объект 3"/>
          <p:cNvPicPr>
            <a:picLocks noGrp="1"/>
          </p:cNvPicPr>
          <p:nvPr>
            <p:ph idx="1"/>
          </p:nvPr>
        </p:nvPicPr>
        <p:blipFill>
          <a:blip r:embed="rId2">
            <a:extLst>
              <a:ext uri="{28A0092B-C50C-407E-A947-70E740481C1C}">
                <a14:useLocalDpi xmlns:a14="http://schemas.microsoft.com/office/drawing/2010/main" val="0"/>
              </a:ext>
            </a:extLst>
          </a:blip>
          <a:srcRect l="34280" t="18835" r="18193" b="4709"/>
          <a:stretch>
            <a:fillRect/>
          </a:stretch>
        </p:blipFill>
        <p:spPr>
          <a:xfrm>
            <a:off x="611560" y="1412776"/>
            <a:ext cx="7993063" cy="4679950"/>
          </a:xfrm>
        </p:spPr>
      </p:pic>
    </p:spTree>
    <p:extLst>
      <p:ext uri="{BB962C8B-B14F-4D97-AF65-F5344CB8AC3E}">
        <p14:creationId xmlns:p14="http://schemas.microsoft.com/office/powerpoint/2010/main" val="312397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p:txBody>
          <a:bodyPr/>
          <a:lstStyle/>
          <a:p>
            <a:pPr algn="ctr"/>
            <a:r>
              <a:rPr lang="uk-UA" smtClean="0"/>
              <a:t>Перевір себе!</a:t>
            </a:r>
            <a:endParaRPr lang="ru-RU" smtClean="0"/>
          </a:p>
        </p:txBody>
      </p:sp>
      <p:pic>
        <p:nvPicPr>
          <p:cNvPr id="29699" name="Объект 3"/>
          <p:cNvPicPr>
            <a:picLocks noGrp="1"/>
          </p:cNvPicPr>
          <p:nvPr>
            <p:ph idx="1"/>
          </p:nvPr>
        </p:nvPicPr>
        <p:blipFill>
          <a:blip r:embed="rId2">
            <a:extLst>
              <a:ext uri="{28A0092B-C50C-407E-A947-70E740481C1C}">
                <a14:useLocalDpi xmlns:a14="http://schemas.microsoft.com/office/drawing/2010/main" val="0"/>
              </a:ext>
            </a:extLst>
          </a:blip>
          <a:srcRect l="33502" t="17728" r="16013" b="5540"/>
          <a:stretch>
            <a:fillRect/>
          </a:stretch>
        </p:blipFill>
        <p:spPr>
          <a:xfrm>
            <a:off x="1116013" y="1412875"/>
            <a:ext cx="7200900" cy="4824413"/>
          </a:xfrm>
        </p:spPr>
      </p:pic>
    </p:spTree>
    <p:extLst>
      <p:ext uri="{BB962C8B-B14F-4D97-AF65-F5344CB8AC3E}">
        <p14:creationId xmlns:p14="http://schemas.microsoft.com/office/powerpoint/2010/main" val="42883437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39552" y="332656"/>
            <a:ext cx="8064896" cy="1512168"/>
          </a:xfrm>
        </p:spPr>
        <p:txBody>
          <a:bodyPr>
            <a:noAutofit/>
          </a:bodyPr>
          <a:lstStyle/>
          <a:p>
            <a:pPr algn="ctr"/>
            <a:r>
              <a:rPr lang="uk-UA" sz="3600" b="1" i="0" dirty="0" smtClean="0">
                <a:solidFill>
                  <a:srgbClr val="080808"/>
                </a:solidFill>
              </a:rPr>
              <a:t>При проведенні анкетування виявила, що учням більше подобається урок з комп'ютерною підтримкою</a:t>
            </a:r>
            <a:endParaRPr lang="ru-RU" sz="3600" b="1" i="0" dirty="0">
              <a:solidFill>
                <a:srgbClr val="080808"/>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642592353"/>
              </p:ext>
            </p:extLst>
          </p:nvPr>
        </p:nvGraphicFramePr>
        <p:xfrm>
          <a:off x="1331640" y="3068960"/>
          <a:ext cx="6504384" cy="2686524"/>
        </p:xfrm>
        <a:graphic>
          <a:graphicData uri="http://schemas.openxmlformats.org/drawingml/2006/table">
            <a:tbl>
              <a:tblPr firstRow="1" bandRow="1">
                <a:tableStyleId>{5C22544A-7EE6-4342-B048-85BDC9FD1C3A}</a:tableStyleId>
              </a:tblPr>
              <a:tblGrid>
                <a:gridCol w="1823864"/>
                <a:gridCol w="1428328"/>
                <a:gridCol w="1626096"/>
                <a:gridCol w="1626096"/>
              </a:tblGrid>
              <a:tr h="879951">
                <a:tc>
                  <a:txBody>
                    <a:bodyPr/>
                    <a:lstStyle/>
                    <a:p>
                      <a:endParaRPr lang="ru-RU" dirty="0"/>
                    </a:p>
                  </a:txBody>
                  <a:tcPr/>
                </a:tc>
                <a:tc>
                  <a:txBody>
                    <a:bodyPr/>
                    <a:lstStyle/>
                    <a:p>
                      <a:pPr algn="ctr"/>
                      <a:r>
                        <a:rPr lang="uk-UA" dirty="0" smtClean="0"/>
                        <a:t>5 клас</a:t>
                      </a:r>
                      <a:endParaRPr lang="ru-RU" dirty="0"/>
                    </a:p>
                  </a:txBody>
                  <a:tcPr/>
                </a:tc>
                <a:tc>
                  <a:txBody>
                    <a:bodyPr/>
                    <a:lstStyle/>
                    <a:p>
                      <a:pPr algn="ctr"/>
                      <a:r>
                        <a:rPr lang="uk-UA" dirty="0" smtClean="0"/>
                        <a:t>7 клас </a:t>
                      </a:r>
                      <a:endParaRPr lang="ru-RU" dirty="0"/>
                    </a:p>
                  </a:txBody>
                  <a:tcPr/>
                </a:tc>
                <a:tc>
                  <a:txBody>
                    <a:bodyPr/>
                    <a:lstStyle/>
                    <a:p>
                      <a:pPr algn="ctr"/>
                      <a:r>
                        <a:rPr lang="uk-UA" dirty="0" smtClean="0"/>
                        <a:t>11 клас</a:t>
                      </a:r>
                      <a:endParaRPr lang="ru-RU" dirty="0"/>
                    </a:p>
                  </a:txBody>
                  <a:tcPr/>
                </a:tc>
              </a:tr>
              <a:tr h="892173">
                <a:tc>
                  <a:txBody>
                    <a:bodyPr/>
                    <a:lstStyle/>
                    <a:p>
                      <a:pPr algn="ctr"/>
                      <a:r>
                        <a:rPr lang="uk-UA" dirty="0" smtClean="0"/>
                        <a:t>Звичайний урок</a:t>
                      </a:r>
                      <a:endParaRPr lang="ru-RU" dirty="0"/>
                    </a:p>
                  </a:txBody>
                  <a:tcPr/>
                </a:tc>
                <a:tc>
                  <a:txBody>
                    <a:bodyPr/>
                    <a:lstStyle/>
                    <a:p>
                      <a:pPr algn="ctr"/>
                      <a:r>
                        <a:rPr lang="uk-UA" dirty="0" smtClean="0"/>
                        <a:t>4%</a:t>
                      </a:r>
                      <a:endParaRPr lang="ru-RU" dirty="0"/>
                    </a:p>
                  </a:txBody>
                  <a:tcPr/>
                </a:tc>
                <a:tc>
                  <a:txBody>
                    <a:bodyPr/>
                    <a:lstStyle/>
                    <a:p>
                      <a:pPr algn="ctr"/>
                      <a:r>
                        <a:rPr lang="uk-UA" dirty="0" smtClean="0"/>
                        <a:t>3%</a:t>
                      </a:r>
                      <a:endParaRPr lang="ru-RU" dirty="0"/>
                    </a:p>
                  </a:txBody>
                  <a:tcPr/>
                </a:tc>
                <a:tc>
                  <a:txBody>
                    <a:bodyPr/>
                    <a:lstStyle/>
                    <a:p>
                      <a:pPr algn="ctr"/>
                      <a:r>
                        <a:rPr lang="uk-UA" dirty="0" smtClean="0"/>
                        <a:t>2%</a:t>
                      </a:r>
                      <a:endParaRPr lang="ru-RU" dirty="0"/>
                    </a:p>
                  </a:txBody>
                  <a:tcPr/>
                </a:tc>
              </a:tr>
              <a:tr h="892173">
                <a:tc>
                  <a:txBody>
                    <a:bodyPr/>
                    <a:lstStyle/>
                    <a:p>
                      <a:pPr algn="ctr"/>
                      <a:r>
                        <a:rPr lang="uk-UA" dirty="0" smtClean="0"/>
                        <a:t>Урок з використанням ІКТ</a:t>
                      </a:r>
                      <a:endParaRPr lang="ru-RU" dirty="0"/>
                    </a:p>
                  </a:txBody>
                  <a:tcPr/>
                </a:tc>
                <a:tc>
                  <a:txBody>
                    <a:bodyPr/>
                    <a:lstStyle/>
                    <a:p>
                      <a:pPr algn="ctr"/>
                      <a:r>
                        <a:rPr lang="uk-UA" dirty="0" smtClean="0"/>
                        <a:t>88%</a:t>
                      </a:r>
                      <a:endParaRPr lang="ru-RU" dirty="0"/>
                    </a:p>
                  </a:txBody>
                  <a:tcPr/>
                </a:tc>
                <a:tc>
                  <a:txBody>
                    <a:bodyPr/>
                    <a:lstStyle/>
                    <a:p>
                      <a:pPr algn="ctr"/>
                      <a:r>
                        <a:rPr lang="uk-UA" dirty="0" smtClean="0"/>
                        <a:t>92%</a:t>
                      </a:r>
                      <a:endParaRPr lang="ru-RU" dirty="0"/>
                    </a:p>
                  </a:txBody>
                  <a:tcPr/>
                </a:tc>
                <a:tc>
                  <a:txBody>
                    <a:bodyPr/>
                    <a:lstStyle/>
                    <a:p>
                      <a:pPr algn="ctr"/>
                      <a:r>
                        <a:rPr lang="uk-UA" dirty="0" smtClean="0"/>
                        <a:t>95%</a:t>
                      </a:r>
                      <a:endParaRPr lang="ru-RU" dirty="0"/>
                    </a:p>
                  </a:txBody>
                  <a:tcPr/>
                </a:tc>
              </a:tr>
            </a:tbl>
          </a:graphicData>
        </a:graphic>
      </p:graphicFrame>
      <p:sp>
        <p:nvSpPr>
          <p:cNvPr id="6" name="Прямоугольник 5"/>
          <p:cNvSpPr/>
          <p:nvPr/>
        </p:nvSpPr>
        <p:spPr>
          <a:xfrm>
            <a:off x="3201401" y="2046559"/>
            <a:ext cx="2720809" cy="923330"/>
          </a:xfrm>
          <a:prstGeom prst="rect">
            <a:avLst/>
          </a:prstGeom>
          <a:noFill/>
        </p:spPr>
        <p:txBody>
          <a:bodyPr wrap="none" lIns="91440" tIns="45720" rIns="91440" bIns="45720">
            <a:spAutoFit/>
          </a:bodyPr>
          <a:lstStyle/>
          <a:p>
            <a:pPr algn="ctr"/>
            <a:r>
              <a:rPr lang="ru-RU" sz="5400" b="1" dirty="0" err="1" smtClean="0">
                <a:ln w="12700">
                  <a:solidFill>
                    <a:srgbClr val="E5E4DF">
                      <a:satMod val="155000"/>
                    </a:srgbClr>
                  </a:solidFill>
                  <a:prstDash val="solid"/>
                </a:ln>
                <a:solidFill>
                  <a:srgbClr val="111111"/>
                </a:solidFill>
                <a:effectLst>
                  <a:outerShdw blurRad="41275" dist="20320" dir="1800000" algn="tl" rotWithShape="0">
                    <a:srgbClr val="000000">
                      <a:alpha val="40000"/>
                    </a:srgbClr>
                  </a:outerShdw>
                </a:effectLst>
              </a:rPr>
              <a:t>Таблиця</a:t>
            </a:r>
            <a:endParaRPr lang="ru-RU" sz="5400" b="1" dirty="0">
              <a:ln w="12700">
                <a:solidFill>
                  <a:srgbClr val="E5E4DF">
                    <a:satMod val="155000"/>
                  </a:srgbClr>
                </a:solidFill>
                <a:prstDash val="solid"/>
              </a:ln>
              <a:solidFill>
                <a:srgbClr val="11111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18006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7504" y="25438"/>
            <a:ext cx="8928992" cy="6715929"/>
          </a:xfrm>
        </p:spPr>
        <p:txBody>
          <a:bodyPr>
            <a:noAutofit/>
          </a:bodyPr>
          <a:lstStyle/>
          <a:p>
            <a:pPr algn="ctr"/>
            <a:r>
              <a:rPr lang="uk-UA" sz="3600" b="1" i="0" dirty="0" smtClean="0">
                <a:solidFill>
                  <a:srgbClr val="080808"/>
                </a:solidFill>
              </a:rPr>
              <a:t>Робота з обдарованими дітьми та позакласна робота</a:t>
            </a:r>
          </a:p>
          <a:p>
            <a:r>
              <a:rPr lang="uk-UA" sz="2200" b="1" i="0" dirty="0" smtClean="0">
                <a:solidFill>
                  <a:srgbClr val="080808"/>
                </a:solidFill>
              </a:rPr>
              <a:t>Роботу з обдарованими дітьми здійснюю на  уроках, у позакласній діяльності та підготовці учнів до олімпіад з математики, конкурсів логічних задач, Міжнародного математичного конкурсу «Кенгуру», Всеукраїнського математичного конкурсу «Кенгуру». Багато учасників цих конкурсів одержують відмінні результати. </a:t>
            </a:r>
          </a:p>
        </p:txBody>
      </p:sp>
      <p:pic>
        <p:nvPicPr>
          <p:cNvPr id="3075" name="Picture 3" descr="G:\ \Фото\Изображение 1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158823"/>
            <a:ext cx="4256533" cy="3192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G:\ \Фото\Изображение 1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158823"/>
            <a:ext cx="4319992" cy="319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417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7504" y="25438"/>
            <a:ext cx="8928992" cy="6715929"/>
          </a:xfrm>
        </p:spPr>
        <p:txBody>
          <a:bodyPr>
            <a:noAutofit/>
          </a:bodyPr>
          <a:lstStyle/>
          <a:p>
            <a:pPr algn="ctr"/>
            <a:r>
              <a:rPr lang="uk-UA" sz="5400" b="1" i="0" dirty="0" smtClean="0">
                <a:solidFill>
                  <a:srgbClr val="080808"/>
                </a:solidFill>
              </a:rPr>
              <a:t>Всеукраїнський конкурс «Кенгуру», 2014 р.</a:t>
            </a:r>
          </a:p>
        </p:txBody>
      </p:sp>
      <p:pic>
        <p:nvPicPr>
          <p:cNvPr id="4098" name="Picture 2" descr="G:\ \Фото\Изображение 1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95" y="3140968"/>
            <a:ext cx="4248472" cy="32403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 \Фото\Изображение 1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140968"/>
            <a:ext cx="4223992" cy="320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044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7504" y="25438"/>
            <a:ext cx="8928992" cy="6715929"/>
          </a:xfrm>
        </p:spPr>
        <p:txBody>
          <a:bodyPr>
            <a:noAutofit/>
          </a:bodyPr>
          <a:lstStyle/>
          <a:p>
            <a:pPr algn="ctr"/>
            <a:r>
              <a:rPr lang="uk-UA" sz="3600" b="1" i="0" dirty="0" smtClean="0">
                <a:solidFill>
                  <a:srgbClr val="080808"/>
                </a:solidFill>
              </a:rPr>
              <a:t>Робота з обдарованими дітьми та позакласна робота</a:t>
            </a:r>
          </a:p>
          <a:p>
            <a:r>
              <a:rPr lang="uk-UA" sz="2200" b="1" i="0" dirty="0" smtClean="0">
                <a:solidFill>
                  <a:srgbClr val="080808"/>
                </a:solidFill>
              </a:rPr>
              <a:t>Маю призерів </a:t>
            </a:r>
            <a:r>
              <a:rPr lang="en-US" sz="2200" b="1" i="0" dirty="0" smtClean="0">
                <a:solidFill>
                  <a:srgbClr val="080808"/>
                </a:solidFill>
              </a:rPr>
              <a:t>II </a:t>
            </a:r>
            <a:r>
              <a:rPr lang="ru-RU" sz="2200" b="1" i="0" dirty="0" err="1" smtClean="0">
                <a:solidFill>
                  <a:srgbClr val="080808"/>
                </a:solidFill>
              </a:rPr>
              <a:t>етапу</a:t>
            </a:r>
            <a:r>
              <a:rPr lang="ru-RU" sz="2200" b="1" i="0" dirty="0" smtClean="0">
                <a:solidFill>
                  <a:srgbClr val="080808"/>
                </a:solidFill>
              </a:rPr>
              <a:t> </a:t>
            </a:r>
            <a:r>
              <a:rPr lang="uk-UA" sz="2200" b="1" i="0" dirty="0" smtClean="0">
                <a:solidFill>
                  <a:srgbClr val="080808"/>
                </a:solidFill>
              </a:rPr>
              <a:t>Всеукраїнської олімпіади з математики (</a:t>
            </a:r>
            <a:r>
              <a:rPr lang="uk-UA" sz="2200" b="1" i="0" dirty="0" err="1" smtClean="0">
                <a:solidFill>
                  <a:srgbClr val="080808"/>
                </a:solidFill>
              </a:rPr>
              <a:t>Олексів</a:t>
            </a:r>
            <a:r>
              <a:rPr lang="uk-UA" sz="2200" b="1" i="0" dirty="0" smtClean="0">
                <a:solidFill>
                  <a:srgbClr val="080808"/>
                </a:solidFill>
              </a:rPr>
              <a:t> Ліля 2 місце, 6 клас, 2009р.). За результатами олімпіад мої учні часто входили в першу десятку (</a:t>
            </a:r>
            <a:r>
              <a:rPr lang="uk-UA" sz="2200" b="1" i="0" dirty="0" err="1" smtClean="0">
                <a:solidFill>
                  <a:srgbClr val="080808"/>
                </a:solidFill>
              </a:rPr>
              <a:t>Олексів</a:t>
            </a:r>
            <a:r>
              <a:rPr lang="uk-UA" sz="2200" b="1" i="0" dirty="0" smtClean="0">
                <a:solidFill>
                  <a:srgbClr val="080808"/>
                </a:solidFill>
              </a:rPr>
              <a:t> Ліля 4 місце, 8 клас, 2011р., Макаров Сергій 6 місце, 11 клас, 2012р., </a:t>
            </a:r>
            <a:r>
              <a:rPr lang="uk-UA" sz="2200" b="1" i="0" dirty="0" err="1" smtClean="0">
                <a:solidFill>
                  <a:srgbClr val="080808"/>
                </a:solidFill>
              </a:rPr>
              <a:t>Матіяш</a:t>
            </a:r>
            <a:r>
              <a:rPr lang="uk-UA" sz="2200" b="1" i="0" dirty="0" smtClean="0">
                <a:solidFill>
                  <a:srgbClr val="080808"/>
                </a:solidFill>
              </a:rPr>
              <a:t> Зоряна 4 місце, 10 клас, 2013р.).</a:t>
            </a:r>
          </a:p>
          <a:p>
            <a:r>
              <a:rPr lang="uk-UA" sz="2200" b="1" i="0" dirty="0" smtClean="0">
                <a:solidFill>
                  <a:srgbClr val="080808"/>
                </a:solidFill>
              </a:rPr>
              <a:t>Практикую проведення тижнів та декад математики, при підготовці до яких пропоную учням скласти проекти на тему «Математика в різних сферах діяльності» («Математика і лісництво, «Симетрія в математиці», «Математика і кулінарія», «Математика і біологія», та ін.)</a:t>
            </a:r>
            <a:endParaRPr lang="uk-UA" sz="2200" b="1" i="0" dirty="0">
              <a:solidFill>
                <a:srgbClr val="080808"/>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366400"/>
            <a:ext cx="4661942" cy="24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011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5"/>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539552" y="260648"/>
            <a:ext cx="7920880" cy="4431983"/>
          </a:xfrm>
          <a:prstGeom prst="rect">
            <a:avLst/>
          </a:prstGeom>
        </p:spPr>
        <p:txBody>
          <a:bodyPr wrap="square">
            <a:spAutoFit/>
          </a:bodyPr>
          <a:lstStyle/>
          <a:p>
            <a:pPr algn="ctr"/>
            <a:r>
              <a:rPr lang="ru-RU" sz="2400" b="1" dirty="0" err="1">
                <a:solidFill>
                  <a:schemeClr val="bg1">
                    <a:lumMod val="50000"/>
                  </a:schemeClr>
                </a:solidFill>
              </a:rPr>
              <a:t>Очікувані</a:t>
            </a:r>
            <a:r>
              <a:rPr lang="ru-RU" sz="2400" b="1" dirty="0">
                <a:solidFill>
                  <a:schemeClr val="bg1">
                    <a:lumMod val="50000"/>
                  </a:schemeClr>
                </a:solidFill>
              </a:rPr>
              <a:t> </a:t>
            </a:r>
            <a:r>
              <a:rPr lang="ru-RU" sz="2400" b="1" dirty="0" err="1" smtClean="0">
                <a:solidFill>
                  <a:schemeClr val="bg1">
                    <a:lumMod val="50000"/>
                  </a:schemeClr>
                </a:solidFill>
              </a:rPr>
              <a:t>результати</a:t>
            </a:r>
            <a:endParaRPr lang="ru-RU" sz="2400" b="1" dirty="0">
              <a:solidFill>
                <a:schemeClr val="bg1">
                  <a:lumMod val="50000"/>
                </a:schemeClr>
              </a:solidFill>
            </a:endParaRPr>
          </a:p>
          <a:p>
            <a:r>
              <a:rPr lang="ru-RU" sz="2000" dirty="0" err="1">
                <a:solidFill>
                  <a:schemeClr val="bg1">
                    <a:lumMod val="50000"/>
                  </a:schemeClr>
                </a:solidFill>
              </a:rPr>
              <a:t>Використання</a:t>
            </a:r>
            <a:r>
              <a:rPr lang="ru-RU" sz="2000" dirty="0">
                <a:solidFill>
                  <a:schemeClr val="bg1">
                    <a:lumMod val="50000"/>
                  </a:schemeClr>
                </a:solidFill>
              </a:rPr>
              <a:t> </a:t>
            </a:r>
            <a:r>
              <a:rPr lang="ru-RU" sz="2000" dirty="0" err="1" smtClean="0">
                <a:solidFill>
                  <a:schemeClr val="bg1">
                    <a:lumMod val="50000"/>
                  </a:schemeClr>
                </a:solidFill>
              </a:rPr>
              <a:t>інтерактивних</a:t>
            </a:r>
            <a:r>
              <a:rPr lang="ru-RU" sz="2000" dirty="0" smtClean="0">
                <a:solidFill>
                  <a:schemeClr val="bg1">
                    <a:lumMod val="50000"/>
                  </a:schemeClr>
                </a:solidFill>
              </a:rPr>
              <a:t> та </a:t>
            </a:r>
            <a:r>
              <a:rPr lang="ru-RU" sz="2000" dirty="0" err="1" smtClean="0">
                <a:solidFill>
                  <a:schemeClr val="bg1">
                    <a:lumMod val="50000"/>
                  </a:schemeClr>
                </a:solidFill>
              </a:rPr>
              <a:t>інформаційно-комунікаційних</a:t>
            </a:r>
            <a:r>
              <a:rPr lang="ru-RU" sz="2000" dirty="0" smtClean="0">
                <a:solidFill>
                  <a:schemeClr val="bg1">
                    <a:lumMod val="50000"/>
                  </a:schemeClr>
                </a:solidFill>
              </a:rPr>
              <a:t> </a:t>
            </a:r>
            <a:r>
              <a:rPr lang="ru-RU" sz="2000" dirty="0" err="1" smtClean="0">
                <a:solidFill>
                  <a:schemeClr val="bg1">
                    <a:lumMod val="50000"/>
                  </a:schemeClr>
                </a:solidFill>
              </a:rPr>
              <a:t>технологій</a:t>
            </a:r>
            <a:r>
              <a:rPr lang="ru-RU" sz="2000" dirty="0" smtClean="0">
                <a:solidFill>
                  <a:schemeClr val="bg1">
                    <a:lumMod val="50000"/>
                  </a:schemeClr>
                </a:solidFill>
              </a:rPr>
              <a:t> </a:t>
            </a:r>
            <a:r>
              <a:rPr lang="ru-RU" sz="2000" dirty="0" err="1" smtClean="0">
                <a:solidFill>
                  <a:schemeClr val="bg1">
                    <a:lumMod val="50000"/>
                  </a:schemeClr>
                </a:solidFill>
              </a:rPr>
              <a:t>сприяє</a:t>
            </a:r>
            <a:r>
              <a:rPr lang="ru-RU" sz="2000" dirty="0" smtClean="0">
                <a:solidFill>
                  <a:schemeClr val="bg1">
                    <a:lumMod val="50000"/>
                  </a:schemeClr>
                </a:solidFill>
              </a:rPr>
              <a:t> </a:t>
            </a:r>
            <a:r>
              <a:rPr lang="ru-RU" sz="2000" dirty="0" err="1" smtClean="0">
                <a:solidFill>
                  <a:schemeClr val="bg1">
                    <a:lumMod val="50000"/>
                  </a:schemeClr>
                </a:solidFill>
              </a:rPr>
              <a:t>формуванню</a:t>
            </a:r>
            <a:r>
              <a:rPr lang="ru-RU" sz="2000" dirty="0" smtClean="0">
                <a:solidFill>
                  <a:schemeClr val="bg1">
                    <a:lumMod val="50000"/>
                  </a:schemeClr>
                </a:solidFill>
              </a:rPr>
              <a:t>:</a:t>
            </a:r>
            <a:endParaRPr lang="ru-RU" sz="2000" dirty="0">
              <a:solidFill>
                <a:schemeClr val="bg1">
                  <a:lumMod val="50000"/>
                </a:schemeClr>
              </a:solidFill>
            </a:endParaRPr>
          </a:p>
          <a:p>
            <a:r>
              <a:rPr lang="ru-RU" sz="2000" dirty="0">
                <a:solidFill>
                  <a:schemeClr val="bg1">
                    <a:lumMod val="50000"/>
                  </a:schemeClr>
                </a:solidFill>
              </a:rPr>
              <a:t>•	</a:t>
            </a:r>
            <a:r>
              <a:rPr lang="ru-RU" sz="2000" dirty="0" err="1">
                <a:solidFill>
                  <a:schemeClr val="bg1">
                    <a:lumMod val="50000"/>
                  </a:schemeClr>
                </a:solidFill>
              </a:rPr>
              <a:t>фундаментальної</a:t>
            </a:r>
            <a:r>
              <a:rPr lang="ru-RU" sz="2000" dirty="0">
                <a:solidFill>
                  <a:schemeClr val="bg1">
                    <a:lumMod val="50000"/>
                  </a:schemeClr>
                </a:solidFill>
              </a:rPr>
              <a:t> </a:t>
            </a:r>
            <a:r>
              <a:rPr lang="ru-RU" sz="2000" dirty="0" err="1">
                <a:solidFill>
                  <a:schemeClr val="bg1">
                    <a:lumMod val="50000"/>
                  </a:schemeClr>
                </a:solidFill>
              </a:rPr>
              <a:t>математичної</a:t>
            </a:r>
            <a:r>
              <a:rPr lang="ru-RU" sz="2000" dirty="0">
                <a:solidFill>
                  <a:schemeClr val="bg1">
                    <a:lumMod val="50000"/>
                  </a:schemeClr>
                </a:solidFill>
              </a:rPr>
              <a:t> </a:t>
            </a:r>
            <a:r>
              <a:rPr lang="ru-RU" sz="2000" dirty="0" err="1">
                <a:solidFill>
                  <a:schemeClr val="bg1">
                    <a:lumMod val="50000"/>
                  </a:schemeClr>
                </a:solidFill>
              </a:rPr>
              <a:t>підготовки</a:t>
            </a:r>
            <a:r>
              <a:rPr lang="ru-RU" sz="2000" dirty="0">
                <a:solidFill>
                  <a:schemeClr val="bg1">
                    <a:lumMod val="50000"/>
                  </a:schemeClr>
                </a:solidFill>
              </a:rPr>
              <a:t>;</a:t>
            </a:r>
          </a:p>
          <a:p>
            <a:r>
              <a:rPr lang="ru-RU" sz="2000" dirty="0">
                <a:solidFill>
                  <a:schemeClr val="bg1">
                    <a:lumMod val="50000"/>
                  </a:schemeClr>
                </a:solidFill>
              </a:rPr>
              <a:t>•	</a:t>
            </a:r>
            <a:r>
              <a:rPr lang="ru-RU" sz="2000" dirty="0" err="1">
                <a:solidFill>
                  <a:schemeClr val="bg1">
                    <a:lumMod val="50000"/>
                  </a:schemeClr>
                </a:solidFill>
              </a:rPr>
              <a:t>практичних</a:t>
            </a:r>
            <a:r>
              <a:rPr lang="ru-RU" sz="2000" dirty="0">
                <a:solidFill>
                  <a:schemeClr val="bg1">
                    <a:lumMod val="50000"/>
                  </a:schemeClr>
                </a:solidFill>
              </a:rPr>
              <a:t> компетентностей;</a:t>
            </a:r>
          </a:p>
          <a:p>
            <a:r>
              <a:rPr lang="ru-RU" sz="2000" dirty="0">
                <a:solidFill>
                  <a:schemeClr val="bg1">
                    <a:lumMod val="50000"/>
                  </a:schemeClr>
                </a:solidFill>
              </a:rPr>
              <a:t>•	</a:t>
            </a:r>
            <a:r>
              <a:rPr lang="ru-RU" sz="2000" dirty="0" err="1">
                <a:solidFill>
                  <a:schemeClr val="bg1">
                    <a:lumMod val="50000"/>
                  </a:schemeClr>
                </a:solidFill>
              </a:rPr>
              <a:t>ерудованості</a:t>
            </a:r>
            <a:r>
              <a:rPr lang="ru-RU" sz="2000" dirty="0">
                <a:solidFill>
                  <a:schemeClr val="bg1">
                    <a:lumMod val="50000"/>
                  </a:schemeClr>
                </a:solidFill>
              </a:rPr>
              <a:t> і </a:t>
            </a:r>
            <a:r>
              <a:rPr lang="ru-RU" sz="2000" dirty="0" err="1">
                <a:solidFill>
                  <a:schemeClr val="bg1">
                    <a:lumMod val="50000"/>
                  </a:schemeClr>
                </a:solidFill>
              </a:rPr>
              <a:t>творчого</a:t>
            </a:r>
            <a:r>
              <a:rPr lang="ru-RU" sz="2000" dirty="0">
                <a:solidFill>
                  <a:schemeClr val="bg1">
                    <a:lumMod val="50000"/>
                  </a:schemeClr>
                </a:solidFill>
              </a:rPr>
              <a:t> </a:t>
            </a:r>
            <a:r>
              <a:rPr lang="ru-RU" sz="2000" dirty="0" err="1">
                <a:solidFill>
                  <a:schemeClr val="bg1">
                    <a:lumMod val="50000"/>
                  </a:schemeClr>
                </a:solidFill>
              </a:rPr>
              <a:t>мислення</a:t>
            </a:r>
            <a:r>
              <a:rPr lang="ru-RU" sz="2000" dirty="0">
                <a:solidFill>
                  <a:schemeClr val="bg1">
                    <a:lumMod val="50000"/>
                  </a:schemeClr>
                </a:solidFill>
              </a:rPr>
              <a:t>;</a:t>
            </a:r>
          </a:p>
          <a:p>
            <a:r>
              <a:rPr lang="ru-RU" sz="2000" dirty="0">
                <a:solidFill>
                  <a:schemeClr val="bg1">
                    <a:lumMod val="50000"/>
                  </a:schemeClr>
                </a:solidFill>
              </a:rPr>
              <a:t>•	</a:t>
            </a:r>
            <a:r>
              <a:rPr lang="ru-RU" sz="2000" dirty="0" err="1">
                <a:solidFill>
                  <a:schemeClr val="bg1">
                    <a:lumMod val="50000"/>
                  </a:schemeClr>
                </a:solidFill>
              </a:rPr>
              <a:t>ініціативності</a:t>
            </a:r>
            <a:r>
              <a:rPr lang="ru-RU" sz="2000" dirty="0">
                <a:solidFill>
                  <a:schemeClr val="bg1">
                    <a:lumMod val="50000"/>
                  </a:schemeClr>
                </a:solidFill>
              </a:rPr>
              <a:t> та </a:t>
            </a:r>
            <a:r>
              <a:rPr lang="ru-RU" sz="2000" dirty="0" err="1">
                <a:solidFill>
                  <a:schemeClr val="bg1">
                    <a:lumMod val="50000"/>
                  </a:schemeClr>
                </a:solidFill>
              </a:rPr>
              <a:t>цілеспрямованості</a:t>
            </a:r>
            <a:r>
              <a:rPr lang="ru-RU" sz="2000" dirty="0">
                <a:solidFill>
                  <a:schemeClr val="bg1">
                    <a:lumMod val="50000"/>
                  </a:schemeClr>
                </a:solidFill>
              </a:rPr>
              <a:t>;</a:t>
            </a:r>
          </a:p>
          <a:p>
            <a:r>
              <a:rPr lang="ru-RU" sz="2000" dirty="0">
                <a:solidFill>
                  <a:schemeClr val="bg1">
                    <a:lumMod val="50000"/>
                  </a:schemeClr>
                </a:solidFill>
              </a:rPr>
              <a:t>•	</a:t>
            </a:r>
            <a:r>
              <a:rPr lang="ru-RU" sz="2000" dirty="0" err="1">
                <a:solidFill>
                  <a:schemeClr val="bg1">
                    <a:lumMod val="50000"/>
                  </a:schemeClr>
                </a:solidFill>
              </a:rPr>
              <a:t>позитивних</a:t>
            </a:r>
            <a:r>
              <a:rPr lang="ru-RU" sz="2000" dirty="0">
                <a:solidFill>
                  <a:schemeClr val="bg1">
                    <a:lumMod val="50000"/>
                  </a:schemeClr>
                </a:solidFill>
              </a:rPr>
              <a:t> </a:t>
            </a:r>
            <a:r>
              <a:rPr lang="ru-RU" sz="2000" dirty="0" err="1">
                <a:solidFill>
                  <a:schemeClr val="bg1">
                    <a:lumMod val="50000"/>
                  </a:schemeClr>
                </a:solidFill>
              </a:rPr>
              <a:t>емоцій</a:t>
            </a:r>
            <a:r>
              <a:rPr lang="ru-RU" sz="2000" dirty="0">
                <a:solidFill>
                  <a:schemeClr val="bg1">
                    <a:lumMod val="50000"/>
                  </a:schemeClr>
                </a:solidFill>
              </a:rPr>
              <a:t> і </a:t>
            </a:r>
            <a:r>
              <a:rPr lang="ru-RU" sz="2000" dirty="0" err="1">
                <a:solidFill>
                  <a:schemeClr val="bg1">
                    <a:lumMod val="50000"/>
                  </a:schemeClr>
                </a:solidFill>
              </a:rPr>
              <a:t>радості</a:t>
            </a:r>
            <a:r>
              <a:rPr lang="ru-RU" sz="2000" dirty="0">
                <a:solidFill>
                  <a:schemeClr val="bg1">
                    <a:lumMod val="50000"/>
                  </a:schemeClr>
                </a:solidFill>
              </a:rPr>
              <a:t> </a:t>
            </a:r>
            <a:r>
              <a:rPr lang="ru-RU" sz="2000" dirty="0" err="1">
                <a:solidFill>
                  <a:schemeClr val="bg1">
                    <a:lumMod val="50000"/>
                  </a:schemeClr>
                </a:solidFill>
              </a:rPr>
              <a:t>навчання</a:t>
            </a:r>
            <a:r>
              <a:rPr lang="ru-RU" sz="2000" dirty="0">
                <a:solidFill>
                  <a:schemeClr val="bg1">
                    <a:lumMod val="50000"/>
                  </a:schemeClr>
                </a:solidFill>
              </a:rPr>
              <a:t>.</a:t>
            </a:r>
          </a:p>
          <a:p>
            <a:r>
              <a:rPr lang="ru-RU" sz="2000" dirty="0" err="1">
                <a:solidFill>
                  <a:schemeClr val="bg1">
                    <a:lumMod val="50000"/>
                  </a:schemeClr>
                </a:solidFill>
              </a:rPr>
              <a:t>З</a:t>
            </a:r>
            <a:r>
              <a:rPr lang="ru-RU" sz="2000" dirty="0" err="1" smtClean="0">
                <a:solidFill>
                  <a:schemeClr val="bg1">
                    <a:lumMod val="50000"/>
                  </a:schemeClr>
                </a:solidFill>
              </a:rPr>
              <a:t>нання</a:t>
            </a:r>
            <a:r>
              <a:rPr lang="ru-RU" sz="2000" dirty="0" smtClean="0">
                <a:solidFill>
                  <a:schemeClr val="bg1">
                    <a:lumMod val="50000"/>
                  </a:schemeClr>
                </a:solidFill>
              </a:rPr>
              <a:t> </a:t>
            </a:r>
            <a:r>
              <a:rPr lang="ru-RU" sz="2000" dirty="0">
                <a:solidFill>
                  <a:schemeClr val="bg1">
                    <a:lumMod val="50000"/>
                  </a:schemeClr>
                </a:solidFill>
              </a:rPr>
              <a:t>та </a:t>
            </a:r>
            <a:r>
              <a:rPr lang="ru-RU" sz="2000" dirty="0" err="1">
                <a:solidFill>
                  <a:schemeClr val="bg1">
                    <a:lumMod val="50000"/>
                  </a:schemeClr>
                </a:solidFill>
              </a:rPr>
              <a:t>вміння</a:t>
            </a:r>
            <a:r>
              <a:rPr lang="ru-RU" sz="2000" dirty="0">
                <a:solidFill>
                  <a:schemeClr val="bg1">
                    <a:lumMod val="50000"/>
                  </a:schemeClr>
                </a:solidFill>
              </a:rPr>
              <a:t>, </a:t>
            </a:r>
            <a:r>
              <a:rPr lang="ru-RU" sz="2000" dirty="0" err="1">
                <a:solidFill>
                  <a:schemeClr val="bg1">
                    <a:lumMod val="50000"/>
                  </a:schemeClr>
                </a:solidFill>
              </a:rPr>
              <a:t>одержані</a:t>
            </a:r>
            <a:r>
              <a:rPr lang="ru-RU" sz="2000" dirty="0">
                <a:solidFill>
                  <a:schemeClr val="bg1">
                    <a:lumMod val="50000"/>
                  </a:schemeClr>
                </a:solidFill>
              </a:rPr>
              <a:t> в </a:t>
            </a:r>
            <a:r>
              <a:rPr lang="ru-RU" sz="2000" dirty="0" err="1">
                <a:solidFill>
                  <a:schemeClr val="bg1">
                    <a:lumMod val="50000"/>
                  </a:schemeClr>
                </a:solidFill>
              </a:rPr>
              <a:t>школі</a:t>
            </a:r>
            <a:r>
              <a:rPr lang="ru-RU" sz="2000" dirty="0">
                <a:solidFill>
                  <a:schemeClr val="bg1">
                    <a:lumMod val="50000"/>
                  </a:schemeClr>
                </a:solidFill>
              </a:rPr>
              <a:t>,  </a:t>
            </a:r>
            <a:r>
              <a:rPr lang="ru-RU" sz="2000" dirty="0" err="1" smtClean="0">
                <a:solidFill>
                  <a:schemeClr val="bg1">
                    <a:lumMod val="50000"/>
                  </a:schemeClr>
                </a:solidFill>
              </a:rPr>
              <a:t>діти</a:t>
            </a:r>
            <a:r>
              <a:rPr lang="ru-RU" sz="2000" dirty="0" smtClean="0">
                <a:solidFill>
                  <a:schemeClr val="bg1">
                    <a:lumMod val="50000"/>
                  </a:schemeClr>
                </a:solidFill>
              </a:rPr>
              <a:t> </a:t>
            </a:r>
            <a:r>
              <a:rPr lang="ru-RU" sz="2000" dirty="0" err="1" smtClean="0">
                <a:solidFill>
                  <a:schemeClr val="bg1">
                    <a:lumMod val="50000"/>
                  </a:schemeClr>
                </a:solidFill>
              </a:rPr>
              <a:t>застосовують</a:t>
            </a:r>
            <a:r>
              <a:rPr lang="ru-RU" sz="2000" dirty="0" smtClean="0">
                <a:solidFill>
                  <a:schemeClr val="bg1">
                    <a:lumMod val="50000"/>
                  </a:schemeClr>
                </a:solidFill>
              </a:rPr>
              <a:t> </a:t>
            </a:r>
            <a:r>
              <a:rPr lang="ru-RU" sz="2000" dirty="0" err="1">
                <a:solidFill>
                  <a:schemeClr val="bg1">
                    <a:lumMod val="50000"/>
                  </a:schemeClr>
                </a:solidFill>
              </a:rPr>
              <a:t>під</a:t>
            </a:r>
            <a:r>
              <a:rPr lang="ru-RU" sz="2000" dirty="0">
                <a:solidFill>
                  <a:schemeClr val="bg1">
                    <a:lumMod val="50000"/>
                  </a:schemeClr>
                </a:solidFill>
              </a:rPr>
              <a:t> час </a:t>
            </a:r>
            <a:r>
              <a:rPr lang="ru-RU" sz="2000" dirty="0" err="1">
                <a:solidFill>
                  <a:schemeClr val="bg1">
                    <a:lumMod val="50000"/>
                  </a:schemeClr>
                </a:solidFill>
              </a:rPr>
              <a:t>навчання</a:t>
            </a:r>
            <a:r>
              <a:rPr lang="ru-RU" sz="2000" dirty="0">
                <a:solidFill>
                  <a:schemeClr val="bg1">
                    <a:lumMod val="50000"/>
                  </a:schemeClr>
                </a:solidFill>
              </a:rPr>
              <a:t> у вузах. </a:t>
            </a:r>
            <a:r>
              <a:rPr lang="ru-RU" sz="2000" dirty="0" err="1">
                <a:solidFill>
                  <a:schemeClr val="bg1">
                    <a:lumMod val="50000"/>
                  </a:schemeClr>
                </a:solidFill>
              </a:rPr>
              <a:t>Навички</a:t>
            </a:r>
            <a:r>
              <a:rPr lang="ru-RU" sz="2000" dirty="0">
                <a:solidFill>
                  <a:schemeClr val="bg1">
                    <a:lumMod val="50000"/>
                  </a:schemeClr>
                </a:solidFill>
              </a:rPr>
              <a:t> </a:t>
            </a:r>
            <a:r>
              <a:rPr lang="ru-RU" sz="2000" dirty="0" err="1">
                <a:solidFill>
                  <a:schemeClr val="bg1">
                    <a:lumMod val="50000"/>
                  </a:schemeClr>
                </a:solidFill>
              </a:rPr>
              <a:t>самостійної</a:t>
            </a:r>
            <a:r>
              <a:rPr lang="ru-RU" sz="2000" dirty="0">
                <a:solidFill>
                  <a:schemeClr val="bg1">
                    <a:lumMod val="50000"/>
                  </a:schemeClr>
                </a:solidFill>
              </a:rPr>
              <a:t> </a:t>
            </a:r>
            <a:r>
              <a:rPr lang="ru-RU" sz="2000" dirty="0" err="1">
                <a:solidFill>
                  <a:schemeClr val="bg1">
                    <a:lumMod val="50000"/>
                  </a:schemeClr>
                </a:solidFill>
              </a:rPr>
              <a:t>навчально-дослідницької</a:t>
            </a:r>
            <a:r>
              <a:rPr lang="ru-RU" sz="2000" dirty="0">
                <a:solidFill>
                  <a:schemeClr val="bg1">
                    <a:lumMod val="50000"/>
                  </a:schemeClr>
                </a:solidFill>
              </a:rPr>
              <a:t> </a:t>
            </a:r>
            <a:r>
              <a:rPr lang="ru-RU" sz="2000" dirty="0" err="1">
                <a:solidFill>
                  <a:schemeClr val="bg1">
                    <a:lumMod val="50000"/>
                  </a:schemeClr>
                </a:solidFill>
              </a:rPr>
              <a:t>діяльності</a:t>
            </a:r>
            <a:r>
              <a:rPr lang="ru-RU" sz="2000" dirty="0">
                <a:solidFill>
                  <a:schemeClr val="bg1">
                    <a:lumMod val="50000"/>
                  </a:schemeClr>
                </a:solidFill>
              </a:rPr>
              <a:t>, </a:t>
            </a:r>
            <a:r>
              <a:rPr lang="ru-RU" sz="2000" dirty="0" err="1">
                <a:solidFill>
                  <a:schemeClr val="bg1">
                    <a:lumMod val="50000"/>
                  </a:schemeClr>
                </a:solidFill>
              </a:rPr>
              <a:t>отриманий</a:t>
            </a:r>
            <a:r>
              <a:rPr lang="ru-RU" sz="2000" dirty="0">
                <a:solidFill>
                  <a:schemeClr val="bg1">
                    <a:lumMod val="50000"/>
                  </a:schemeClr>
                </a:solidFill>
              </a:rPr>
              <a:t> </a:t>
            </a:r>
            <a:r>
              <a:rPr lang="ru-RU" sz="2000" dirty="0" err="1">
                <a:solidFill>
                  <a:schemeClr val="bg1">
                    <a:lumMod val="50000"/>
                  </a:schemeClr>
                </a:solidFill>
              </a:rPr>
              <a:t>досвід</a:t>
            </a:r>
            <a:r>
              <a:rPr lang="ru-RU" sz="2000" dirty="0">
                <a:solidFill>
                  <a:schemeClr val="bg1">
                    <a:lumMod val="50000"/>
                  </a:schemeClr>
                </a:solidFill>
              </a:rPr>
              <a:t> </a:t>
            </a:r>
            <a:r>
              <a:rPr lang="ru-RU" sz="2000" dirty="0" err="1">
                <a:solidFill>
                  <a:schemeClr val="bg1">
                    <a:lumMod val="50000"/>
                  </a:schemeClr>
                </a:solidFill>
              </a:rPr>
              <a:t>співпраці</a:t>
            </a:r>
            <a:r>
              <a:rPr lang="ru-RU" sz="2000" dirty="0">
                <a:solidFill>
                  <a:schemeClr val="bg1">
                    <a:lumMod val="50000"/>
                  </a:schemeClr>
                </a:solidFill>
              </a:rPr>
              <a:t> </a:t>
            </a:r>
            <a:r>
              <a:rPr lang="ru-RU" sz="2000" dirty="0" err="1" smtClean="0">
                <a:solidFill>
                  <a:schemeClr val="bg1">
                    <a:lumMod val="50000"/>
                  </a:schemeClr>
                </a:solidFill>
              </a:rPr>
              <a:t>використовують</a:t>
            </a:r>
            <a:r>
              <a:rPr lang="ru-RU" sz="2000" dirty="0" smtClean="0">
                <a:solidFill>
                  <a:schemeClr val="bg1">
                    <a:lumMod val="50000"/>
                  </a:schemeClr>
                </a:solidFill>
              </a:rPr>
              <a:t> </a:t>
            </a:r>
            <a:r>
              <a:rPr lang="ru-RU" sz="2000" dirty="0">
                <a:solidFill>
                  <a:schemeClr val="bg1">
                    <a:lumMod val="50000"/>
                  </a:schemeClr>
                </a:solidFill>
              </a:rPr>
              <a:t>в </a:t>
            </a:r>
            <a:r>
              <a:rPr lang="ru-RU" sz="2000" dirty="0" err="1">
                <a:solidFill>
                  <a:schemeClr val="bg1">
                    <a:lumMod val="50000"/>
                  </a:schemeClr>
                </a:solidFill>
              </a:rPr>
              <a:t>житті</a:t>
            </a:r>
            <a:r>
              <a:rPr lang="ru-RU" sz="2000" dirty="0">
                <a:solidFill>
                  <a:schemeClr val="bg1">
                    <a:lumMod val="50000"/>
                  </a:schemeClr>
                </a:solidFill>
              </a:rPr>
              <a:t>. </a:t>
            </a:r>
            <a:r>
              <a:rPr lang="ru-RU" sz="2000" dirty="0" err="1">
                <a:solidFill>
                  <a:schemeClr val="bg1">
                    <a:lumMod val="50000"/>
                  </a:schemeClr>
                </a:solidFill>
              </a:rPr>
              <a:t>Задачі</a:t>
            </a:r>
            <a:r>
              <a:rPr lang="ru-RU" sz="2000" dirty="0">
                <a:solidFill>
                  <a:schemeClr val="bg1">
                    <a:lumMod val="50000"/>
                  </a:schemeClr>
                </a:solidFill>
              </a:rPr>
              <a:t> практичного і прикладного </a:t>
            </a:r>
            <a:r>
              <a:rPr lang="ru-RU" sz="2000" dirty="0" err="1">
                <a:solidFill>
                  <a:schemeClr val="bg1">
                    <a:lumMod val="50000"/>
                  </a:schemeClr>
                </a:solidFill>
              </a:rPr>
              <a:t>змісту</a:t>
            </a:r>
            <a:r>
              <a:rPr lang="ru-RU" sz="2000" dirty="0">
                <a:solidFill>
                  <a:schemeClr val="bg1">
                    <a:lumMod val="50000"/>
                  </a:schemeClr>
                </a:solidFill>
              </a:rPr>
              <a:t> </a:t>
            </a:r>
            <a:r>
              <a:rPr lang="ru-RU" sz="2000" dirty="0" err="1" smtClean="0">
                <a:solidFill>
                  <a:schemeClr val="bg1">
                    <a:lumMod val="50000"/>
                  </a:schemeClr>
                </a:solidFill>
              </a:rPr>
              <a:t>застосовують</a:t>
            </a:r>
            <a:r>
              <a:rPr lang="ru-RU" sz="2000" dirty="0" smtClean="0">
                <a:solidFill>
                  <a:schemeClr val="bg1">
                    <a:lumMod val="50000"/>
                  </a:schemeClr>
                </a:solidFill>
              </a:rPr>
              <a:t> </a:t>
            </a:r>
            <a:r>
              <a:rPr lang="ru-RU" sz="2000" dirty="0">
                <a:solidFill>
                  <a:schemeClr val="bg1">
                    <a:lumMod val="50000"/>
                  </a:schemeClr>
                </a:solidFill>
              </a:rPr>
              <a:t>в </a:t>
            </a:r>
            <a:r>
              <a:rPr lang="ru-RU" sz="2000" dirty="0" err="1">
                <a:solidFill>
                  <a:schemeClr val="bg1">
                    <a:lumMod val="50000"/>
                  </a:schemeClr>
                </a:solidFill>
              </a:rPr>
              <a:t>своїй</a:t>
            </a:r>
            <a:r>
              <a:rPr lang="ru-RU" sz="2000" dirty="0">
                <a:solidFill>
                  <a:schemeClr val="bg1">
                    <a:lumMod val="50000"/>
                  </a:schemeClr>
                </a:solidFill>
              </a:rPr>
              <a:t> </a:t>
            </a:r>
            <a:r>
              <a:rPr lang="ru-RU" sz="2000" dirty="0" err="1">
                <a:solidFill>
                  <a:schemeClr val="bg1">
                    <a:lumMod val="50000"/>
                  </a:schemeClr>
                </a:solidFill>
              </a:rPr>
              <a:t>практичній</a:t>
            </a:r>
            <a:r>
              <a:rPr lang="ru-RU" sz="2000" dirty="0">
                <a:solidFill>
                  <a:schemeClr val="bg1">
                    <a:lumMod val="50000"/>
                  </a:schemeClr>
                </a:solidFill>
              </a:rPr>
              <a:t> </a:t>
            </a:r>
            <a:r>
              <a:rPr lang="ru-RU" sz="2000" dirty="0" err="1">
                <a:solidFill>
                  <a:schemeClr val="bg1">
                    <a:lumMod val="50000"/>
                  </a:schemeClr>
                </a:solidFill>
              </a:rPr>
              <a:t>діяльності</a:t>
            </a:r>
            <a:r>
              <a:rPr lang="ru-RU" sz="2000" dirty="0">
                <a:solidFill>
                  <a:schemeClr val="bg1">
                    <a:lumMod val="50000"/>
                  </a:schemeClr>
                </a:solidFill>
              </a:rPr>
              <a:t>.</a:t>
            </a:r>
          </a:p>
          <a:p>
            <a:r>
              <a:rPr lang="ru-RU" dirty="0"/>
              <a:t> </a:t>
            </a:r>
          </a:p>
        </p:txBody>
      </p:sp>
      <p:pic>
        <p:nvPicPr>
          <p:cNvPr id="179202" name="Picture 2" descr="Творче мисленн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511" y="4365104"/>
            <a:ext cx="2881313"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84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51991"/>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p:nvPr>
        </p:nvSpPr>
        <p:spPr/>
        <p:txBody>
          <a:bodyPr/>
          <a:lstStyle/>
          <a:p>
            <a:pPr algn="ctr" eaLnBrk="1" hangingPunct="1">
              <a:buFontTx/>
              <a:buNone/>
            </a:pPr>
            <a:r>
              <a:rPr lang="uk-UA" sz="4000" dirty="0" smtClean="0">
                <a:latin typeface="Times New Roman" pitchFamily="18" charset="0"/>
                <a:cs typeface="Times New Roman" pitchFamily="18" charset="0"/>
              </a:rPr>
              <a:t>   </a:t>
            </a:r>
            <a:r>
              <a:rPr lang="uk-UA" sz="4000" b="1" dirty="0" smtClean="0">
                <a:solidFill>
                  <a:srgbClr val="000000"/>
                </a:solidFill>
                <a:latin typeface="Times New Roman" pitchFamily="18" charset="0"/>
                <a:cs typeface="Times New Roman" pitchFamily="18" charset="0"/>
              </a:rPr>
              <a:t>Інтерактивні технології активізують</a:t>
            </a:r>
            <a:r>
              <a:rPr lang="uk-UA" sz="4000" dirty="0" smtClean="0">
                <a:solidFill>
                  <a:srgbClr val="000000"/>
                </a:solidFill>
                <a:latin typeface="Times New Roman" pitchFamily="18" charset="0"/>
                <a:cs typeface="Times New Roman" pitchFamily="18" charset="0"/>
              </a:rPr>
              <a:t>: </a:t>
            </a:r>
          </a:p>
          <a:p>
            <a:pPr eaLnBrk="1" hangingPunct="1">
              <a:buFontTx/>
              <a:buNone/>
            </a:pPr>
            <a:r>
              <a:rPr lang="uk-UA" sz="2400" dirty="0" smtClean="0">
                <a:solidFill>
                  <a:srgbClr val="000000"/>
                </a:solidFill>
                <a:latin typeface="Cambria" pitchFamily="18" charset="0"/>
              </a:rPr>
              <a:t>  </a:t>
            </a:r>
            <a:r>
              <a:rPr lang="uk-UA" sz="2400" dirty="0" smtClean="0">
                <a:solidFill>
                  <a:srgbClr val="000000"/>
                </a:solidFill>
                <a:latin typeface="Cambria" pitchFamily="18" charset="0"/>
                <a:cs typeface="Times New Roman" pitchFamily="18" charset="0"/>
              </a:rPr>
              <a:t>а) увагу, що підвищує працездатність учня;</a:t>
            </a:r>
          </a:p>
          <a:p>
            <a:pPr eaLnBrk="1" hangingPunct="1">
              <a:buFontTx/>
              <a:buNone/>
            </a:pPr>
            <a:r>
              <a:rPr lang="uk-UA" sz="2400" dirty="0" smtClean="0">
                <a:solidFill>
                  <a:srgbClr val="000000"/>
                </a:solidFill>
                <a:latin typeface="Cambria" pitchFamily="18" charset="0"/>
                <a:cs typeface="Times New Roman" pitchFamily="18" charset="0"/>
              </a:rPr>
              <a:t>  б) логічне мислення, яке визначає рівень логічної “зрілості”  учня;</a:t>
            </a:r>
          </a:p>
          <a:p>
            <a:pPr eaLnBrk="1" hangingPunct="1">
              <a:buFontTx/>
              <a:buNone/>
            </a:pPr>
            <a:r>
              <a:rPr lang="uk-UA" sz="2400" dirty="0" smtClean="0">
                <a:solidFill>
                  <a:srgbClr val="000000"/>
                </a:solidFill>
                <a:latin typeface="Cambria" pitchFamily="18" charset="0"/>
                <a:cs typeface="Times New Roman" pitchFamily="18" charset="0"/>
              </a:rPr>
              <a:t>  в) уяву, яка допомагає мені підсилити практичну спрямованість у навчанні;</a:t>
            </a:r>
          </a:p>
          <a:p>
            <a:pPr eaLnBrk="1" hangingPunct="1">
              <a:buFontTx/>
              <a:buNone/>
            </a:pPr>
            <a:r>
              <a:rPr lang="uk-UA" sz="2400" dirty="0" smtClean="0">
                <a:solidFill>
                  <a:srgbClr val="000000"/>
                </a:solidFill>
                <a:latin typeface="Cambria" pitchFamily="18" charset="0"/>
                <a:cs typeface="Times New Roman" pitchFamily="18" charset="0"/>
              </a:rPr>
              <a:t>  г)   творчу направленість, що відкриває учням технологію відкриття. </a:t>
            </a:r>
          </a:p>
          <a:p>
            <a:pPr eaLnBrk="1" hangingPunct="1">
              <a:buFontTx/>
              <a:buNone/>
            </a:pPr>
            <a:endParaRPr lang="ru-RU" dirty="0" smtClean="0">
              <a:solidFill>
                <a:srgbClr val="000000"/>
              </a:solidFill>
            </a:endParaRPr>
          </a:p>
        </p:txBody>
      </p:sp>
    </p:spTree>
    <p:extLst>
      <p:ext uri="{BB962C8B-B14F-4D97-AF65-F5344CB8AC3E}">
        <p14:creationId xmlns:p14="http://schemas.microsoft.com/office/powerpoint/2010/main" val="3128715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7504" y="25438"/>
            <a:ext cx="8928992" cy="6715929"/>
          </a:xfrm>
        </p:spPr>
        <p:txBody>
          <a:bodyPr>
            <a:noAutofit/>
          </a:bodyPr>
          <a:lstStyle/>
          <a:p>
            <a:pPr algn="ctr"/>
            <a:r>
              <a:rPr lang="uk-UA" sz="3600" b="1" i="0" dirty="0" smtClean="0">
                <a:solidFill>
                  <a:srgbClr val="080808"/>
                </a:solidFill>
              </a:rPr>
              <a:t>Методична та науково-дослідницька робота</a:t>
            </a:r>
          </a:p>
          <a:p>
            <a:r>
              <a:rPr lang="uk-UA" sz="2200" b="1" i="0" dirty="0" smtClean="0">
                <a:solidFill>
                  <a:srgbClr val="080808"/>
                </a:solidFill>
              </a:rPr>
              <a:t>У даний час я є головою шкільної методичної комісії вчителів математики та інформатики. Досвідом роботи з проблеми «Формування практичних </a:t>
            </a:r>
            <a:r>
              <a:rPr lang="uk-UA" sz="2200" b="1" i="0" dirty="0" err="1" smtClean="0">
                <a:solidFill>
                  <a:srgbClr val="080808"/>
                </a:solidFill>
              </a:rPr>
              <a:t>компетентностей</a:t>
            </a:r>
            <a:r>
              <a:rPr lang="uk-UA" sz="2200" b="1" i="0" dirty="0" smtClean="0">
                <a:solidFill>
                  <a:srgbClr val="080808"/>
                </a:solidFill>
              </a:rPr>
              <a:t> засобами інтерактивних та інформаційно-комунікаційних технологій на уроках математики» ділюся з колегами на педагогічних радах та засіданнях методичної комісії.</a:t>
            </a:r>
          </a:p>
        </p:txBody>
      </p:sp>
      <p:pic>
        <p:nvPicPr>
          <p:cNvPr id="9218" name="Picture 2" descr="H:\ \Изображение 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099" y="3356992"/>
            <a:ext cx="4186855" cy="314049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H:\ \DSCN97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356992"/>
            <a:ext cx="4438517" cy="314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7009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7504" y="25438"/>
            <a:ext cx="8928992" cy="6715929"/>
          </a:xfrm>
        </p:spPr>
        <p:txBody>
          <a:bodyPr>
            <a:noAutofit/>
          </a:bodyPr>
          <a:lstStyle/>
          <a:p>
            <a:pPr algn="ctr"/>
            <a:r>
              <a:rPr lang="uk-UA" sz="3600" b="1" i="0" dirty="0" smtClean="0">
                <a:solidFill>
                  <a:srgbClr val="080808"/>
                </a:solidFill>
              </a:rPr>
              <a:t>Методична та науково-дослідницька робота</a:t>
            </a:r>
          </a:p>
          <a:p>
            <a:r>
              <a:rPr lang="uk-UA" sz="2200" b="1" i="0" dirty="0" smtClean="0">
                <a:solidFill>
                  <a:srgbClr val="080808"/>
                </a:solidFill>
              </a:rPr>
              <a:t>На загальноміському семінарі для голів шкільних методичних комісій, який проходив на базі нашої школи в лютому 2013 року, робила презентацію досвіду з даної проблеми.</a:t>
            </a:r>
          </a:p>
        </p:txBody>
      </p:sp>
      <p:pic>
        <p:nvPicPr>
          <p:cNvPr id="6146" name="Picture 2" descr="G:\ \Новая папка (3)\Изображение 7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276872"/>
            <a:ext cx="576064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698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7504" y="25438"/>
            <a:ext cx="8928992" cy="6715929"/>
          </a:xfrm>
        </p:spPr>
        <p:txBody>
          <a:bodyPr>
            <a:noAutofit/>
          </a:bodyPr>
          <a:lstStyle/>
          <a:p>
            <a:pPr algn="ctr"/>
            <a:r>
              <a:rPr lang="uk-UA" sz="3600" b="1" i="0" dirty="0" smtClean="0">
                <a:solidFill>
                  <a:srgbClr val="080808"/>
                </a:solidFill>
              </a:rPr>
              <a:t>Методична та науково-дослідницька робота</a:t>
            </a:r>
          </a:p>
          <a:p>
            <a:r>
              <a:rPr lang="uk-UA" sz="2200" b="1" i="0" dirty="0" smtClean="0">
                <a:solidFill>
                  <a:srgbClr val="080808"/>
                </a:solidFill>
              </a:rPr>
              <a:t>10 грудня 2014 року брала участь у </a:t>
            </a:r>
            <a:r>
              <a:rPr lang="en-US" sz="2200" b="1" i="0" dirty="0" smtClean="0">
                <a:solidFill>
                  <a:srgbClr val="080808"/>
                </a:solidFill>
              </a:rPr>
              <a:t>I </a:t>
            </a:r>
            <a:r>
              <a:rPr lang="uk-UA" sz="2200" b="1" i="0" dirty="0" smtClean="0">
                <a:solidFill>
                  <a:srgbClr val="080808"/>
                </a:solidFill>
              </a:rPr>
              <a:t>етапі конкурсу «Парадигма освітніх інновацій – 2015» і оформила матеріали «Застосування інформаційних технологій для підвищення ефективності уроку математики»</a:t>
            </a:r>
          </a:p>
        </p:txBody>
      </p:sp>
      <p:pic>
        <p:nvPicPr>
          <p:cNvPr id="5122" name="Picture 2" descr="G:\ \Изображение 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587416"/>
            <a:ext cx="5666338" cy="425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21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7504" y="25438"/>
            <a:ext cx="8928992" cy="6715929"/>
          </a:xfrm>
        </p:spPr>
        <p:txBody>
          <a:bodyPr>
            <a:noAutofit/>
          </a:bodyPr>
          <a:lstStyle/>
          <a:p>
            <a:pPr algn="ctr"/>
            <a:r>
              <a:rPr lang="uk-UA" sz="3600" b="1" i="0" dirty="0" smtClean="0">
                <a:solidFill>
                  <a:srgbClr val="080808"/>
                </a:solidFill>
              </a:rPr>
              <a:t>Видавнича діяльність</a:t>
            </a:r>
          </a:p>
        </p:txBody>
      </p:sp>
      <p:pic>
        <p:nvPicPr>
          <p:cNvPr id="2" name="Picture 2" descr="C:\Users\Vitalik x-64\Desktop\ффф\IMG_20150217_1322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02" y="1700808"/>
            <a:ext cx="2916324" cy="388843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Vitalik x-64\Desktop\ффф\IMG_20150217_1322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4378" y="2564904"/>
            <a:ext cx="2919981" cy="38933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Vitalik x-64\Desktop\ффф\IMG_20150217_1323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686251"/>
            <a:ext cx="2902108" cy="386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761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7504" y="25438"/>
            <a:ext cx="8928992" cy="6715929"/>
          </a:xfrm>
        </p:spPr>
        <p:txBody>
          <a:bodyPr>
            <a:noAutofit/>
          </a:bodyPr>
          <a:lstStyle/>
          <a:p>
            <a:pPr algn="ctr"/>
            <a:r>
              <a:rPr lang="uk-UA" sz="3600" b="1" i="0" dirty="0" smtClean="0">
                <a:solidFill>
                  <a:srgbClr val="080808"/>
                </a:solidFill>
              </a:rPr>
              <a:t>Видавнича діяльність</a:t>
            </a:r>
          </a:p>
          <a:p>
            <a:r>
              <a:rPr lang="uk-UA" sz="2200" b="1" i="0" dirty="0" smtClean="0">
                <a:solidFill>
                  <a:srgbClr val="080808"/>
                </a:solidFill>
              </a:rPr>
              <a:t>В 2013 році видала 4 збірники самостійних і контрольних робіт (академічний рівень) у форматі ЗНО:</a:t>
            </a:r>
          </a:p>
          <a:p>
            <a:r>
              <a:rPr lang="uk-UA" sz="2200" b="1" i="0" dirty="0" smtClean="0">
                <a:solidFill>
                  <a:srgbClr val="080808"/>
                </a:solidFill>
              </a:rPr>
              <a:t>Алгебра і початки аналізу, 10 клас</a:t>
            </a:r>
          </a:p>
          <a:p>
            <a:r>
              <a:rPr lang="uk-UA" sz="2200" b="1" i="0" dirty="0" smtClean="0">
                <a:solidFill>
                  <a:srgbClr val="080808"/>
                </a:solidFill>
              </a:rPr>
              <a:t>Геометрія, 10 клас</a:t>
            </a:r>
          </a:p>
          <a:p>
            <a:r>
              <a:rPr lang="uk-UA" sz="2200" b="1" i="0" dirty="0" smtClean="0">
                <a:solidFill>
                  <a:srgbClr val="080808"/>
                </a:solidFill>
              </a:rPr>
              <a:t>Алгебра і початки аналізу, 11 клас</a:t>
            </a:r>
          </a:p>
          <a:p>
            <a:r>
              <a:rPr lang="uk-UA" sz="2200" b="1" i="0" dirty="0" smtClean="0">
                <a:solidFill>
                  <a:srgbClr val="080808"/>
                </a:solidFill>
              </a:rPr>
              <a:t>Геометрія, 11 клас</a:t>
            </a:r>
          </a:p>
        </p:txBody>
      </p:sp>
      <p:pic>
        <p:nvPicPr>
          <p:cNvPr id="8194" name="Picture 2" descr="C:\Users\Vitalik x-64\Desktop\IMG_20150131_0516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340768"/>
            <a:ext cx="3888432" cy="51845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Vitalik x-64\Desktop\Грамоти\Грамоти\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996952"/>
            <a:ext cx="2794931" cy="3663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2987"/>
            <a:ext cx="8332787" cy="62642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420888"/>
            <a:ext cx="3024336" cy="299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288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78078000_large_XR_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 y="-79376"/>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6"/>
          <p:cNvSpPr>
            <a:spLocks noChangeArrowheads="1"/>
          </p:cNvSpPr>
          <p:nvPr/>
        </p:nvSpPr>
        <p:spPr bwMode="auto">
          <a:xfrm>
            <a:off x="6789463" y="819814"/>
            <a:ext cx="2087563"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dirty="0" err="1" smtClean="0">
                <a:solidFill>
                  <a:srgbClr val="FF3300"/>
                </a:solidFill>
                <a:latin typeface="Comic Sans MS" pitchFamily="66" charset="0"/>
              </a:rPr>
              <a:t>Незакіцнчені</a:t>
            </a:r>
            <a:endParaRPr lang="uk-UA" sz="2400" b="1" dirty="0" smtClean="0">
              <a:solidFill>
                <a:srgbClr val="FF3300"/>
              </a:solidFill>
              <a:latin typeface="Comic Sans MS" pitchFamily="66" charset="0"/>
            </a:endParaRPr>
          </a:p>
          <a:p>
            <a:pPr algn="ctr"/>
            <a:r>
              <a:rPr lang="uk-UA" sz="2400" b="1" dirty="0" smtClean="0">
                <a:solidFill>
                  <a:srgbClr val="FF3300"/>
                </a:solidFill>
                <a:latin typeface="Comic Sans MS" pitchFamily="66" charset="0"/>
              </a:rPr>
              <a:t>речення</a:t>
            </a:r>
            <a:endParaRPr lang="ru-RU" sz="2400" b="1" dirty="0">
              <a:solidFill>
                <a:srgbClr val="FF3300"/>
              </a:solidFill>
              <a:latin typeface="Comic Sans MS" pitchFamily="66" charset="0"/>
            </a:endParaRPr>
          </a:p>
        </p:txBody>
      </p:sp>
      <p:sp>
        <p:nvSpPr>
          <p:cNvPr id="35842" name="Oval 2"/>
          <p:cNvSpPr>
            <a:spLocks noChangeArrowheads="1"/>
          </p:cNvSpPr>
          <p:nvPr/>
        </p:nvSpPr>
        <p:spPr bwMode="auto">
          <a:xfrm>
            <a:off x="1403350" y="908050"/>
            <a:ext cx="2087563"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a:solidFill>
                  <a:srgbClr val="FF3300"/>
                </a:solidFill>
                <a:latin typeface="Comic Sans MS" pitchFamily="66" charset="0"/>
              </a:rPr>
              <a:t>“Акваріум”</a:t>
            </a:r>
            <a:endParaRPr lang="ru-RU" sz="2400" b="1">
              <a:solidFill>
                <a:srgbClr val="FF3300"/>
              </a:solidFill>
              <a:latin typeface="Comic Sans MS" pitchFamily="66" charset="0"/>
            </a:endParaRPr>
          </a:p>
        </p:txBody>
      </p:sp>
      <p:sp>
        <p:nvSpPr>
          <p:cNvPr id="35843" name="Rectangle 3"/>
          <p:cNvSpPr>
            <a:spLocks noGrp="1" noChangeArrowheads="1"/>
          </p:cNvSpPr>
          <p:nvPr>
            <p:ph type="title"/>
          </p:nvPr>
        </p:nvSpPr>
        <p:spPr>
          <a:xfrm>
            <a:off x="-142875" y="0"/>
            <a:ext cx="9144000" cy="908050"/>
          </a:xfrm>
        </p:spPr>
        <p:txBody>
          <a:bodyPr/>
          <a:lstStyle/>
          <a:p>
            <a:pPr eaLnBrk="1" fontAlgn="auto" hangingPunct="1">
              <a:spcAft>
                <a:spcPts val="0"/>
              </a:spcAft>
              <a:defRPr/>
            </a:pPr>
            <a:r>
              <a:rPr lang="uk-UA" sz="4000" b="1" dirty="0" smtClean="0">
                <a:solidFill>
                  <a:schemeClr val="tx2">
                    <a:lumMod val="50000"/>
                  </a:schemeClr>
                </a:solidFill>
                <a:latin typeface="Bookman Old Style" pitchFamily="18" charset="0"/>
              </a:rPr>
              <a:t>Форми інтерактивних методів</a:t>
            </a:r>
            <a:endParaRPr lang="ru-RU" sz="4000" b="1" dirty="0" smtClean="0">
              <a:solidFill>
                <a:schemeClr val="tx2">
                  <a:lumMod val="50000"/>
                </a:schemeClr>
              </a:solidFill>
              <a:latin typeface="Bookman Old Style" pitchFamily="18" charset="0"/>
            </a:endParaRPr>
          </a:p>
        </p:txBody>
      </p:sp>
      <p:sp>
        <p:nvSpPr>
          <p:cNvPr id="35844" name="Oval 4"/>
          <p:cNvSpPr>
            <a:spLocks noChangeArrowheads="1"/>
          </p:cNvSpPr>
          <p:nvPr/>
        </p:nvSpPr>
        <p:spPr bwMode="auto">
          <a:xfrm>
            <a:off x="1116013" y="1989138"/>
            <a:ext cx="2087562"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a:solidFill>
                  <a:srgbClr val="FF3300"/>
                </a:solidFill>
                <a:latin typeface="Comic Sans MS" pitchFamily="66" charset="0"/>
              </a:rPr>
              <a:t>Мозковий</a:t>
            </a:r>
          </a:p>
          <a:p>
            <a:pPr algn="ctr"/>
            <a:r>
              <a:rPr lang="uk-UA"/>
              <a:t> </a:t>
            </a:r>
            <a:r>
              <a:rPr lang="uk-UA" sz="2400" b="1">
                <a:solidFill>
                  <a:srgbClr val="FF3300"/>
                </a:solidFill>
                <a:latin typeface="Comic Sans MS" pitchFamily="66" charset="0"/>
              </a:rPr>
              <a:t>штурм</a:t>
            </a:r>
            <a:endParaRPr lang="ru-RU" sz="2400" b="1">
              <a:solidFill>
                <a:srgbClr val="FF3300"/>
              </a:solidFill>
              <a:latin typeface="Comic Sans MS" pitchFamily="66" charset="0"/>
            </a:endParaRPr>
          </a:p>
        </p:txBody>
      </p:sp>
      <p:sp>
        <p:nvSpPr>
          <p:cNvPr id="35845" name="Oval 5"/>
          <p:cNvSpPr>
            <a:spLocks noChangeArrowheads="1"/>
          </p:cNvSpPr>
          <p:nvPr/>
        </p:nvSpPr>
        <p:spPr bwMode="auto">
          <a:xfrm>
            <a:off x="684213" y="2997200"/>
            <a:ext cx="2087562"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a:solidFill>
                  <a:srgbClr val="FF3300"/>
                </a:solidFill>
                <a:latin typeface="Comic Sans MS" pitchFamily="66" charset="0"/>
              </a:rPr>
              <a:t>Мікрофон</a:t>
            </a:r>
            <a:endParaRPr lang="ru-RU" sz="2400" b="1">
              <a:solidFill>
                <a:srgbClr val="FF3300"/>
              </a:solidFill>
              <a:latin typeface="Comic Sans MS" pitchFamily="66" charset="0"/>
            </a:endParaRPr>
          </a:p>
        </p:txBody>
      </p:sp>
      <p:sp>
        <p:nvSpPr>
          <p:cNvPr id="35846" name="Oval 6"/>
          <p:cNvSpPr>
            <a:spLocks noChangeArrowheads="1"/>
          </p:cNvSpPr>
          <p:nvPr/>
        </p:nvSpPr>
        <p:spPr bwMode="auto">
          <a:xfrm>
            <a:off x="4356100" y="836613"/>
            <a:ext cx="2087563"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dirty="0">
                <a:solidFill>
                  <a:srgbClr val="FF3300"/>
                </a:solidFill>
                <a:latin typeface="Comic Sans MS" pitchFamily="66" charset="0"/>
              </a:rPr>
              <a:t>“Дебати”</a:t>
            </a:r>
            <a:endParaRPr lang="ru-RU" sz="2400" b="1" dirty="0">
              <a:solidFill>
                <a:srgbClr val="FF3300"/>
              </a:solidFill>
              <a:latin typeface="Comic Sans MS" pitchFamily="66" charset="0"/>
            </a:endParaRPr>
          </a:p>
        </p:txBody>
      </p:sp>
      <p:sp>
        <p:nvSpPr>
          <p:cNvPr id="35848" name="Oval 8"/>
          <p:cNvSpPr>
            <a:spLocks noChangeArrowheads="1"/>
          </p:cNvSpPr>
          <p:nvPr/>
        </p:nvSpPr>
        <p:spPr bwMode="auto">
          <a:xfrm>
            <a:off x="3995738" y="1916113"/>
            <a:ext cx="2087562"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a:solidFill>
                  <a:srgbClr val="FF3300"/>
                </a:solidFill>
                <a:latin typeface="Comic Sans MS" pitchFamily="66" charset="0"/>
              </a:rPr>
              <a:t>Рольова гра</a:t>
            </a:r>
            <a:endParaRPr lang="ru-RU" sz="2400" b="1">
              <a:solidFill>
                <a:srgbClr val="FF3300"/>
              </a:solidFill>
              <a:latin typeface="Comic Sans MS" pitchFamily="66" charset="0"/>
            </a:endParaRPr>
          </a:p>
        </p:txBody>
      </p:sp>
      <p:sp>
        <p:nvSpPr>
          <p:cNvPr id="35849" name="Oval 9"/>
          <p:cNvSpPr>
            <a:spLocks noChangeArrowheads="1"/>
          </p:cNvSpPr>
          <p:nvPr/>
        </p:nvSpPr>
        <p:spPr bwMode="auto">
          <a:xfrm>
            <a:off x="6588125" y="1844675"/>
            <a:ext cx="2087563"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dirty="0" smtClean="0">
                <a:solidFill>
                  <a:srgbClr val="FF3300"/>
                </a:solidFill>
                <a:latin typeface="Comic Sans MS" pitchFamily="66" charset="0"/>
              </a:rPr>
              <a:t>Поетична</a:t>
            </a:r>
          </a:p>
          <a:p>
            <a:pPr algn="ctr"/>
            <a:r>
              <a:rPr lang="uk-UA" sz="2400" b="1" dirty="0" smtClean="0">
                <a:solidFill>
                  <a:srgbClr val="FF3300"/>
                </a:solidFill>
                <a:latin typeface="Comic Sans MS" pitchFamily="66" charset="0"/>
              </a:rPr>
              <a:t>хвилинка</a:t>
            </a:r>
            <a:endParaRPr lang="ru-RU" sz="2400" b="1" dirty="0">
              <a:solidFill>
                <a:srgbClr val="FF3300"/>
              </a:solidFill>
              <a:latin typeface="Comic Sans MS" pitchFamily="66" charset="0"/>
            </a:endParaRPr>
          </a:p>
        </p:txBody>
      </p:sp>
      <p:sp>
        <p:nvSpPr>
          <p:cNvPr id="35850" name="Oval 10"/>
          <p:cNvSpPr>
            <a:spLocks noChangeArrowheads="1"/>
          </p:cNvSpPr>
          <p:nvPr/>
        </p:nvSpPr>
        <p:spPr bwMode="auto">
          <a:xfrm>
            <a:off x="3635375" y="2924175"/>
            <a:ext cx="2087563"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a:solidFill>
                  <a:srgbClr val="FF3300"/>
                </a:solidFill>
                <a:latin typeface="Comic Sans MS" pitchFamily="66" charset="0"/>
              </a:rPr>
              <a:t>Коло ідей</a:t>
            </a:r>
            <a:endParaRPr lang="ru-RU" sz="2400" b="1">
              <a:solidFill>
                <a:srgbClr val="FF3300"/>
              </a:solidFill>
              <a:latin typeface="Comic Sans MS" pitchFamily="66" charset="0"/>
            </a:endParaRPr>
          </a:p>
        </p:txBody>
      </p:sp>
      <p:sp>
        <p:nvSpPr>
          <p:cNvPr id="35851" name="Oval 11"/>
          <p:cNvSpPr>
            <a:spLocks noChangeArrowheads="1"/>
          </p:cNvSpPr>
          <p:nvPr/>
        </p:nvSpPr>
        <p:spPr bwMode="auto">
          <a:xfrm>
            <a:off x="6372225" y="2997200"/>
            <a:ext cx="2087563"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a:solidFill>
                  <a:srgbClr val="FF3300"/>
                </a:solidFill>
                <a:latin typeface="Comic Sans MS" pitchFamily="66" charset="0"/>
              </a:rPr>
              <a:t>Ажурна</a:t>
            </a:r>
          </a:p>
          <a:p>
            <a:pPr algn="ctr"/>
            <a:r>
              <a:rPr lang="en-US" sz="2400" b="1">
                <a:solidFill>
                  <a:srgbClr val="FF3300"/>
                </a:solidFill>
                <a:latin typeface="Comic Sans MS" pitchFamily="66" charset="0"/>
              </a:rPr>
              <a:t> </a:t>
            </a:r>
            <a:r>
              <a:rPr lang="uk-UA" sz="2400" b="1">
                <a:solidFill>
                  <a:srgbClr val="FF3300"/>
                </a:solidFill>
                <a:latin typeface="Comic Sans MS" pitchFamily="66" charset="0"/>
              </a:rPr>
              <a:t>пилка</a:t>
            </a:r>
            <a:endParaRPr lang="ru-RU" sz="2400" b="1">
              <a:solidFill>
                <a:srgbClr val="FF3300"/>
              </a:solidFill>
              <a:latin typeface="Comic Sans MS" pitchFamily="66" charset="0"/>
            </a:endParaRPr>
          </a:p>
        </p:txBody>
      </p:sp>
      <p:sp>
        <p:nvSpPr>
          <p:cNvPr id="35852" name="Oval 12"/>
          <p:cNvSpPr>
            <a:spLocks noChangeArrowheads="1"/>
          </p:cNvSpPr>
          <p:nvPr/>
        </p:nvSpPr>
        <p:spPr bwMode="auto">
          <a:xfrm>
            <a:off x="6156325" y="4076700"/>
            <a:ext cx="2087563"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a:solidFill>
                  <a:srgbClr val="FF3300"/>
                </a:solidFill>
                <a:latin typeface="Comic Sans MS" pitchFamily="66" charset="0"/>
              </a:rPr>
              <a:t>Дискусія</a:t>
            </a:r>
            <a:endParaRPr lang="ru-RU" sz="2400" b="1">
              <a:solidFill>
                <a:srgbClr val="FF3300"/>
              </a:solidFill>
              <a:latin typeface="Comic Sans MS" pitchFamily="66" charset="0"/>
            </a:endParaRPr>
          </a:p>
        </p:txBody>
      </p:sp>
      <p:sp>
        <p:nvSpPr>
          <p:cNvPr id="35853" name="Oval 13"/>
          <p:cNvSpPr>
            <a:spLocks noChangeArrowheads="1"/>
          </p:cNvSpPr>
          <p:nvPr/>
        </p:nvSpPr>
        <p:spPr bwMode="auto">
          <a:xfrm>
            <a:off x="3203575" y="4149725"/>
            <a:ext cx="2087563"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a:solidFill>
                  <a:srgbClr val="FF3300"/>
                </a:solidFill>
                <a:latin typeface="Comic Sans MS" pitchFamily="66" charset="0"/>
              </a:rPr>
              <a:t>Прес-метод</a:t>
            </a:r>
            <a:endParaRPr lang="ru-RU" sz="2400" b="1">
              <a:solidFill>
                <a:srgbClr val="FF3300"/>
              </a:solidFill>
              <a:latin typeface="Comic Sans MS" pitchFamily="66" charset="0"/>
            </a:endParaRPr>
          </a:p>
        </p:txBody>
      </p:sp>
      <p:sp>
        <p:nvSpPr>
          <p:cNvPr id="35856" name="Oval 16"/>
          <p:cNvSpPr>
            <a:spLocks noChangeArrowheads="1"/>
          </p:cNvSpPr>
          <p:nvPr/>
        </p:nvSpPr>
        <p:spPr bwMode="auto">
          <a:xfrm>
            <a:off x="323850" y="4005263"/>
            <a:ext cx="2087563" cy="1152525"/>
          </a:xfrm>
          <a:prstGeom prst="ellipse">
            <a:avLst/>
          </a:prstGeom>
          <a:gradFill rotWithShape="1">
            <a:gsLst>
              <a:gs pos="0">
                <a:srgbClr val="57EA50"/>
              </a:gs>
              <a:gs pos="100000">
                <a:srgbClr val="00FFFF"/>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57EA50"/>
            </a:extrusionClr>
          </a:sp3d>
        </p:spPr>
        <p:txBody>
          <a:bodyPr wrap="none" anchor="ctr">
            <a:flatTx/>
          </a:bodyPr>
          <a:lstStyle/>
          <a:p>
            <a:pPr algn="ctr"/>
            <a:r>
              <a:rPr lang="uk-UA" sz="2400" b="1">
                <a:solidFill>
                  <a:srgbClr val="FF3300"/>
                </a:solidFill>
                <a:latin typeface="Comic Sans MS" pitchFamily="66" charset="0"/>
              </a:rPr>
              <a:t>Карусель</a:t>
            </a:r>
            <a:endParaRPr lang="ru-RU" sz="2400" b="1">
              <a:solidFill>
                <a:srgbClr val="FF3300"/>
              </a:solidFill>
              <a:latin typeface="Comic Sans MS" pitchFamily="66" charset="0"/>
            </a:endParaRPr>
          </a:p>
        </p:txBody>
      </p:sp>
    </p:spTree>
    <p:extLst>
      <p:ext uri="{BB962C8B-B14F-4D97-AF65-F5344CB8AC3E}">
        <p14:creationId xmlns:p14="http://schemas.microsoft.com/office/powerpoint/2010/main" val="3825387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additive="base">
                                        <p:cTn id="7" dur="1000" fill="hold"/>
                                        <p:tgtEl>
                                          <p:spTgt spid="35843"/>
                                        </p:tgtEl>
                                        <p:attrNameLst>
                                          <p:attrName>ppt_x</p:attrName>
                                        </p:attrNameLst>
                                      </p:cBhvr>
                                      <p:tavLst>
                                        <p:tav tm="0">
                                          <p:val>
                                            <p:strVal val="1+#ppt_w/2"/>
                                          </p:val>
                                        </p:tav>
                                        <p:tav tm="100000">
                                          <p:val>
                                            <p:strVal val="#ppt_x"/>
                                          </p:val>
                                        </p:tav>
                                      </p:tavLst>
                                    </p:anim>
                                    <p:anim calcmode="lin" valueType="num">
                                      <p:cBhvr additive="base">
                                        <p:cTn id="8" dur="1000" fill="hold"/>
                                        <p:tgtEl>
                                          <p:spTgt spid="3584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53" presetClass="entr" presetSubtype="0" fill="hold" grpId="0" nodeType="afterEffect">
                                  <p:stCondLst>
                                    <p:cond delay="0"/>
                                  </p:stCondLst>
                                  <p:childTnLst>
                                    <p:set>
                                      <p:cBhvr>
                                        <p:cTn id="11" dur="1" fill="hold">
                                          <p:stCondLst>
                                            <p:cond delay="0"/>
                                          </p:stCondLst>
                                        </p:cTn>
                                        <p:tgtEl>
                                          <p:spTgt spid="35842"/>
                                        </p:tgtEl>
                                        <p:attrNameLst>
                                          <p:attrName>style.visibility</p:attrName>
                                        </p:attrNameLst>
                                      </p:cBhvr>
                                      <p:to>
                                        <p:strVal val="visible"/>
                                      </p:to>
                                    </p:set>
                                    <p:anim calcmode="lin" valueType="num">
                                      <p:cBhvr>
                                        <p:cTn id="12" dur="500" fill="hold"/>
                                        <p:tgtEl>
                                          <p:spTgt spid="35842"/>
                                        </p:tgtEl>
                                        <p:attrNameLst>
                                          <p:attrName>ppt_w</p:attrName>
                                        </p:attrNameLst>
                                      </p:cBhvr>
                                      <p:tavLst>
                                        <p:tav tm="0">
                                          <p:val>
                                            <p:fltVal val="0"/>
                                          </p:val>
                                        </p:tav>
                                        <p:tav tm="100000">
                                          <p:val>
                                            <p:strVal val="#ppt_w"/>
                                          </p:val>
                                        </p:tav>
                                      </p:tavLst>
                                    </p:anim>
                                    <p:anim calcmode="lin" valueType="num">
                                      <p:cBhvr>
                                        <p:cTn id="13" dur="500" fill="hold"/>
                                        <p:tgtEl>
                                          <p:spTgt spid="35842"/>
                                        </p:tgtEl>
                                        <p:attrNameLst>
                                          <p:attrName>ppt_h</p:attrName>
                                        </p:attrNameLst>
                                      </p:cBhvr>
                                      <p:tavLst>
                                        <p:tav tm="0">
                                          <p:val>
                                            <p:fltVal val="0"/>
                                          </p:val>
                                        </p:tav>
                                        <p:tav tm="100000">
                                          <p:val>
                                            <p:strVal val="#ppt_h"/>
                                          </p:val>
                                        </p:tav>
                                      </p:tavLst>
                                    </p:anim>
                                    <p:animEffect transition="in" filter="fade">
                                      <p:cBhvr>
                                        <p:cTn id="14" dur="500"/>
                                        <p:tgtEl>
                                          <p:spTgt spid="35842"/>
                                        </p:tgtEl>
                                      </p:cBhvr>
                                    </p:animEffect>
                                  </p:childTnLst>
                                </p:cTn>
                              </p:par>
                            </p:childTnLst>
                          </p:cTn>
                        </p:par>
                        <p:par>
                          <p:cTn id="15" fill="hold" nodeType="afterGroup">
                            <p:stCondLst>
                              <p:cond delay="1500"/>
                            </p:stCondLst>
                            <p:childTnLst>
                              <p:par>
                                <p:cTn id="16" presetID="53" presetClass="entr" presetSubtype="0" fill="hold" grpId="0" nodeType="afterEffect">
                                  <p:stCondLst>
                                    <p:cond delay="0"/>
                                  </p:stCondLst>
                                  <p:childTnLst>
                                    <p:set>
                                      <p:cBhvr>
                                        <p:cTn id="17" dur="1" fill="hold">
                                          <p:stCondLst>
                                            <p:cond delay="0"/>
                                          </p:stCondLst>
                                        </p:cTn>
                                        <p:tgtEl>
                                          <p:spTgt spid="35853"/>
                                        </p:tgtEl>
                                        <p:attrNameLst>
                                          <p:attrName>style.visibility</p:attrName>
                                        </p:attrNameLst>
                                      </p:cBhvr>
                                      <p:to>
                                        <p:strVal val="visible"/>
                                      </p:to>
                                    </p:set>
                                    <p:anim calcmode="lin" valueType="num">
                                      <p:cBhvr>
                                        <p:cTn id="18" dur="500" fill="hold"/>
                                        <p:tgtEl>
                                          <p:spTgt spid="35853"/>
                                        </p:tgtEl>
                                        <p:attrNameLst>
                                          <p:attrName>ppt_w</p:attrName>
                                        </p:attrNameLst>
                                      </p:cBhvr>
                                      <p:tavLst>
                                        <p:tav tm="0">
                                          <p:val>
                                            <p:fltVal val="0"/>
                                          </p:val>
                                        </p:tav>
                                        <p:tav tm="100000">
                                          <p:val>
                                            <p:strVal val="#ppt_w"/>
                                          </p:val>
                                        </p:tav>
                                      </p:tavLst>
                                    </p:anim>
                                    <p:anim calcmode="lin" valueType="num">
                                      <p:cBhvr>
                                        <p:cTn id="19" dur="500" fill="hold"/>
                                        <p:tgtEl>
                                          <p:spTgt spid="35853"/>
                                        </p:tgtEl>
                                        <p:attrNameLst>
                                          <p:attrName>ppt_h</p:attrName>
                                        </p:attrNameLst>
                                      </p:cBhvr>
                                      <p:tavLst>
                                        <p:tav tm="0">
                                          <p:val>
                                            <p:fltVal val="0"/>
                                          </p:val>
                                        </p:tav>
                                        <p:tav tm="100000">
                                          <p:val>
                                            <p:strVal val="#ppt_h"/>
                                          </p:val>
                                        </p:tav>
                                      </p:tavLst>
                                    </p:anim>
                                    <p:animEffect transition="in" filter="fade">
                                      <p:cBhvr>
                                        <p:cTn id="20" dur="500"/>
                                        <p:tgtEl>
                                          <p:spTgt spid="35853"/>
                                        </p:tgtEl>
                                      </p:cBhvr>
                                    </p:animEffect>
                                  </p:childTnLst>
                                </p:cTn>
                              </p:par>
                            </p:childTnLst>
                          </p:cTn>
                        </p:par>
                        <p:par>
                          <p:cTn id="21" fill="hold" nodeType="afterGroup">
                            <p:stCondLst>
                              <p:cond delay="2000"/>
                            </p:stCondLst>
                            <p:childTnLst>
                              <p:par>
                                <p:cTn id="22" presetID="53" presetClass="entr" presetSubtype="0" fill="hold" grpId="0" nodeType="afterEffect">
                                  <p:stCondLst>
                                    <p:cond delay="0"/>
                                  </p:stCondLst>
                                  <p:childTnLst>
                                    <p:set>
                                      <p:cBhvr>
                                        <p:cTn id="23" dur="1" fill="hold">
                                          <p:stCondLst>
                                            <p:cond delay="0"/>
                                          </p:stCondLst>
                                        </p:cTn>
                                        <p:tgtEl>
                                          <p:spTgt spid="35852"/>
                                        </p:tgtEl>
                                        <p:attrNameLst>
                                          <p:attrName>style.visibility</p:attrName>
                                        </p:attrNameLst>
                                      </p:cBhvr>
                                      <p:to>
                                        <p:strVal val="visible"/>
                                      </p:to>
                                    </p:set>
                                    <p:anim calcmode="lin" valueType="num">
                                      <p:cBhvr>
                                        <p:cTn id="24" dur="500" fill="hold"/>
                                        <p:tgtEl>
                                          <p:spTgt spid="35852"/>
                                        </p:tgtEl>
                                        <p:attrNameLst>
                                          <p:attrName>ppt_w</p:attrName>
                                        </p:attrNameLst>
                                      </p:cBhvr>
                                      <p:tavLst>
                                        <p:tav tm="0">
                                          <p:val>
                                            <p:fltVal val="0"/>
                                          </p:val>
                                        </p:tav>
                                        <p:tav tm="100000">
                                          <p:val>
                                            <p:strVal val="#ppt_w"/>
                                          </p:val>
                                        </p:tav>
                                      </p:tavLst>
                                    </p:anim>
                                    <p:anim calcmode="lin" valueType="num">
                                      <p:cBhvr>
                                        <p:cTn id="25" dur="500" fill="hold"/>
                                        <p:tgtEl>
                                          <p:spTgt spid="35852"/>
                                        </p:tgtEl>
                                        <p:attrNameLst>
                                          <p:attrName>ppt_h</p:attrName>
                                        </p:attrNameLst>
                                      </p:cBhvr>
                                      <p:tavLst>
                                        <p:tav tm="0">
                                          <p:val>
                                            <p:fltVal val="0"/>
                                          </p:val>
                                        </p:tav>
                                        <p:tav tm="100000">
                                          <p:val>
                                            <p:strVal val="#ppt_h"/>
                                          </p:val>
                                        </p:tav>
                                      </p:tavLst>
                                    </p:anim>
                                    <p:animEffect transition="in" filter="fade">
                                      <p:cBhvr>
                                        <p:cTn id="26" dur="500"/>
                                        <p:tgtEl>
                                          <p:spTgt spid="35852"/>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35846"/>
                                        </p:tgtEl>
                                        <p:attrNameLst>
                                          <p:attrName>style.visibility</p:attrName>
                                        </p:attrNameLst>
                                      </p:cBhvr>
                                      <p:to>
                                        <p:strVal val="visible"/>
                                      </p:to>
                                    </p:set>
                                    <p:anim calcmode="lin" valueType="num">
                                      <p:cBhvr>
                                        <p:cTn id="29" dur="500" fill="hold"/>
                                        <p:tgtEl>
                                          <p:spTgt spid="35846"/>
                                        </p:tgtEl>
                                        <p:attrNameLst>
                                          <p:attrName>ppt_w</p:attrName>
                                        </p:attrNameLst>
                                      </p:cBhvr>
                                      <p:tavLst>
                                        <p:tav tm="0">
                                          <p:val>
                                            <p:fltVal val="0"/>
                                          </p:val>
                                        </p:tav>
                                        <p:tav tm="100000">
                                          <p:val>
                                            <p:strVal val="#ppt_w"/>
                                          </p:val>
                                        </p:tav>
                                      </p:tavLst>
                                    </p:anim>
                                    <p:anim calcmode="lin" valueType="num">
                                      <p:cBhvr>
                                        <p:cTn id="30" dur="500" fill="hold"/>
                                        <p:tgtEl>
                                          <p:spTgt spid="35846"/>
                                        </p:tgtEl>
                                        <p:attrNameLst>
                                          <p:attrName>ppt_h</p:attrName>
                                        </p:attrNameLst>
                                      </p:cBhvr>
                                      <p:tavLst>
                                        <p:tav tm="0">
                                          <p:val>
                                            <p:fltVal val="0"/>
                                          </p:val>
                                        </p:tav>
                                        <p:tav tm="100000">
                                          <p:val>
                                            <p:strVal val="#ppt_h"/>
                                          </p:val>
                                        </p:tav>
                                      </p:tavLst>
                                    </p:anim>
                                    <p:animEffect transition="in" filter="fade">
                                      <p:cBhvr>
                                        <p:cTn id="31" dur="500"/>
                                        <p:tgtEl>
                                          <p:spTgt spid="35846"/>
                                        </p:tgtEl>
                                      </p:cBhvr>
                                    </p:animEffect>
                                  </p:childTnLst>
                                </p:cTn>
                              </p:par>
                            </p:childTnLst>
                          </p:cTn>
                        </p:par>
                        <p:par>
                          <p:cTn id="32" fill="hold" nodeType="afterGroup">
                            <p:stCondLst>
                              <p:cond delay="2500"/>
                            </p:stCondLst>
                            <p:childTnLst>
                              <p:par>
                                <p:cTn id="33" presetID="53" presetClass="entr" presetSubtype="0" fill="hold" grpId="0" nodeType="afterEffect">
                                  <p:stCondLst>
                                    <p:cond delay="0"/>
                                  </p:stCondLst>
                                  <p:childTnLst>
                                    <p:set>
                                      <p:cBhvr>
                                        <p:cTn id="34" dur="1" fill="hold">
                                          <p:stCondLst>
                                            <p:cond delay="0"/>
                                          </p:stCondLst>
                                        </p:cTn>
                                        <p:tgtEl>
                                          <p:spTgt spid="35849"/>
                                        </p:tgtEl>
                                        <p:attrNameLst>
                                          <p:attrName>style.visibility</p:attrName>
                                        </p:attrNameLst>
                                      </p:cBhvr>
                                      <p:to>
                                        <p:strVal val="visible"/>
                                      </p:to>
                                    </p:set>
                                    <p:anim calcmode="lin" valueType="num">
                                      <p:cBhvr>
                                        <p:cTn id="35" dur="500" fill="hold"/>
                                        <p:tgtEl>
                                          <p:spTgt spid="35849"/>
                                        </p:tgtEl>
                                        <p:attrNameLst>
                                          <p:attrName>ppt_w</p:attrName>
                                        </p:attrNameLst>
                                      </p:cBhvr>
                                      <p:tavLst>
                                        <p:tav tm="0">
                                          <p:val>
                                            <p:fltVal val="0"/>
                                          </p:val>
                                        </p:tav>
                                        <p:tav tm="100000">
                                          <p:val>
                                            <p:strVal val="#ppt_w"/>
                                          </p:val>
                                        </p:tav>
                                      </p:tavLst>
                                    </p:anim>
                                    <p:anim calcmode="lin" valueType="num">
                                      <p:cBhvr>
                                        <p:cTn id="36" dur="500" fill="hold"/>
                                        <p:tgtEl>
                                          <p:spTgt spid="35849"/>
                                        </p:tgtEl>
                                        <p:attrNameLst>
                                          <p:attrName>ppt_h</p:attrName>
                                        </p:attrNameLst>
                                      </p:cBhvr>
                                      <p:tavLst>
                                        <p:tav tm="0">
                                          <p:val>
                                            <p:fltVal val="0"/>
                                          </p:val>
                                        </p:tav>
                                        <p:tav tm="100000">
                                          <p:val>
                                            <p:strVal val="#ppt_h"/>
                                          </p:val>
                                        </p:tav>
                                      </p:tavLst>
                                    </p:anim>
                                    <p:animEffect transition="in" filter="fade">
                                      <p:cBhvr>
                                        <p:cTn id="37" dur="500"/>
                                        <p:tgtEl>
                                          <p:spTgt spid="35849"/>
                                        </p:tgtEl>
                                      </p:cBhvr>
                                    </p:animEffect>
                                  </p:childTnLst>
                                </p:cTn>
                              </p:par>
                            </p:childTnLst>
                          </p:cTn>
                        </p:par>
                        <p:par>
                          <p:cTn id="38" fill="hold" nodeType="afterGroup">
                            <p:stCondLst>
                              <p:cond delay="3000"/>
                            </p:stCondLst>
                            <p:childTnLst>
                              <p:par>
                                <p:cTn id="39" presetID="53" presetClass="entr" presetSubtype="0" fill="hold" grpId="0" nodeType="afterEffect">
                                  <p:stCondLst>
                                    <p:cond delay="0"/>
                                  </p:stCondLst>
                                  <p:childTnLst>
                                    <p:set>
                                      <p:cBhvr>
                                        <p:cTn id="40" dur="1" fill="hold">
                                          <p:stCondLst>
                                            <p:cond delay="0"/>
                                          </p:stCondLst>
                                        </p:cTn>
                                        <p:tgtEl>
                                          <p:spTgt spid="35844"/>
                                        </p:tgtEl>
                                        <p:attrNameLst>
                                          <p:attrName>style.visibility</p:attrName>
                                        </p:attrNameLst>
                                      </p:cBhvr>
                                      <p:to>
                                        <p:strVal val="visible"/>
                                      </p:to>
                                    </p:set>
                                    <p:anim calcmode="lin" valueType="num">
                                      <p:cBhvr>
                                        <p:cTn id="41" dur="500" fill="hold"/>
                                        <p:tgtEl>
                                          <p:spTgt spid="35844"/>
                                        </p:tgtEl>
                                        <p:attrNameLst>
                                          <p:attrName>ppt_w</p:attrName>
                                        </p:attrNameLst>
                                      </p:cBhvr>
                                      <p:tavLst>
                                        <p:tav tm="0">
                                          <p:val>
                                            <p:fltVal val="0"/>
                                          </p:val>
                                        </p:tav>
                                        <p:tav tm="100000">
                                          <p:val>
                                            <p:strVal val="#ppt_w"/>
                                          </p:val>
                                        </p:tav>
                                      </p:tavLst>
                                    </p:anim>
                                    <p:anim calcmode="lin" valueType="num">
                                      <p:cBhvr>
                                        <p:cTn id="42" dur="500" fill="hold"/>
                                        <p:tgtEl>
                                          <p:spTgt spid="35844"/>
                                        </p:tgtEl>
                                        <p:attrNameLst>
                                          <p:attrName>ppt_h</p:attrName>
                                        </p:attrNameLst>
                                      </p:cBhvr>
                                      <p:tavLst>
                                        <p:tav tm="0">
                                          <p:val>
                                            <p:fltVal val="0"/>
                                          </p:val>
                                        </p:tav>
                                        <p:tav tm="100000">
                                          <p:val>
                                            <p:strVal val="#ppt_h"/>
                                          </p:val>
                                        </p:tav>
                                      </p:tavLst>
                                    </p:anim>
                                    <p:animEffect transition="in" filter="fade">
                                      <p:cBhvr>
                                        <p:cTn id="43" dur="500"/>
                                        <p:tgtEl>
                                          <p:spTgt spid="35844"/>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851"/>
                                        </p:tgtEl>
                                        <p:attrNameLst>
                                          <p:attrName>style.visibility</p:attrName>
                                        </p:attrNameLst>
                                      </p:cBhvr>
                                      <p:to>
                                        <p:strVal val="visible"/>
                                      </p:to>
                                    </p:set>
                                    <p:animEffect transition="in" filter="dissolve">
                                      <p:cBhvr>
                                        <p:cTn id="46" dur="500"/>
                                        <p:tgtEl>
                                          <p:spTgt spid="35851"/>
                                        </p:tgtEl>
                                      </p:cBhvr>
                                    </p:animEffect>
                                  </p:childTnLst>
                                </p:cTn>
                              </p:par>
                            </p:childTnLst>
                          </p:cTn>
                        </p:par>
                        <p:par>
                          <p:cTn id="47" fill="hold" nodeType="afterGroup">
                            <p:stCondLst>
                              <p:cond delay="3500"/>
                            </p:stCondLst>
                            <p:childTnLst>
                              <p:par>
                                <p:cTn id="48" presetID="53" presetClass="entr" presetSubtype="0" fill="hold" grpId="0" nodeType="afterEffect">
                                  <p:stCondLst>
                                    <p:cond delay="0"/>
                                  </p:stCondLst>
                                  <p:childTnLst>
                                    <p:set>
                                      <p:cBhvr>
                                        <p:cTn id="49" dur="1" fill="hold">
                                          <p:stCondLst>
                                            <p:cond delay="0"/>
                                          </p:stCondLst>
                                        </p:cTn>
                                        <p:tgtEl>
                                          <p:spTgt spid="35856"/>
                                        </p:tgtEl>
                                        <p:attrNameLst>
                                          <p:attrName>style.visibility</p:attrName>
                                        </p:attrNameLst>
                                      </p:cBhvr>
                                      <p:to>
                                        <p:strVal val="visible"/>
                                      </p:to>
                                    </p:set>
                                    <p:anim calcmode="lin" valueType="num">
                                      <p:cBhvr>
                                        <p:cTn id="50" dur="500" fill="hold"/>
                                        <p:tgtEl>
                                          <p:spTgt spid="35856"/>
                                        </p:tgtEl>
                                        <p:attrNameLst>
                                          <p:attrName>ppt_w</p:attrName>
                                        </p:attrNameLst>
                                      </p:cBhvr>
                                      <p:tavLst>
                                        <p:tav tm="0">
                                          <p:val>
                                            <p:fltVal val="0"/>
                                          </p:val>
                                        </p:tav>
                                        <p:tav tm="100000">
                                          <p:val>
                                            <p:strVal val="#ppt_w"/>
                                          </p:val>
                                        </p:tav>
                                      </p:tavLst>
                                    </p:anim>
                                    <p:anim calcmode="lin" valueType="num">
                                      <p:cBhvr>
                                        <p:cTn id="51" dur="500" fill="hold"/>
                                        <p:tgtEl>
                                          <p:spTgt spid="35856"/>
                                        </p:tgtEl>
                                        <p:attrNameLst>
                                          <p:attrName>ppt_h</p:attrName>
                                        </p:attrNameLst>
                                      </p:cBhvr>
                                      <p:tavLst>
                                        <p:tav tm="0">
                                          <p:val>
                                            <p:fltVal val="0"/>
                                          </p:val>
                                        </p:tav>
                                        <p:tav tm="100000">
                                          <p:val>
                                            <p:strVal val="#ppt_h"/>
                                          </p:val>
                                        </p:tav>
                                      </p:tavLst>
                                    </p:anim>
                                    <p:animEffect transition="in" filter="fade">
                                      <p:cBhvr>
                                        <p:cTn id="52" dur="500"/>
                                        <p:tgtEl>
                                          <p:spTgt spid="35856"/>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5848"/>
                                        </p:tgtEl>
                                        <p:attrNameLst>
                                          <p:attrName>style.visibility</p:attrName>
                                        </p:attrNameLst>
                                      </p:cBhvr>
                                      <p:to>
                                        <p:strVal val="visible"/>
                                      </p:to>
                                    </p:set>
                                    <p:animEffect transition="in" filter="dissolve">
                                      <p:cBhvr>
                                        <p:cTn id="55" dur="500"/>
                                        <p:tgtEl>
                                          <p:spTgt spid="35848"/>
                                        </p:tgtEl>
                                      </p:cBhvr>
                                    </p:animEffect>
                                  </p:childTnLst>
                                </p:cTn>
                              </p:par>
                            </p:childTnLst>
                          </p:cTn>
                        </p:par>
                        <p:par>
                          <p:cTn id="56" fill="hold" nodeType="afterGroup">
                            <p:stCondLst>
                              <p:cond delay="4000"/>
                            </p:stCondLst>
                            <p:childTnLst>
                              <p:par>
                                <p:cTn id="57" presetID="9" presetClass="entr" presetSubtype="0" fill="hold" grpId="0" nodeType="afterEffect">
                                  <p:stCondLst>
                                    <p:cond delay="0"/>
                                  </p:stCondLst>
                                  <p:childTnLst>
                                    <p:set>
                                      <p:cBhvr>
                                        <p:cTn id="58" dur="1" fill="hold">
                                          <p:stCondLst>
                                            <p:cond delay="0"/>
                                          </p:stCondLst>
                                        </p:cTn>
                                        <p:tgtEl>
                                          <p:spTgt spid="35845"/>
                                        </p:tgtEl>
                                        <p:attrNameLst>
                                          <p:attrName>style.visibility</p:attrName>
                                        </p:attrNameLst>
                                      </p:cBhvr>
                                      <p:to>
                                        <p:strVal val="visible"/>
                                      </p:to>
                                    </p:set>
                                    <p:animEffect transition="in" filter="dissolve">
                                      <p:cBhvr>
                                        <p:cTn id="59" dur="500"/>
                                        <p:tgtEl>
                                          <p:spTgt spid="35845"/>
                                        </p:tgtEl>
                                      </p:cBhvr>
                                    </p:animEffect>
                                  </p:childTnLst>
                                </p:cTn>
                              </p:par>
                              <p:par>
                                <p:cTn id="60" presetID="54" presetClass="entr" presetSubtype="0" accel="100000" fill="hold" grpId="0" nodeType="withEffect">
                                  <p:stCondLst>
                                    <p:cond delay="0"/>
                                  </p:stCondLst>
                                  <p:childTnLst>
                                    <p:set>
                                      <p:cBhvr>
                                        <p:cTn id="61" dur="1" fill="hold">
                                          <p:stCondLst>
                                            <p:cond delay="0"/>
                                          </p:stCondLst>
                                        </p:cTn>
                                        <p:tgtEl>
                                          <p:spTgt spid="35850"/>
                                        </p:tgtEl>
                                        <p:attrNameLst>
                                          <p:attrName>style.visibility</p:attrName>
                                        </p:attrNameLst>
                                      </p:cBhvr>
                                      <p:to>
                                        <p:strVal val="visible"/>
                                      </p:to>
                                    </p:set>
                                    <p:anim calcmode="lin" valueType="num">
                                      <p:cBhvr>
                                        <p:cTn id="62" dur="500" fill="hold"/>
                                        <p:tgtEl>
                                          <p:spTgt spid="35850"/>
                                        </p:tgtEl>
                                        <p:attrNameLst>
                                          <p:attrName>ppt_w</p:attrName>
                                        </p:attrNameLst>
                                      </p:cBhvr>
                                      <p:tavLst>
                                        <p:tav tm="0">
                                          <p:val>
                                            <p:strVal val="#ppt_w*0.05"/>
                                          </p:val>
                                        </p:tav>
                                        <p:tav tm="100000">
                                          <p:val>
                                            <p:strVal val="#ppt_w"/>
                                          </p:val>
                                        </p:tav>
                                      </p:tavLst>
                                    </p:anim>
                                    <p:anim calcmode="lin" valueType="num">
                                      <p:cBhvr>
                                        <p:cTn id="63" dur="500" fill="hold"/>
                                        <p:tgtEl>
                                          <p:spTgt spid="35850"/>
                                        </p:tgtEl>
                                        <p:attrNameLst>
                                          <p:attrName>ppt_h</p:attrName>
                                        </p:attrNameLst>
                                      </p:cBhvr>
                                      <p:tavLst>
                                        <p:tav tm="0">
                                          <p:val>
                                            <p:strVal val="#ppt_h"/>
                                          </p:val>
                                        </p:tav>
                                        <p:tav tm="100000">
                                          <p:val>
                                            <p:strVal val="#ppt_h"/>
                                          </p:val>
                                        </p:tav>
                                      </p:tavLst>
                                    </p:anim>
                                    <p:anim calcmode="lin" valueType="num">
                                      <p:cBhvr>
                                        <p:cTn id="64" dur="500" fill="hold"/>
                                        <p:tgtEl>
                                          <p:spTgt spid="35850"/>
                                        </p:tgtEl>
                                        <p:attrNameLst>
                                          <p:attrName>ppt_x</p:attrName>
                                        </p:attrNameLst>
                                      </p:cBhvr>
                                      <p:tavLst>
                                        <p:tav tm="0">
                                          <p:val>
                                            <p:strVal val="#ppt_x-.2"/>
                                          </p:val>
                                        </p:tav>
                                        <p:tav tm="100000">
                                          <p:val>
                                            <p:strVal val="#ppt_x"/>
                                          </p:val>
                                        </p:tav>
                                      </p:tavLst>
                                    </p:anim>
                                    <p:anim calcmode="lin" valueType="num">
                                      <p:cBhvr>
                                        <p:cTn id="65" dur="500" fill="hold"/>
                                        <p:tgtEl>
                                          <p:spTgt spid="35850"/>
                                        </p:tgtEl>
                                        <p:attrNameLst>
                                          <p:attrName>ppt_y</p:attrName>
                                        </p:attrNameLst>
                                      </p:cBhvr>
                                      <p:tavLst>
                                        <p:tav tm="0">
                                          <p:val>
                                            <p:strVal val="#ppt_y"/>
                                          </p:val>
                                        </p:tav>
                                        <p:tav tm="100000">
                                          <p:val>
                                            <p:strVal val="#ppt_y"/>
                                          </p:val>
                                        </p:tav>
                                      </p:tavLst>
                                    </p:anim>
                                    <p:animEffect transition="in" filter="fade">
                                      <p:cBhvr>
                                        <p:cTn id="66" dur="500"/>
                                        <p:tgtEl>
                                          <p:spTgt spid="35850"/>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5842" grpId="0" animBg="1"/>
      <p:bldP spid="35843" grpId="0"/>
      <p:bldP spid="35844" grpId="0" animBg="1"/>
      <p:bldP spid="35845" grpId="0" animBg="1"/>
      <p:bldP spid="35846" grpId="0" animBg="1"/>
      <p:bldP spid="35848" grpId="0" animBg="1"/>
      <p:bldP spid="35849" grpId="0" animBg="1"/>
      <p:bldP spid="35850" grpId="0" animBg="1"/>
      <p:bldP spid="35851" grpId="0" animBg="1"/>
      <p:bldP spid="35852" grpId="0" animBg="1"/>
      <p:bldP spid="35853" grpId="0" animBg="1"/>
      <p:bldP spid="35856"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Соседство">
  <a:themeElements>
    <a:clrScheme name="Соседство">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седство">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1_Соседство">
  <a:themeElements>
    <a:clrScheme name="Соседство">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седство">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5.xml><?xml version="1.0" encoding="utf-8"?>
<a:theme xmlns:a="http://schemas.openxmlformats.org/drawingml/2006/main" name="2_Соседство">
  <a:themeElements>
    <a:clrScheme name="Соседство">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седство">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Течение">
  <a:themeElements>
    <a:clrScheme name="Течение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Течение">
      <a:majorFont>
        <a:latin typeface="Garamond"/>
        <a:ea typeface=""/>
        <a:cs typeface="Arial"/>
      </a:majorFont>
      <a:minorFont>
        <a:latin typeface="Garamond"/>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чение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Течение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Течение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Течение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Течение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Течение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Течение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Течение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Течение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Бумажная">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3039</Words>
  <Application>Microsoft Office PowerPoint</Application>
  <PresentationFormat>Экран (4:3)</PresentationFormat>
  <Paragraphs>408</Paragraphs>
  <Slides>85</Slides>
  <Notes>2</Notes>
  <HiddenSlides>0</HiddenSlides>
  <MMClips>0</MMClips>
  <ScaleCrop>false</ScaleCrop>
  <HeadingPairs>
    <vt:vector size="6" baseType="variant">
      <vt:variant>
        <vt:lpstr>Тема</vt:lpstr>
      </vt:variant>
      <vt:variant>
        <vt:i4>9</vt:i4>
      </vt:variant>
      <vt:variant>
        <vt:lpstr>Внедренные серверы OLE</vt:lpstr>
      </vt:variant>
      <vt:variant>
        <vt:i4>1</vt:i4>
      </vt:variant>
      <vt:variant>
        <vt:lpstr>Заголовки слайдов</vt:lpstr>
      </vt:variant>
      <vt:variant>
        <vt:i4>85</vt:i4>
      </vt:variant>
    </vt:vector>
  </HeadingPairs>
  <TitlesOfParts>
    <vt:vector size="95" baseType="lpstr">
      <vt:lpstr>Тема Office</vt:lpstr>
      <vt:lpstr>Соседство</vt:lpstr>
      <vt:lpstr>1_Соседство</vt:lpstr>
      <vt:lpstr>Tradeshow</vt:lpstr>
      <vt:lpstr>2_Соседство</vt:lpstr>
      <vt:lpstr>Солнцестояние</vt:lpstr>
      <vt:lpstr>Течение</vt:lpstr>
      <vt:lpstr>Бумажная</vt:lpstr>
      <vt:lpstr>1_Тема Office</vt:lpstr>
      <vt:lpstr>Точечный рисунок</vt:lpstr>
      <vt:lpstr>Презентация PowerPoint</vt:lpstr>
      <vt:lpstr>Актуальність проблеми</vt:lpstr>
      <vt:lpstr>Мета</vt:lpstr>
      <vt:lpstr>Презентация PowerPoint</vt:lpstr>
      <vt:lpstr>Презентация PowerPoint</vt:lpstr>
      <vt:lpstr>Презентация PowerPoint</vt:lpstr>
      <vt:lpstr>Піраміда процесу навчання</vt:lpstr>
      <vt:lpstr>Презентация PowerPoint</vt:lpstr>
      <vt:lpstr>Форми інтерактивних методів</vt:lpstr>
      <vt:lpstr>Впровадження інтерактивних методів навчання відбувається за логікою “від  простого до складного”, паралельно застосовуючи як фронтальні, так і групові методи  </vt:lpstr>
      <vt:lpstr>Презентация PowerPoint</vt:lpstr>
      <vt:lpstr>Презентация PowerPoint</vt:lpstr>
      <vt:lpstr>Проблемне навчання </vt:lpstr>
      <vt:lpstr>Колективна та групова робота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Застосування логарифмів у фізиці</vt:lpstr>
      <vt:lpstr>                     Застосування в хімії </vt:lpstr>
      <vt:lpstr>Презентация PowerPoint</vt:lpstr>
      <vt:lpstr>Застосування похідної до розв’язування прикладних задач</vt:lpstr>
      <vt:lpstr>Презентация PowerPoint</vt:lpstr>
      <vt:lpstr>Задача з геометрії</vt:lpstr>
      <vt:lpstr>Економічна задача</vt:lpstr>
      <vt:lpstr>Фізичні задачі</vt:lpstr>
      <vt:lpstr>Презентация PowerPoint</vt:lpstr>
      <vt:lpstr>Застосування визначеного інтеграла до розв’язування прикладних задач</vt:lpstr>
      <vt:lpstr>Презентация PowerPoint</vt:lpstr>
      <vt:lpstr> </vt:lpstr>
      <vt:lpstr>ЗАДАЧА</vt:lpstr>
      <vt:lpstr>Застосування визначеного інтеграла в економіці й техніці</vt:lpstr>
      <vt:lpstr> </vt:lpstr>
      <vt:lpstr>ЗАДАЧА</vt:lpstr>
      <vt:lpstr>Проектна технологія</vt:lpstr>
      <vt:lpstr>Презентация PowerPoint</vt:lpstr>
      <vt:lpstr>Презентація на тему : “Декартова система координат і її практичне застосування”</vt:lpstr>
      <vt:lpstr>Координати в житті людей</vt:lpstr>
      <vt:lpstr>Система географічних координат : широта – паралелі (1), довгота – меридіани (2) </vt:lpstr>
      <vt:lpstr>Застосування декартово ї системи координат  в різних галузях науки</vt:lpstr>
      <vt:lpstr>В кліматології</vt:lpstr>
      <vt:lpstr>В медицині</vt:lpstr>
      <vt:lpstr>Презентация PowerPoint</vt:lpstr>
      <vt:lpstr>Урок з геометрії в 10 класі</vt:lpstr>
      <vt:lpstr>Розминка для обох команд  (по черзі) </vt:lpstr>
      <vt:lpstr>Розминка для обох команд  (по черзі)</vt:lpstr>
      <vt:lpstr>II Гейм Паралельність прямих, прямої і площини та паралельність площин на малюнку і в оточуючій дійсності</vt:lpstr>
      <vt:lpstr>II Гейм Паралельність прямих, прямої і площини та паралельність площин на малюнку і в оточуючій дійсності</vt:lpstr>
      <vt:lpstr>IV Гейм „Застосування проекцій” (домашнє завдання)</vt:lpstr>
      <vt:lpstr>V Гейм “Практичний”</vt:lpstr>
      <vt:lpstr>Підсумок</vt:lpstr>
      <vt:lpstr>Прес-конференція</vt:lpstr>
      <vt:lpstr>Запитання до банкірів</vt:lpstr>
      <vt:lpstr>Запитання до технологів харчової промисловості</vt:lpstr>
      <vt:lpstr>Презентация PowerPoint</vt:lpstr>
      <vt:lpstr>Вписана і описана піраміди.</vt:lpstr>
      <vt:lpstr>Вписана і описана піраміди.</vt:lpstr>
      <vt:lpstr>Розгортка конуса</vt:lpstr>
      <vt:lpstr>Самостійність і творча активність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Мультимедійні навчальні та контролюючі курси</vt:lpstr>
      <vt:lpstr>Ostriv.in.ua</vt:lpstr>
      <vt:lpstr>Точка опори  (опорний конспект, схема, таблиця, навчальна презентація)</vt:lpstr>
      <vt:lpstr>Перевір себе!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Vitalik x-64</dc:creator>
  <cp:lastModifiedBy>Vitalik x-64</cp:lastModifiedBy>
  <cp:revision>158</cp:revision>
  <dcterms:created xsi:type="dcterms:W3CDTF">2015-01-25T19:50:30Z</dcterms:created>
  <dcterms:modified xsi:type="dcterms:W3CDTF">2015-02-23T20:32:15Z</dcterms:modified>
</cp:coreProperties>
</file>