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73" r:id="rId3"/>
    <p:sldId id="278" r:id="rId4"/>
    <p:sldId id="279" r:id="rId5"/>
    <p:sldId id="286" r:id="rId6"/>
    <p:sldId id="280" r:id="rId7"/>
    <p:sldId id="281" r:id="rId8"/>
    <p:sldId id="282" r:id="rId9"/>
    <p:sldId id="283" r:id="rId10"/>
    <p:sldId id="284" r:id="rId11"/>
    <p:sldId id="285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4" autoAdjust="0"/>
  </p:normalViewPr>
  <p:slideViewPr>
    <p:cSldViewPr>
      <p:cViewPr>
        <p:scale>
          <a:sx n="60" d="100"/>
          <a:sy n="60" d="100"/>
        </p:scale>
        <p:origin x="-143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EA49-1247-46B6-B24E-82AF71CA3254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9DC2-96E4-4F49-B67B-52A90075C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1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39DC2-96E4-4F49-B67B-52A90075C75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7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942" y="260648"/>
            <a:ext cx="869654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Математичний КВК</a:t>
            </a:r>
            <a:endParaRPr lang="ru-RU" sz="4000" dirty="0"/>
          </a:p>
          <a:p>
            <a:pPr algn="ctr"/>
            <a:r>
              <a:rPr lang="uk-UA" sz="4000" dirty="0"/>
              <a:t>Між учнями 5-А і 5-Б </a:t>
            </a:r>
            <a:r>
              <a:rPr lang="uk-UA" sz="4000" dirty="0" smtClean="0"/>
              <a:t>класів</a:t>
            </a:r>
          </a:p>
          <a:p>
            <a:endParaRPr lang="uk-UA" sz="4000" b="1" dirty="0" smtClean="0"/>
          </a:p>
          <a:p>
            <a:endParaRPr lang="uk-UA" sz="4000" b="1" dirty="0"/>
          </a:p>
          <a:p>
            <a:pPr algn="ctr"/>
            <a:r>
              <a:rPr lang="uk-UA" sz="4000" b="1" dirty="0" smtClean="0"/>
              <a:t>Ширше </a:t>
            </a:r>
            <a:r>
              <a:rPr lang="uk-UA" sz="4000" b="1" dirty="0"/>
              <a:t>двері відчиняйте</a:t>
            </a:r>
            <a:endParaRPr lang="ru-RU" sz="4000" dirty="0"/>
          </a:p>
          <a:p>
            <a:pPr algn="ctr"/>
            <a:r>
              <a:rPr lang="uk-UA" sz="4000" b="1" dirty="0"/>
              <a:t>Розуму й кмітливості!</a:t>
            </a:r>
            <a:endParaRPr lang="ru-RU" sz="4000" dirty="0"/>
          </a:p>
          <a:p>
            <a:pPr algn="ctr"/>
            <a:r>
              <a:rPr lang="uk-UA" sz="4000" b="1" dirty="0"/>
              <a:t>Всі старанність докладайте</a:t>
            </a:r>
            <a:endParaRPr lang="ru-RU" sz="4000" dirty="0"/>
          </a:p>
          <a:p>
            <a:pPr algn="ctr"/>
            <a:r>
              <a:rPr lang="uk-UA" sz="4000" b="1" dirty="0"/>
              <a:t>Й максимум сміливості</a:t>
            </a:r>
            <a:endParaRPr lang="ru-RU" sz="4000" dirty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33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" y="56721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56721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7629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2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267"/>
            <a:ext cx="9654253" cy="329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571"/>
            <a:ext cx="10076788" cy="3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1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 \Изображение 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7" y="172747"/>
            <a:ext cx="8654105" cy="64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7" y="54632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27629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0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" y="90636"/>
            <a:ext cx="879646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" y="56721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78078000_large_XR_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" y="-79375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1722537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uk-UA" sz="140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uk-UA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8800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54632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</Words>
  <Application>Microsoft Office PowerPoint</Application>
  <PresentationFormat>Экран (4:3)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Vitalik x-64</dc:creator>
  <cp:lastModifiedBy>Vitalik x-64</cp:lastModifiedBy>
  <cp:revision>36</cp:revision>
  <dcterms:created xsi:type="dcterms:W3CDTF">2015-02-01T13:37:32Z</dcterms:created>
  <dcterms:modified xsi:type="dcterms:W3CDTF">2015-02-18T21:06:23Z</dcterms:modified>
</cp:coreProperties>
</file>