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 descr="Canvas"/>
          <p:cNvSpPr>
            <a:spLocks noChangeArrowheads="1"/>
          </p:cNvSpPr>
          <p:nvPr/>
        </p:nvSpPr>
        <p:spPr bwMode="white">
          <a:xfrm>
            <a:off x="528638" y="201613"/>
            <a:ext cx="8397875" cy="6467475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ru-RU" sz="2400" smtClean="0">
              <a:solidFill>
                <a:srgbClr val="000000"/>
              </a:solidFill>
            </a:endParaRPr>
          </a:p>
        </p:txBody>
      </p:sp>
      <p:pic>
        <p:nvPicPr>
          <p:cNvPr id="5" name="Picture 3" descr="A:\minispir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50800"/>
            <a:ext cx="118110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4" descr="Canvas"/>
          <p:cNvSpPr>
            <a:spLocks noChangeArrowheads="1"/>
          </p:cNvSpPr>
          <p:nvPr/>
        </p:nvSpPr>
        <p:spPr bwMode="white">
          <a:xfrm>
            <a:off x="596900" y="4130675"/>
            <a:ext cx="1041400" cy="4572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ru-RU" sz="2400" smtClean="0">
              <a:solidFill>
                <a:srgbClr val="000000"/>
              </a:solidFill>
            </a:endParaRPr>
          </a:p>
        </p:txBody>
      </p:sp>
      <p:pic>
        <p:nvPicPr>
          <p:cNvPr id="7" name="Picture 5" descr="A:\minispir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999"/>
          <a:stretch>
            <a:fillRect/>
          </a:stretch>
        </p:blipFill>
        <p:spPr bwMode="ltGray">
          <a:xfrm>
            <a:off x="0" y="4222750"/>
            <a:ext cx="11811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Rectangle 6"/>
          <p:cNvSpPr>
            <a:spLocks noGrp="1" noChangeArrowheads="1"/>
          </p:cNvSpPr>
          <p:nvPr>
            <p:ph type="ctrTitle"/>
          </p:nvPr>
        </p:nvSpPr>
        <p:spPr>
          <a:xfrm>
            <a:off x="914400" y="2057400"/>
            <a:ext cx="77216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625600" y="3886200"/>
            <a:ext cx="6400800" cy="177165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dt" sz="quarter" idx="10"/>
          </p:nvPr>
        </p:nvSpPr>
        <p:spPr>
          <a:xfrm>
            <a:off x="1084263" y="60960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522663" y="60960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51663" y="60960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DD5BD1D-46D0-4C2E-9AA0-136E4118778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138477"/>
      </p:ext>
    </p:extLst>
  </p:cSld>
  <p:clrMapOvr>
    <a:masterClrMapping/>
  </p:clrMapOvr>
  <p:transition advTm="10000">
    <p:blinds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B5C901-656A-407C-AFD0-909F2B8E0B9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0150370"/>
      </p:ext>
    </p:extLst>
  </p:cSld>
  <p:clrMapOvr>
    <a:masterClrMapping/>
  </p:clrMapOvr>
  <p:transition advTm="10000">
    <p:blinds dir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5A0E1D-F308-4D21-A203-0A34C9B45A1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011515"/>
      </p:ext>
    </p:extLst>
  </p:cSld>
  <p:clrMapOvr>
    <a:masterClrMapping/>
  </p:clrMapOvr>
  <p:transition advTm="10000">
    <p:blinds dir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66800" y="1752600"/>
            <a:ext cx="3733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53000" y="1752600"/>
            <a:ext cx="3733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24FFDE-0A0B-4404-B61E-FD259205281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945442"/>
      </p:ext>
    </p:extLst>
  </p:cSld>
  <p:clrMapOvr>
    <a:masterClrMapping/>
  </p:clrMapOvr>
  <p:transition advTm="10000">
    <p:blinds dir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9E876E-0098-4D55-8435-9A5A7ACF8AF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393791"/>
      </p:ext>
    </p:extLst>
  </p:cSld>
  <p:clrMapOvr>
    <a:masterClrMapping/>
  </p:clrMapOvr>
  <p:transition advTm="10000">
    <p:blinds dir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F98DFE-0BD8-4A54-AD4E-A88A9A89442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8678843"/>
      </p:ext>
    </p:extLst>
  </p:cSld>
  <p:clrMapOvr>
    <a:masterClrMapping/>
  </p:clrMapOvr>
  <p:transition advTm="10000">
    <p:blinds dir="vert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1B9C28-5042-429C-9A40-EE051B71C33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186224"/>
      </p:ext>
    </p:extLst>
  </p:cSld>
  <p:clrMapOvr>
    <a:masterClrMapping/>
  </p:clrMapOvr>
  <p:transition advTm="10000">
    <p:blinds dir="vert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FF1D07-6E6B-46A7-B78E-00D25140ED1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494018"/>
      </p:ext>
    </p:extLst>
  </p:cSld>
  <p:clrMapOvr>
    <a:masterClrMapping/>
  </p:clrMapOvr>
  <p:transition advTm="10000">
    <p:blinds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3C84E-D0A1-4BE1-9BB0-54A577F2961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022905"/>
      </p:ext>
    </p:extLst>
  </p:cSld>
  <p:clrMapOvr>
    <a:masterClrMapping/>
  </p:clrMapOvr>
  <p:transition advTm="10000">
    <p:blinds dir="vert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82BBC6-6030-45BC-A70A-38595AAD279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54736"/>
      </p:ext>
    </p:extLst>
  </p:cSld>
  <p:clrMapOvr>
    <a:masterClrMapping/>
  </p:clrMapOvr>
  <p:transition advTm="10000">
    <p:blinds dir="vert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66800" y="381000"/>
            <a:ext cx="55626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A467F1-EA77-431B-BCF0-277138EEACE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62959"/>
      </p:ext>
    </p:extLst>
  </p:cSld>
  <p:clrMapOvr>
    <a:masterClrMapping/>
  </p:clrMapOvr>
  <p:transition advTm="10000">
    <p:blinds dir="vert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Заголовок, текст и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381000"/>
            <a:ext cx="76200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066800" y="1752600"/>
            <a:ext cx="3733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артинка 3"/>
          <p:cNvSpPr>
            <a:spLocks noGrp="1"/>
          </p:cNvSpPr>
          <p:nvPr>
            <p:ph type="clipArt" sz="half" idx="2"/>
          </p:nvPr>
        </p:nvSpPr>
        <p:spPr>
          <a:xfrm>
            <a:off x="4953000" y="1752600"/>
            <a:ext cx="3733800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D58102-002C-4275-AB1A-F0041B03A99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209003"/>
      </p:ext>
    </p:extLst>
  </p:cSld>
  <p:clrMapOvr>
    <a:masterClrMapping/>
  </p:clrMapOvr>
  <p:transition advTm="10000">
    <p:blinds dir="vert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381000"/>
            <a:ext cx="76200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1066800" y="1752600"/>
            <a:ext cx="7620000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30335B-E1B3-4E4C-98E0-963CD72203F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1622456"/>
      </p:ext>
    </p:extLst>
  </p:cSld>
  <p:clrMapOvr>
    <a:masterClrMapping/>
  </p:clrMapOvr>
  <p:transition advTm="10000">
    <p:blinds dir="vert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Заголовок, картинк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381000"/>
            <a:ext cx="76200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артинка 2"/>
          <p:cNvSpPr>
            <a:spLocks noGrp="1"/>
          </p:cNvSpPr>
          <p:nvPr>
            <p:ph type="clipArt" sz="half" idx="1"/>
          </p:nvPr>
        </p:nvSpPr>
        <p:spPr>
          <a:xfrm>
            <a:off x="1066800" y="1752600"/>
            <a:ext cx="3733800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0" y="1752600"/>
            <a:ext cx="3733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1EA9A6-DAFF-4A1A-81ED-20C042A1ABA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197501"/>
      </p:ext>
    </p:extLst>
  </p:cSld>
  <p:clrMapOvr>
    <a:masterClrMapping/>
  </p:clrMapOvr>
  <p:transition advTm="10000">
    <p:blinds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solidFill>
          <a:srgbClr val="906D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ltGray">
          <a:xfrm>
            <a:off x="609600" y="228600"/>
            <a:ext cx="8239125" cy="6391275"/>
          </a:xfrm>
          <a:prstGeom prst="rect">
            <a:avLst/>
          </a:prstGeom>
          <a:solidFill>
            <a:srgbClr val="EDE7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ru-RU" sz="2400" smtClean="0">
              <a:solidFill>
                <a:srgbClr val="000000"/>
              </a:solidFill>
            </a:endParaRPr>
          </a:p>
        </p:txBody>
      </p:sp>
      <p:sp>
        <p:nvSpPr>
          <p:cNvPr id="1027" name="Line 3"/>
          <p:cNvSpPr>
            <a:spLocks noChangeShapeType="1"/>
          </p:cNvSpPr>
          <p:nvPr/>
        </p:nvSpPr>
        <p:spPr bwMode="ltGray">
          <a:xfrm>
            <a:off x="1016000" y="1600200"/>
            <a:ext cx="7670800" cy="0"/>
          </a:xfrm>
          <a:prstGeom prst="line">
            <a:avLst/>
          </a:prstGeom>
          <a:noFill/>
          <a:ln w="317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smtClean="0">
              <a:solidFill>
                <a:srgbClr val="000000"/>
              </a:solidFill>
            </a:endParaRPr>
          </a:p>
        </p:txBody>
      </p:sp>
      <p:pic>
        <p:nvPicPr>
          <p:cNvPr id="1028" name="Picture 4" descr="A:\minispir.GIF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33"/>
          <a:stretch>
            <a:fillRect/>
          </a:stretch>
        </p:blipFill>
        <p:spPr bwMode="ltGray">
          <a:xfrm>
            <a:off x="0" y="50800"/>
            <a:ext cx="1181100" cy="405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A:\minispir.GIF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999"/>
          <a:stretch>
            <a:fillRect/>
          </a:stretch>
        </p:blipFill>
        <p:spPr bwMode="ltGray">
          <a:xfrm>
            <a:off x="0" y="4222750"/>
            <a:ext cx="11811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81000"/>
            <a:ext cx="7620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752600"/>
            <a:ext cx="76200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152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14413" y="6107113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15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52813" y="6107113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15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81813" y="6107113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E6EE060-BC8C-449F-BDA7-13ACDD484EF2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981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ransition advTm="10000">
    <p:blinds dir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5" descr="E:\будняк\геометричний зїзд\Изображение 004.jpg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19200" y="914400"/>
            <a:ext cx="7315200" cy="5430838"/>
          </a:xfrm>
        </p:spPr>
      </p:pic>
    </p:spTree>
    <p:extLst>
      <p:ext uri="{BB962C8B-B14F-4D97-AF65-F5344CB8AC3E}">
        <p14:creationId xmlns:p14="http://schemas.microsoft.com/office/powerpoint/2010/main" val="1055188419"/>
      </p:ext>
    </p:extLst>
  </p:cSld>
  <p:clrMapOvr>
    <a:masterClrMapping/>
  </p:clrMapOvr>
  <p:transition advTm="10000">
    <p:blinds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 descr="E:\будняк\геометричний зїзд\Изображение 007.jpg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19200" y="990600"/>
            <a:ext cx="7162800" cy="5318125"/>
          </a:xfrm>
        </p:spPr>
      </p:pic>
      <p:sp>
        <p:nvSpPr>
          <p:cNvPr id="15363" name="Text Box 6"/>
          <p:cNvSpPr txBox="1">
            <a:spLocks noChangeArrowheads="1"/>
          </p:cNvSpPr>
          <p:nvPr/>
        </p:nvSpPr>
        <p:spPr bwMode="auto">
          <a:xfrm>
            <a:off x="1600200" y="5105400"/>
            <a:ext cx="63246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uk-UA" sz="3600">
                <a:solidFill>
                  <a:schemeClr val="bg1"/>
                </a:solidFill>
              </a:rPr>
              <a:t>Геометричний з</a:t>
            </a:r>
            <a:r>
              <a:rPr lang="en-US" sz="3600">
                <a:solidFill>
                  <a:schemeClr val="bg1"/>
                </a:solidFill>
              </a:rPr>
              <a:t>’</a:t>
            </a:r>
            <a:r>
              <a:rPr lang="uk-UA" sz="3600">
                <a:solidFill>
                  <a:schemeClr val="bg1"/>
                </a:solidFill>
              </a:rPr>
              <a:t>їзд (учні 8-А класу, вчитель Будняк Г.М.)</a:t>
            </a:r>
            <a:endParaRPr lang="ru-RU" sz="36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2903289"/>
      </p:ext>
    </p:extLst>
  </p:cSld>
  <p:clrMapOvr>
    <a:masterClrMapping/>
  </p:clrMapOvr>
  <p:transition advTm="10000">
    <p:blinds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5" descr="E:\будняк\геометричний зїзд\Изображение 008.jpg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71600" y="1143000"/>
            <a:ext cx="7010400" cy="5203825"/>
          </a:xfrm>
        </p:spPr>
      </p:pic>
    </p:spTree>
    <p:extLst>
      <p:ext uri="{BB962C8B-B14F-4D97-AF65-F5344CB8AC3E}">
        <p14:creationId xmlns:p14="http://schemas.microsoft.com/office/powerpoint/2010/main" val="2221675960"/>
      </p:ext>
    </p:extLst>
  </p:cSld>
  <p:clrMapOvr>
    <a:masterClrMapping/>
  </p:clrMapOvr>
  <p:transition advTm="10000">
    <p:blinds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5" descr="E:\будняк\геометричний зїзд\Изображение 009.jpg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19200" y="1066800"/>
            <a:ext cx="7086600" cy="5260975"/>
          </a:xfrm>
        </p:spPr>
      </p:pic>
    </p:spTree>
    <p:extLst>
      <p:ext uri="{BB962C8B-B14F-4D97-AF65-F5344CB8AC3E}">
        <p14:creationId xmlns:p14="http://schemas.microsoft.com/office/powerpoint/2010/main" val="3943956994"/>
      </p:ext>
    </p:extLst>
  </p:cSld>
  <p:clrMapOvr>
    <a:masterClrMapping/>
  </p:clrMapOvr>
  <p:transition advTm="10000">
    <p:blinds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5" descr="E:\будняк\геометричний зїзд\Изображение 015.jpg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6800" y="914400"/>
            <a:ext cx="7467600" cy="5543550"/>
          </a:xfrm>
        </p:spPr>
      </p:pic>
    </p:spTree>
    <p:extLst>
      <p:ext uri="{BB962C8B-B14F-4D97-AF65-F5344CB8AC3E}">
        <p14:creationId xmlns:p14="http://schemas.microsoft.com/office/powerpoint/2010/main" val="1870230999"/>
      </p:ext>
    </p:extLst>
  </p:cSld>
  <p:clrMapOvr>
    <a:masterClrMapping/>
  </p:clrMapOvr>
  <p:transition advTm="10000">
    <p:blinds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5" descr="E:\будняк\геометричний зїзд\Изображение 016.jpg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6800" y="914400"/>
            <a:ext cx="7391400" cy="5487988"/>
          </a:xfrm>
        </p:spPr>
      </p:pic>
      <p:sp>
        <p:nvSpPr>
          <p:cNvPr id="23555" name="Text Box 6"/>
          <p:cNvSpPr txBox="1">
            <a:spLocks noChangeArrowheads="1"/>
          </p:cNvSpPr>
          <p:nvPr/>
        </p:nvSpPr>
        <p:spPr bwMode="auto">
          <a:xfrm>
            <a:off x="1600200" y="5638800"/>
            <a:ext cx="6096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uk-UA" sz="3200">
                <a:solidFill>
                  <a:schemeClr val="bg1"/>
                </a:solidFill>
              </a:rPr>
              <a:t>Пісня про “Геометричні фігури”</a:t>
            </a:r>
            <a:endParaRPr lang="ru-RU" sz="32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570954"/>
      </p:ext>
    </p:extLst>
  </p:cSld>
  <p:clrMapOvr>
    <a:masterClrMapping/>
  </p:clrMapOvr>
  <p:transition advTm="10000">
    <p:blinds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5" descr="E:\будняк\геометричний зїзд\Изображение 017.jpg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0600" y="609600"/>
            <a:ext cx="7696200" cy="5713413"/>
          </a:xfrm>
        </p:spPr>
      </p:pic>
      <p:sp>
        <p:nvSpPr>
          <p:cNvPr id="24579" name="Text Box 6"/>
          <p:cNvSpPr txBox="1">
            <a:spLocks noChangeArrowheads="1"/>
          </p:cNvSpPr>
          <p:nvPr/>
        </p:nvSpPr>
        <p:spPr bwMode="auto">
          <a:xfrm>
            <a:off x="1851025" y="4640263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/>
          </a:p>
        </p:txBody>
      </p:sp>
      <p:sp>
        <p:nvSpPr>
          <p:cNvPr id="24580" name="Text Box 7"/>
          <p:cNvSpPr txBox="1">
            <a:spLocks noChangeArrowheads="1"/>
          </p:cNvSpPr>
          <p:nvPr/>
        </p:nvSpPr>
        <p:spPr bwMode="auto">
          <a:xfrm>
            <a:off x="1828800" y="5562600"/>
            <a:ext cx="5562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uk-UA" sz="3200">
                <a:solidFill>
                  <a:schemeClr val="bg1"/>
                </a:solidFill>
              </a:rPr>
              <a:t>Пісня про геометрію</a:t>
            </a:r>
            <a:endParaRPr lang="ru-RU" sz="32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4220409"/>
      </p:ext>
    </p:extLst>
  </p:cSld>
  <p:clrMapOvr>
    <a:masterClrMapping/>
  </p:clrMapOvr>
  <p:transition advTm="10000">
    <p:blinds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5" descr="E:\будняк\геометричний зїзд\Изображение 018.jpg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400" y="762000"/>
            <a:ext cx="7696200" cy="5713413"/>
          </a:xfrm>
        </p:spPr>
      </p:pic>
      <p:sp>
        <p:nvSpPr>
          <p:cNvPr id="25603" name="Text Box 6"/>
          <p:cNvSpPr txBox="1">
            <a:spLocks noChangeArrowheads="1"/>
          </p:cNvSpPr>
          <p:nvPr/>
        </p:nvSpPr>
        <p:spPr bwMode="auto">
          <a:xfrm>
            <a:off x="1981200" y="5486400"/>
            <a:ext cx="5181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uk-UA" sz="3200">
                <a:solidFill>
                  <a:schemeClr val="bg1"/>
                </a:solidFill>
              </a:rPr>
              <a:t>Вірш “Робот”</a:t>
            </a:r>
            <a:endParaRPr lang="ru-RU" sz="32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296747"/>
      </p:ext>
    </p:extLst>
  </p:cSld>
  <p:clrMapOvr>
    <a:masterClrMapping/>
  </p:clrMapOvr>
  <p:transition advTm="10000">
    <p:blinds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6" descr="E:\будняк\геометричний зїзд\Изображение 020.jpg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3000" y="990600"/>
            <a:ext cx="7315200" cy="5430838"/>
          </a:xfrm>
        </p:spPr>
      </p:pic>
      <p:sp>
        <p:nvSpPr>
          <p:cNvPr id="26627" name="Text Box 7"/>
          <p:cNvSpPr txBox="1">
            <a:spLocks noChangeArrowheads="1"/>
          </p:cNvSpPr>
          <p:nvPr/>
        </p:nvSpPr>
        <p:spPr bwMode="auto">
          <a:xfrm>
            <a:off x="2057400" y="5638800"/>
            <a:ext cx="5486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uk-UA" sz="3200">
                <a:solidFill>
                  <a:schemeClr val="bg1"/>
                </a:solidFill>
              </a:rPr>
              <a:t>Конкурси</a:t>
            </a:r>
            <a:endParaRPr lang="ru-RU" sz="32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555932"/>
      </p:ext>
    </p:extLst>
  </p:cSld>
  <p:clrMapOvr>
    <a:masterClrMapping/>
  </p:clrMapOvr>
  <p:transition advTm="10000">
    <p:blinds dir="vert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традь">
  <a:themeElements>
    <a:clrScheme name="Тетрадь 1">
      <a:dk1>
        <a:srgbClr val="000000"/>
      </a:dk1>
      <a:lt1>
        <a:srgbClr val="FEFDE3"/>
      </a:lt1>
      <a:dk2>
        <a:srgbClr val="221304"/>
      </a:dk2>
      <a:lt2>
        <a:srgbClr val="CBBD83"/>
      </a:lt2>
      <a:accent1>
        <a:srgbClr val="A1BD69"/>
      </a:accent1>
      <a:accent2>
        <a:srgbClr val="3694B6"/>
      </a:accent2>
      <a:accent3>
        <a:srgbClr val="FEFEEF"/>
      </a:accent3>
      <a:accent4>
        <a:srgbClr val="000000"/>
      </a:accent4>
      <a:accent5>
        <a:srgbClr val="CDDBB9"/>
      </a:accent5>
      <a:accent6>
        <a:srgbClr val="3086A5"/>
      </a:accent6>
      <a:hlink>
        <a:srgbClr val="660066"/>
      </a:hlink>
      <a:folHlink>
        <a:srgbClr val="666699"/>
      </a:folHlink>
    </a:clrScheme>
    <a:fontScheme name="Тетрадь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Тетрадь 1">
        <a:dk1>
          <a:srgbClr val="000000"/>
        </a:dk1>
        <a:lt1>
          <a:srgbClr val="FEFDE3"/>
        </a:lt1>
        <a:dk2>
          <a:srgbClr val="221304"/>
        </a:dk2>
        <a:lt2>
          <a:srgbClr val="CBBD83"/>
        </a:lt2>
        <a:accent1>
          <a:srgbClr val="A1BD69"/>
        </a:accent1>
        <a:accent2>
          <a:srgbClr val="3694B6"/>
        </a:accent2>
        <a:accent3>
          <a:srgbClr val="FEFEEF"/>
        </a:accent3>
        <a:accent4>
          <a:srgbClr val="000000"/>
        </a:accent4>
        <a:accent5>
          <a:srgbClr val="CDDBB9"/>
        </a:accent5>
        <a:accent6>
          <a:srgbClr val="3086A5"/>
        </a:accent6>
        <a:hlink>
          <a:srgbClr val="660066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традь 2">
        <a:dk1>
          <a:srgbClr val="000000"/>
        </a:dk1>
        <a:lt1>
          <a:srgbClr val="FFFFFF"/>
        </a:lt1>
        <a:dk2>
          <a:srgbClr val="221304"/>
        </a:dk2>
        <a:lt2>
          <a:srgbClr val="CBBD83"/>
        </a:lt2>
        <a:accent1>
          <a:srgbClr val="A1BD69"/>
        </a:accent1>
        <a:accent2>
          <a:srgbClr val="3694B6"/>
        </a:accent2>
        <a:accent3>
          <a:srgbClr val="FFFFFF"/>
        </a:accent3>
        <a:accent4>
          <a:srgbClr val="000000"/>
        </a:accent4>
        <a:accent5>
          <a:srgbClr val="CDDBB9"/>
        </a:accent5>
        <a:accent6>
          <a:srgbClr val="3086A5"/>
        </a:accent6>
        <a:hlink>
          <a:srgbClr val="660066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традь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</Words>
  <Application>Microsoft Office PowerPoint</Application>
  <PresentationFormat>Экран (4:3)</PresentationFormat>
  <Paragraphs>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9</vt:i4>
      </vt:variant>
    </vt:vector>
  </HeadingPairs>
  <TitlesOfParts>
    <vt:vector size="11" baseType="lpstr">
      <vt:lpstr>Тема Office</vt:lpstr>
      <vt:lpstr>Тетрадь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Vitalik x-64</dc:creator>
  <cp:lastModifiedBy>Vitalik x-64</cp:lastModifiedBy>
  <cp:revision>1</cp:revision>
  <dcterms:created xsi:type="dcterms:W3CDTF">2015-02-16T20:21:40Z</dcterms:created>
  <dcterms:modified xsi:type="dcterms:W3CDTF">2015-02-16T20:27:34Z</dcterms:modified>
</cp:coreProperties>
</file>