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69" d="100"/>
          <a:sy n="69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4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6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1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2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8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5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2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30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83775-EB36-4B63-88E4-F35AD9B5A5C2}" type="datetimeFigureOut">
              <a:rPr lang="ru-RU" smtClean="0"/>
              <a:t>11.11.2012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BAC2D-41D8-48AE-89D2-68CF1B211F0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1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1155" cy="60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8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1" y="116632"/>
            <a:ext cx="932983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67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2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392"/>
            <a:ext cx="8124187" cy="756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2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341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1276"/>
            <a:ext cx="9252520" cy="714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91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4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79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594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633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590829" cy="531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75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864472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95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119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43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32" y="0"/>
            <a:ext cx="94737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54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16824" cy="730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784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0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1" y="0"/>
            <a:ext cx="9377211" cy="703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04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Екран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Лисички справжні</dc:title>
  <dc:creator>user</dc:creator>
  <cp:lastModifiedBy>user</cp:lastModifiedBy>
  <cp:revision>3</cp:revision>
  <dcterms:created xsi:type="dcterms:W3CDTF">2012-11-11T17:10:31Z</dcterms:created>
  <dcterms:modified xsi:type="dcterms:W3CDTF">2012-11-11T17:40:30Z</dcterms:modified>
</cp:coreProperties>
</file>