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068B-94A0-4ED9-8FC1-E2F53D587DC6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2C3E5-059F-481D-A876-EEE701068F5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9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068B-94A0-4ED9-8FC1-E2F53D587DC6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2C3E5-059F-481D-A876-EEE701068F5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341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068B-94A0-4ED9-8FC1-E2F53D587DC6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2C3E5-059F-481D-A876-EEE701068F5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02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068B-94A0-4ED9-8FC1-E2F53D587DC6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2C3E5-059F-481D-A876-EEE701068F5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523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068B-94A0-4ED9-8FC1-E2F53D587DC6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2C3E5-059F-481D-A876-EEE701068F5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413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068B-94A0-4ED9-8FC1-E2F53D587DC6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2C3E5-059F-481D-A876-EEE701068F5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941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068B-94A0-4ED9-8FC1-E2F53D587DC6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2C3E5-059F-481D-A876-EEE701068F5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496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068B-94A0-4ED9-8FC1-E2F53D587DC6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2C3E5-059F-481D-A876-EEE701068F5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452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068B-94A0-4ED9-8FC1-E2F53D587DC6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2C3E5-059F-481D-A876-EEE701068F5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21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068B-94A0-4ED9-8FC1-E2F53D587DC6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2C3E5-059F-481D-A876-EEE701068F5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696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068B-94A0-4ED9-8FC1-E2F53D587DC6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2C3E5-059F-481D-A876-EEE701068F5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25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7068B-94A0-4ED9-8FC1-E2F53D587DC6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2C3E5-059F-481D-A876-EEE701068F5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65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786"/>
            <a:ext cx="9144000" cy="712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37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4" y="0"/>
            <a:ext cx="9581702" cy="70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880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0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978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171400"/>
            <a:ext cx="6984776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441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138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388424" cy="688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424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588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314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689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655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Найкраще споживати - шампіньйони</a:t>
            </a:r>
            <a:endParaRPr lang="ru-RU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14754"/>
            <a:ext cx="8208912" cy="57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019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69"/>
            <a:ext cx="9185388" cy="688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301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881" y="0"/>
            <a:ext cx="94748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77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10"/>
            <a:ext cx="9396536" cy="704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425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3336" cy="694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924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-81390"/>
            <a:ext cx="9481053" cy="711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99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920152" cy="704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132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8544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656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99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5412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</Words>
  <Application>Microsoft Office PowerPoint</Application>
  <PresentationFormat>Екран (4:3)</PresentationFormat>
  <Paragraphs>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19" baseType="lpstr"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Найкраще споживати - шампіньйони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</cp:revision>
  <dcterms:created xsi:type="dcterms:W3CDTF">2012-11-11T17:43:47Z</dcterms:created>
  <dcterms:modified xsi:type="dcterms:W3CDTF">2012-11-11T18:00:27Z</dcterms:modified>
</cp:coreProperties>
</file>