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sldIdLst>
    <p:sldId id="256" r:id="rId3"/>
    <p:sldId id="258" r:id="rId4"/>
    <p:sldId id="259" r:id="rId5"/>
    <p:sldId id="261" r:id="rId6"/>
    <p:sldId id="262" r:id="rId7"/>
    <p:sldId id="263" r:id="rId8"/>
    <p:sldId id="271" r:id="rId9"/>
    <p:sldId id="270" r:id="rId10"/>
    <p:sldId id="264" r:id="rId11"/>
    <p:sldId id="272" r:id="rId12"/>
    <p:sldId id="265" r:id="rId13"/>
    <p:sldId id="266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A2907"/>
    <a:srgbClr val="4A9C00"/>
    <a:srgbClr val="568616"/>
    <a:srgbClr val="D02300"/>
    <a:srgbClr val="FF3300"/>
    <a:srgbClr val="666633"/>
    <a:srgbClr val="950101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0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2DCBE51-CCAC-480B-829E-F9F77AB871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7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52" y="425569"/>
            <a:ext cx="7772400" cy="1362075"/>
          </a:xfrm>
          <a:prstGeom prst="rect">
            <a:avLst/>
          </a:prstGeom>
        </p:spPr>
        <p:txBody>
          <a:bodyPr anchor="b"/>
          <a:lstStyle>
            <a:lvl1pPr algn="r">
              <a:defRPr sz="40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00213"/>
            <a:ext cx="7772400" cy="15001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5585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480880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216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54820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22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6087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46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233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733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471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103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355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331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072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460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2558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610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477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5" r:id="rId2"/>
    <p:sldLayoutId id="2147483676" r:id="rId3"/>
    <p:sldLayoutId id="2147483677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D504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D504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D504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D504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D504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D504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Урок – </a:t>
            </a:r>
            <a:r>
              <a:rPr lang="ru-RU" sz="2800" dirty="0" err="1" smtClean="0"/>
              <a:t>експедиція</a:t>
            </a:r>
            <a:r>
              <a:rPr lang="ru-RU" sz="2800" dirty="0" smtClean="0"/>
              <a:t> </a:t>
            </a:r>
            <a:r>
              <a:rPr lang="uk-UA" sz="2800" dirty="0" smtClean="0"/>
              <a:t> «Стежинами рідного села» , із розділу нестандартні уроки географії </a:t>
            </a:r>
            <a:r>
              <a:rPr lang="uk-UA" sz="2800" dirty="0" err="1" smtClean="0"/>
              <a:t>“Рідний</a:t>
            </a:r>
            <a:r>
              <a:rPr lang="uk-UA" sz="2800" dirty="0" smtClean="0"/>
              <a:t> </a:t>
            </a:r>
            <a:r>
              <a:rPr lang="uk-UA" sz="2800" dirty="0" err="1" smtClean="0"/>
              <a:t>край”</a:t>
            </a:r>
            <a:endParaRPr lang="ru-RU" sz="2800" dirty="0"/>
          </a:p>
        </p:txBody>
      </p:sp>
      <p:sp>
        <p:nvSpPr>
          <p:cNvPr id="5123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uk-UA" b="1" i="1" dirty="0" smtClean="0"/>
              <a:t>Мета: .  Залучення учнівської  молоді до творчої природно-дослідницької роботи, яка носить прикладний краєзнавчий характер. Це – дослідження території рідного села; вивчення </a:t>
            </a:r>
            <a:r>
              <a:rPr lang="uk-UA" b="1" i="1" dirty="0" err="1" smtClean="0"/>
              <a:t>мікротопонімів</a:t>
            </a:r>
            <a:r>
              <a:rPr lang="uk-UA" b="1" i="1" dirty="0" smtClean="0"/>
              <a:t>; екологічного стану річкових долин, ставків, озерець в околицях населених пунктів; джерел антропогенного забруднення та їх негативного впливу на стан довкілля; виявлення унікальних природних об’єктів, їх опис ; виховувати екологічну культуру, любов до природи та рідного села.</a:t>
            </a:r>
            <a:endParaRPr lang="ru-RU" b="1" i="1" dirty="0" smtClean="0"/>
          </a:p>
          <a:p>
            <a:endParaRPr lang="ru-RU" sz="5400" dirty="0" smtClean="0">
              <a:cs typeface="Arial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Ось зазеленів барвінок дволистий, ця рослинка занесена до Червоної книги України.</a:t>
            </a:r>
            <a:endParaRPr lang="ru-RU" sz="2800" b="1" dirty="0"/>
          </a:p>
        </p:txBody>
      </p:sp>
      <p:pic>
        <p:nvPicPr>
          <p:cNvPr id="7" name="Содержимое 6" descr="100_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85736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725602"/>
          </a:xfrm>
        </p:spPr>
        <p:txBody>
          <a:bodyPr/>
          <a:lstStyle/>
          <a:p>
            <a:r>
              <a:rPr lang="uk-UA" sz="2400" b="1" dirty="0" smtClean="0"/>
              <a:t>Несподіванкою також стало те, що земноводні також прокинулися від зимової сплячки і уже встигли відкласти ікру. Це зелена ропуха, вона і її родичі занесені до Червоної книги України.</a:t>
            </a:r>
            <a:endParaRPr lang="ru-RU" sz="2400" b="1" dirty="0"/>
          </a:p>
        </p:txBody>
      </p:sp>
      <p:pic>
        <p:nvPicPr>
          <p:cNvPr id="6" name="Содержимое 5" descr="100_10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4038600" cy="3652062"/>
          </a:xfrm>
        </p:spPr>
      </p:pic>
      <p:pic>
        <p:nvPicPr>
          <p:cNvPr id="8" name="Содержимое 7" descr="P32000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143116"/>
            <a:ext cx="4038600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Відкрили нові, незнайомі нам джерела.</a:t>
            </a:r>
            <a:endParaRPr lang="ru-RU" dirty="0"/>
          </a:p>
        </p:txBody>
      </p:sp>
      <p:pic>
        <p:nvPicPr>
          <p:cNvPr id="5" name="Содержимое 4" descr="100_10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3116"/>
            <a:ext cx="4038600" cy="3806044"/>
          </a:xfrm>
        </p:spPr>
      </p:pic>
      <p:pic>
        <p:nvPicPr>
          <p:cNvPr id="6" name="Содержимое 5" descr="100_10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143116"/>
            <a:ext cx="4038600" cy="38060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1582726"/>
          </a:xfrm>
        </p:spPr>
        <p:txBody>
          <a:bodyPr/>
          <a:lstStyle/>
          <a:p>
            <a:r>
              <a:rPr lang="uk-UA" sz="2800" dirty="0" smtClean="0"/>
              <a:t>Відвідали одні із найдавніших джерел, яким близько 200 років, окрім того ці джерела є </a:t>
            </a:r>
            <a:r>
              <a:rPr lang="uk-UA" sz="2800" dirty="0" err="1" smtClean="0"/>
              <a:t>історико</a:t>
            </a:r>
            <a:r>
              <a:rPr lang="uk-UA" sz="2800" dirty="0" smtClean="0"/>
              <a:t> - релігійною пам'яткою нашого села.</a:t>
            </a:r>
            <a:endParaRPr lang="ru-RU" sz="2800" dirty="0"/>
          </a:p>
        </p:txBody>
      </p:sp>
      <p:pic>
        <p:nvPicPr>
          <p:cNvPr id="5" name="Содержимое 4" descr="P32000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285992"/>
            <a:ext cx="4038600" cy="3448854"/>
          </a:xfrm>
        </p:spPr>
      </p:pic>
      <p:pic>
        <p:nvPicPr>
          <p:cNvPr id="6" name="Содержимое 5" descr="P320008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285992"/>
            <a:ext cx="4038600" cy="34488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 smtClean="0"/>
              <a:t>А також в ході нашої експедиції ми відкрили новий природний об'єкт – печеру.</a:t>
            </a:r>
            <a:endParaRPr lang="ru-RU" sz="2800" b="1" dirty="0"/>
          </a:p>
        </p:txBody>
      </p:sp>
      <p:pic>
        <p:nvPicPr>
          <p:cNvPr id="5" name="Содержимое 4" descr="100_10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000240"/>
            <a:ext cx="4038600" cy="3937814"/>
          </a:xfrm>
        </p:spPr>
      </p:pic>
      <p:pic>
        <p:nvPicPr>
          <p:cNvPr id="8" name="Содержимое 7" descr="100_107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000240"/>
            <a:ext cx="4038600" cy="39489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5797568"/>
          </a:xfrm>
        </p:spPr>
        <p:txBody>
          <a:bodyPr/>
          <a:lstStyle/>
          <a:p>
            <a:r>
              <a:rPr lang="uk-UA" dirty="0" smtClean="0"/>
              <a:t>Чи чули ви коли-небудь музику Землі?</a:t>
            </a:r>
            <a:br>
              <a:rPr lang="uk-UA" dirty="0" smtClean="0"/>
            </a:br>
            <a:r>
              <a:rPr lang="uk-UA" dirty="0" smtClean="0"/>
              <a:t>Чи спробували зрозуміти її мову?</a:t>
            </a:r>
            <a:br>
              <a:rPr lang="uk-UA" dirty="0" smtClean="0"/>
            </a:br>
            <a:r>
              <a:rPr lang="uk-UA" dirty="0" smtClean="0"/>
              <a:t>Ми вирішили спробувати, може нам вдасться почути цю музику.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Саме тому наш загін   краєзнавців вирушив у похід:</a:t>
            </a:r>
            <a:endParaRPr lang="ru-RU" sz="3200" dirty="0"/>
          </a:p>
        </p:txBody>
      </p:sp>
      <p:pic>
        <p:nvPicPr>
          <p:cNvPr id="6" name="Содержимое 5" descr="P320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5600" cy="5297502"/>
          </a:xfrm>
        </p:spPr>
        <p:txBody>
          <a:bodyPr/>
          <a:lstStyle/>
          <a:p>
            <a:r>
              <a:rPr lang="uk-UA" sz="3200" dirty="0" smtClean="0"/>
              <a:t>У нашому селі протікає маленька річка з веселою назвою </a:t>
            </a:r>
            <a:r>
              <a:rPr lang="uk-UA" sz="3200" dirty="0" err="1" smtClean="0"/>
              <a:t>Дзвінка́</a:t>
            </a:r>
            <a:r>
              <a:rPr lang="uk-UA" sz="3200" dirty="0" smtClean="0"/>
              <a:t>, вона є лівою притокою Дністра третього порядку. Вздовж річки налічується близько 30 джерел, які її живлять, із них 2 джерела є лікувальними, через вміст у воді </a:t>
            </a:r>
            <a:r>
              <a:rPr lang="uk-UA" sz="3200" dirty="0" err="1" smtClean="0"/>
              <a:t>йонів</a:t>
            </a:r>
            <a:r>
              <a:rPr lang="uk-UA" sz="3200" dirty="0" smtClean="0"/>
              <a:t>  срібла. Більшість джерел впорядковані і чисті, люди беруть із них воду, інші наша команда почистила і впорядкувала.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1008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70983" y="274638"/>
            <a:ext cx="7802033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00_1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14488"/>
            <a:ext cx="4038600" cy="3663168"/>
          </a:xfrm>
        </p:spPr>
      </p:pic>
      <p:pic>
        <p:nvPicPr>
          <p:cNvPr id="8" name="Содержимое 7" descr="100_1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714488"/>
            <a:ext cx="4038600" cy="3663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Ніхто із нас не лінувався:</a:t>
            </a:r>
            <a:endParaRPr lang="ru-RU" dirty="0"/>
          </a:p>
        </p:txBody>
      </p:sp>
      <p:pic>
        <p:nvPicPr>
          <p:cNvPr id="5" name="Содержимое 4" descr="P32000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32000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На</a:t>
            </a:r>
            <a:r>
              <a:rPr lang="uk-UA" sz="2800" dirty="0" err="1" smtClean="0"/>
              <a:t>ші</a:t>
            </a:r>
            <a:r>
              <a:rPr lang="uk-UA" sz="2800" dirty="0" smtClean="0"/>
              <a:t> маленькі відкриття:</a:t>
            </a:r>
            <a:endParaRPr lang="ru-RU" sz="2800" dirty="0"/>
          </a:p>
        </p:txBody>
      </p:sp>
      <p:pic>
        <p:nvPicPr>
          <p:cNvPr id="8" name="Содержимое 7" descr="100_1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1571612"/>
            <a:ext cx="5111750" cy="436087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sz="2000" dirty="0" smtClean="0"/>
              <a:t>В ході експедиції, ми дізналися багато цікавого, зокрема на власні очі побачили те,  що вивчали на уроках географії та біології. Наприклад: наша річка Дзвінка, як і великі ріки України утворює меандри. Ми побачили </a:t>
            </a:r>
            <a:r>
              <a:rPr lang="uk-UA" sz="2000" dirty="0" err="1" smtClean="0"/>
              <a:t>омегоподібну</a:t>
            </a:r>
            <a:r>
              <a:rPr lang="uk-UA" sz="2000" dirty="0" smtClean="0"/>
              <a:t> меандру.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/>
              <a:t>Хоч природа тільки починає прокидатися від зимового сну, деякі представники гідрофітів уже захопили цілі водойми.</a:t>
            </a:r>
            <a:endParaRPr lang="ru-RU" sz="2400" b="1" dirty="0"/>
          </a:p>
        </p:txBody>
      </p:sp>
      <p:pic>
        <p:nvPicPr>
          <p:cNvPr id="7" name="Содержимое 6" descr="100_1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143116"/>
            <a:ext cx="4038600" cy="3877482"/>
          </a:xfrm>
        </p:spPr>
      </p:pic>
      <p:pic>
        <p:nvPicPr>
          <p:cNvPr id="8" name="Содержимое 7" descr="100_1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143116"/>
            <a:ext cx="4038600" cy="3877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336793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E1EDA3-2EDD-4EEE-AAC3-034E53C89C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TS010336793</Template>
  <TotalTime>0</TotalTime>
  <Words>327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TS010336793</vt:lpstr>
      <vt:lpstr>Урок – експедиція  «Стежинами рідного села» , із розділу нестандартні уроки географії “Рідний край”</vt:lpstr>
      <vt:lpstr>Чи чули ви коли-небудь музику Землі? Чи спробували зрозуміти її мову? Ми вирішили спробувати, може нам вдасться почути цю музику. </vt:lpstr>
      <vt:lpstr>Саме тому наш загін   краєзнавців вирушив у похід:</vt:lpstr>
      <vt:lpstr>У нашому селі протікає маленька річка з веселою назвою Дзвінка́, вона є лівою притокою Дністра третього порядку. Вздовж річки налічується близько 30 джерел, які її живлять, із них 2 джерела є лікувальними, через вміст у воді йонів  срібла. Більшість джерел впорядковані і чисті, люди беруть із них воду, інші наша команда почистила і впорядкувала.</vt:lpstr>
      <vt:lpstr>Слайд 5</vt:lpstr>
      <vt:lpstr>Слайд 6</vt:lpstr>
      <vt:lpstr>Ніхто із нас не лінувався:</vt:lpstr>
      <vt:lpstr>Наші маленькі відкриття:</vt:lpstr>
      <vt:lpstr>Хоч природа тільки починає прокидатися від зимового сну, деякі представники гідрофітів уже захопили цілі водойми.</vt:lpstr>
      <vt:lpstr>Ось зазеленів барвінок дволистий, ця рослинка занесена до Червоної книги України.</vt:lpstr>
      <vt:lpstr>Несподіванкою також стало те, що земноводні також прокинулися від зимової сплячки і уже встигли відкласти ікру. Це зелена ропуха, вона і її родичі занесені до Червоної книги України.</vt:lpstr>
      <vt:lpstr>Відкрили нові, незнайомі нам джерела.</vt:lpstr>
      <vt:lpstr>Відвідали одні із найдавніших джерел, яким близько 200 років, окрім того ці джерела є історико - релігійною пам'яткою нашого села.</vt:lpstr>
      <vt:lpstr>А також в ході нашої експедиції ми відкрили новий природний об'єкт – печеру.</vt:lpstr>
      <vt:lpstr>Слайд 15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2012-03-18T23:49:40Z</dcterms:created>
  <dcterms:modified xsi:type="dcterms:W3CDTF">2012-11-22T08:40:12Z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TC103367939990</vt:lpwstr>
  </property>
</Properties>
</file>