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9EE05E-DFAB-4883-8960-C835D0089B9F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C171B0-FE75-4B1F-AA7C-938C3AEC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Мета: .  Залучення учнівської  молоді до творчої природно-дослідницької роботи, яка носить прикладний краєзнавчий характер. Це – дослідження території рідного села; вивчення </a:t>
            </a:r>
            <a:r>
              <a:rPr lang="uk-UA" sz="2000" dirty="0" err="1"/>
              <a:t>мікротопонімів</a:t>
            </a:r>
            <a:r>
              <a:rPr lang="uk-UA" sz="2000" dirty="0"/>
              <a:t>; екологічного стану річкових долин, ставків, озерець в околицях населених пунктів; джерел антропогенного забруднення та їх негативного впливу на стан довкілля; виявлення унікальних природних об’єктів, їх опис ; виховувати екологічну культуру, любов до природи та рідного села.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Урок – </a:t>
            </a:r>
            <a:r>
              <a:rPr lang="ru-RU" b="1" dirty="0" err="1"/>
              <a:t>експедиція</a:t>
            </a:r>
            <a:r>
              <a:rPr lang="ru-RU" b="1" dirty="0"/>
              <a:t> </a:t>
            </a:r>
            <a:r>
              <a:rPr lang="uk-UA" b="1" dirty="0"/>
              <a:t> «Стежинами рідного села» , із розділу нестандартні уроки географії «Рідний край».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800" dirty="0" smtClean="0"/>
              <a:t>Лисий горб.</a:t>
            </a:r>
            <a:endParaRPr lang="ru-RU" sz="4800" dirty="0"/>
          </a:p>
        </p:txBody>
      </p:sp>
      <p:pic>
        <p:nvPicPr>
          <p:cNvPr id="14" name="Содержимое 13" descr="Фото00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4038600" cy="4214019"/>
          </a:xfrm>
        </p:spPr>
      </p:pic>
      <p:pic>
        <p:nvPicPr>
          <p:cNvPr id="15" name="Содержимое 14" descr="Фото013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214554"/>
            <a:ext cx="4038600" cy="4214019"/>
          </a:xfrm>
        </p:spPr>
      </p:pic>
      <p:sp>
        <p:nvSpPr>
          <p:cNvPr id="12" name="Текст 1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sz="5400" dirty="0" smtClean="0"/>
              <a:t>Винниця.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b="1" dirty="0" smtClean="0"/>
              <a:t>Цікавою та багатогранною є географія та історія села </a:t>
            </a:r>
            <a:r>
              <a:rPr lang="uk-UA" sz="3200" b="1" dirty="0" err="1" smtClean="0"/>
              <a:t>Дзвиняч</a:t>
            </a:r>
            <a:r>
              <a:rPr lang="uk-UA" sz="3200" b="1" dirty="0" smtClean="0"/>
              <a:t>. Необов’язково бути великим дослідником чи географом аби вивчати терени рідної землі, достатньо просто любити свою маленьку батьківщину, вболівати і піклуватися про неї, тільки в цьому випадку ми зможемо гордо назвати себе українцями.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Пам</a:t>
            </a:r>
            <a:r>
              <a:rPr lang="ru-RU" sz="6000" dirty="0" err="1" smtClean="0">
                <a:latin typeface="Calibri"/>
                <a:cs typeface="Calibri"/>
              </a:rPr>
              <a:t>′</a:t>
            </a:r>
            <a:r>
              <a:rPr lang="ru-RU" sz="6000" dirty="0" err="1" smtClean="0"/>
              <a:t>ятайте</a:t>
            </a:r>
            <a:r>
              <a:rPr lang="ru-RU" sz="6000" dirty="0" smtClean="0"/>
              <a:t>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</a:t>
            </a:r>
            <a:r>
              <a:rPr lang="uk-UA" sz="5400" b="1" dirty="0" err="1" smtClean="0"/>
              <a:t>ше</a:t>
            </a:r>
            <a:r>
              <a:rPr lang="uk-UA" sz="5400" b="1" dirty="0" smtClean="0"/>
              <a:t> село </a:t>
            </a:r>
            <a:r>
              <a:rPr lang="uk-UA" sz="5400" b="1" dirty="0" err="1" smtClean="0"/>
              <a:t>Дзвиняч</a:t>
            </a:r>
            <a:r>
              <a:rPr lang="uk-UA" sz="5400" b="1" dirty="0" smtClean="0"/>
              <a:t>.</a:t>
            </a:r>
            <a:endParaRPr lang="ru-RU" sz="5400" b="1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334000"/>
          </a:xfrm>
        </p:spPr>
        <p:txBody>
          <a:bodyPr numCol="1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6400" b="1" i="1" dirty="0" smtClean="0"/>
              <a:t>Село моє рідне, у тихім розмаї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Я пісню веселу про тебе співаю.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Лежить моє тихе село у долині.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Немовби сховалось, як пташка в калині.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В зелених деревах хатини біленькі, 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Собі виглядають – такі чепурненькі.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Поглянеш навколо – аж серце радіє.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Це ти, милий краю, це ти, моя мріє.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Тут моя держава, тут моя родина.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i="1" dirty="0" smtClean="0"/>
              <a:t>Тут моя маленька, рідна Батьківщина.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400" b="1" dirty="0" smtClean="0"/>
              <a:t>      		</a:t>
            </a:r>
            <a:endParaRPr lang="ru-RU" sz="6400" b="1" dirty="0" smtClean="0"/>
          </a:p>
          <a:p>
            <a:pPr>
              <a:lnSpc>
                <a:spcPct val="120000"/>
              </a:lnSpc>
            </a:pPr>
            <a:r>
              <a:rPr lang="uk-UA" sz="6200" dirty="0" smtClean="0"/>
              <a:t> </a:t>
            </a:r>
            <a:endParaRPr lang="ru-RU" sz="6200" dirty="0" smtClean="0"/>
          </a:p>
          <a:p>
            <a:endParaRPr lang="ru-RU" dirty="0"/>
          </a:p>
        </p:txBody>
      </p:sp>
      <p:pic>
        <p:nvPicPr>
          <p:cNvPr id="5" name="Содержимое 4" descr="PB2001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405923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с. </a:t>
            </a:r>
            <a:r>
              <a:rPr lang="uk-UA" sz="3100" dirty="0" err="1" smtClean="0"/>
              <a:t>Дзвиняч</a:t>
            </a:r>
            <a:r>
              <a:rPr lang="uk-UA" sz="3100" dirty="0" smtClean="0"/>
              <a:t> </a:t>
            </a:r>
            <a:r>
              <a:rPr lang="uk-UA" sz="3100" dirty="0" err="1" smtClean="0"/>
              <a:t>Заліщицького</a:t>
            </a:r>
            <a:r>
              <a:rPr lang="uk-UA" sz="3100" dirty="0" smtClean="0"/>
              <a:t> району             Тернопільської  області</a:t>
            </a:r>
            <a:br>
              <a:rPr lang="uk-UA" sz="3100" dirty="0" smtClean="0"/>
            </a:br>
            <a:r>
              <a:rPr lang="uk-UA" sz="3100" dirty="0" smtClean="0"/>
              <a:t>Географічні координати:</a:t>
            </a:r>
            <a:endParaRPr lang="ru-RU" sz="3100" dirty="0"/>
          </a:p>
        </p:txBody>
      </p:sp>
      <p:pic>
        <p:nvPicPr>
          <p:cNvPr id="9" name="Содержимое 8" descr="Изображение 1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715403" cy="5119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Перша писемна згадка про </a:t>
            </a:r>
            <a:r>
              <a:rPr lang="uk-UA" dirty="0" err="1" smtClean="0"/>
              <a:t>Дзвиняч</a:t>
            </a:r>
            <a:r>
              <a:rPr lang="uk-UA" dirty="0" smtClean="0"/>
              <a:t> є в 1517 році у центральному державному архіві м. Львова, у покажчику населених пунктів. Археологічні знахідки свідчать про те, що село було обжите ще в епоху черняхівської культури – 2 тис. років тому. На городі Михайла </a:t>
            </a:r>
            <a:r>
              <a:rPr lang="uk-UA" dirty="0" err="1" smtClean="0"/>
              <a:t>Копичинського</a:t>
            </a:r>
            <a:r>
              <a:rPr lang="uk-UA" dirty="0" smtClean="0"/>
              <a:t> знайдено поховання цього часу і речі ( керамічну посудину і чашки), ці речі знаходяться в </a:t>
            </a:r>
            <a:r>
              <a:rPr lang="uk-UA" dirty="0" err="1" smtClean="0"/>
              <a:t>Заліщицькому</a:t>
            </a:r>
            <a:r>
              <a:rPr lang="uk-UA" dirty="0" smtClean="0"/>
              <a:t> краєзнавчому музеї. На городах вздовж річки знаходилися старі черепки кераміки часів </a:t>
            </a:r>
            <a:r>
              <a:rPr lang="uk-UA" b="1" dirty="0" smtClean="0"/>
              <a:t>Київської </a:t>
            </a:r>
            <a:r>
              <a:rPr lang="uk-UA" dirty="0" smtClean="0"/>
              <a:t>Русі</a:t>
            </a:r>
            <a:r>
              <a:rPr lang="uk-UA" b="1" dirty="0" smtClean="0"/>
              <a:t>.  </a:t>
            </a:r>
            <a:r>
              <a:rPr lang="uk-UA" dirty="0" smtClean="0"/>
              <a:t>А письмова</a:t>
            </a:r>
            <a:r>
              <a:rPr lang="uk-UA" b="1" dirty="0" smtClean="0"/>
              <a:t>  </a:t>
            </a:r>
            <a:r>
              <a:rPr lang="uk-UA" dirty="0" smtClean="0"/>
              <a:t>згадка  та статистична інформація міститься у документах середніх віків. Зрозуміло, що писемна згадка не передбачає появи першої хати в селі, а отже і його народження, а лише зафіксовує існування поселення на час згадки про нього і його назву. Саме село може існувало тривалий час і без згадок про нього на письмі.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Скільки років </a:t>
            </a:r>
            <a:r>
              <a:rPr lang="uk-UA" dirty="0" err="1" smtClean="0"/>
              <a:t>Дзвинячу</a:t>
            </a:r>
            <a:r>
              <a:rPr lang="uk-UA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топоніму </a:t>
            </a:r>
            <a:r>
              <a:rPr lang="uk-UA" dirty="0" err="1" smtClean="0"/>
              <a:t>“Дзвиняч”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Біля потічка Дзвінка росло багато квітів - дзвіночків. Коли запитували звідки дзвіночки, -  жителі села відповідали, що зірвали коло річки. Так слова про дзвіночки розійшлась по всьому селу. Незабаром всі квіти зірвали, а на їх честь назвали село.</a:t>
            </a:r>
            <a:endParaRPr lang="ru-RU" dirty="0"/>
          </a:p>
        </p:txBody>
      </p:sp>
      <p:pic>
        <p:nvPicPr>
          <p:cNvPr id="5" name="Содержимое 4" descr="Фото00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85860"/>
            <a:ext cx="405923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97346"/>
            <a:ext cx="80724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Топоніміка різних географічних об’єктів села є не менш цікавою, зокрема наша маленька батьківщина нараховує 12 вулиць та 4 провулки. З моменту утворення села, по ходу формування вулиць місцеві мешканці давали їм назви, зазвичай назви вулиць відображали якісь їх характерні ознаки, наприклад: назва « вул.. Зелена» говорила про те, що на цій вулиці є багато зелених насаджень і ін.. В часи радянської влади, коли був утворений колгосп, не усі старі назви вулиць підійшли керівникам і, як наслідок, вулиці були </a:t>
            </a:r>
            <a:r>
              <a:rPr lang="uk-UA" sz="2400" b="1" dirty="0" err="1"/>
              <a:t>переіменовані</a:t>
            </a:r>
            <a:r>
              <a:rPr lang="uk-UA" sz="2400" b="1" dirty="0"/>
              <a:t>. Нові назви характеризували тогочасну епоху, розповідали про місцевих героїв, закликали до активної праці на благо великої держави, зміцнювали патріотичний дух населення. Одні із цих топонімів прижилися і замінили старі, інші залишаються на папері, а деякі використовуються паралельно</a:t>
            </a:r>
            <a:r>
              <a:rPr lang="uk-UA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err="1" smtClean="0"/>
              <a:t>Кам</a:t>
            </a:r>
            <a:r>
              <a:rPr lang="uk-UA" sz="4800" dirty="0" err="1" smtClean="0">
                <a:latin typeface="Calibri"/>
                <a:cs typeface="Calibri"/>
              </a:rPr>
              <a:t>′</a:t>
            </a:r>
            <a:r>
              <a:rPr lang="uk-UA" sz="4800" dirty="0" err="1" smtClean="0"/>
              <a:t>яна</a:t>
            </a:r>
            <a:r>
              <a:rPr lang="uk-UA" sz="4800" dirty="0" smtClean="0"/>
              <a:t> криниця – культурно-релігійна цінність села.</a:t>
            </a:r>
            <a:endParaRPr lang="ru-RU" sz="4800" dirty="0"/>
          </a:p>
        </p:txBody>
      </p:sp>
      <p:pic>
        <p:nvPicPr>
          <p:cNvPr id="4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325" y="1524000"/>
            <a:ext cx="54673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Джерело </a:t>
            </a:r>
            <a:r>
              <a:rPr lang="uk-UA" dirty="0" err="1" smtClean="0"/>
              <a:t>“Під</a:t>
            </a:r>
            <a:r>
              <a:rPr lang="uk-UA" dirty="0" smtClean="0"/>
              <a:t> </a:t>
            </a:r>
            <a:r>
              <a:rPr lang="uk-UA" dirty="0" err="1" smtClean="0"/>
              <a:t>липами”</a:t>
            </a:r>
            <a:endParaRPr lang="ru-RU" dirty="0"/>
          </a:p>
        </p:txBody>
      </p:sp>
      <p:pic>
        <p:nvPicPr>
          <p:cNvPr id="16" name="Содержимое 15" descr="Фото011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72000" y="2285992"/>
            <a:ext cx="4038600" cy="421401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/>
              <a:t>Топоніміка назв джерел є не менш цікавою.</a:t>
            </a:r>
            <a:endParaRPr lang="ru-RU" sz="4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/>
              <a:t>Джерело </a:t>
            </a:r>
            <a:r>
              <a:rPr lang="uk-UA" dirty="0" err="1" smtClean="0"/>
              <a:t>“Верхнє”</a:t>
            </a:r>
            <a:endParaRPr lang="ru-RU" dirty="0"/>
          </a:p>
        </p:txBody>
      </p:sp>
      <p:pic>
        <p:nvPicPr>
          <p:cNvPr id="15" name="Содержимое 14" descr="Фото00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2285992"/>
            <a:ext cx="403860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Панський маєток.</a:t>
            </a:r>
            <a:endParaRPr lang="ru-RU" sz="5400" dirty="0"/>
          </a:p>
        </p:txBody>
      </p:sp>
      <p:pic>
        <p:nvPicPr>
          <p:cNvPr id="11" name="Содержимое 10" descr="Фото0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86768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260</TotalTime>
  <Words>589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Урок – експедиція  «Стежинами рідного села» , із розділу нестандартні уроки географії «Рідний край». </vt:lpstr>
      <vt:lpstr>Наше село Дзвиняч.</vt:lpstr>
      <vt:lpstr>с. Дзвиняч Заліщицького району             Тернопільської  області Географічні координати:</vt:lpstr>
      <vt:lpstr>Скільки років Дзвинячу?</vt:lpstr>
      <vt:lpstr>Значення топоніму “Дзвиняч”.</vt:lpstr>
      <vt:lpstr>Слайд 6</vt:lpstr>
      <vt:lpstr>Кам′яна криниця – культурно-релігійна цінність села.</vt:lpstr>
      <vt:lpstr>Топоніміка назв джерел є не менш цікавою.</vt:lpstr>
      <vt:lpstr>Панський маєток.</vt:lpstr>
      <vt:lpstr>Слайд 10</vt:lpstr>
      <vt:lpstr>Пам′ятайте!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експедиція  «Стежинами рідного села» , із розділу нестандартні уроки географії «Рідний край».</dc:title>
  <dc:creator>Администратор</dc:creator>
  <cp:lastModifiedBy>Администратор</cp:lastModifiedBy>
  <cp:revision>27</cp:revision>
  <dcterms:created xsi:type="dcterms:W3CDTF">2012-11-20T08:05:45Z</dcterms:created>
  <dcterms:modified xsi:type="dcterms:W3CDTF">2012-11-22T08:27:07Z</dcterms:modified>
</cp:coreProperties>
</file>