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7"/>
  </p:notesMasterIdLst>
  <p:sldIdLst>
    <p:sldId id="256" r:id="rId3"/>
    <p:sldId id="258" r:id="rId4"/>
    <p:sldId id="259" r:id="rId5"/>
    <p:sldId id="261" r:id="rId6"/>
    <p:sldId id="262" r:id="rId7"/>
    <p:sldId id="263" r:id="rId8"/>
    <p:sldId id="271" r:id="rId9"/>
    <p:sldId id="270" r:id="rId10"/>
    <p:sldId id="264" r:id="rId11"/>
    <p:sldId id="272" r:id="rId12"/>
    <p:sldId id="265" r:id="rId13"/>
    <p:sldId id="266" r:id="rId14"/>
    <p:sldId id="268" r:id="rId15"/>
    <p:sldId id="267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1A2907"/>
    <a:srgbClr val="4A9C00"/>
    <a:srgbClr val="568616"/>
    <a:srgbClr val="D02300"/>
    <a:srgbClr val="FF3300"/>
    <a:srgbClr val="666633"/>
    <a:srgbClr val="950101"/>
    <a:srgbClr val="0033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6024" autoAdjust="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A2DCBE51-CCAC-480B-829E-F9F77AB871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457185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052" y="425569"/>
            <a:ext cx="7772400" cy="1362075"/>
          </a:xfrm>
          <a:prstGeom prst="rect">
            <a:avLst/>
          </a:prstGeom>
        </p:spPr>
        <p:txBody>
          <a:bodyPr anchor="b"/>
          <a:lstStyle>
            <a:lvl1pPr algn="r">
              <a:defRPr sz="40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700213"/>
            <a:ext cx="7772400" cy="150018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558507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2480880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692165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548204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36224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770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36087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770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49461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233987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733800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4471618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05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71031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6294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33550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73312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33550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73312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50721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05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64605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925588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3586105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6477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65" r:id="rId2"/>
    <p:sldLayoutId id="2147483676" r:id="rId3"/>
    <p:sldLayoutId id="2147483677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4D5040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4D5040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4D5040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4D5040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4D5040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4D504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4D5040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4D5040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4D5040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4D5040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Еколого</a:t>
            </a:r>
            <a:r>
              <a:rPr lang="uk-UA" dirty="0" smtClean="0"/>
              <a:t> – краєзнавчий проект</a:t>
            </a:r>
            <a:endParaRPr lang="ru-RU" dirty="0"/>
          </a:p>
        </p:txBody>
      </p:sp>
      <p:sp>
        <p:nvSpPr>
          <p:cNvPr id="5123" name="Text Placeholder 6"/>
          <p:cNvSpPr>
            <a:spLocks noGrp="1"/>
          </p:cNvSpPr>
          <p:nvPr>
            <p:ph type="body" idx="1"/>
          </p:nvPr>
        </p:nvSpPr>
        <p:spPr>
          <a:xfrm>
            <a:off x="722313" y="1700213"/>
            <a:ext cx="7772400" cy="3157547"/>
          </a:xfrm>
        </p:spPr>
        <p:txBody>
          <a:bodyPr/>
          <a:lstStyle/>
          <a:p>
            <a:r>
              <a:rPr lang="uk-UA" sz="5400" dirty="0" err="1" smtClean="0">
                <a:cs typeface="Arial" charset="0"/>
                <a:sym typeface="Arial" charset="0"/>
              </a:rPr>
              <a:t>“Мій</a:t>
            </a:r>
            <a:r>
              <a:rPr lang="uk-UA" sz="5400" dirty="0" smtClean="0">
                <a:cs typeface="Arial" charset="0"/>
                <a:sym typeface="Arial" charset="0"/>
              </a:rPr>
              <a:t> рідний </a:t>
            </a:r>
            <a:r>
              <a:rPr lang="uk-UA" sz="5400" dirty="0" err="1" smtClean="0">
                <a:cs typeface="Arial" charset="0"/>
                <a:sym typeface="Arial" charset="0"/>
              </a:rPr>
              <a:t>край”</a:t>
            </a:r>
            <a:endParaRPr lang="uk-UA" sz="5400" dirty="0" smtClean="0">
              <a:cs typeface="Arial" charset="0"/>
              <a:sym typeface="Arial" charset="0"/>
            </a:endParaRPr>
          </a:p>
          <a:p>
            <a:r>
              <a:rPr lang="uk-UA" sz="2800" dirty="0" smtClean="0">
                <a:cs typeface="Arial" charset="0"/>
                <a:sym typeface="Arial" charset="0"/>
              </a:rPr>
              <a:t>                        Підготувала: вчитель географії                      ЗОШ І-ІІ ст. с. </a:t>
            </a:r>
            <a:r>
              <a:rPr lang="uk-UA" sz="2800" dirty="0" err="1" smtClean="0">
                <a:cs typeface="Arial" charset="0"/>
                <a:sym typeface="Arial" charset="0"/>
              </a:rPr>
              <a:t>Дзвиняч</a:t>
            </a:r>
            <a:r>
              <a:rPr lang="uk-UA" sz="2800" dirty="0" smtClean="0">
                <a:cs typeface="Arial" charset="0"/>
                <a:sym typeface="Arial" charset="0"/>
              </a:rPr>
              <a:t> </a:t>
            </a:r>
          </a:p>
          <a:p>
            <a:r>
              <a:rPr lang="uk-UA" sz="2800" dirty="0" err="1" smtClean="0">
                <a:cs typeface="Arial" charset="0"/>
                <a:sym typeface="Arial" charset="0"/>
              </a:rPr>
              <a:t>Теслюк</a:t>
            </a:r>
            <a:r>
              <a:rPr lang="uk-UA" sz="2800" dirty="0" smtClean="0">
                <a:cs typeface="Arial" charset="0"/>
                <a:sym typeface="Arial" charset="0"/>
              </a:rPr>
              <a:t> Н. Я.</a:t>
            </a:r>
          </a:p>
          <a:p>
            <a:r>
              <a:rPr lang="uk-UA" i="1" dirty="0" smtClean="0">
                <a:cs typeface="Arial" charset="0"/>
                <a:sym typeface="Arial" charset="0"/>
              </a:rPr>
              <a:t>                                 </a:t>
            </a:r>
          </a:p>
          <a:p>
            <a:r>
              <a:rPr lang="uk-UA" i="1" dirty="0" smtClean="0">
                <a:cs typeface="Arial" charset="0"/>
                <a:sym typeface="Arial" charset="0"/>
              </a:rPr>
              <a:t>                                      </a:t>
            </a:r>
          </a:p>
          <a:p>
            <a:endParaRPr lang="uk-UA" i="1" dirty="0" smtClean="0">
              <a:cs typeface="Arial" charset="0"/>
              <a:sym typeface="Arial" charset="0"/>
            </a:endParaRPr>
          </a:p>
          <a:p>
            <a:endParaRPr lang="ru-RU" i="1" dirty="0" smtClean="0">
              <a:cs typeface="Arial" charset="0"/>
              <a:sym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2800" b="1" dirty="0" smtClean="0"/>
              <a:t>Ось зазеленів барвінок дволистий, ця рослинка занесена до Червоної книги України.</a:t>
            </a:r>
            <a:endParaRPr lang="ru-RU" sz="2800" b="1" dirty="0"/>
          </a:p>
        </p:txBody>
      </p:sp>
      <p:pic>
        <p:nvPicPr>
          <p:cNvPr id="7" name="Содержимое 6" descr="100_105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85786" y="1857364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05600" cy="1725602"/>
          </a:xfrm>
        </p:spPr>
        <p:txBody>
          <a:bodyPr/>
          <a:lstStyle/>
          <a:p>
            <a:r>
              <a:rPr lang="uk-UA" sz="2400" b="1" dirty="0" smtClean="0"/>
              <a:t>Несподіванкою також стало те, що земноводні також прокинулися від зимової сплячки і уже встигли відкласти ікру. Це зелена ропуха, вона і її родичі занесені до Червоної книги України.</a:t>
            </a:r>
            <a:endParaRPr lang="ru-RU" sz="2400" b="1" dirty="0"/>
          </a:p>
        </p:txBody>
      </p:sp>
      <p:pic>
        <p:nvPicPr>
          <p:cNvPr id="6" name="Содержимое 5" descr="100_1020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14876" y="2143116"/>
            <a:ext cx="4038600" cy="3652062"/>
          </a:xfrm>
        </p:spPr>
      </p:pic>
      <p:pic>
        <p:nvPicPr>
          <p:cNvPr id="8" name="Содержимое 7" descr="P3200069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28596" y="2143116"/>
            <a:ext cx="4038600" cy="36433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05600" cy="1582726"/>
          </a:xfrm>
        </p:spPr>
        <p:txBody>
          <a:bodyPr/>
          <a:lstStyle/>
          <a:p>
            <a:r>
              <a:rPr lang="uk-UA" dirty="0" smtClean="0"/>
              <a:t>Відкрили нові, незнайомі нам джерела.</a:t>
            </a:r>
            <a:endParaRPr lang="ru-RU" dirty="0"/>
          </a:p>
        </p:txBody>
      </p:sp>
      <p:pic>
        <p:nvPicPr>
          <p:cNvPr id="5" name="Содержимое 4" descr="100_102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2143116"/>
            <a:ext cx="4038600" cy="3806044"/>
          </a:xfrm>
        </p:spPr>
      </p:pic>
      <p:pic>
        <p:nvPicPr>
          <p:cNvPr id="6" name="Содержимое 5" descr="100_105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14876" y="2143116"/>
            <a:ext cx="4038600" cy="380604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05600" cy="1582726"/>
          </a:xfrm>
        </p:spPr>
        <p:txBody>
          <a:bodyPr/>
          <a:lstStyle/>
          <a:p>
            <a:r>
              <a:rPr lang="uk-UA" sz="2800" dirty="0" smtClean="0"/>
              <a:t>Відвідали одні із найдавніших джерел, яким близько 200 років, окрім того ці джерела є </a:t>
            </a:r>
            <a:r>
              <a:rPr lang="uk-UA" sz="2800" dirty="0" err="1" smtClean="0"/>
              <a:t>історико</a:t>
            </a:r>
            <a:r>
              <a:rPr lang="uk-UA" sz="2800" dirty="0" smtClean="0"/>
              <a:t> - релігійною пам'яткою нашого села.</a:t>
            </a:r>
            <a:endParaRPr lang="ru-RU" sz="2800" dirty="0"/>
          </a:p>
        </p:txBody>
      </p:sp>
      <p:pic>
        <p:nvPicPr>
          <p:cNvPr id="5" name="Содержимое 4" descr="P320008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2285992"/>
            <a:ext cx="4038600" cy="3448854"/>
          </a:xfrm>
        </p:spPr>
      </p:pic>
      <p:pic>
        <p:nvPicPr>
          <p:cNvPr id="6" name="Содержимое 5" descr="P320008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3438" y="2285992"/>
            <a:ext cx="4038600" cy="344885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2800" b="1" dirty="0" smtClean="0"/>
              <a:t>А також в ході нашої експедиції ми відкрили новий природний об'єкт – печеру.</a:t>
            </a:r>
            <a:endParaRPr lang="ru-RU" sz="2800" b="1" dirty="0"/>
          </a:p>
        </p:txBody>
      </p:sp>
      <p:pic>
        <p:nvPicPr>
          <p:cNvPr id="5" name="Содержимое 4" descr="100_107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2000240"/>
            <a:ext cx="4038600" cy="3937814"/>
          </a:xfrm>
        </p:spPr>
      </p:pic>
      <p:pic>
        <p:nvPicPr>
          <p:cNvPr id="8" name="Содержимое 7" descr="100_107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14876" y="2000240"/>
            <a:ext cx="4038600" cy="394892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05600" cy="5797568"/>
          </a:xfrm>
        </p:spPr>
        <p:txBody>
          <a:bodyPr/>
          <a:lstStyle/>
          <a:p>
            <a:r>
              <a:rPr lang="uk-UA" dirty="0" smtClean="0"/>
              <a:t>Чи чули ви коли-небудь музику Землі?</a:t>
            </a:r>
            <a:br>
              <a:rPr lang="uk-UA" dirty="0" smtClean="0"/>
            </a:br>
            <a:r>
              <a:rPr lang="uk-UA" dirty="0" smtClean="0"/>
              <a:t>Чи спробували зрозуміти її мову?</a:t>
            </a:r>
            <a:br>
              <a:rPr lang="uk-UA" dirty="0" smtClean="0"/>
            </a:br>
            <a:r>
              <a:rPr lang="uk-UA" dirty="0" smtClean="0"/>
              <a:t>А може матінка-Земля благає нас про допомогу?</a:t>
            </a:r>
            <a:br>
              <a:rPr lang="uk-UA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200" dirty="0" smtClean="0"/>
              <a:t>Саме тому наш загін екологів -  краєзнавців вирушив у похід:</a:t>
            </a:r>
            <a:endParaRPr lang="ru-RU" sz="3200" dirty="0"/>
          </a:p>
        </p:txBody>
      </p:sp>
      <p:pic>
        <p:nvPicPr>
          <p:cNvPr id="6" name="Содержимое 5" descr="P320005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8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05600" cy="5297502"/>
          </a:xfrm>
        </p:spPr>
        <p:txBody>
          <a:bodyPr/>
          <a:lstStyle/>
          <a:p>
            <a:r>
              <a:rPr lang="uk-UA" sz="3200" dirty="0" smtClean="0"/>
              <a:t>У нашому селі протікає маленька річка з веселою назвою </a:t>
            </a:r>
            <a:r>
              <a:rPr lang="uk-UA" sz="3200" dirty="0" err="1" smtClean="0"/>
              <a:t>Дзвінка́</a:t>
            </a:r>
            <a:r>
              <a:rPr lang="uk-UA" sz="3200" dirty="0" smtClean="0"/>
              <a:t>, вона є лівою притокою Дністра третього порядку. Вздовж річки налічується близько 30 джерел, які її живлять, із них 2 джерела є лікувальними, через вміст у воді </a:t>
            </a:r>
            <a:r>
              <a:rPr lang="uk-UA" sz="3200" dirty="0" err="1" smtClean="0"/>
              <a:t>йонів</a:t>
            </a:r>
            <a:r>
              <a:rPr lang="uk-UA" sz="3200" dirty="0" smtClean="0"/>
              <a:t>  срібла. Більшість джерел впорядковані і чисті, люди беруть із них воду, інші наша команда почистила і впорядкувала.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00_1008.jpg"/>
          <p:cNvPicPr>
            <a:picLocks noGrp="1" noChangeAspect="1"/>
          </p:cNvPicPr>
          <p:nvPr>
            <p:ph/>
          </p:nvPr>
        </p:nvPicPr>
        <p:blipFill>
          <a:blip r:embed="rId2" cstate="print"/>
          <a:stretch>
            <a:fillRect/>
          </a:stretch>
        </p:blipFill>
        <p:spPr>
          <a:xfrm>
            <a:off x="670983" y="274638"/>
            <a:ext cx="7802033" cy="58515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100_103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714488"/>
            <a:ext cx="4038600" cy="3663168"/>
          </a:xfrm>
        </p:spPr>
      </p:pic>
      <p:pic>
        <p:nvPicPr>
          <p:cNvPr id="8" name="Содержимое 7" descr="100_104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714488"/>
            <a:ext cx="4038600" cy="366316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Ніхто із нас не лінувався:</a:t>
            </a:r>
            <a:endParaRPr lang="ru-RU" dirty="0"/>
          </a:p>
        </p:txBody>
      </p:sp>
      <p:pic>
        <p:nvPicPr>
          <p:cNvPr id="5" name="Содержимое 4" descr="P320008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Содержимое 5" descr="P320009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>На</a:t>
            </a:r>
            <a:r>
              <a:rPr lang="uk-UA" sz="2800" dirty="0" err="1" smtClean="0"/>
              <a:t>ші</a:t>
            </a:r>
            <a:r>
              <a:rPr lang="uk-UA" sz="2800" dirty="0" smtClean="0"/>
              <a:t> маленькі відкриття:</a:t>
            </a:r>
            <a:endParaRPr lang="ru-RU" sz="2800" dirty="0"/>
          </a:p>
        </p:txBody>
      </p:sp>
      <p:pic>
        <p:nvPicPr>
          <p:cNvPr id="8" name="Содержимое 7" descr="100_106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00430" y="1571612"/>
            <a:ext cx="5111750" cy="4360878"/>
          </a:xfrm>
        </p:spPr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uk-UA" sz="2000" dirty="0" smtClean="0"/>
              <a:t>В ході експедиції, ми дізналися багато цікавого, зокрема на власні очі побачили те,  що вивчали на уроках географії та біології. Наприклад: наша річка Дзвінка, як і великі ріки України утворює меандри. Ми побачили </a:t>
            </a:r>
            <a:r>
              <a:rPr lang="uk-UA" sz="2000" dirty="0" err="1" smtClean="0"/>
              <a:t>омегоподібну</a:t>
            </a:r>
            <a:r>
              <a:rPr lang="uk-UA" sz="2000" dirty="0" smtClean="0"/>
              <a:t> меандру.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2400" b="1" dirty="0" smtClean="0"/>
              <a:t>Хоч природа тільки починає прокидатися від зимового сну, деякі представники гідрофітів уже захопили цілі водойми.</a:t>
            </a:r>
            <a:endParaRPr lang="ru-RU" sz="2400" b="1" dirty="0"/>
          </a:p>
        </p:txBody>
      </p:sp>
      <p:pic>
        <p:nvPicPr>
          <p:cNvPr id="7" name="Содержимое 6" descr="100_101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2143116"/>
            <a:ext cx="4038600" cy="3877482"/>
          </a:xfrm>
        </p:spPr>
      </p:pic>
      <p:pic>
        <p:nvPicPr>
          <p:cNvPr id="8" name="Содержимое 7" descr="100_102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3438" y="2143116"/>
            <a:ext cx="4038600" cy="387748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010336793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2E1EDA3-2EDD-4EEE-AAC3-034E53C89CF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TS010336793</Template>
  <TotalTime>0</TotalTime>
  <Words>269</Words>
  <Application>Microsoft Office PowerPoint</Application>
  <PresentationFormat>Экран (4:3)</PresentationFormat>
  <Paragraphs>18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TS010336793</vt:lpstr>
      <vt:lpstr>Еколого – краєзнавчий проект</vt:lpstr>
      <vt:lpstr>Чи чули ви коли-небудь музику Землі? Чи спробували зрозуміти її мову? А може матінка-Земля благає нас про допомогу? </vt:lpstr>
      <vt:lpstr>Саме тому наш загін екологів -  краєзнавців вирушив у похід:</vt:lpstr>
      <vt:lpstr>У нашому селі протікає маленька річка з веселою назвою Дзвінка́, вона є лівою притокою Дністра третього порядку. Вздовж річки налічується близько 30 джерел, які її живлять, із них 2 джерела є лікувальними, через вміст у воді йонів  срібла. Більшість джерел впорядковані і чисті, люди беруть із них воду, інші наша команда почистила і впорядкувала.</vt:lpstr>
      <vt:lpstr>Слайд 5</vt:lpstr>
      <vt:lpstr>Слайд 6</vt:lpstr>
      <vt:lpstr>Ніхто із нас не лінувався:</vt:lpstr>
      <vt:lpstr>Наші маленькі відкриття:</vt:lpstr>
      <vt:lpstr>Хоч природа тільки починає прокидатися від зимового сну, деякі представники гідрофітів уже захопили цілі водойми.</vt:lpstr>
      <vt:lpstr>Ось зазеленів барвінок дволистий, ця рослинка занесена до Червоної книги України.</vt:lpstr>
      <vt:lpstr>Несподіванкою також стало те, що земноводні також прокинулися від зимової сплячки і уже встигли відкласти ікру. Це зелена ропуха, вона і її родичі занесені до Червоної книги України.</vt:lpstr>
      <vt:lpstr>Відкрили нові, незнайомі нам джерела.</vt:lpstr>
      <vt:lpstr>Відвідали одні із найдавніших джерел, яким близько 200 років, окрім того ці джерела є історико - релігійною пам'яткою нашого села.</vt:lpstr>
      <vt:lpstr>А також в ході нашої експедиції ми відкрили новий природний об'єкт – печеру.</vt:lpstr>
    </vt:vector>
  </TitlesOfParts>
  <Manager/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/>
  <cp:revision>1</cp:revision>
  <dcterms:created xsi:type="dcterms:W3CDTF">2012-03-18T23:49:40Z</dcterms:created>
  <dcterms:modified xsi:type="dcterms:W3CDTF">2013-01-03T18:41:00Z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TC103367939990</vt:lpwstr>
  </property>
</Properties>
</file>