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6FE3333-DCE3-4A39-810D-04DDD81F3139}" type="datetimeFigureOut">
              <a:rPr lang="uk-UA" smtClean="0"/>
              <a:t>23.12.2010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D88CD6-D4D2-4629-ABEB-1700175D4E5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48" y="142852"/>
            <a:ext cx="4857752" cy="10382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err="1" smtClean="0"/>
              <a:t>великобританія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406645">
            <a:off x="4029222" y="3000372"/>
            <a:ext cx="5114778" cy="32467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його склад входять чотири країни: Англія, Шотландія й Уельс, розташовані на острові Британія, і Північна Ірландія. Остання розташована на одному острові з Незалежною Республікою Ірландія. Таким чином, загальну сухопутну границю Великобританія має тільки з Ірландією.</a:t>
            </a: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Британські острови лежать у північно-західного узбережжя Європи. Британські острови оточені безліччю дрібних островів. На південно-заході від острова Британія розташовані острови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Силли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, а до Півночі від Уельсу острів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Англси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. На західному і північному узбережжях Шотландії розташовані численні дрібні острови, що входять до складу Великобританії. Найбільш важливими з них є Оркнейські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Шетландскі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острова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 descr="800px-Flag_of_the_United_Kingdom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07824">
            <a:off x="1044131" y="547304"/>
            <a:ext cx="3493488" cy="28336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9190" y="214290"/>
            <a:ext cx="3684898" cy="13239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err="1" smtClean="0"/>
              <a:t>населеня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53828">
            <a:off x="3684955" y="2628938"/>
            <a:ext cx="5114778" cy="307183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vi-VN" dirty="0" smtClean="0">
                <a:solidFill>
                  <a:schemeClr val="bg2">
                    <a:lumMod val="50000"/>
                  </a:schemeClr>
                </a:solidFill>
              </a:rPr>
              <a:t>Ло́ндон (англ.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London, </a:t>
            </a:r>
            <a:r>
              <a:rPr lang="vi-VN" dirty="0" smtClean="0">
                <a:solidFill>
                  <a:schemeClr val="bg2">
                    <a:lumMod val="50000"/>
                  </a:schemeClr>
                </a:solidFill>
              </a:rPr>
              <a:t>МФА /ˈ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lʌndən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/ ) — </a:t>
            </a:r>
            <a:r>
              <a:rPr lang="vi-VN" dirty="0" smtClean="0">
                <a:solidFill>
                  <a:schemeClr val="bg2">
                    <a:lumMod val="50000"/>
                  </a:schemeClr>
                </a:solidFill>
              </a:rPr>
              <a:t>столиця Англії і Великобританії, розташована на річці Темза; площа 1580 кв. км; населення 7,556,900 (2007), з передмістями понад 9 млн.</a:t>
            </a:r>
          </a:p>
          <a:p>
            <a:endParaRPr lang="vi-VN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vi-VN" dirty="0" smtClean="0">
                <a:solidFill>
                  <a:schemeClr val="bg2">
                    <a:lumMod val="50000"/>
                  </a:schemeClr>
                </a:solidFill>
              </a:rPr>
              <a:t>Середмістя Лондона є фінансовим і комерційним центром Сполученого Королівства Великої Британії та Північної Ірландії. Великий Лондон з 1965 складається з 32 округів. Важливе джерело доходу — туризм. Найбільш відвідуваними місцями є: Лондонський Тауер, Собор Святого Павла, Букінгемський палац, Вестмінстерське абатство. Лондонський університет є найбільшим в країні. Фахові корпорації юристів Судові Інни існують з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XIII </a:t>
            </a:r>
            <a:r>
              <a:rPr lang="vi-VN" dirty="0" smtClean="0">
                <a:solidFill>
                  <a:schemeClr val="bg2">
                    <a:lumMod val="50000"/>
                  </a:schemeClr>
                </a:solidFill>
              </a:rPr>
              <a:t>століття. Лондон - центр англійської театральної діяльності з моменту будівництва першого театру Джеймсом Бербіджем в 1576.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480px-London_coll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73330">
            <a:off x="898089" y="562458"/>
            <a:ext cx="2964677" cy="35718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0"/>
            <a:ext cx="4429156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промисловість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317652">
            <a:off x="0" y="214290"/>
            <a:ext cx="3520440" cy="431167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uk-UA" dirty="0" smtClean="0"/>
              <a:t>Промисловість Великої </a:t>
            </a:r>
            <a:r>
              <a:rPr lang="uk-UA" b="1" i="1" dirty="0" smtClean="0"/>
              <a:t>Британії</a:t>
            </a:r>
            <a:r>
              <a:rPr lang="uk-UA" b="1" dirty="0" smtClean="0"/>
              <a:t> характеризується зростанням </a:t>
            </a:r>
            <a:r>
              <a:rPr lang="uk-UA" dirty="0" smtClean="0"/>
              <a:t>високотехнологічних галузей промисловості, а саме: електротехніки і </a:t>
            </a:r>
            <a:r>
              <a:rPr lang="uk-UA" dirty="0" err="1" smtClean="0"/>
              <a:t>телекомунікацій</a:t>
            </a:r>
            <a:r>
              <a:rPr lang="uk-UA" dirty="0" smtClean="0"/>
              <a:t>, </a:t>
            </a:r>
            <a:r>
              <a:rPr lang="uk-UA" dirty="0" err="1" smtClean="0"/>
              <a:t>авіа-</a:t>
            </a:r>
            <a:r>
              <a:rPr lang="uk-UA" dirty="0" smtClean="0"/>
              <a:t> і аерокосмічної промисловості, деяких галузей хімічної промисловості (нові матеріали, біотехнології, фармацевтики). </a:t>
            </a:r>
          </a:p>
          <a:p>
            <a:r>
              <a:rPr lang="uk-UA" dirty="0" smtClean="0"/>
              <a:t>   Нафтопереробна промисловість Великої Британії в основному створена після війни. Потужні заводи розташовані в гирлі Темзи, поблизу </a:t>
            </a:r>
            <a:r>
              <a:rPr lang="uk-UA" dirty="0" err="1" smtClean="0"/>
              <a:t>Саутгемтона</a:t>
            </a:r>
            <a:r>
              <a:rPr lang="uk-UA" dirty="0" smtClean="0"/>
              <a:t>, біля берегів Уельсу, вздовж Манчестерського каналу, в Шотландії. </a:t>
            </a:r>
          </a:p>
          <a:p>
            <a:r>
              <a:rPr lang="uk-UA" dirty="0" smtClean="0"/>
              <a:t>   Використання нафти у паливно-енергетичному балансі Великої Британії призвело до зменшення видобутку вугілля. Найбільші запаси енергетичного вугілля зосереджені в Йоркширському кам'яновугільному басейні, де видобувається 60% усього вугілля країни, причому його видобуток утричі дешевший, ніж в інших басейнах країни. </a:t>
            </a:r>
            <a:r>
              <a:rPr lang="uk-UA" dirty="0" err="1" smtClean="0"/>
              <a:t>Нортумберленд-Даремський</a:t>
            </a:r>
            <a:r>
              <a:rPr lang="uk-UA" dirty="0" smtClean="0"/>
              <a:t> басейн, що забезпечує трохи більше 10% видобутку, виділяється якіснішим коксівним вугіллям. Однак умови роботи тут складні через малу потужність вугільних пластів. Ще один кам'яновугільний басейн - Південно-Уельський - відомий своїми антрацитами.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rot="21395499">
            <a:off x="4111297" y="1172806"/>
            <a:ext cx="3520440" cy="383213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uk-UA" dirty="0" smtClean="0"/>
              <a:t> Хімічна промисловість орієнтується на власну і привізну сировину (вуглехімія, нафтохімія, основна хімія), зростає значення пластмас, синтетичних смол і волокон. </a:t>
            </a:r>
          </a:p>
          <a:p>
            <a:r>
              <a:rPr lang="uk-UA" dirty="0" smtClean="0"/>
              <a:t>   Хімічна промисловість найбільшого розвитку досягнула у повоєнні роки, коли вона базувалася на місцевих коксохімічних продуктах, кам'яній солі і частково - на імпортній мінеральній сировині. Розвиток нафтопереробної промисловості сприяв швидкому становленню синтетичної хімії. Завдяки цьому галузь займає провідні позиції у світі. Так, за виробництвом синтетичного каучуку Велика Британія займає сьоме місце у світі, за виробництвом автопокришок - десяте. </a:t>
            </a:r>
          </a:p>
          <a:p>
            <a:r>
              <a:rPr lang="uk-UA" dirty="0" smtClean="0"/>
              <a:t>   Головним районом розміщення хімічної промисловості є Південний Схід та </a:t>
            </a:r>
            <a:r>
              <a:rPr lang="uk-UA" dirty="0" err="1" smtClean="0"/>
              <a:t>Ланкашир</a:t>
            </a:r>
            <a:r>
              <a:rPr lang="uk-UA" dirty="0" smtClean="0"/>
              <a:t>. Нафтохімія наближена до портових міст, куди надходить як вітчизняна, так і імпортна нафта. Виробництво мінеральних добрив розраховане на потреби споживача (Південний Схід, Йоркшир).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38600" y="142852"/>
            <a:ext cx="5105400" cy="11810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Сільське господарство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1357298"/>
            <a:ext cx="5114778" cy="29289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Ця галузь господарства Великобританії традиційно відзначається малою кількістю працюючих і дуже високою інтенсивністю. У ньому разом з лісовим господарством і рибальством працює лише 290 тис. чол. Середні врожаї пшениці перевищують 70 ц/га, картоплі — 360 ц/га, цукрових буряків — 420 ц/га. У Великобританії виведено багато високопродуктивних тварин, і зараз країна є провідним експортером племінної худоби. Чимало всесвітньо відомих порід великої рогатої худоби, овець, свиней і коней мають назву англійських графств. Зумовили таке явище обмеженість земельних ресурсів, ранній розвиток товарних відносин, можливості вдосконалення виробництва в багатій країні (вже в першій половині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XIX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ст. на англійських полях використовували чилійську селітру і перуанське гуано), традиційна увага, в тому числі й держави, до селекційної справи.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2924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48845">
            <a:off x="2233441" y="4164539"/>
            <a:ext cx="2169638" cy="1785950"/>
          </a:xfrm>
          <a:prstGeom prst="rect">
            <a:avLst/>
          </a:prstGeom>
        </p:spPr>
      </p:pic>
      <p:pic>
        <p:nvPicPr>
          <p:cNvPr id="5" name="Рисунок 4" descr="2924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16572">
            <a:off x="6784219" y="4266061"/>
            <a:ext cx="1753216" cy="23613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7752" y="0"/>
            <a:ext cx="4286248" cy="11811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транспорт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1214422"/>
            <a:ext cx="5114778" cy="28575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У Великобританії лівосторонній рух. Вузькими вулицями лондонського Ситі курсують двоповерхові омнібуси (автобуси). Пасажир, заходячи до автобуса, розплачуються з водієм. Розмір оплати залежить від відстані. Лондонські таксі чорного кольору, старомодні і високі. На початку століття джентльмени могли їхати в них, не знімаючи циліндра. Збереження цієї моделі до теперішнього часу – данина традиції. Водій відгороджений від пасажирів. При посадці і висадці клієнтів він сам відкриває задні дверці, протягуючи руку з вікна. Пасажири розплачуються, вийшовши на тротуар.</a:t>
            </a: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Залізничний транспорт. Лондонське метро одне із старих в світі. Засновано в 1863 р. На перших лініях підземки курсували паровози. Тут ще можна зустріти старовинні залізні сходинки. На деяких станціях немає ескалаторів, і пасажири користуються ліфтами. Стіни платформ заклеєні рекламами.</a:t>
            </a: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Водний транспорт. Головні порти: Лондон, Ліверпуль, манчестер,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Мілфорд-Хейвен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Халл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Саутхемптон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90788">
            <a:off x="2117798" y="3606080"/>
            <a:ext cx="2708699" cy="2166960"/>
          </a:xfrm>
          <a:prstGeom prst="rect">
            <a:avLst/>
          </a:prstGeom>
        </p:spPr>
      </p:pic>
      <p:pic>
        <p:nvPicPr>
          <p:cNvPr id="5" name="Рисунок 4" descr="germanytrans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61084">
            <a:off x="5379358" y="4071942"/>
            <a:ext cx="3336046" cy="25050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214290"/>
            <a:ext cx="4533896" cy="10715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культура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409060">
            <a:off x="2853416" y="1437227"/>
            <a:ext cx="5114778" cy="26432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Культура жителів Великобританії в основному визначається культурою Англії, з додаванням місцевих культурних традицій Шотландії, Уельсу і Північної Ірландії, а також, хоч і у меншій мірі, культурами десятків країн, що одного разу були колоніями Британської Імперії.</a:t>
            </a:r>
          </a:p>
          <a:p>
            <a:endParaRPr lang="uk-U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Широкомасштабні зміни в культурі Великобританії відбулися після 1945 року. Найбільш примітними зразками цих змін може послужити перетворення Ліверпуля, а потім і Лондона, в центри світової поп-культури в 1960-х роках. "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Бітлз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" були лише найпершими і найбільш відомими з британських рок-груп, які підкорили мир. Британські модельєри одягу прославилися своїм авангардним стилем, і яскравий одяг з магазинів на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Карнабі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Стріт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і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Кингз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Роад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став відомий далеко за межами Лондона. </a:t>
            </a:r>
          </a:p>
          <a:p>
            <a:endParaRPr lang="uk-U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Окрім цих змін, а також менш значного пожвавлення в інших областях культури після закінчення Другої Світової Війни, значні зміни відбулися в самому суспільстві. Найбільш помітною зміною стало підвищення рівня освіти. Кількість учнів, що продовжують навчання після закінчення школи, значно збільшилася в другій половині 40- років 20-го століття. В той же час значний збільшилася кількість університетів, коледжів і інших повчальних організацій.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pic_200567_22mn41s32mls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92204">
            <a:off x="2598590" y="4032324"/>
            <a:ext cx="3333750" cy="23145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985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великобританія</vt:lpstr>
      <vt:lpstr>населеня</vt:lpstr>
      <vt:lpstr>промисловість</vt:lpstr>
      <vt:lpstr>Сільське господарство</vt:lpstr>
      <vt:lpstr>транспорт</vt:lpstr>
      <vt:lpstr>культура</vt:lpstr>
    </vt:vector>
  </TitlesOfParts>
  <Company>Wolfish 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великобританія</dc:title>
  <dc:creator>comptech</dc:creator>
  <cp:lastModifiedBy>comptech</cp:lastModifiedBy>
  <cp:revision>5</cp:revision>
  <dcterms:created xsi:type="dcterms:W3CDTF">2010-12-23T18:23:00Z</dcterms:created>
  <dcterms:modified xsi:type="dcterms:W3CDTF">2010-12-23T19:09:29Z</dcterms:modified>
</cp:coreProperties>
</file>