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80" y="-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795E-838D-41D0-98F7-28BC1ECD5BC5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A3E590-7273-488F-97F4-048B103A17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795E-838D-41D0-98F7-28BC1ECD5BC5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E590-7273-488F-97F4-048B103A17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795E-838D-41D0-98F7-28BC1ECD5BC5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E590-7273-488F-97F4-048B103A17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795E-838D-41D0-98F7-28BC1ECD5BC5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A3E590-7273-488F-97F4-048B103A17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795E-838D-41D0-98F7-28BC1ECD5BC5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E590-7273-488F-97F4-048B103A17C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795E-838D-41D0-98F7-28BC1ECD5BC5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E590-7273-488F-97F4-048B103A17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795E-838D-41D0-98F7-28BC1ECD5BC5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FA3E590-7273-488F-97F4-048B103A17C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795E-838D-41D0-98F7-28BC1ECD5BC5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E590-7273-488F-97F4-048B103A17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795E-838D-41D0-98F7-28BC1ECD5BC5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E590-7273-488F-97F4-048B103A17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795E-838D-41D0-98F7-28BC1ECD5BC5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E590-7273-488F-97F4-048B103A17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795E-838D-41D0-98F7-28BC1ECD5BC5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E590-7273-488F-97F4-048B103A17C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160795E-838D-41D0-98F7-28BC1ECD5BC5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A3E590-7273-488F-97F4-048B103A17C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картинки осінь і вишитий рушник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2" y="20560"/>
            <a:ext cx="8961594" cy="672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7311" y="1426583"/>
            <a:ext cx="856895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800" dirty="0" smtClean="0">
                <a:solidFill>
                  <a:schemeClr val="bg1"/>
                </a:solidFill>
              </a:rPr>
              <a:t>Складне речення. </a:t>
            </a:r>
          </a:p>
          <a:p>
            <a:pPr algn="ctr"/>
            <a:r>
              <a:rPr lang="uk-UA" sz="3800" dirty="0" smtClean="0">
                <a:solidFill>
                  <a:schemeClr val="bg1"/>
                </a:solidFill>
              </a:rPr>
              <a:t>Розділові знаки в складному реченні.</a:t>
            </a:r>
            <a:br>
              <a:rPr lang="uk-UA" sz="3800" dirty="0" smtClean="0">
                <a:solidFill>
                  <a:schemeClr val="bg1"/>
                </a:solidFill>
              </a:rPr>
            </a:br>
            <a:r>
              <a:rPr lang="uk-UA" sz="3800" dirty="0" smtClean="0">
                <a:solidFill>
                  <a:schemeClr val="bg1"/>
                </a:solidFill>
              </a:rPr>
              <a:t>Інтонування складних речень.</a:t>
            </a:r>
          </a:p>
          <a:p>
            <a:endParaRPr lang="uk-UA" sz="3800" dirty="0">
              <a:solidFill>
                <a:schemeClr val="bg1"/>
              </a:solidFill>
            </a:endParaRPr>
          </a:p>
          <a:p>
            <a:endParaRPr lang="uk-UA" sz="3200" dirty="0" smtClean="0">
              <a:solidFill>
                <a:schemeClr val="bg1"/>
              </a:solidFill>
            </a:endParaRPr>
          </a:p>
          <a:p>
            <a:endParaRPr lang="uk-UA" sz="3200" dirty="0">
              <a:solidFill>
                <a:schemeClr val="bg1"/>
              </a:solidFill>
            </a:endParaRPr>
          </a:p>
          <a:p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54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картинки осінь і вишитий рушник\64200875_294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9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1484784"/>
            <a:ext cx="76328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 smtClean="0">
              <a:solidFill>
                <a:schemeClr val="bg1"/>
              </a:solidFill>
            </a:endParaRPr>
          </a:p>
          <a:p>
            <a:endParaRPr lang="uk-UA" dirty="0">
              <a:solidFill>
                <a:schemeClr val="bg1"/>
              </a:solidFill>
            </a:endParaRPr>
          </a:p>
          <a:p>
            <a:endParaRPr lang="uk-UA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Епіграф до уроку. </a:t>
            </a:r>
          </a:p>
          <a:p>
            <a:pPr lvl="4"/>
            <a:r>
              <a:rPr lang="uk-UA" dirty="0" smtClean="0">
                <a:solidFill>
                  <a:schemeClr val="bg1"/>
                </a:solidFill>
              </a:rPr>
              <a:t>І </a:t>
            </a:r>
            <a:r>
              <a:rPr lang="uk-UA" dirty="0">
                <a:solidFill>
                  <a:schemeClr val="bg1"/>
                </a:solidFill>
              </a:rPr>
              <a:t>знову осінь, як щороку.  </a:t>
            </a:r>
            <a:r>
              <a:rPr lang="uk-UA" dirty="0" smtClean="0">
                <a:solidFill>
                  <a:schemeClr val="bg1"/>
                </a:solidFill>
              </a:rPr>
              <a:t>                                                                                 </a:t>
            </a:r>
            <a:r>
              <a:rPr lang="uk-UA" dirty="0">
                <a:solidFill>
                  <a:schemeClr val="bg1"/>
                </a:solidFill>
              </a:rPr>
              <a:t>В цю світлу вересневу рань ми поспішали на уроки</a:t>
            </a:r>
            <a:endParaRPr lang="ru-RU" dirty="0">
              <a:solidFill>
                <a:schemeClr val="bg1"/>
              </a:solidFill>
            </a:endParaRPr>
          </a:p>
          <a:p>
            <a:pPr lvl="4"/>
            <a:r>
              <a:rPr lang="uk-UA" dirty="0">
                <a:solidFill>
                  <a:schemeClr val="bg1"/>
                </a:solidFill>
              </a:rPr>
              <a:t>                                                                                                     Набратись мудрості і знань.</a:t>
            </a:r>
            <a:endParaRPr lang="ru-RU" dirty="0">
              <a:solidFill>
                <a:schemeClr val="bg1"/>
              </a:solidFill>
            </a:endParaRPr>
          </a:p>
          <a:p>
            <a:pPr lvl="4"/>
            <a:r>
              <a:rPr lang="uk-UA" dirty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</a:t>
            </a:r>
            <a:r>
              <a:rPr lang="uk-UA" dirty="0" smtClean="0">
                <a:solidFill>
                  <a:schemeClr val="bg1"/>
                </a:solidFill>
              </a:rPr>
              <a:t>І.Турчин</a:t>
            </a:r>
          </a:p>
          <a:p>
            <a:endParaRPr lang="uk-UA" dirty="0">
              <a:solidFill>
                <a:schemeClr val="bg1"/>
              </a:solidFill>
            </a:endParaRPr>
          </a:p>
          <a:p>
            <a:endParaRPr lang="uk-UA" dirty="0" smtClean="0">
              <a:solidFill>
                <a:schemeClr val="bg1"/>
              </a:solidFill>
            </a:endParaRPr>
          </a:p>
          <a:p>
            <a:endParaRPr lang="uk-UA" dirty="0">
              <a:solidFill>
                <a:schemeClr val="bg1"/>
              </a:solidFill>
            </a:endParaRPr>
          </a:p>
          <a:p>
            <a:endParaRPr lang="uk-UA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90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картинки осінь і вишитий рушник\osin-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8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2132856"/>
            <a:ext cx="640871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Дослідження – реконструювання.</a:t>
            </a:r>
            <a:endParaRPr lang="ru-RU" sz="2000" dirty="0">
              <a:solidFill>
                <a:schemeClr val="bg1"/>
              </a:solidFill>
            </a:endParaRPr>
          </a:p>
          <a:p>
            <a:endParaRPr lang="uk-UA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Із </a:t>
            </a:r>
            <a:r>
              <a:rPr lang="uk-UA" dirty="0">
                <a:solidFill>
                  <a:schemeClr val="bg1"/>
                </a:solidFill>
              </a:rPr>
              <a:t>складних речень побудуйте прості.</a:t>
            </a:r>
            <a:endParaRPr lang="ru-RU" dirty="0">
              <a:solidFill>
                <a:schemeClr val="bg1"/>
              </a:solidFill>
            </a:endParaRPr>
          </a:p>
          <a:p>
            <a:pPr lvl="0"/>
            <a:r>
              <a:rPr lang="uk-UA" dirty="0">
                <a:solidFill>
                  <a:schemeClr val="bg1"/>
                </a:solidFill>
              </a:rPr>
              <a:t>Вересень трусить груші в садочку, а жовтень гаптує клену сорочку.</a:t>
            </a:r>
            <a:endParaRPr lang="ru-RU" dirty="0">
              <a:solidFill>
                <a:schemeClr val="bg1"/>
              </a:solidFill>
            </a:endParaRPr>
          </a:p>
          <a:p>
            <a:pPr lvl="0"/>
            <a:r>
              <a:rPr lang="uk-UA" dirty="0">
                <a:solidFill>
                  <a:schemeClr val="bg1"/>
                </a:solidFill>
              </a:rPr>
              <a:t>Ходять хмари в небі синім, бо тихо вересень прийшов.</a:t>
            </a:r>
            <a:endParaRPr lang="ru-RU" dirty="0">
              <a:solidFill>
                <a:schemeClr val="bg1"/>
              </a:solidFill>
            </a:endParaRPr>
          </a:p>
          <a:p>
            <a:pPr lvl="0"/>
            <a:r>
              <a:rPr lang="uk-UA" dirty="0">
                <a:solidFill>
                  <a:schemeClr val="bg1"/>
                </a:solidFill>
              </a:rPr>
              <a:t>Вітер плаче, вітер віє, дощ осінній сльози сіє.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uk-UA" dirty="0">
                <a:solidFill>
                  <a:schemeClr val="bg1"/>
                </a:solidFill>
              </a:rPr>
              <a:t>У прості речення введіть вставні слова або звертання. Простежте, як змінилось інтонування речень</a:t>
            </a:r>
            <a:r>
              <a:rPr lang="uk-UA" dirty="0" smtClean="0">
                <a:solidFill>
                  <a:schemeClr val="bg1"/>
                </a:solidFill>
              </a:rPr>
              <a:t>.</a:t>
            </a:r>
          </a:p>
          <a:p>
            <a:endParaRPr lang="uk-UA" dirty="0">
              <a:solidFill>
                <a:schemeClr val="bg1"/>
              </a:solidFill>
            </a:endParaRPr>
          </a:p>
          <a:p>
            <a:endParaRPr lang="uk-UA" dirty="0" smtClean="0">
              <a:solidFill>
                <a:schemeClr val="bg1"/>
              </a:solidFill>
            </a:endParaRPr>
          </a:p>
          <a:p>
            <a:endParaRPr lang="uk-UA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36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картинки осінь і вишитий рушник\Природа, фото, обои, осенние обои, осень, деревья, жёлтый, леса, парки, листья, листопад, 1920x12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157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1916832"/>
            <a:ext cx="820891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Творче конструювання речень за опорними словами.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uk-UA" sz="2000" dirty="0">
                <a:solidFill>
                  <a:schemeClr val="bg1"/>
                </a:solidFill>
              </a:rPr>
              <a:t>За опорними словами, словосполученнями утворіть складні речення.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uk-UA" sz="2000" dirty="0">
                <a:solidFill>
                  <a:schemeClr val="bg1"/>
                </a:solidFill>
              </a:rPr>
              <a:t>Ліс – диво природи.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uk-UA" sz="2000" dirty="0">
                <a:solidFill>
                  <a:schemeClr val="bg1"/>
                </a:solidFill>
              </a:rPr>
              <a:t>Дерево – унікальне творіння.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uk-UA" sz="2000" dirty="0">
                <a:solidFill>
                  <a:schemeClr val="bg1"/>
                </a:solidFill>
              </a:rPr>
              <a:t>Людина – охоронець лісів</a:t>
            </a:r>
            <a:r>
              <a:rPr lang="uk-UA" sz="2000" dirty="0" smtClean="0">
                <a:solidFill>
                  <a:schemeClr val="bg1"/>
                </a:solidFill>
              </a:rPr>
              <a:t>.</a:t>
            </a:r>
          </a:p>
          <a:p>
            <a:endParaRPr lang="uk-UA" dirty="0">
              <a:solidFill>
                <a:schemeClr val="bg1"/>
              </a:solidFill>
            </a:endParaRPr>
          </a:p>
          <a:p>
            <a:endParaRPr lang="uk-UA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6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</TotalTime>
  <Words>128</Words>
  <Application>Microsoft Office PowerPoint</Application>
  <PresentationFormat>Экран (4:3)</PresentationFormat>
  <Paragraphs>29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Складне речення. Розділові знаки в складному реченні. Інтонування складних речень.</dc:title>
  <dc:creator>Пользователь</dc:creator>
  <cp:lastModifiedBy>Пользователь</cp:lastModifiedBy>
  <cp:revision>2</cp:revision>
  <dcterms:created xsi:type="dcterms:W3CDTF">2014-11-25T13:27:06Z</dcterms:created>
  <dcterms:modified xsi:type="dcterms:W3CDTF">2014-11-25T13:42:20Z</dcterms:modified>
</cp:coreProperties>
</file>