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diagrams/quickStyle39.xml" ContentType="application/vnd.openxmlformats-officedocument.drawingml.diagramStyl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layout39.xml" ContentType="application/vnd.openxmlformats-officedocument.drawingml.diagram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8.xml" ContentType="application/vnd.openxmlformats-officedocument.drawingml.diagramColors+xml"/>
  <Override PartName="/ppt/diagrams/quickStyle42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quickStyle20.xml" ContentType="application/vnd.openxmlformats-officedocument.drawingml.diagramStyle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notesSlides/notesSlide7.xml" ContentType="application/vnd.openxmlformats-officedocument.presentationml.notesSlide+xml"/>
  <Override PartName="/ppt/diagrams/layout42.xml" ContentType="application/vnd.openxmlformats-officedocument.drawingml.diagramLayout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layout20.xml" ContentType="application/vnd.openxmlformats-officedocument.drawingml.diagramLayout+xml"/>
  <Override PartName="/ppt/diagrams/colors41.xml" ContentType="application/vnd.openxmlformats-officedocument.drawingml.diagramColor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diagrams/data43.xml" ContentType="application/vnd.openxmlformats-officedocument.drawingml.diagramData+xml"/>
  <Override PartName="/ppt/slides/slide33.xml" ContentType="application/vnd.openxmlformats-officedocument.presentationml.slide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36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quickStyle25.xml" ContentType="application/vnd.openxmlformats-officedocument.drawingml.diagramStyle+xml"/>
  <Override PartName="/ppt/diagrams/layout36.xml" ContentType="application/vnd.openxmlformats-officedocument.drawingml.diagramLayout+xml"/>
  <Override PartName="/ppt/notesSlides/notesSlide13.xml" ContentType="application/vnd.openxmlformats-officedocument.presentationml.notesSlide+xml"/>
  <Override PartName="/ppt/diagrams/quickStyle43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layout25.xml" ContentType="application/vnd.openxmlformats-officedocument.drawingml.diagramLayout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notesSlides/notesSlide8.xml" ContentType="application/vnd.openxmlformats-officedocument.presentationml.notesSlide+xml"/>
  <Override PartName="/ppt/diagrams/colors39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32.xml" ContentType="application/vnd.openxmlformats-officedocument.drawingml.diagramLayout+xml"/>
  <Override PartName="/ppt/diagrams/colors35.xml" ContentType="application/vnd.openxmlformats-officedocument.drawingml.diagramColors+xml"/>
  <Override PartName="/ppt/diagrams/layout43.xml" ContentType="application/vnd.openxmlformats-officedocument.drawingml.diagramLayout+xml"/>
  <Override PartName="/ppt/diagrams/colors46.xml" ContentType="application/vnd.openxmlformats-officedocument.drawingml.diagramColors+xml"/>
  <Override PartName="/ppt/diagrams/data19.xml" ContentType="application/vnd.openxmlformats-officedocument.drawingml.diagramData+xml"/>
  <Override PartName="/ppt/notesSlides/notesSlide4.xml" ContentType="application/vnd.openxmlformats-officedocument.presentationml.notesSlide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diagrams/colors31.xml" ContentType="application/vnd.openxmlformats-officedocument.drawingml.diagramColors+xml"/>
  <Override PartName="/ppt/diagrams/colors42.xml" ContentType="application/vnd.openxmlformats-officedocument.drawingml.diagramColors+xml"/>
  <Override PartName="/ppt/diagrams/data44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Override PartName="/ppt/diagrams/quickStyle37.xml" ContentType="application/vnd.openxmlformats-officedocument.drawingml.diagramStyle+xml"/>
  <Override PartName="/ppt/diagrams/data40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layout37.xml" ContentType="application/vnd.openxmlformats-officedocument.drawingml.diagramLayout+xml"/>
  <Override PartName="/ppt/notesSlides/notesSlide14.xml" ContentType="application/vnd.openxmlformats-officedocument.presentationml.notesSlide+xml"/>
  <Override PartName="/ppt/diagrams/quickStyle44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layout26.xml" ContentType="application/vnd.openxmlformats-officedocument.drawingml.diagramLayout+xml"/>
  <Override PartName="/ppt/diagrams/colors29.xml" ContentType="application/vnd.openxmlformats-officedocument.drawingml.diagramColors+xml"/>
  <Override PartName="/ppt/notesSlides/notesSlide9.xml" ContentType="application/vnd.openxmlformats-officedocument.presentationml.notesSlide+xml"/>
  <Override PartName="/ppt/diagrams/layout44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diagrams/colors36.xml" ContentType="application/vnd.openxmlformats-officedocument.drawingml.diagramColors+xml"/>
  <Override PartName="/ppt/notesSlides/notesSlide10.xml" ContentType="application/vnd.openxmlformats-officedocument.presentationml.notesSlide+xml"/>
  <Override PartName="/ppt/diagrams/quickStyle40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notesSlides/notesSlide5.xml" ContentType="application/vnd.openxmlformats-officedocument.presentationml.notesSlide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  <Override PartName="/ppt/diagrams/colors43.xml" ContentType="application/vnd.openxmlformats-officedocument.drawingml.diagramColors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diagrams/data45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ata30.xml" ContentType="application/vnd.openxmlformats-officedocument.drawingml.diagramData+xml"/>
  <Override PartName="/ppt/diagrams/quickStyle38.xml" ContentType="application/vnd.openxmlformats-officedocument.drawingml.diagramStyle+xml"/>
  <Override PartName="/ppt/diagrams/data41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27.xml" ContentType="application/vnd.openxmlformats-officedocument.drawingml.diagramStyle+xml"/>
  <Override PartName="/ppt/diagrams/layout38.xml" ContentType="application/vnd.openxmlformats-officedocument.drawingml.diagramLayout+xml"/>
  <Override PartName="/ppt/notesSlides/notesSlide15.xml" ContentType="application/vnd.openxmlformats-officedocument.presentationml.notesSlide+xml"/>
  <Override PartName="/ppt/diagrams/quickStyle45.xml" ContentType="application/vnd.openxmlformats-officedocument.drawingml.diagramStyl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quickStyle34.xml" ContentType="application/vnd.openxmlformats-officedocument.drawingml.diagramStyl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34.xml" ContentType="application/vnd.openxmlformats-officedocument.drawingml.diagramLayout+xml"/>
  <Override PartName="/ppt/diagrams/colors3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quickStyle41.xml" ContentType="application/vnd.openxmlformats-officedocument.drawingml.diagramStyle+xml"/>
  <Override PartName="/ppt/diagrams/layout45.xml" ContentType="application/vnd.openxmlformats-officedocument.drawingml.diagramLayout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notesSlides/notesSlide6.xml" ContentType="application/vnd.openxmlformats-officedocument.presentationml.notesSlide+xml"/>
  <Override PartName="/ppt/diagrams/data39.xml" ContentType="application/vnd.openxmlformats-officedocument.drawingml.diagramData+xml"/>
  <Override PartName="/ppt/diagrams/layout41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33.xml" ContentType="application/vnd.openxmlformats-officedocument.drawingml.diagramColors+xml"/>
  <Override PartName="/ppt/diagrams/colors44.xml" ContentType="application/vnd.openxmlformats-officedocument.drawingml.diagramColors+xml"/>
  <Override PartName="/ppt/diagrams/data46.xml" ContentType="application/vnd.openxmlformats-officedocument.drawingml.diagramData+xml"/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40.xml" ContentType="application/vnd.openxmlformats-officedocument.drawingml.diagramColors+xml"/>
  <Override PartName="/ppt/diagrams/data42.xml" ContentType="application/vnd.openxmlformats-officedocument.drawingml.diagramData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diagrams/quickStyle46.xml" ContentType="application/vnd.openxmlformats-officedocument.drawingml.diagram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layout46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35.xml" ContentType="application/vnd.openxmlformats-officedocument.drawingml.diagramLayout+xml"/>
  <Override PartName="/ppt/notesSlides/notesSlide12.xml" ContentType="application/vnd.openxmlformats-officedocument.presentationml.notesSlide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colors45.xml" ContentType="application/vnd.openxmlformats-officedocument.drawingml.diagramColor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29.xml" ContentType="application/vnd.openxmlformats-officedocument.drawingml.diagramStyle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271" r:id="rId4"/>
    <p:sldId id="287" r:id="rId5"/>
    <p:sldId id="273" r:id="rId6"/>
    <p:sldId id="259" r:id="rId7"/>
    <p:sldId id="274" r:id="rId8"/>
    <p:sldId id="260" r:id="rId9"/>
    <p:sldId id="262" r:id="rId10"/>
    <p:sldId id="261" r:id="rId11"/>
    <p:sldId id="263" r:id="rId12"/>
    <p:sldId id="264" r:id="rId13"/>
    <p:sldId id="265" r:id="rId14"/>
    <p:sldId id="266" r:id="rId15"/>
    <p:sldId id="268" r:id="rId16"/>
    <p:sldId id="288" r:id="rId17"/>
    <p:sldId id="289" r:id="rId18"/>
    <p:sldId id="290" r:id="rId19"/>
    <p:sldId id="291" r:id="rId20"/>
    <p:sldId id="292" r:id="rId21"/>
    <p:sldId id="294" r:id="rId22"/>
    <p:sldId id="293" r:id="rId23"/>
    <p:sldId id="275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76" r:id="rId34"/>
    <p:sldId id="269" r:id="rId35"/>
    <p:sldId id="286" r:id="rId3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16.xml.rels><?xml version="1.0" encoding="UTF-8" standalone="yes"?>
<Relationships xmlns="http://schemas.openxmlformats.org/package/2006/relationships"><Relationship Id="rId2" Type="http://schemas.openxmlformats.org/officeDocument/2006/relationships/hyperlink" Target="http://vceprovce7.blogspot.com/" TargetMode="External"/><Relationship Id="rId1" Type="http://schemas.openxmlformats.org/officeDocument/2006/relationships/hyperlink" Target="http://7.school-info.te.ua/" TargetMode="External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23.xml.rels><?xml version="1.0" encoding="UTF-8" standalone="yes"?>
<Relationships xmlns="http://schemas.openxmlformats.org/package/2006/relationships"><Relationship Id="rId8" Type="http://schemas.openxmlformats.org/officeDocument/2006/relationships/hyperlink" Target="http://konspectu.blogspot.com/2015/01/6_15.html" TargetMode="External"/><Relationship Id="rId3" Type="http://schemas.openxmlformats.org/officeDocument/2006/relationships/slide" Target="../slides/slide19.xml"/><Relationship Id="rId7" Type="http://schemas.openxmlformats.org/officeDocument/2006/relationships/hyperlink" Target="http://konspectu.blogspot.com/2015/01/5.html" TargetMode="External"/><Relationship Id="rId2" Type="http://schemas.openxmlformats.org/officeDocument/2006/relationships/slide" Target="../slides/slide18.xml"/><Relationship Id="rId1" Type="http://schemas.openxmlformats.org/officeDocument/2006/relationships/slide" Target="../slides/slide17.xml"/><Relationship Id="rId6" Type="http://schemas.openxmlformats.org/officeDocument/2006/relationships/hyperlink" Target="../&#1055;&#1086;&#1089;&#1110;&#1073;&#1085;&#1080;&#1082;_&#1056;&#1077;&#1073;&#1091;&#1089;&#1080;%20&#1110;%20&#1082;&#1088;&#1086;&#1089;&#1074;&#1086;&#1088;&#1076;&#1080;/&#1053;&#1040;&#1042;&#1063;&#1040;&#1028;&#1052;&#1054;&#1057;&#1068;%20&#1043;&#1056;&#1040;&#1070;&#1063;&#1048;&#1057;&#1068;...6%20&#1082;&#1083;&#1072;&#1089;.doc" TargetMode="External"/><Relationship Id="rId5" Type="http://schemas.openxmlformats.org/officeDocument/2006/relationships/hyperlink" Target="../&#1055;&#1086;&#1089;&#1110;&#1073;&#1085;&#1080;&#1082;_&#1056;&#1077;&#1073;&#1091;&#1089;&#1080;%20&#1110;%20&#1082;&#1088;&#1086;&#1089;&#1074;&#1086;&#1088;&#1076;&#1080;/&#1053;&#1040;&#1042;&#1063;&#1040;&#1028;&#1052;&#1054;&#1057;&#1068;%20&#1043;&#1056;&#1040;&#1070;&#1063;&#1048;&#1057;&#1068;...5%20&#1082;&#1083;&#1072;&#1089;.doc" TargetMode="External"/><Relationship Id="rId4" Type="http://schemas.openxmlformats.org/officeDocument/2006/relationships/slide" Target="../slides/slide20.xml"/><Relationship Id="rId9" Type="http://schemas.openxmlformats.org/officeDocument/2006/relationships/image" Target="../media/image5.jpe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Relationship Id="rId4" Type="http://schemas.openxmlformats.org/officeDocument/2006/relationships/image" Target="../media/image64.jpeg"/></Relationships>
</file>

<file path=ppt/diagrams/_rels/data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diagrams/_rels/data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Relationship Id="rId4" Type="http://schemas.openxmlformats.org/officeDocument/2006/relationships/image" Target="../media/image71.jpeg"/></Relationships>
</file>

<file path=ppt/diagrams/_rels/data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73.jpeg"/><Relationship Id="rId4" Type="http://schemas.openxmlformats.org/officeDocument/2006/relationships/image" Target="../media/image76.jpeg"/></Relationships>
</file>

<file path=ppt/diagrams/_rels/data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Relationship Id="rId4" Type="http://schemas.openxmlformats.org/officeDocument/2006/relationships/image" Target="../media/image81.jpeg"/></Relationships>
</file>

<file path=ppt/diagrams/_rels/data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jpeg"/><Relationship Id="rId4" Type="http://schemas.openxmlformats.org/officeDocument/2006/relationships/image" Target="../media/image85.jpeg"/></Relationships>
</file>

<file path=ppt/diagrams/_rels/data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image" Target="../media/image86.jpeg"/><Relationship Id="rId4" Type="http://schemas.openxmlformats.org/officeDocument/2006/relationships/image" Target="../media/image89.jpeg"/></Relationships>
</file>

<file path=ppt/diagrams/_rels/data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image" Target="../media/image90.jpeg"/><Relationship Id="rId4" Type="http://schemas.openxmlformats.org/officeDocument/2006/relationships/image" Target="../media/image93.jpeg"/></Relationships>
</file>

<file path=ppt/diagrams/_rels/data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hyperlink" Target="&#1058;&#1077;&#1084;&#1080;%20&#1074;&#1080;&#1089;&#1090;&#1091;&#1087;&#1110;&#1074;%20&#1085;&#1072;%20&#1079;&#1072;&#1089;&#1110;&#1076;&#1072;&#1085;&#1085;&#1103;&#1093;%20&#1087;&#1089;&#1080;&#1093;&#1086;&#1083;&#1086;&#1075;&#1086;-&#1087;&#1077;&#1076;&#1072;&#1075;&#1086;&#1075;&#1110;&#1095;&#1085;&#1080;&#1093;%20&#1089;&#1077;&#1084;&#1110;&#1085;&#1072;&#1088;&#1110;&#1074;.docx" TargetMode="Externa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diagrams/_rels/data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image" Target="../media/image98.jpeg"/><Relationship Id="rId4" Type="http://schemas.openxmlformats.org/officeDocument/2006/relationships/image" Target="../media/image101.jpeg"/></Relationships>
</file>

<file path=ppt/diagrams/_rels/data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image" Target="../media/image102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diagrams/_rels/data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3D368A-0C47-41F5-8E2C-1335DB900587}" type="doc">
      <dgm:prSet loTypeId="urn:microsoft.com/office/officeart/2005/8/layout/radial5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7692E3A8-48DA-4F39-BE3F-4F2765E00DC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Компетентна, </a:t>
          </a:r>
          <a:r>
            <a:rPr lang="ru-RU" sz="16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творча</a:t>
          </a: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особистість</a:t>
          </a:r>
          <a:endParaRPr lang="uk-UA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42300F3-3173-4610-A062-1065088907D8}" type="parTrans" cxnId="{21A20C3F-0B05-4D23-B9FE-B7D3D60DED70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76F98F-746C-441E-B894-EC93F367334F}" type="sibTrans" cxnId="{21A20C3F-0B05-4D23-B9FE-B7D3D60DED70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2A7CCA7-7BC3-4C5B-94BC-5DD0729ECDD8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Високоосвічена </a:t>
          </a:r>
          <a:endParaRPr lang="uk-UA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1017DB-F44E-4F68-9897-88A290DC910A}" type="parTrans" cxnId="{F4C896AE-3E9B-4D6A-8B2B-969F25702AB4}">
      <dgm:prSet custT="1"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A1B19E-E1A8-4AE1-B136-5DF70D035455}" type="sibTrans" cxnId="{F4C896AE-3E9B-4D6A-8B2B-969F25702AB4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485D63D-93B9-4B4C-9275-502204A25BAB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Комунікативна </a:t>
          </a:r>
          <a:endParaRPr lang="uk-UA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5F02679-9B80-4427-85A6-BF58CE11B101}" type="parTrans" cxnId="{CDEA6C37-7E43-497B-BF1B-374944B95A43}">
      <dgm:prSet custT="1"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0DF399-9985-4C93-9A35-AC0554E33530}" type="sibTrans" cxnId="{CDEA6C37-7E43-497B-BF1B-374944B95A43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42E5C0-86CB-43C0-B9B2-531881464AE1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Полікультурна </a:t>
          </a:r>
          <a:endParaRPr lang="uk-UA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3F8477-ED16-4C5F-9D73-2102FAA7B5AA}" type="parTrans" cxnId="{6E249BEC-1961-42C6-8504-77A20CA41210}">
      <dgm:prSet custT="1"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7C24B36-EBA5-4795-9B8D-FA97306F02E4}" type="sibTrans" cxnId="{6E249BEC-1961-42C6-8504-77A20CA41210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2C7F8D1-1D18-4ED7-8D1D-7524DFA9BE1D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Володіє інформаційними технологіями</a:t>
          </a:r>
          <a:endParaRPr lang="uk-UA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15D88BE-B045-4C88-9124-720E3061821C}" type="parTrans" cxnId="{89920C97-9E80-4D24-AAF9-3726F414C102}">
      <dgm:prSet custT="1"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EB6225-4D59-4B11-840B-903E4D6977D5}" type="sibTrans" cxnId="{89920C97-9E80-4D24-AAF9-3726F414C102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A2F0A7-F37A-4EBB-8321-2FAF6F3E3695}">
      <dgm:prSet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Активна </a:t>
          </a:r>
          <a:endParaRPr lang="uk-UA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06D39C-9F81-43A3-91DC-3A18862A8CA8}" type="parTrans" cxnId="{C5E0019E-CD6A-4329-900E-87EF487799B8}">
      <dgm:prSet custT="1"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268134C-E4D6-442D-B777-2F2B72D53EC1}" type="sibTrans" cxnId="{C5E0019E-CD6A-4329-900E-87EF487799B8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420EE70-4D4A-4060-959A-46E43D544AAB}">
      <dgm:prSet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Генерує нові ідеї </a:t>
          </a:r>
          <a:endParaRPr lang="uk-UA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B2382F2-52C2-4EC3-9B44-D78E5656D8B5}" type="parTrans" cxnId="{2B33AE60-868C-4642-85FC-3FD8FA0E9B8A}">
      <dgm:prSet custT="1"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102705F-ADE7-43BD-87C7-99DD64466E44}" type="sibTrans" cxnId="{2B33AE60-868C-4642-85FC-3FD8FA0E9B8A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75A9708-B05E-471B-A0AC-DAC6271235A0}">
      <dgm:prSet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Приймає нестандартні рішення</a:t>
          </a:r>
          <a:endParaRPr lang="uk-UA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9D2A0A-7B1C-4158-9355-421EB1E5EA50}" type="parTrans" cxnId="{F31BDC2A-E186-4BC9-9192-CF4F162F66A8}">
      <dgm:prSet custT="1"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E4384A3-9EB7-488F-A0B6-982E3248E4C6}" type="sibTrans" cxnId="{F31BDC2A-E186-4BC9-9192-CF4F162F66A8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2870911-EDD1-49A3-A7A0-CBBBFAA1BAE8}">
      <dgm:prSet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Конкурентно-спроможна </a:t>
          </a:r>
          <a:endParaRPr lang="uk-UA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A51ADD-0D67-42EB-AE4F-C0578C28A089}" type="parTrans" cxnId="{E1035466-BCD1-416A-9A12-FFD3D0D2F5EB}">
      <dgm:prSet custT="1"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EFE95B8-7A6A-4EB1-8E10-632DAE800992}" type="sibTrans" cxnId="{E1035466-BCD1-416A-9A12-FFD3D0D2F5EB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961CBA4-F188-4E68-85B2-9E4D718ACF8E}">
      <dgm:prSet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Здатна до саморозвитку і самоосвіти</a:t>
          </a:r>
          <a:endParaRPr lang="uk-UA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415879-337D-4E44-9C3A-F9F9FCA66D1D}" type="parTrans" cxnId="{C372FB72-96E5-4AC8-B010-2DB53A9097B1}">
      <dgm:prSet custT="1"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3682E4A-5972-43EF-A594-21DE4BE99C08}" type="sibTrans" cxnId="{C372FB72-96E5-4AC8-B010-2DB53A9097B1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DA3FBEB-8134-4329-9B57-67FC41C96E13}">
      <dgm:prSet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Використовує знання як життєвий інструмент</a:t>
          </a:r>
          <a:endParaRPr lang="uk-UA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24F675-E495-4C8B-813B-0412EA855EAA}" type="parTrans" cxnId="{C4026AC0-4B95-4F7B-AF71-3CB317D1833B}">
      <dgm:prSet custT="1"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88A146-7595-4498-B654-2F05C111C967}" type="sibTrans" cxnId="{C4026AC0-4B95-4F7B-AF71-3CB317D1833B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434D1-514C-4D84-967E-2B1781B68237}" type="pres">
      <dgm:prSet presAssocID="{D43D368A-0C47-41F5-8E2C-1335DB90058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99A4808-CC64-4C0B-A7E5-8848CB94928C}" type="pres">
      <dgm:prSet presAssocID="{7692E3A8-48DA-4F39-BE3F-4F2765E00DCE}" presName="centerShape" presStyleLbl="node0" presStyleIdx="0" presStyleCnt="1" custScaleX="139115"/>
      <dgm:spPr/>
      <dgm:t>
        <a:bodyPr/>
        <a:lstStyle/>
        <a:p>
          <a:endParaRPr lang="uk-UA"/>
        </a:p>
      </dgm:t>
    </dgm:pt>
    <dgm:pt modelId="{D04E56B8-EA21-49BB-A2B7-15B48C032D40}" type="pres">
      <dgm:prSet presAssocID="{3B1017DB-F44E-4F68-9897-88A290DC910A}" presName="parTrans" presStyleLbl="sibTrans2D1" presStyleIdx="0" presStyleCnt="10"/>
      <dgm:spPr/>
      <dgm:t>
        <a:bodyPr/>
        <a:lstStyle/>
        <a:p>
          <a:endParaRPr lang="uk-UA"/>
        </a:p>
      </dgm:t>
    </dgm:pt>
    <dgm:pt modelId="{5B008251-1C7F-4D1B-BD52-22254A9C27C9}" type="pres">
      <dgm:prSet presAssocID="{3B1017DB-F44E-4F68-9897-88A290DC910A}" presName="connectorText" presStyleLbl="sibTrans2D1" presStyleIdx="0" presStyleCnt="10"/>
      <dgm:spPr/>
      <dgm:t>
        <a:bodyPr/>
        <a:lstStyle/>
        <a:p>
          <a:endParaRPr lang="uk-UA"/>
        </a:p>
      </dgm:t>
    </dgm:pt>
    <dgm:pt modelId="{0D6FCD93-FDB3-4C0A-82A3-06CB706F1276}" type="pres">
      <dgm:prSet presAssocID="{62A7CCA7-7BC3-4C5B-94BC-5DD0729ECDD8}" presName="node" presStyleLbl="node1" presStyleIdx="0" presStyleCnt="10" custScaleX="20045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EAEE91F-0BA8-4523-B2D5-B955EA6F6991}" type="pres">
      <dgm:prSet presAssocID="{95A51ADD-0D67-42EB-AE4F-C0578C28A089}" presName="parTrans" presStyleLbl="sibTrans2D1" presStyleIdx="1" presStyleCnt="10"/>
      <dgm:spPr/>
      <dgm:t>
        <a:bodyPr/>
        <a:lstStyle/>
        <a:p>
          <a:endParaRPr lang="uk-UA"/>
        </a:p>
      </dgm:t>
    </dgm:pt>
    <dgm:pt modelId="{CE123F24-47ED-430C-87F2-357279F0E553}" type="pres">
      <dgm:prSet presAssocID="{95A51ADD-0D67-42EB-AE4F-C0578C28A089}" presName="connectorText" presStyleLbl="sibTrans2D1" presStyleIdx="1" presStyleCnt="10"/>
      <dgm:spPr/>
      <dgm:t>
        <a:bodyPr/>
        <a:lstStyle/>
        <a:p>
          <a:endParaRPr lang="uk-UA"/>
        </a:p>
      </dgm:t>
    </dgm:pt>
    <dgm:pt modelId="{6907F50A-0A76-4941-B5BE-8832E466CB1F}" type="pres">
      <dgm:prSet presAssocID="{52870911-EDD1-49A3-A7A0-CBBBFAA1BAE8}" presName="node" presStyleLbl="node1" presStyleIdx="1" presStyleCnt="10" custScaleX="214667" custRadScaleRad="131371" custRadScaleInc="7415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A2D152D-4693-43C6-86B9-D296E764845E}" type="pres">
      <dgm:prSet presAssocID="{5124F675-E495-4C8B-813B-0412EA855EAA}" presName="parTrans" presStyleLbl="sibTrans2D1" presStyleIdx="2" presStyleCnt="10"/>
      <dgm:spPr/>
      <dgm:t>
        <a:bodyPr/>
        <a:lstStyle/>
        <a:p>
          <a:endParaRPr lang="uk-UA"/>
        </a:p>
      </dgm:t>
    </dgm:pt>
    <dgm:pt modelId="{D64E6DC3-36F7-433B-9D14-8948AF8EDD51}" type="pres">
      <dgm:prSet presAssocID="{5124F675-E495-4C8B-813B-0412EA855EAA}" presName="connectorText" presStyleLbl="sibTrans2D1" presStyleIdx="2" presStyleCnt="10"/>
      <dgm:spPr/>
      <dgm:t>
        <a:bodyPr/>
        <a:lstStyle/>
        <a:p>
          <a:endParaRPr lang="uk-UA"/>
        </a:p>
      </dgm:t>
    </dgm:pt>
    <dgm:pt modelId="{EE4C7F08-41D3-4CAE-A0A8-F983D22D5AC7}" type="pres">
      <dgm:prSet presAssocID="{1DA3FBEB-8134-4329-9B57-67FC41C96E13}" presName="node" presStyleLbl="node1" presStyleIdx="2" presStyleCnt="10" custScaleX="184318" custRadScaleRad="140131" custRadScaleInc="3089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300C77C-F52E-4EDF-8F56-FD1A50DCF92C}" type="pres">
      <dgm:prSet presAssocID="{74415879-337D-4E44-9C3A-F9F9FCA66D1D}" presName="parTrans" presStyleLbl="sibTrans2D1" presStyleIdx="3" presStyleCnt="10"/>
      <dgm:spPr/>
      <dgm:t>
        <a:bodyPr/>
        <a:lstStyle/>
        <a:p>
          <a:endParaRPr lang="uk-UA"/>
        </a:p>
      </dgm:t>
    </dgm:pt>
    <dgm:pt modelId="{6F9D0592-53BB-4431-BE99-93AEA40EF421}" type="pres">
      <dgm:prSet presAssocID="{74415879-337D-4E44-9C3A-F9F9FCA66D1D}" presName="connectorText" presStyleLbl="sibTrans2D1" presStyleIdx="3" presStyleCnt="10"/>
      <dgm:spPr/>
      <dgm:t>
        <a:bodyPr/>
        <a:lstStyle/>
        <a:p>
          <a:endParaRPr lang="uk-UA"/>
        </a:p>
      </dgm:t>
    </dgm:pt>
    <dgm:pt modelId="{A8471A03-50B0-4E7C-9254-91141E509463}" type="pres">
      <dgm:prSet presAssocID="{0961CBA4-F188-4E68-85B2-9E4D718ACF8E}" presName="node" presStyleLbl="node1" presStyleIdx="3" presStyleCnt="10" custScaleX="177247" custRadScaleRad="132418" custRadScaleInc="-1742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D611AAB-F3CC-44F4-BFFE-54FA79B02A3C}" type="pres">
      <dgm:prSet presAssocID="{F29D2A0A-7B1C-4158-9355-421EB1E5EA50}" presName="parTrans" presStyleLbl="sibTrans2D1" presStyleIdx="4" presStyleCnt="10"/>
      <dgm:spPr/>
      <dgm:t>
        <a:bodyPr/>
        <a:lstStyle/>
        <a:p>
          <a:endParaRPr lang="uk-UA"/>
        </a:p>
      </dgm:t>
    </dgm:pt>
    <dgm:pt modelId="{BF97049A-9C76-4BE9-BF03-BF27D9FFDB04}" type="pres">
      <dgm:prSet presAssocID="{F29D2A0A-7B1C-4158-9355-421EB1E5EA50}" presName="connectorText" presStyleLbl="sibTrans2D1" presStyleIdx="4" presStyleCnt="10"/>
      <dgm:spPr/>
      <dgm:t>
        <a:bodyPr/>
        <a:lstStyle/>
        <a:p>
          <a:endParaRPr lang="uk-UA"/>
        </a:p>
      </dgm:t>
    </dgm:pt>
    <dgm:pt modelId="{3A3EA396-2D05-4FE1-9D19-090CF82A967E}" type="pres">
      <dgm:prSet presAssocID="{675A9708-B05E-471B-A0AC-DAC6271235A0}" presName="node" presStyleLbl="node1" presStyleIdx="4" presStyleCnt="10" custScaleX="193502" custRadScaleRad="120317" custRadScaleInc="-4479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6EEBBF7-DA44-4233-B0CC-E391920E59A0}" type="pres">
      <dgm:prSet presAssocID="{6B2382F2-52C2-4EC3-9B44-D78E5656D8B5}" presName="parTrans" presStyleLbl="sibTrans2D1" presStyleIdx="5" presStyleCnt="10"/>
      <dgm:spPr/>
      <dgm:t>
        <a:bodyPr/>
        <a:lstStyle/>
        <a:p>
          <a:endParaRPr lang="uk-UA"/>
        </a:p>
      </dgm:t>
    </dgm:pt>
    <dgm:pt modelId="{3D14DC24-5075-480C-9BAF-17126C6D863E}" type="pres">
      <dgm:prSet presAssocID="{6B2382F2-52C2-4EC3-9B44-D78E5656D8B5}" presName="connectorText" presStyleLbl="sibTrans2D1" presStyleIdx="5" presStyleCnt="10"/>
      <dgm:spPr/>
      <dgm:t>
        <a:bodyPr/>
        <a:lstStyle/>
        <a:p>
          <a:endParaRPr lang="uk-UA"/>
        </a:p>
      </dgm:t>
    </dgm:pt>
    <dgm:pt modelId="{13533AC2-4698-47EE-B051-D12C0785CBCE}" type="pres">
      <dgm:prSet presAssocID="{F420EE70-4D4A-4060-959A-46E43D544AAB}" presName="node" presStyleLbl="node1" presStyleIdx="5" presStyleCnt="10" custScaleX="152597" custRadScaleRad="106906" custRadScaleInc="-842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7808040-09C8-41ED-BF1B-EE717F0C3959}" type="pres">
      <dgm:prSet presAssocID="{7B06D39C-9F81-43A3-91DC-3A18862A8CA8}" presName="parTrans" presStyleLbl="sibTrans2D1" presStyleIdx="6" presStyleCnt="10"/>
      <dgm:spPr/>
      <dgm:t>
        <a:bodyPr/>
        <a:lstStyle/>
        <a:p>
          <a:endParaRPr lang="uk-UA"/>
        </a:p>
      </dgm:t>
    </dgm:pt>
    <dgm:pt modelId="{601E241D-A1E8-4F48-82CD-3A3D693BC842}" type="pres">
      <dgm:prSet presAssocID="{7B06D39C-9F81-43A3-91DC-3A18862A8CA8}" presName="connectorText" presStyleLbl="sibTrans2D1" presStyleIdx="6" presStyleCnt="10"/>
      <dgm:spPr/>
      <dgm:t>
        <a:bodyPr/>
        <a:lstStyle/>
        <a:p>
          <a:endParaRPr lang="uk-UA"/>
        </a:p>
      </dgm:t>
    </dgm:pt>
    <dgm:pt modelId="{FCBC2F8E-843C-4033-B3CF-D3EC38413EA4}" type="pres">
      <dgm:prSet presAssocID="{C6A2F0A7-F37A-4EBB-8321-2FAF6F3E3695}" presName="node" presStyleLbl="node1" presStyleIdx="6" presStyleCnt="10" custScaleX="173106" custRadScaleRad="111951" custRadScaleInc="3186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3FBFED2-0414-4167-BA87-EE1A10E8CE68}" type="pres">
      <dgm:prSet presAssocID="{05F02679-9B80-4427-85A6-BF58CE11B101}" presName="parTrans" presStyleLbl="sibTrans2D1" presStyleIdx="7" presStyleCnt="10"/>
      <dgm:spPr/>
      <dgm:t>
        <a:bodyPr/>
        <a:lstStyle/>
        <a:p>
          <a:endParaRPr lang="uk-UA"/>
        </a:p>
      </dgm:t>
    </dgm:pt>
    <dgm:pt modelId="{447BC328-36A6-451F-81A9-BC9DC6B3F4F1}" type="pres">
      <dgm:prSet presAssocID="{05F02679-9B80-4427-85A6-BF58CE11B101}" presName="connectorText" presStyleLbl="sibTrans2D1" presStyleIdx="7" presStyleCnt="10"/>
      <dgm:spPr/>
      <dgm:t>
        <a:bodyPr/>
        <a:lstStyle/>
        <a:p>
          <a:endParaRPr lang="uk-UA"/>
        </a:p>
      </dgm:t>
    </dgm:pt>
    <dgm:pt modelId="{6556C6D3-417B-4515-A1C2-D1B66AF77C2E}" type="pres">
      <dgm:prSet presAssocID="{0485D63D-93B9-4B4C-9275-502204A25BAB}" presName="node" presStyleLbl="node1" presStyleIdx="7" presStyleCnt="10" custScaleX="192029" custRadScaleRad="127138" custRadScaleInc="1390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79903F7-D980-4ED6-A529-CB9D52F4434A}" type="pres">
      <dgm:prSet presAssocID="{D53F8477-ED16-4C5F-9D73-2102FAA7B5AA}" presName="parTrans" presStyleLbl="sibTrans2D1" presStyleIdx="8" presStyleCnt="10"/>
      <dgm:spPr/>
      <dgm:t>
        <a:bodyPr/>
        <a:lstStyle/>
        <a:p>
          <a:endParaRPr lang="uk-UA"/>
        </a:p>
      </dgm:t>
    </dgm:pt>
    <dgm:pt modelId="{B8C391E5-56A7-450D-8539-332EE5DAD757}" type="pres">
      <dgm:prSet presAssocID="{D53F8477-ED16-4C5F-9D73-2102FAA7B5AA}" presName="connectorText" presStyleLbl="sibTrans2D1" presStyleIdx="8" presStyleCnt="10"/>
      <dgm:spPr/>
      <dgm:t>
        <a:bodyPr/>
        <a:lstStyle/>
        <a:p>
          <a:endParaRPr lang="uk-UA"/>
        </a:p>
      </dgm:t>
    </dgm:pt>
    <dgm:pt modelId="{2E75B966-E5E3-4ECF-8FA5-680E6F28667C}" type="pres">
      <dgm:prSet presAssocID="{1342E5C0-86CB-43C0-B9B2-531881464AE1}" presName="node" presStyleLbl="node1" presStyleIdx="8" presStyleCnt="10" custScaleX="176084" custRadScaleRad="128598" custRadScaleInc="-1714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505E8F6-6C79-4C63-9C72-DBFEF45F2805}" type="pres">
      <dgm:prSet presAssocID="{315D88BE-B045-4C88-9124-720E3061821C}" presName="parTrans" presStyleLbl="sibTrans2D1" presStyleIdx="9" presStyleCnt="10"/>
      <dgm:spPr/>
      <dgm:t>
        <a:bodyPr/>
        <a:lstStyle/>
        <a:p>
          <a:endParaRPr lang="uk-UA"/>
        </a:p>
      </dgm:t>
    </dgm:pt>
    <dgm:pt modelId="{71E8E11A-FA2F-4958-B583-C0E9327F2BD0}" type="pres">
      <dgm:prSet presAssocID="{315D88BE-B045-4C88-9124-720E3061821C}" presName="connectorText" presStyleLbl="sibTrans2D1" presStyleIdx="9" presStyleCnt="10"/>
      <dgm:spPr/>
      <dgm:t>
        <a:bodyPr/>
        <a:lstStyle/>
        <a:p>
          <a:endParaRPr lang="uk-UA"/>
        </a:p>
      </dgm:t>
    </dgm:pt>
    <dgm:pt modelId="{491A54A4-C2DD-4035-8337-168D5AFF561C}" type="pres">
      <dgm:prSet presAssocID="{B2C7F8D1-1D18-4ED7-8D1D-7524DFA9BE1D}" presName="node" presStyleLbl="node1" presStyleIdx="9" presStyleCnt="10" custScaleX="202557" custRadScaleRad="132479" custRadScaleInc="-6713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DC99051-B9D3-401B-AB02-4A4BF4E6C672}" type="presOf" srcId="{95A51ADD-0D67-42EB-AE4F-C0578C28A089}" destId="{8EAEE91F-0BA8-4523-B2D5-B955EA6F6991}" srcOrd="0" destOrd="0" presId="urn:microsoft.com/office/officeart/2005/8/layout/radial5"/>
    <dgm:cxn modelId="{B3E7AF09-7B8D-4D79-9AFD-E48E50063ADC}" type="presOf" srcId="{3B1017DB-F44E-4F68-9897-88A290DC910A}" destId="{5B008251-1C7F-4D1B-BD52-22254A9C27C9}" srcOrd="1" destOrd="0" presId="urn:microsoft.com/office/officeart/2005/8/layout/radial5"/>
    <dgm:cxn modelId="{340C8171-D322-453F-B945-7B16E4F1E403}" type="presOf" srcId="{F29D2A0A-7B1C-4158-9355-421EB1E5EA50}" destId="{8D611AAB-F3CC-44F4-BFFE-54FA79B02A3C}" srcOrd="0" destOrd="0" presId="urn:microsoft.com/office/officeart/2005/8/layout/radial5"/>
    <dgm:cxn modelId="{21A20C3F-0B05-4D23-B9FE-B7D3D60DED70}" srcId="{D43D368A-0C47-41F5-8E2C-1335DB900587}" destId="{7692E3A8-48DA-4F39-BE3F-4F2765E00DCE}" srcOrd="0" destOrd="0" parTransId="{842300F3-3173-4610-A062-1065088907D8}" sibTransId="{EC76F98F-746C-441E-B894-EC93F367334F}"/>
    <dgm:cxn modelId="{9FD39202-E89A-4797-A8D1-C15741954554}" type="presOf" srcId="{C6A2F0A7-F37A-4EBB-8321-2FAF6F3E3695}" destId="{FCBC2F8E-843C-4033-B3CF-D3EC38413EA4}" srcOrd="0" destOrd="0" presId="urn:microsoft.com/office/officeart/2005/8/layout/radial5"/>
    <dgm:cxn modelId="{C372FB72-96E5-4AC8-B010-2DB53A9097B1}" srcId="{7692E3A8-48DA-4F39-BE3F-4F2765E00DCE}" destId="{0961CBA4-F188-4E68-85B2-9E4D718ACF8E}" srcOrd="3" destOrd="0" parTransId="{74415879-337D-4E44-9C3A-F9F9FCA66D1D}" sibTransId="{93682E4A-5972-43EF-A594-21DE4BE99C08}"/>
    <dgm:cxn modelId="{36E8D3E3-1232-4ECA-A8CC-ADB2AFA4DD36}" type="presOf" srcId="{1342E5C0-86CB-43C0-B9B2-531881464AE1}" destId="{2E75B966-E5E3-4ECF-8FA5-680E6F28667C}" srcOrd="0" destOrd="0" presId="urn:microsoft.com/office/officeart/2005/8/layout/radial5"/>
    <dgm:cxn modelId="{0DE430A7-E274-4168-88A7-961D543C7437}" type="presOf" srcId="{D43D368A-0C47-41F5-8E2C-1335DB900587}" destId="{E09434D1-514C-4D84-967E-2B1781B68237}" srcOrd="0" destOrd="0" presId="urn:microsoft.com/office/officeart/2005/8/layout/radial5"/>
    <dgm:cxn modelId="{2428CBA0-CF4B-492C-B2F1-E0F4F632EA4D}" type="presOf" srcId="{F420EE70-4D4A-4060-959A-46E43D544AAB}" destId="{13533AC2-4698-47EE-B051-D12C0785CBCE}" srcOrd="0" destOrd="0" presId="urn:microsoft.com/office/officeart/2005/8/layout/radial5"/>
    <dgm:cxn modelId="{01A37888-08BA-47C0-8FE1-3A15F630766D}" type="presOf" srcId="{74415879-337D-4E44-9C3A-F9F9FCA66D1D}" destId="{6F9D0592-53BB-4431-BE99-93AEA40EF421}" srcOrd="1" destOrd="0" presId="urn:microsoft.com/office/officeart/2005/8/layout/radial5"/>
    <dgm:cxn modelId="{6E249BEC-1961-42C6-8504-77A20CA41210}" srcId="{7692E3A8-48DA-4F39-BE3F-4F2765E00DCE}" destId="{1342E5C0-86CB-43C0-B9B2-531881464AE1}" srcOrd="8" destOrd="0" parTransId="{D53F8477-ED16-4C5F-9D73-2102FAA7B5AA}" sibTransId="{27C24B36-EBA5-4795-9B8D-FA97306F02E4}"/>
    <dgm:cxn modelId="{88085798-89F7-4E45-997F-152A9147F517}" type="presOf" srcId="{95A51ADD-0D67-42EB-AE4F-C0578C28A089}" destId="{CE123F24-47ED-430C-87F2-357279F0E553}" srcOrd="1" destOrd="0" presId="urn:microsoft.com/office/officeart/2005/8/layout/radial5"/>
    <dgm:cxn modelId="{F2398B66-DC50-4CA4-A0E6-0639B6A283AC}" type="presOf" srcId="{315D88BE-B045-4C88-9124-720E3061821C}" destId="{3505E8F6-6C79-4C63-9C72-DBFEF45F2805}" srcOrd="0" destOrd="0" presId="urn:microsoft.com/office/officeart/2005/8/layout/radial5"/>
    <dgm:cxn modelId="{E1035466-BCD1-416A-9A12-FFD3D0D2F5EB}" srcId="{7692E3A8-48DA-4F39-BE3F-4F2765E00DCE}" destId="{52870911-EDD1-49A3-A7A0-CBBBFAA1BAE8}" srcOrd="1" destOrd="0" parTransId="{95A51ADD-0D67-42EB-AE4F-C0578C28A089}" sibTransId="{5EFE95B8-7A6A-4EB1-8E10-632DAE800992}"/>
    <dgm:cxn modelId="{7E3D1680-D636-4856-84F1-429F98BC43C1}" type="presOf" srcId="{05F02679-9B80-4427-85A6-BF58CE11B101}" destId="{D3FBFED2-0414-4167-BA87-EE1A10E8CE68}" srcOrd="0" destOrd="0" presId="urn:microsoft.com/office/officeart/2005/8/layout/radial5"/>
    <dgm:cxn modelId="{C4026AC0-4B95-4F7B-AF71-3CB317D1833B}" srcId="{7692E3A8-48DA-4F39-BE3F-4F2765E00DCE}" destId="{1DA3FBEB-8134-4329-9B57-67FC41C96E13}" srcOrd="2" destOrd="0" parTransId="{5124F675-E495-4C8B-813B-0412EA855EAA}" sibTransId="{7688A146-7595-4498-B654-2F05C111C967}"/>
    <dgm:cxn modelId="{C586FDA6-0B87-4D37-9AC4-B52D8733668B}" type="presOf" srcId="{7B06D39C-9F81-43A3-91DC-3A18862A8CA8}" destId="{601E241D-A1E8-4F48-82CD-3A3D693BC842}" srcOrd="1" destOrd="0" presId="urn:microsoft.com/office/officeart/2005/8/layout/radial5"/>
    <dgm:cxn modelId="{C55E0B5A-DDA0-4EF6-AA99-D7C792332E5C}" type="presOf" srcId="{7B06D39C-9F81-43A3-91DC-3A18862A8CA8}" destId="{C7808040-09C8-41ED-BF1B-EE717F0C3959}" srcOrd="0" destOrd="0" presId="urn:microsoft.com/office/officeart/2005/8/layout/radial5"/>
    <dgm:cxn modelId="{AF124D34-D822-4DFF-9F40-39AA1DB3BD91}" type="presOf" srcId="{0961CBA4-F188-4E68-85B2-9E4D718ACF8E}" destId="{A8471A03-50B0-4E7C-9254-91141E509463}" srcOrd="0" destOrd="0" presId="urn:microsoft.com/office/officeart/2005/8/layout/radial5"/>
    <dgm:cxn modelId="{2B33AE60-868C-4642-85FC-3FD8FA0E9B8A}" srcId="{7692E3A8-48DA-4F39-BE3F-4F2765E00DCE}" destId="{F420EE70-4D4A-4060-959A-46E43D544AAB}" srcOrd="5" destOrd="0" parTransId="{6B2382F2-52C2-4EC3-9B44-D78E5656D8B5}" sibTransId="{A102705F-ADE7-43BD-87C7-99DD64466E44}"/>
    <dgm:cxn modelId="{C265DD5F-E371-4767-837D-100FF8BABC83}" type="presOf" srcId="{D53F8477-ED16-4C5F-9D73-2102FAA7B5AA}" destId="{B8C391E5-56A7-450D-8539-332EE5DAD757}" srcOrd="1" destOrd="0" presId="urn:microsoft.com/office/officeart/2005/8/layout/radial5"/>
    <dgm:cxn modelId="{F21FCF4D-B23C-4C32-A31C-45C992040C41}" type="presOf" srcId="{315D88BE-B045-4C88-9124-720E3061821C}" destId="{71E8E11A-FA2F-4958-B583-C0E9327F2BD0}" srcOrd="1" destOrd="0" presId="urn:microsoft.com/office/officeart/2005/8/layout/radial5"/>
    <dgm:cxn modelId="{993C43BB-E48D-4FCD-811D-FCFC60B18841}" type="presOf" srcId="{1DA3FBEB-8134-4329-9B57-67FC41C96E13}" destId="{EE4C7F08-41D3-4CAE-A0A8-F983D22D5AC7}" srcOrd="0" destOrd="0" presId="urn:microsoft.com/office/officeart/2005/8/layout/radial5"/>
    <dgm:cxn modelId="{2BC994F5-3C2C-4937-B863-B1E8F2BCF6C8}" type="presOf" srcId="{74415879-337D-4E44-9C3A-F9F9FCA66D1D}" destId="{5300C77C-F52E-4EDF-8F56-FD1A50DCF92C}" srcOrd="0" destOrd="0" presId="urn:microsoft.com/office/officeart/2005/8/layout/radial5"/>
    <dgm:cxn modelId="{B16F4B39-88A3-446A-8819-73FAF0F13A3C}" type="presOf" srcId="{7692E3A8-48DA-4F39-BE3F-4F2765E00DCE}" destId="{E99A4808-CC64-4C0B-A7E5-8848CB94928C}" srcOrd="0" destOrd="0" presId="urn:microsoft.com/office/officeart/2005/8/layout/radial5"/>
    <dgm:cxn modelId="{CDEA6C37-7E43-497B-BF1B-374944B95A43}" srcId="{7692E3A8-48DA-4F39-BE3F-4F2765E00DCE}" destId="{0485D63D-93B9-4B4C-9275-502204A25BAB}" srcOrd="7" destOrd="0" parTransId="{05F02679-9B80-4427-85A6-BF58CE11B101}" sibTransId="{810DF399-9985-4C93-9A35-AC0554E33530}"/>
    <dgm:cxn modelId="{0185E4B1-F3CE-4CA4-9DB6-B1E08C1F9501}" type="presOf" srcId="{62A7CCA7-7BC3-4C5B-94BC-5DD0729ECDD8}" destId="{0D6FCD93-FDB3-4C0A-82A3-06CB706F1276}" srcOrd="0" destOrd="0" presId="urn:microsoft.com/office/officeart/2005/8/layout/radial5"/>
    <dgm:cxn modelId="{60BA222C-E668-4BAA-8D8F-B8CD2A673C40}" type="presOf" srcId="{5124F675-E495-4C8B-813B-0412EA855EAA}" destId="{CA2D152D-4693-43C6-86B9-D296E764845E}" srcOrd="0" destOrd="0" presId="urn:microsoft.com/office/officeart/2005/8/layout/radial5"/>
    <dgm:cxn modelId="{89920C97-9E80-4D24-AAF9-3726F414C102}" srcId="{7692E3A8-48DA-4F39-BE3F-4F2765E00DCE}" destId="{B2C7F8D1-1D18-4ED7-8D1D-7524DFA9BE1D}" srcOrd="9" destOrd="0" parTransId="{315D88BE-B045-4C88-9124-720E3061821C}" sibTransId="{30EB6225-4D59-4B11-840B-903E4D6977D5}"/>
    <dgm:cxn modelId="{AEB774BD-275C-4CD5-B593-07B370644119}" type="presOf" srcId="{0485D63D-93B9-4B4C-9275-502204A25BAB}" destId="{6556C6D3-417B-4515-A1C2-D1B66AF77C2E}" srcOrd="0" destOrd="0" presId="urn:microsoft.com/office/officeart/2005/8/layout/radial5"/>
    <dgm:cxn modelId="{C6DF6C8F-92E9-48D6-BBE1-3BF8F37119E3}" type="presOf" srcId="{675A9708-B05E-471B-A0AC-DAC6271235A0}" destId="{3A3EA396-2D05-4FE1-9D19-090CF82A967E}" srcOrd="0" destOrd="0" presId="urn:microsoft.com/office/officeart/2005/8/layout/radial5"/>
    <dgm:cxn modelId="{3D3D1D91-81F2-49F7-8EF0-6DF6880E4171}" type="presOf" srcId="{6B2382F2-52C2-4EC3-9B44-D78E5656D8B5}" destId="{26EEBBF7-DA44-4233-B0CC-E391920E59A0}" srcOrd="0" destOrd="0" presId="urn:microsoft.com/office/officeart/2005/8/layout/radial5"/>
    <dgm:cxn modelId="{F31BDC2A-E186-4BC9-9192-CF4F162F66A8}" srcId="{7692E3A8-48DA-4F39-BE3F-4F2765E00DCE}" destId="{675A9708-B05E-471B-A0AC-DAC6271235A0}" srcOrd="4" destOrd="0" parTransId="{F29D2A0A-7B1C-4158-9355-421EB1E5EA50}" sibTransId="{3E4384A3-9EB7-488F-A0B6-982E3248E4C6}"/>
    <dgm:cxn modelId="{082F48F5-F9CB-44C1-9863-BBBB026C6098}" type="presOf" srcId="{3B1017DB-F44E-4F68-9897-88A290DC910A}" destId="{D04E56B8-EA21-49BB-A2B7-15B48C032D40}" srcOrd="0" destOrd="0" presId="urn:microsoft.com/office/officeart/2005/8/layout/radial5"/>
    <dgm:cxn modelId="{924E8071-F0A0-4F5B-AB85-233683CDFC0B}" type="presOf" srcId="{B2C7F8D1-1D18-4ED7-8D1D-7524DFA9BE1D}" destId="{491A54A4-C2DD-4035-8337-168D5AFF561C}" srcOrd="0" destOrd="0" presId="urn:microsoft.com/office/officeart/2005/8/layout/radial5"/>
    <dgm:cxn modelId="{71C5A6D4-8A61-4A1B-B6F0-93DA93FA591F}" type="presOf" srcId="{52870911-EDD1-49A3-A7A0-CBBBFAA1BAE8}" destId="{6907F50A-0A76-4941-B5BE-8832E466CB1F}" srcOrd="0" destOrd="0" presId="urn:microsoft.com/office/officeart/2005/8/layout/radial5"/>
    <dgm:cxn modelId="{115EC6D3-F1B0-4CD1-A3DA-FF244A27DD81}" type="presOf" srcId="{05F02679-9B80-4427-85A6-BF58CE11B101}" destId="{447BC328-36A6-451F-81A9-BC9DC6B3F4F1}" srcOrd="1" destOrd="0" presId="urn:microsoft.com/office/officeart/2005/8/layout/radial5"/>
    <dgm:cxn modelId="{A114534F-E8C2-4A07-96C7-A37E09DBB9DD}" type="presOf" srcId="{6B2382F2-52C2-4EC3-9B44-D78E5656D8B5}" destId="{3D14DC24-5075-480C-9BAF-17126C6D863E}" srcOrd="1" destOrd="0" presId="urn:microsoft.com/office/officeart/2005/8/layout/radial5"/>
    <dgm:cxn modelId="{3C09B4F2-B81A-486B-844D-3FB5DBBC327A}" type="presOf" srcId="{5124F675-E495-4C8B-813B-0412EA855EAA}" destId="{D64E6DC3-36F7-433B-9D14-8948AF8EDD51}" srcOrd="1" destOrd="0" presId="urn:microsoft.com/office/officeart/2005/8/layout/radial5"/>
    <dgm:cxn modelId="{FD2D1553-975F-42C2-9A1C-895684A601A8}" type="presOf" srcId="{F29D2A0A-7B1C-4158-9355-421EB1E5EA50}" destId="{BF97049A-9C76-4BE9-BF03-BF27D9FFDB04}" srcOrd="1" destOrd="0" presId="urn:microsoft.com/office/officeart/2005/8/layout/radial5"/>
    <dgm:cxn modelId="{C5E0019E-CD6A-4329-900E-87EF487799B8}" srcId="{7692E3A8-48DA-4F39-BE3F-4F2765E00DCE}" destId="{C6A2F0A7-F37A-4EBB-8321-2FAF6F3E3695}" srcOrd="6" destOrd="0" parTransId="{7B06D39C-9F81-43A3-91DC-3A18862A8CA8}" sibTransId="{6268134C-E4D6-442D-B777-2F2B72D53EC1}"/>
    <dgm:cxn modelId="{D390493B-1EED-4318-A60B-66730F654413}" type="presOf" srcId="{D53F8477-ED16-4C5F-9D73-2102FAA7B5AA}" destId="{F79903F7-D980-4ED6-A529-CB9D52F4434A}" srcOrd="0" destOrd="0" presId="urn:microsoft.com/office/officeart/2005/8/layout/radial5"/>
    <dgm:cxn modelId="{F4C896AE-3E9B-4D6A-8B2B-969F25702AB4}" srcId="{7692E3A8-48DA-4F39-BE3F-4F2765E00DCE}" destId="{62A7CCA7-7BC3-4C5B-94BC-5DD0729ECDD8}" srcOrd="0" destOrd="0" parTransId="{3B1017DB-F44E-4F68-9897-88A290DC910A}" sibTransId="{86A1B19E-E1A8-4AE1-B136-5DF70D035455}"/>
    <dgm:cxn modelId="{D68F95A8-B79C-4E55-8A61-832D1F8017E1}" type="presParOf" srcId="{E09434D1-514C-4D84-967E-2B1781B68237}" destId="{E99A4808-CC64-4C0B-A7E5-8848CB94928C}" srcOrd="0" destOrd="0" presId="urn:microsoft.com/office/officeart/2005/8/layout/radial5"/>
    <dgm:cxn modelId="{F605C511-3F09-4963-8A0A-568475BC8D4A}" type="presParOf" srcId="{E09434D1-514C-4D84-967E-2B1781B68237}" destId="{D04E56B8-EA21-49BB-A2B7-15B48C032D40}" srcOrd="1" destOrd="0" presId="urn:microsoft.com/office/officeart/2005/8/layout/radial5"/>
    <dgm:cxn modelId="{2DA23F50-88DF-4AA4-8EE8-163E0D3E9C77}" type="presParOf" srcId="{D04E56B8-EA21-49BB-A2B7-15B48C032D40}" destId="{5B008251-1C7F-4D1B-BD52-22254A9C27C9}" srcOrd="0" destOrd="0" presId="urn:microsoft.com/office/officeart/2005/8/layout/radial5"/>
    <dgm:cxn modelId="{255D3438-12C5-4FC8-BC0F-8CF53E793AE2}" type="presParOf" srcId="{E09434D1-514C-4D84-967E-2B1781B68237}" destId="{0D6FCD93-FDB3-4C0A-82A3-06CB706F1276}" srcOrd="2" destOrd="0" presId="urn:microsoft.com/office/officeart/2005/8/layout/radial5"/>
    <dgm:cxn modelId="{9984BF6D-8544-4603-A6B4-FA0927A72A80}" type="presParOf" srcId="{E09434D1-514C-4D84-967E-2B1781B68237}" destId="{8EAEE91F-0BA8-4523-B2D5-B955EA6F6991}" srcOrd="3" destOrd="0" presId="urn:microsoft.com/office/officeart/2005/8/layout/radial5"/>
    <dgm:cxn modelId="{2F1D2F76-97B9-4BDA-85C9-D280FBEA4730}" type="presParOf" srcId="{8EAEE91F-0BA8-4523-B2D5-B955EA6F6991}" destId="{CE123F24-47ED-430C-87F2-357279F0E553}" srcOrd="0" destOrd="0" presId="urn:microsoft.com/office/officeart/2005/8/layout/radial5"/>
    <dgm:cxn modelId="{DCD70449-6582-4ECC-937D-BA67D5E70494}" type="presParOf" srcId="{E09434D1-514C-4D84-967E-2B1781B68237}" destId="{6907F50A-0A76-4941-B5BE-8832E466CB1F}" srcOrd="4" destOrd="0" presId="urn:microsoft.com/office/officeart/2005/8/layout/radial5"/>
    <dgm:cxn modelId="{358D80BA-8B35-431B-B921-8D3F21E99C6D}" type="presParOf" srcId="{E09434D1-514C-4D84-967E-2B1781B68237}" destId="{CA2D152D-4693-43C6-86B9-D296E764845E}" srcOrd="5" destOrd="0" presId="urn:microsoft.com/office/officeart/2005/8/layout/radial5"/>
    <dgm:cxn modelId="{EC1A92AE-EFE1-4C73-9010-ECB6CF6AAD11}" type="presParOf" srcId="{CA2D152D-4693-43C6-86B9-D296E764845E}" destId="{D64E6DC3-36F7-433B-9D14-8948AF8EDD51}" srcOrd="0" destOrd="0" presId="urn:microsoft.com/office/officeart/2005/8/layout/radial5"/>
    <dgm:cxn modelId="{3570DBB5-D040-4B26-A571-A78BCA81875A}" type="presParOf" srcId="{E09434D1-514C-4D84-967E-2B1781B68237}" destId="{EE4C7F08-41D3-4CAE-A0A8-F983D22D5AC7}" srcOrd="6" destOrd="0" presId="urn:microsoft.com/office/officeart/2005/8/layout/radial5"/>
    <dgm:cxn modelId="{CC40DE4B-C339-44A5-AA4B-3744459D9433}" type="presParOf" srcId="{E09434D1-514C-4D84-967E-2B1781B68237}" destId="{5300C77C-F52E-4EDF-8F56-FD1A50DCF92C}" srcOrd="7" destOrd="0" presId="urn:microsoft.com/office/officeart/2005/8/layout/radial5"/>
    <dgm:cxn modelId="{BFC666DA-D2FB-4F8C-A142-B486399AC97D}" type="presParOf" srcId="{5300C77C-F52E-4EDF-8F56-FD1A50DCF92C}" destId="{6F9D0592-53BB-4431-BE99-93AEA40EF421}" srcOrd="0" destOrd="0" presId="urn:microsoft.com/office/officeart/2005/8/layout/radial5"/>
    <dgm:cxn modelId="{27E2854C-BA24-4C6B-9A07-9B13E1B6DD33}" type="presParOf" srcId="{E09434D1-514C-4D84-967E-2B1781B68237}" destId="{A8471A03-50B0-4E7C-9254-91141E509463}" srcOrd="8" destOrd="0" presId="urn:microsoft.com/office/officeart/2005/8/layout/radial5"/>
    <dgm:cxn modelId="{DDA178C1-2FE9-4F6F-AE6B-6F03E9413CAC}" type="presParOf" srcId="{E09434D1-514C-4D84-967E-2B1781B68237}" destId="{8D611AAB-F3CC-44F4-BFFE-54FA79B02A3C}" srcOrd="9" destOrd="0" presId="urn:microsoft.com/office/officeart/2005/8/layout/radial5"/>
    <dgm:cxn modelId="{4332B9E0-736D-4E67-8880-7BD6CE8CD91A}" type="presParOf" srcId="{8D611AAB-F3CC-44F4-BFFE-54FA79B02A3C}" destId="{BF97049A-9C76-4BE9-BF03-BF27D9FFDB04}" srcOrd="0" destOrd="0" presId="urn:microsoft.com/office/officeart/2005/8/layout/radial5"/>
    <dgm:cxn modelId="{39B2FA59-E9C6-4802-9957-BF659C7398CC}" type="presParOf" srcId="{E09434D1-514C-4D84-967E-2B1781B68237}" destId="{3A3EA396-2D05-4FE1-9D19-090CF82A967E}" srcOrd="10" destOrd="0" presId="urn:microsoft.com/office/officeart/2005/8/layout/radial5"/>
    <dgm:cxn modelId="{FFE2829D-79C3-43BD-9D58-1CD09B8AAB91}" type="presParOf" srcId="{E09434D1-514C-4D84-967E-2B1781B68237}" destId="{26EEBBF7-DA44-4233-B0CC-E391920E59A0}" srcOrd="11" destOrd="0" presId="urn:microsoft.com/office/officeart/2005/8/layout/radial5"/>
    <dgm:cxn modelId="{2330811F-CD97-4FDF-BDF8-F0467C5DFFBE}" type="presParOf" srcId="{26EEBBF7-DA44-4233-B0CC-E391920E59A0}" destId="{3D14DC24-5075-480C-9BAF-17126C6D863E}" srcOrd="0" destOrd="0" presId="urn:microsoft.com/office/officeart/2005/8/layout/radial5"/>
    <dgm:cxn modelId="{076F6AC7-5DD7-41D4-94EC-31E5F5026EA9}" type="presParOf" srcId="{E09434D1-514C-4D84-967E-2B1781B68237}" destId="{13533AC2-4698-47EE-B051-D12C0785CBCE}" srcOrd="12" destOrd="0" presId="urn:microsoft.com/office/officeart/2005/8/layout/radial5"/>
    <dgm:cxn modelId="{CD6BA94E-48E0-4E9C-8AED-27C17A068C98}" type="presParOf" srcId="{E09434D1-514C-4D84-967E-2B1781B68237}" destId="{C7808040-09C8-41ED-BF1B-EE717F0C3959}" srcOrd="13" destOrd="0" presId="urn:microsoft.com/office/officeart/2005/8/layout/radial5"/>
    <dgm:cxn modelId="{40741B55-35B9-4BE1-8602-FA05CAEF94CE}" type="presParOf" srcId="{C7808040-09C8-41ED-BF1B-EE717F0C3959}" destId="{601E241D-A1E8-4F48-82CD-3A3D693BC842}" srcOrd="0" destOrd="0" presId="urn:microsoft.com/office/officeart/2005/8/layout/radial5"/>
    <dgm:cxn modelId="{7AE92F84-5FE3-4873-831C-B1BF52B58623}" type="presParOf" srcId="{E09434D1-514C-4D84-967E-2B1781B68237}" destId="{FCBC2F8E-843C-4033-B3CF-D3EC38413EA4}" srcOrd="14" destOrd="0" presId="urn:microsoft.com/office/officeart/2005/8/layout/radial5"/>
    <dgm:cxn modelId="{A26198E2-4D79-4611-B922-A555ABC4C2E9}" type="presParOf" srcId="{E09434D1-514C-4D84-967E-2B1781B68237}" destId="{D3FBFED2-0414-4167-BA87-EE1A10E8CE68}" srcOrd="15" destOrd="0" presId="urn:microsoft.com/office/officeart/2005/8/layout/radial5"/>
    <dgm:cxn modelId="{B8B8216D-5295-4357-9670-CD0030A75D9D}" type="presParOf" srcId="{D3FBFED2-0414-4167-BA87-EE1A10E8CE68}" destId="{447BC328-36A6-451F-81A9-BC9DC6B3F4F1}" srcOrd="0" destOrd="0" presId="urn:microsoft.com/office/officeart/2005/8/layout/radial5"/>
    <dgm:cxn modelId="{AF237B19-8DF8-4FD9-8D75-810AFF397927}" type="presParOf" srcId="{E09434D1-514C-4D84-967E-2B1781B68237}" destId="{6556C6D3-417B-4515-A1C2-D1B66AF77C2E}" srcOrd="16" destOrd="0" presId="urn:microsoft.com/office/officeart/2005/8/layout/radial5"/>
    <dgm:cxn modelId="{456CAA9C-97AE-4B39-8190-D6669A5EC2B6}" type="presParOf" srcId="{E09434D1-514C-4D84-967E-2B1781B68237}" destId="{F79903F7-D980-4ED6-A529-CB9D52F4434A}" srcOrd="17" destOrd="0" presId="urn:microsoft.com/office/officeart/2005/8/layout/radial5"/>
    <dgm:cxn modelId="{D611F7F7-2951-4AF7-83D1-F4C0EAAE013A}" type="presParOf" srcId="{F79903F7-D980-4ED6-A529-CB9D52F4434A}" destId="{B8C391E5-56A7-450D-8539-332EE5DAD757}" srcOrd="0" destOrd="0" presId="urn:microsoft.com/office/officeart/2005/8/layout/radial5"/>
    <dgm:cxn modelId="{6B251727-4EBE-4420-8AE5-17E03D847E31}" type="presParOf" srcId="{E09434D1-514C-4D84-967E-2B1781B68237}" destId="{2E75B966-E5E3-4ECF-8FA5-680E6F28667C}" srcOrd="18" destOrd="0" presId="urn:microsoft.com/office/officeart/2005/8/layout/radial5"/>
    <dgm:cxn modelId="{AE2466BF-E83E-4F1D-9F97-DF8F7CE7A3B6}" type="presParOf" srcId="{E09434D1-514C-4D84-967E-2B1781B68237}" destId="{3505E8F6-6C79-4C63-9C72-DBFEF45F2805}" srcOrd="19" destOrd="0" presId="urn:microsoft.com/office/officeart/2005/8/layout/radial5"/>
    <dgm:cxn modelId="{0D1C4495-5753-49A4-8C2F-981B8D8588B5}" type="presParOf" srcId="{3505E8F6-6C79-4C63-9C72-DBFEF45F2805}" destId="{71E8E11A-FA2F-4958-B583-C0E9327F2BD0}" srcOrd="0" destOrd="0" presId="urn:microsoft.com/office/officeart/2005/8/layout/radial5"/>
    <dgm:cxn modelId="{D96E41BB-804F-4865-BC9B-3FB1C2193226}" type="presParOf" srcId="{E09434D1-514C-4D84-967E-2B1781B68237}" destId="{491A54A4-C2DD-4035-8337-168D5AFF561C}" srcOrd="20" destOrd="0" presId="urn:microsoft.com/office/officeart/2005/8/layout/radial5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B7E4243-7022-456A-8A84-0A44B46B6947}" type="doc">
      <dgm:prSet loTypeId="urn:microsoft.com/office/officeart/2005/8/layout/hierarchy1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42ECF629-248E-4C03-ACC0-35364EAD45FA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Шляхи формування інформаційної компетентності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на уроках інформатики </a:t>
          </a:r>
          <a:endParaRPr lang="uk-UA" sz="24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4C38594-9B0B-4F4D-A3B6-F923AE874E67}" type="parTrans" cxnId="{CC7016D9-9EE2-4615-82BF-F88ABEEB7374}">
      <dgm:prSet/>
      <dgm:spPr/>
      <dgm:t>
        <a:bodyPr/>
        <a:lstStyle/>
        <a:p>
          <a:endParaRPr lang="uk-UA" sz="1400"/>
        </a:p>
      </dgm:t>
    </dgm:pt>
    <dgm:pt modelId="{3FB7B3AF-4563-4851-8F2E-950BF4D06D61}" type="sibTrans" cxnId="{CC7016D9-9EE2-4615-82BF-F88ABEEB7374}">
      <dgm:prSet/>
      <dgm:spPr/>
      <dgm:t>
        <a:bodyPr/>
        <a:lstStyle/>
        <a:p>
          <a:endParaRPr lang="uk-UA" sz="1400"/>
        </a:p>
      </dgm:t>
    </dgm:pt>
    <dgm:pt modelId="{6B68D7AC-0F53-4D1C-8D05-344622369960}">
      <dgm:prSet phldrT="[Текст]" custT="1"/>
      <dgm:spPr/>
      <dgm:t>
        <a:bodyPr/>
        <a:lstStyle/>
        <a:p>
          <a:r>
            <a:rPr lang="uk-UA" sz="1400" dirty="0" smtClean="0"/>
            <a:t>Навички користувача</a:t>
          </a:r>
          <a:endParaRPr lang="uk-UA" sz="1400" dirty="0"/>
        </a:p>
      </dgm:t>
    </dgm:pt>
    <dgm:pt modelId="{88C9A5F3-6969-4035-BC69-E199B22F5C4D}" type="parTrans" cxnId="{67D01887-6CE7-40CD-AA99-5AF58D21B971}">
      <dgm:prSet/>
      <dgm:spPr/>
      <dgm:t>
        <a:bodyPr/>
        <a:lstStyle/>
        <a:p>
          <a:endParaRPr lang="uk-UA" sz="1400"/>
        </a:p>
      </dgm:t>
    </dgm:pt>
    <dgm:pt modelId="{68D9C677-74AC-45F7-A8DA-037623B4D321}" type="sibTrans" cxnId="{67D01887-6CE7-40CD-AA99-5AF58D21B971}">
      <dgm:prSet/>
      <dgm:spPr/>
      <dgm:t>
        <a:bodyPr/>
        <a:lstStyle/>
        <a:p>
          <a:endParaRPr lang="uk-UA" sz="1400"/>
        </a:p>
      </dgm:t>
    </dgm:pt>
    <dgm:pt modelId="{599A7C54-37CD-4ECB-BE82-2AD5A93B7445}">
      <dgm:prSet phldrT="[Текст]" custT="1"/>
      <dgm:spPr/>
      <dgm:t>
        <a:bodyPr/>
        <a:lstStyle/>
        <a:p>
          <a:r>
            <a:rPr lang="uk-UA" sz="1400" dirty="0" smtClean="0"/>
            <a:t>Інформаційна система</a:t>
          </a:r>
          <a:endParaRPr lang="uk-UA" sz="1400" dirty="0"/>
        </a:p>
      </dgm:t>
    </dgm:pt>
    <dgm:pt modelId="{F9C534D0-B4B1-4168-AEA0-4186ED55D0E7}" type="parTrans" cxnId="{52E69CBE-AEAE-468F-9FBA-50BB21AF3A88}">
      <dgm:prSet/>
      <dgm:spPr/>
      <dgm:t>
        <a:bodyPr/>
        <a:lstStyle/>
        <a:p>
          <a:endParaRPr lang="uk-UA" sz="1400"/>
        </a:p>
      </dgm:t>
    </dgm:pt>
    <dgm:pt modelId="{55192485-2849-4F33-9328-D0EA5132EB22}" type="sibTrans" cxnId="{52E69CBE-AEAE-468F-9FBA-50BB21AF3A88}">
      <dgm:prSet/>
      <dgm:spPr/>
      <dgm:t>
        <a:bodyPr/>
        <a:lstStyle/>
        <a:p>
          <a:endParaRPr lang="uk-UA" sz="1400"/>
        </a:p>
      </dgm:t>
    </dgm:pt>
    <dgm:pt modelId="{1BA95522-A716-42BD-BD05-1FFF3B779F0E}">
      <dgm:prSet phldrT="[Текст]" custT="1"/>
      <dgm:spPr/>
      <dgm:t>
        <a:bodyPr/>
        <a:lstStyle/>
        <a:p>
          <a:r>
            <a:rPr lang="uk-UA" sz="1400" dirty="0" smtClean="0"/>
            <a:t>Реалізація здібностей</a:t>
          </a:r>
          <a:endParaRPr lang="uk-UA" sz="1400" dirty="0"/>
        </a:p>
      </dgm:t>
    </dgm:pt>
    <dgm:pt modelId="{0EBAD660-3118-4925-92A1-1AC3B77E16F7}" type="parTrans" cxnId="{752AD757-60AE-4EC6-8705-BA78F3E86833}">
      <dgm:prSet/>
      <dgm:spPr/>
      <dgm:t>
        <a:bodyPr/>
        <a:lstStyle/>
        <a:p>
          <a:endParaRPr lang="uk-UA" sz="1400"/>
        </a:p>
      </dgm:t>
    </dgm:pt>
    <dgm:pt modelId="{90613188-F36A-44B8-8DE7-4385079E8778}" type="sibTrans" cxnId="{752AD757-60AE-4EC6-8705-BA78F3E86833}">
      <dgm:prSet/>
      <dgm:spPr/>
      <dgm:t>
        <a:bodyPr/>
        <a:lstStyle/>
        <a:p>
          <a:endParaRPr lang="uk-UA" sz="1400"/>
        </a:p>
      </dgm:t>
    </dgm:pt>
    <dgm:pt modelId="{F0BF2D4E-B8A7-4747-9B0A-3BDC1C7314E2}">
      <dgm:prSet phldrT="[Текст]" custT="1"/>
      <dgm:spPr/>
      <dgm:t>
        <a:bodyPr/>
        <a:lstStyle/>
        <a:p>
          <a:r>
            <a:rPr lang="uk-UA" sz="1400" dirty="0" smtClean="0"/>
            <a:t>Презентації проектів </a:t>
          </a:r>
          <a:endParaRPr lang="uk-UA" sz="1400" dirty="0"/>
        </a:p>
      </dgm:t>
    </dgm:pt>
    <dgm:pt modelId="{F5E557F7-F91F-4E99-BDBE-F3EC4744D4AD}" type="parTrans" cxnId="{815B5FB7-3930-4395-A347-A48FAD9FA73F}">
      <dgm:prSet/>
      <dgm:spPr/>
      <dgm:t>
        <a:bodyPr/>
        <a:lstStyle/>
        <a:p>
          <a:endParaRPr lang="uk-UA" sz="1400"/>
        </a:p>
      </dgm:t>
    </dgm:pt>
    <dgm:pt modelId="{693FA052-BFED-4E63-B67B-B36875FD919C}" type="sibTrans" cxnId="{815B5FB7-3930-4395-A347-A48FAD9FA73F}">
      <dgm:prSet/>
      <dgm:spPr/>
      <dgm:t>
        <a:bodyPr/>
        <a:lstStyle/>
        <a:p>
          <a:endParaRPr lang="uk-UA" sz="1400"/>
        </a:p>
      </dgm:t>
    </dgm:pt>
    <dgm:pt modelId="{B03EE5E3-6F6A-4EBF-97C3-619A895E9DF3}">
      <dgm:prSet custT="1"/>
      <dgm:spPr/>
      <dgm:t>
        <a:bodyPr/>
        <a:lstStyle/>
        <a:p>
          <a:r>
            <a:rPr lang="uk-UA" sz="1400" dirty="0" smtClean="0"/>
            <a:t>Навички роботи з джерелами інформації</a:t>
          </a:r>
          <a:endParaRPr lang="uk-UA" sz="1400" dirty="0"/>
        </a:p>
      </dgm:t>
    </dgm:pt>
    <dgm:pt modelId="{D12DFC99-E9B1-422C-949D-DAB981AD5743}" type="parTrans" cxnId="{FA565C13-0F63-4D33-810D-0C436120DCB4}">
      <dgm:prSet/>
      <dgm:spPr/>
      <dgm:t>
        <a:bodyPr/>
        <a:lstStyle/>
        <a:p>
          <a:endParaRPr lang="uk-UA" sz="1400"/>
        </a:p>
      </dgm:t>
    </dgm:pt>
    <dgm:pt modelId="{530D9DAE-343C-4372-BB64-C0BD00033F14}" type="sibTrans" cxnId="{FA565C13-0F63-4D33-810D-0C436120DCB4}">
      <dgm:prSet/>
      <dgm:spPr/>
      <dgm:t>
        <a:bodyPr/>
        <a:lstStyle/>
        <a:p>
          <a:endParaRPr lang="uk-UA" sz="1400"/>
        </a:p>
      </dgm:t>
    </dgm:pt>
    <dgm:pt modelId="{9E206E9A-680D-419C-955C-D3D756C6DF84}">
      <dgm:prSet custT="1"/>
      <dgm:spPr/>
      <dgm:t>
        <a:bodyPr/>
        <a:lstStyle/>
        <a:p>
          <a:r>
            <a:rPr lang="uk-UA" sz="1400" smtClean="0"/>
            <a:t>Творча діяльність</a:t>
          </a:r>
          <a:endParaRPr lang="uk-UA" sz="1400" dirty="0"/>
        </a:p>
      </dgm:t>
    </dgm:pt>
    <dgm:pt modelId="{5F25816D-E027-42E5-827C-3ECD1189FF7B}" type="parTrans" cxnId="{0ADE4E74-7C7D-45A8-AD83-3D604D09FA24}">
      <dgm:prSet/>
      <dgm:spPr/>
      <dgm:t>
        <a:bodyPr/>
        <a:lstStyle/>
        <a:p>
          <a:endParaRPr lang="uk-UA" sz="1400"/>
        </a:p>
      </dgm:t>
    </dgm:pt>
    <dgm:pt modelId="{A269F1E0-B5B2-4C1D-88CC-D9736ECCFCAD}" type="sibTrans" cxnId="{0ADE4E74-7C7D-45A8-AD83-3D604D09FA24}">
      <dgm:prSet/>
      <dgm:spPr/>
      <dgm:t>
        <a:bodyPr/>
        <a:lstStyle/>
        <a:p>
          <a:endParaRPr lang="uk-UA" sz="1400"/>
        </a:p>
      </dgm:t>
    </dgm:pt>
    <dgm:pt modelId="{E69DA789-C987-47D3-9791-0CE111922E9F}">
      <dgm:prSet custT="1"/>
      <dgm:spPr/>
      <dgm:t>
        <a:bodyPr/>
        <a:lstStyle/>
        <a:p>
          <a:r>
            <a:rPr lang="uk-UA" sz="1400" dirty="0" smtClean="0"/>
            <a:t>Інформаційні процеси</a:t>
          </a:r>
          <a:endParaRPr lang="uk-UA" sz="1400" dirty="0"/>
        </a:p>
      </dgm:t>
    </dgm:pt>
    <dgm:pt modelId="{1E7AA17D-BB0B-44EB-BC11-C29C038205D7}" type="parTrans" cxnId="{DD2C7C35-54E9-428E-B2C3-CB25FB52404F}">
      <dgm:prSet/>
      <dgm:spPr/>
      <dgm:t>
        <a:bodyPr/>
        <a:lstStyle/>
        <a:p>
          <a:endParaRPr lang="uk-UA" sz="1400"/>
        </a:p>
      </dgm:t>
    </dgm:pt>
    <dgm:pt modelId="{D3A7AFA8-1E85-4059-9F2D-4058AF0EFF2F}" type="sibTrans" cxnId="{DD2C7C35-54E9-428E-B2C3-CB25FB52404F}">
      <dgm:prSet/>
      <dgm:spPr/>
      <dgm:t>
        <a:bodyPr/>
        <a:lstStyle/>
        <a:p>
          <a:endParaRPr lang="uk-UA" sz="1400"/>
        </a:p>
      </dgm:t>
    </dgm:pt>
    <dgm:pt modelId="{FB561481-E2E5-4224-A8B5-2F77E187D64D}">
      <dgm:prSet custT="1"/>
      <dgm:spPr/>
      <dgm:t>
        <a:bodyPr/>
        <a:lstStyle/>
        <a:p>
          <a:r>
            <a:rPr lang="uk-UA" sz="1400" dirty="0" smtClean="0"/>
            <a:t>Операційна система</a:t>
          </a:r>
          <a:endParaRPr lang="uk-UA" sz="1400" dirty="0"/>
        </a:p>
      </dgm:t>
    </dgm:pt>
    <dgm:pt modelId="{FC1472AF-06FD-45B1-BE83-A0C158887651}" type="parTrans" cxnId="{926DF3DC-4CF2-4807-B172-97D7D297CD0D}">
      <dgm:prSet/>
      <dgm:spPr/>
      <dgm:t>
        <a:bodyPr/>
        <a:lstStyle/>
        <a:p>
          <a:endParaRPr lang="uk-UA" sz="1400"/>
        </a:p>
      </dgm:t>
    </dgm:pt>
    <dgm:pt modelId="{52D1F59D-AA0F-497A-9898-3367F4649A4C}" type="sibTrans" cxnId="{926DF3DC-4CF2-4807-B172-97D7D297CD0D}">
      <dgm:prSet/>
      <dgm:spPr/>
      <dgm:t>
        <a:bodyPr/>
        <a:lstStyle/>
        <a:p>
          <a:endParaRPr lang="uk-UA" sz="1400"/>
        </a:p>
      </dgm:t>
    </dgm:pt>
    <dgm:pt modelId="{BF9CC42B-B33E-4369-A59B-4D39CD8C279B}">
      <dgm:prSet custT="1"/>
      <dgm:spPr/>
      <dgm:t>
        <a:bodyPr/>
        <a:lstStyle/>
        <a:p>
          <a:r>
            <a:rPr lang="uk-UA" sz="1400" dirty="0" smtClean="0"/>
            <a:t>Програми загального та навчального призначення</a:t>
          </a:r>
          <a:endParaRPr lang="uk-UA" sz="1400" dirty="0"/>
        </a:p>
      </dgm:t>
    </dgm:pt>
    <dgm:pt modelId="{C427EC17-F4D4-4597-B1AF-1A6C8ACD20F6}" type="parTrans" cxnId="{3BA275E8-637C-4076-8BB9-83D1A0948545}">
      <dgm:prSet/>
      <dgm:spPr/>
      <dgm:t>
        <a:bodyPr/>
        <a:lstStyle/>
        <a:p>
          <a:endParaRPr lang="uk-UA" sz="1400"/>
        </a:p>
      </dgm:t>
    </dgm:pt>
    <dgm:pt modelId="{ADA90255-F891-4F8A-96EF-E0267056F459}" type="sibTrans" cxnId="{3BA275E8-637C-4076-8BB9-83D1A0948545}">
      <dgm:prSet/>
      <dgm:spPr/>
      <dgm:t>
        <a:bodyPr/>
        <a:lstStyle/>
        <a:p>
          <a:endParaRPr lang="uk-UA" sz="1400"/>
        </a:p>
      </dgm:t>
    </dgm:pt>
    <dgm:pt modelId="{15242CF3-38A4-4432-8B0D-657BC4021F05}">
      <dgm:prSet custT="1"/>
      <dgm:spPr/>
      <dgm:t>
        <a:bodyPr/>
        <a:lstStyle/>
        <a:p>
          <a:r>
            <a:rPr lang="uk-UA" sz="1400" dirty="0" smtClean="0"/>
            <a:t>Енциклопедії та література</a:t>
          </a:r>
          <a:endParaRPr lang="uk-UA" sz="1400" dirty="0"/>
        </a:p>
      </dgm:t>
    </dgm:pt>
    <dgm:pt modelId="{2BC861E5-C86D-4527-96B0-2F26BE0D72D6}" type="parTrans" cxnId="{CF89C980-911C-4E8D-8906-6432C6EC9C30}">
      <dgm:prSet/>
      <dgm:spPr/>
      <dgm:t>
        <a:bodyPr/>
        <a:lstStyle/>
        <a:p>
          <a:endParaRPr lang="uk-UA" sz="1400"/>
        </a:p>
      </dgm:t>
    </dgm:pt>
    <dgm:pt modelId="{9CDCC4D6-3850-41F8-86C3-1FDAA114160E}" type="sibTrans" cxnId="{CF89C980-911C-4E8D-8906-6432C6EC9C30}">
      <dgm:prSet/>
      <dgm:spPr/>
      <dgm:t>
        <a:bodyPr/>
        <a:lstStyle/>
        <a:p>
          <a:endParaRPr lang="uk-UA" sz="1400"/>
        </a:p>
      </dgm:t>
    </dgm:pt>
    <dgm:pt modelId="{07F0C1C3-7654-48ED-8ABC-212A41DE4AE8}">
      <dgm:prSet custT="1"/>
      <dgm:spPr/>
      <dgm:t>
        <a:bodyPr/>
        <a:lstStyle/>
        <a:p>
          <a:r>
            <a:rPr lang="uk-UA" sz="1400" dirty="0" smtClean="0"/>
            <a:t>Інтернет</a:t>
          </a:r>
          <a:endParaRPr lang="uk-UA" sz="1400" dirty="0"/>
        </a:p>
      </dgm:t>
    </dgm:pt>
    <dgm:pt modelId="{8CB28634-4A27-44A2-81A2-8A91B5482194}" type="parTrans" cxnId="{FC5EED95-4101-4D4A-8966-12365A821414}">
      <dgm:prSet/>
      <dgm:spPr/>
      <dgm:t>
        <a:bodyPr/>
        <a:lstStyle/>
        <a:p>
          <a:endParaRPr lang="uk-UA" sz="1400"/>
        </a:p>
      </dgm:t>
    </dgm:pt>
    <dgm:pt modelId="{AC8EBE47-C95D-4E16-A718-56E1C14E29B0}" type="sibTrans" cxnId="{FC5EED95-4101-4D4A-8966-12365A821414}">
      <dgm:prSet/>
      <dgm:spPr/>
      <dgm:t>
        <a:bodyPr/>
        <a:lstStyle/>
        <a:p>
          <a:endParaRPr lang="uk-UA" sz="1400"/>
        </a:p>
      </dgm:t>
    </dgm:pt>
    <dgm:pt modelId="{B88057CD-1D20-4CBA-BD4E-158C3E20489F}">
      <dgm:prSet custT="1"/>
      <dgm:spPr/>
      <dgm:t>
        <a:bodyPr/>
        <a:lstStyle/>
        <a:p>
          <a:r>
            <a:rPr lang="uk-UA" sz="1400" dirty="0" err="1" smtClean="0"/>
            <a:t>Комп</a:t>
          </a:r>
          <a:r>
            <a:rPr lang="en-US" sz="1400" dirty="0" smtClean="0"/>
            <a:t>’</a:t>
          </a:r>
          <a:r>
            <a:rPr lang="uk-UA" sz="1400" dirty="0" err="1" smtClean="0"/>
            <a:t>ютерні</a:t>
          </a:r>
          <a:r>
            <a:rPr lang="uk-UA" sz="1400" dirty="0" smtClean="0"/>
            <a:t> БД</a:t>
          </a:r>
          <a:endParaRPr lang="uk-UA" sz="1400" dirty="0"/>
        </a:p>
      </dgm:t>
    </dgm:pt>
    <dgm:pt modelId="{29AB11B2-05B3-4ED3-A504-AD4AAC9CA1FC}" type="parTrans" cxnId="{F7DE7CCB-7AB6-4B86-B1DD-FC35A35CD0C9}">
      <dgm:prSet/>
      <dgm:spPr/>
      <dgm:t>
        <a:bodyPr/>
        <a:lstStyle/>
        <a:p>
          <a:endParaRPr lang="uk-UA" sz="1400"/>
        </a:p>
      </dgm:t>
    </dgm:pt>
    <dgm:pt modelId="{7580E685-D716-4FD1-A3EA-747F834A21A6}" type="sibTrans" cxnId="{F7DE7CCB-7AB6-4B86-B1DD-FC35A35CD0C9}">
      <dgm:prSet/>
      <dgm:spPr/>
      <dgm:t>
        <a:bodyPr/>
        <a:lstStyle/>
        <a:p>
          <a:endParaRPr lang="uk-UA" sz="1400"/>
        </a:p>
      </dgm:t>
    </dgm:pt>
    <dgm:pt modelId="{FB63563D-0254-4B1D-B2D9-C2E06AB17BE4}">
      <dgm:prSet custT="1"/>
      <dgm:spPr/>
      <dgm:t>
        <a:bodyPr/>
        <a:lstStyle/>
        <a:p>
          <a:r>
            <a:rPr lang="uk-UA" sz="1400" dirty="0" smtClean="0"/>
            <a:t>ЗМІ</a:t>
          </a:r>
          <a:endParaRPr lang="uk-UA" sz="1400" dirty="0"/>
        </a:p>
      </dgm:t>
    </dgm:pt>
    <dgm:pt modelId="{B057FF1C-31C8-43BF-B149-515550D07CA8}" type="parTrans" cxnId="{5671E417-EE12-443A-9646-BAA2BF121A66}">
      <dgm:prSet/>
      <dgm:spPr/>
      <dgm:t>
        <a:bodyPr/>
        <a:lstStyle/>
        <a:p>
          <a:endParaRPr lang="uk-UA" sz="1400"/>
        </a:p>
      </dgm:t>
    </dgm:pt>
    <dgm:pt modelId="{BE0DB60D-EE2D-4203-BFC1-E3FC6E6DC3F8}" type="sibTrans" cxnId="{5671E417-EE12-443A-9646-BAA2BF121A66}">
      <dgm:prSet/>
      <dgm:spPr/>
      <dgm:t>
        <a:bodyPr/>
        <a:lstStyle/>
        <a:p>
          <a:endParaRPr lang="uk-UA" sz="1400"/>
        </a:p>
      </dgm:t>
    </dgm:pt>
    <dgm:pt modelId="{4B6362B4-D5CC-4380-9A9B-3E3B0A1880E4}">
      <dgm:prSet custT="1"/>
      <dgm:spPr/>
      <dgm:t>
        <a:bodyPr/>
        <a:lstStyle/>
        <a:p>
          <a:r>
            <a:rPr lang="uk-UA" sz="1400" dirty="0" smtClean="0"/>
            <a:t>Проектна діяльність</a:t>
          </a:r>
          <a:endParaRPr lang="uk-UA" sz="1400" dirty="0"/>
        </a:p>
      </dgm:t>
    </dgm:pt>
    <dgm:pt modelId="{0F6C296D-AE60-4295-B312-DC385C299FC0}" type="parTrans" cxnId="{E334CFD6-176F-4A4A-8F69-2B352B40826D}">
      <dgm:prSet/>
      <dgm:spPr/>
      <dgm:t>
        <a:bodyPr/>
        <a:lstStyle/>
        <a:p>
          <a:endParaRPr lang="uk-UA" sz="1400"/>
        </a:p>
      </dgm:t>
    </dgm:pt>
    <dgm:pt modelId="{E78FBEE2-5772-4AAD-95CB-5FF49341E0AC}" type="sibTrans" cxnId="{E334CFD6-176F-4A4A-8F69-2B352B40826D}">
      <dgm:prSet/>
      <dgm:spPr/>
      <dgm:t>
        <a:bodyPr/>
        <a:lstStyle/>
        <a:p>
          <a:endParaRPr lang="uk-UA" sz="1400"/>
        </a:p>
      </dgm:t>
    </dgm:pt>
    <dgm:pt modelId="{7EDF3D67-5843-4B33-91E4-BF5682F24D4F}">
      <dgm:prSet custT="1"/>
      <dgm:spPr/>
      <dgm:t>
        <a:bodyPr/>
        <a:lstStyle/>
        <a:p>
          <a:r>
            <a:rPr lang="uk-UA" sz="1400" dirty="0" smtClean="0"/>
            <a:t>Участь у конкурсах</a:t>
          </a:r>
          <a:endParaRPr lang="uk-UA" sz="1400" dirty="0"/>
        </a:p>
      </dgm:t>
    </dgm:pt>
    <dgm:pt modelId="{A1AE552D-646E-4552-ABD4-E372364F4DD8}" type="parTrans" cxnId="{11361054-C68F-4A2B-93DA-31AD616E0D1F}">
      <dgm:prSet/>
      <dgm:spPr/>
      <dgm:t>
        <a:bodyPr/>
        <a:lstStyle/>
        <a:p>
          <a:endParaRPr lang="uk-UA" sz="1400"/>
        </a:p>
      </dgm:t>
    </dgm:pt>
    <dgm:pt modelId="{ABE9FFEC-0CAA-4FE9-840A-C514111E342E}" type="sibTrans" cxnId="{11361054-C68F-4A2B-93DA-31AD616E0D1F}">
      <dgm:prSet/>
      <dgm:spPr/>
      <dgm:t>
        <a:bodyPr/>
        <a:lstStyle/>
        <a:p>
          <a:endParaRPr lang="uk-UA" sz="1400"/>
        </a:p>
      </dgm:t>
    </dgm:pt>
    <dgm:pt modelId="{0E5A373C-6DDC-4BDB-9DCE-133F67381B51}">
      <dgm:prSet custT="1"/>
      <dgm:spPr/>
      <dgm:t>
        <a:bodyPr/>
        <a:lstStyle/>
        <a:p>
          <a:r>
            <a:rPr lang="uk-UA" sz="1400" dirty="0" smtClean="0"/>
            <a:t>Участь у предметних олімпіадах</a:t>
          </a:r>
          <a:endParaRPr lang="uk-UA" sz="1400" dirty="0"/>
        </a:p>
      </dgm:t>
    </dgm:pt>
    <dgm:pt modelId="{49F1ECAA-3AC7-4AFF-A973-77B7E4728A95}" type="parTrans" cxnId="{15F3E6A2-5AD2-4EFB-BD7E-C5A201A7ACE5}">
      <dgm:prSet/>
      <dgm:spPr/>
      <dgm:t>
        <a:bodyPr/>
        <a:lstStyle/>
        <a:p>
          <a:endParaRPr lang="uk-UA" sz="1400"/>
        </a:p>
      </dgm:t>
    </dgm:pt>
    <dgm:pt modelId="{3F30C0BD-1483-4380-BC4A-6EB28808A9B2}" type="sibTrans" cxnId="{15F3E6A2-5AD2-4EFB-BD7E-C5A201A7ACE5}">
      <dgm:prSet/>
      <dgm:spPr/>
      <dgm:t>
        <a:bodyPr/>
        <a:lstStyle/>
        <a:p>
          <a:endParaRPr lang="uk-UA" sz="1400"/>
        </a:p>
      </dgm:t>
    </dgm:pt>
    <dgm:pt modelId="{6EFEFA95-AF97-44C3-9692-F898FA1B78BD}">
      <dgm:prSet custT="1"/>
      <dgm:spPr/>
      <dgm:t>
        <a:bodyPr/>
        <a:lstStyle/>
        <a:p>
          <a:r>
            <a:rPr lang="uk-UA" sz="1400" dirty="0" smtClean="0"/>
            <a:t>Публікації </a:t>
          </a:r>
          <a:endParaRPr lang="uk-UA" sz="1400" dirty="0"/>
        </a:p>
      </dgm:t>
    </dgm:pt>
    <dgm:pt modelId="{4C098C81-503C-4960-9D71-9C8CD3580F8C}" type="parTrans" cxnId="{4F961FD4-EC4B-4C0F-8DD3-9A39196A6E2E}">
      <dgm:prSet/>
      <dgm:spPr/>
      <dgm:t>
        <a:bodyPr/>
        <a:lstStyle/>
        <a:p>
          <a:endParaRPr lang="uk-UA" sz="1400"/>
        </a:p>
      </dgm:t>
    </dgm:pt>
    <dgm:pt modelId="{AA1D3934-1857-47F1-B1FA-F581D0570508}" type="sibTrans" cxnId="{4F961FD4-EC4B-4C0F-8DD3-9A39196A6E2E}">
      <dgm:prSet/>
      <dgm:spPr/>
      <dgm:t>
        <a:bodyPr/>
        <a:lstStyle/>
        <a:p>
          <a:endParaRPr lang="uk-UA" sz="1400"/>
        </a:p>
      </dgm:t>
    </dgm:pt>
    <dgm:pt modelId="{3552C743-5A08-456C-99DA-E8124061C4EB}">
      <dgm:prSet custT="1"/>
      <dgm:spPr/>
      <dgm:t>
        <a:bodyPr/>
        <a:lstStyle/>
        <a:p>
          <a:r>
            <a:rPr lang="uk-UA" sz="1400" dirty="0" err="1" smtClean="0"/>
            <a:t>Веб-сайти</a:t>
          </a:r>
          <a:r>
            <a:rPr lang="uk-UA" sz="1400" dirty="0" smtClean="0"/>
            <a:t>, </a:t>
          </a:r>
          <a:r>
            <a:rPr lang="uk-UA" sz="1400" dirty="0" err="1" smtClean="0"/>
            <a:t>блоги</a:t>
          </a:r>
          <a:r>
            <a:rPr lang="uk-UA" sz="1400" dirty="0" smtClean="0"/>
            <a:t> </a:t>
          </a:r>
          <a:endParaRPr lang="uk-UA" sz="1400" dirty="0"/>
        </a:p>
      </dgm:t>
    </dgm:pt>
    <dgm:pt modelId="{C57EAD0E-2D11-4092-B8B9-A69893BBE01E}" type="parTrans" cxnId="{D81B3F29-B1AF-4228-BAE2-046F8EBCAE5E}">
      <dgm:prSet/>
      <dgm:spPr/>
      <dgm:t>
        <a:bodyPr/>
        <a:lstStyle/>
        <a:p>
          <a:endParaRPr lang="uk-UA" sz="1400"/>
        </a:p>
      </dgm:t>
    </dgm:pt>
    <dgm:pt modelId="{F6471345-3C49-4200-9899-99507B506037}" type="sibTrans" cxnId="{D81B3F29-B1AF-4228-BAE2-046F8EBCAE5E}">
      <dgm:prSet/>
      <dgm:spPr/>
      <dgm:t>
        <a:bodyPr/>
        <a:lstStyle/>
        <a:p>
          <a:endParaRPr lang="uk-UA" sz="1400"/>
        </a:p>
      </dgm:t>
    </dgm:pt>
    <dgm:pt modelId="{EF73E460-EFE9-4680-AFED-802343B244E5}">
      <dgm:prSet custT="1"/>
      <dgm:spPr/>
      <dgm:t>
        <a:bodyPr/>
        <a:lstStyle/>
        <a:p>
          <a:r>
            <a:rPr lang="uk-UA" sz="1400" dirty="0" err="1" smtClean="0"/>
            <a:t>Міжпред</a:t>
          </a:r>
          <a:r>
            <a:rPr lang="en-US" sz="1400" dirty="0" smtClean="0"/>
            <a:t>-</a:t>
          </a:r>
          <a:r>
            <a:rPr lang="uk-UA" sz="1400" dirty="0" err="1" smtClean="0"/>
            <a:t>метні</a:t>
          </a:r>
          <a:r>
            <a:rPr lang="uk-UA" sz="1400" dirty="0" smtClean="0"/>
            <a:t> </a:t>
          </a:r>
          <a:r>
            <a:rPr lang="uk-UA" sz="1400" dirty="0" err="1" smtClean="0"/>
            <a:t>зв</a:t>
          </a:r>
          <a:r>
            <a:rPr lang="en-US" sz="1400" dirty="0" smtClean="0"/>
            <a:t>’</a:t>
          </a:r>
          <a:r>
            <a:rPr lang="uk-UA" sz="1400" dirty="0" err="1" smtClean="0"/>
            <a:t>язки</a:t>
          </a:r>
          <a:r>
            <a:rPr lang="uk-UA" sz="1400" dirty="0" smtClean="0"/>
            <a:t>, позакласна робота</a:t>
          </a:r>
          <a:endParaRPr lang="uk-UA" sz="1400" dirty="0"/>
        </a:p>
      </dgm:t>
    </dgm:pt>
    <dgm:pt modelId="{A133B933-7069-4602-8874-981F39797346}" type="parTrans" cxnId="{29B6AEFF-35AE-4563-8063-CC1D201CA232}">
      <dgm:prSet/>
      <dgm:spPr/>
      <dgm:t>
        <a:bodyPr/>
        <a:lstStyle/>
        <a:p>
          <a:endParaRPr lang="uk-UA" sz="1400"/>
        </a:p>
      </dgm:t>
    </dgm:pt>
    <dgm:pt modelId="{23FAF02F-2340-49E4-A10A-AC10813156E3}" type="sibTrans" cxnId="{29B6AEFF-35AE-4563-8063-CC1D201CA232}">
      <dgm:prSet/>
      <dgm:spPr/>
      <dgm:t>
        <a:bodyPr/>
        <a:lstStyle/>
        <a:p>
          <a:endParaRPr lang="uk-UA" sz="1400"/>
        </a:p>
      </dgm:t>
    </dgm:pt>
    <dgm:pt modelId="{17DBE9D3-A022-423C-A559-DB37EA484288}">
      <dgm:prSet custT="1"/>
      <dgm:spPr/>
      <dgm:t>
        <a:bodyPr/>
        <a:lstStyle/>
        <a:p>
          <a:r>
            <a:rPr lang="uk-UA" sz="1400" dirty="0" smtClean="0"/>
            <a:t>Ігрові технології</a:t>
          </a:r>
          <a:endParaRPr lang="uk-UA" sz="1400" dirty="0"/>
        </a:p>
      </dgm:t>
    </dgm:pt>
    <dgm:pt modelId="{0445DA9B-EA87-439B-930B-01BED49100B7}" type="parTrans" cxnId="{ECE46733-D31B-4873-A4C7-2C29A87810D8}">
      <dgm:prSet/>
      <dgm:spPr/>
      <dgm:t>
        <a:bodyPr/>
        <a:lstStyle/>
        <a:p>
          <a:endParaRPr lang="uk-UA" sz="1400"/>
        </a:p>
      </dgm:t>
    </dgm:pt>
    <dgm:pt modelId="{900933F3-A9A1-4C16-9482-2681EBF937B9}" type="sibTrans" cxnId="{ECE46733-D31B-4873-A4C7-2C29A87810D8}">
      <dgm:prSet/>
      <dgm:spPr/>
      <dgm:t>
        <a:bodyPr/>
        <a:lstStyle/>
        <a:p>
          <a:endParaRPr lang="uk-UA" sz="1400"/>
        </a:p>
      </dgm:t>
    </dgm:pt>
    <dgm:pt modelId="{C9FA03E8-152F-4D2D-A393-E87F29CA3174}" type="pres">
      <dgm:prSet presAssocID="{7B7E4243-7022-456A-8A84-0A44B46B694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0DEA4D06-EE9C-41AA-A66D-A418CD77BB7F}" type="pres">
      <dgm:prSet presAssocID="{42ECF629-248E-4C03-ACC0-35364EAD45FA}" presName="hierRoot1" presStyleCnt="0"/>
      <dgm:spPr/>
    </dgm:pt>
    <dgm:pt modelId="{DD07BE26-4170-46C9-A69D-0FE97764ED4F}" type="pres">
      <dgm:prSet presAssocID="{42ECF629-248E-4C03-ACC0-35364EAD45FA}" presName="composite" presStyleCnt="0"/>
      <dgm:spPr/>
    </dgm:pt>
    <dgm:pt modelId="{FF7FBCE9-ED12-41A3-9614-5C2913395EFE}" type="pres">
      <dgm:prSet presAssocID="{42ECF629-248E-4C03-ACC0-35364EAD45FA}" presName="background" presStyleLbl="node0" presStyleIdx="0" presStyleCnt="1"/>
      <dgm:spPr/>
    </dgm:pt>
    <dgm:pt modelId="{79CEE1FD-5601-40B9-96C6-EA8F4632C6BD}" type="pres">
      <dgm:prSet presAssocID="{42ECF629-248E-4C03-ACC0-35364EAD45FA}" presName="text" presStyleLbl="fgAcc0" presStyleIdx="0" presStyleCnt="1" custScaleX="705599" custLinFactNeighborX="3995" custLinFactNeighborY="122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E699B46-774E-4C96-A85A-63EA56535A7C}" type="pres">
      <dgm:prSet presAssocID="{42ECF629-248E-4C03-ACC0-35364EAD45FA}" presName="hierChild2" presStyleCnt="0"/>
      <dgm:spPr/>
    </dgm:pt>
    <dgm:pt modelId="{25A772A6-454A-4D88-AA15-E20DA1AE7329}" type="pres">
      <dgm:prSet presAssocID="{88C9A5F3-6969-4035-BC69-E199B22F5C4D}" presName="Name10" presStyleLbl="parChTrans1D2" presStyleIdx="0" presStyleCnt="4"/>
      <dgm:spPr/>
      <dgm:t>
        <a:bodyPr/>
        <a:lstStyle/>
        <a:p>
          <a:endParaRPr lang="uk-UA"/>
        </a:p>
      </dgm:t>
    </dgm:pt>
    <dgm:pt modelId="{50AC7C1F-3D03-4F69-BE24-42B0A359529A}" type="pres">
      <dgm:prSet presAssocID="{6B68D7AC-0F53-4D1C-8D05-344622369960}" presName="hierRoot2" presStyleCnt="0"/>
      <dgm:spPr/>
    </dgm:pt>
    <dgm:pt modelId="{998F47A5-3DF8-4DA5-BB42-5B08D3A4B0D0}" type="pres">
      <dgm:prSet presAssocID="{6B68D7AC-0F53-4D1C-8D05-344622369960}" presName="composite2" presStyleCnt="0"/>
      <dgm:spPr/>
    </dgm:pt>
    <dgm:pt modelId="{96AAC161-FB9E-4BDC-A778-3C510F888389}" type="pres">
      <dgm:prSet presAssocID="{6B68D7AC-0F53-4D1C-8D05-344622369960}" presName="background2" presStyleLbl="node2" presStyleIdx="0" presStyleCnt="4"/>
      <dgm:spPr/>
    </dgm:pt>
    <dgm:pt modelId="{68B0C711-D5D5-417B-91C0-696B4FA5AC6E}" type="pres">
      <dgm:prSet presAssocID="{6B68D7AC-0F53-4D1C-8D05-344622369960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E5B874A8-C8FC-4EC7-B29B-7E57A303E76D}" type="pres">
      <dgm:prSet presAssocID="{6B68D7AC-0F53-4D1C-8D05-344622369960}" presName="hierChild3" presStyleCnt="0"/>
      <dgm:spPr/>
    </dgm:pt>
    <dgm:pt modelId="{968688E2-F336-4846-9B0E-B5CE053795DE}" type="pres">
      <dgm:prSet presAssocID="{F9C534D0-B4B1-4168-AEA0-4186ED55D0E7}" presName="Name17" presStyleLbl="parChTrans1D3" presStyleIdx="0" presStyleCnt="4"/>
      <dgm:spPr/>
      <dgm:t>
        <a:bodyPr/>
        <a:lstStyle/>
        <a:p>
          <a:endParaRPr lang="uk-UA"/>
        </a:p>
      </dgm:t>
    </dgm:pt>
    <dgm:pt modelId="{5A9734E0-96C3-4925-B8F3-AEAEBA4A2A9C}" type="pres">
      <dgm:prSet presAssocID="{599A7C54-37CD-4ECB-BE82-2AD5A93B7445}" presName="hierRoot3" presStyleCnt="0"/>
      <dgm:spPr/>
    </dgm:pt>
    <dgm:pt modelId="{6D9D467C-2A27-49E9-A81A-283D8A95B29A}" type="pres">
      <dgm:prSet presAssocID="{599A7C54-37CD-4ECB-BE82-2AD5A93B7445}" presName="composite3" presStyleCnt="0"/>
      <dgm:spPr/>
    </dgm:pt>
    <dgm:pt modelId="{F7D76B97-9AB0-4731-A62C-FAAEA0676F4D}" type="pres">
      <dgm:prSet presAssocID="{599A7C54-37CD-4ECB-BE82-2AD5A93B7445}" presName="background3" presStyleLbl="node3" presStyleIdx="0" presStyleCnt="4"/>
      <dgm:spPr/>
    </dgm:pt>
    <dgm:pt modelId="{792FC5AC-11DC-46AE-947E-C89061B245DE}" type="pres">
      <dgm:prSet presAssocID="{599A7C54-37CD-4ECB-BE82-2AD5A93B7445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1DB4260-09FB-4751-B396-B78B4865880B}" type="pres">
      <dgm:prSet presAssocID="{599A7C54-37CD-4ECB-BE82-2AD5A93B7445}" presName="hierChild4" presStyleCnt="0"/>
      <dgm:spPr/>
    </dgm:pt>
    <dgm:pt modelId="{B21036CB-1D54-41DC-9572-8BC8776DD013}" type="pres">
      <dgm:prSet presAssocID="{1E7AA17D-BB0B-44EB-BC11-C29C038205D7}" presName="Name23" presStyleLbl="parChTrans1D4" presStyleIdx="0" presStyleCnt="12"/>
      <dgm:spPr/>
      <dgm:t>
        <a:bodyPr/>
        <a:lstStyle/>
        <a:p>
          <a:endParaRPr lang="uk-UA"/>
        </a:p>
      </dgm:t>
    </dgm:pt>
    <dgm:pt modelId="{A44DD17C-97CC-460B-98C1-4CB87F29FAD9}" type="pres">
      <dgm:prSet presAssocID="{E69DA789-C987-47D3-9791-0CE111922E9F}" presName="hierRoot4" presStyleCnt="0"/>
      <dgm:spPr/>
    </dgm:pt>
    <dgm:pt modelId="{7E33F103-4888-4B59-8FD6-C5F915C289EB}" type="pres">
      <dgm:prSet presAssocID="{E69DA789-C987-47D3-9791-0CE111922E9F}" presName="composite4" presStyleCnt="0"/>
      <dgm:spPr/>
    </dgm:pt>
    <dgm:pt modelId="{0298656C-7FA9-492F-B455-78596144D3D2}" type="pres">
      <dgm:prSet presAssocID="{E69DA789-C987-47D3-9791-0CE111922E9F}" presName="background4" presStyleLbl="node4" presStyleIdx="0" presStyleCnt="12"/>
      <dgm:spPr/>
    </dgm:pt>
    <dgm:pt modelId="{49B618F2-FE25-4049-9B5E-41950EF387C4}" type="pres">
      <dgm:prSet presAssocID="{E69DA789-C987-47D3-9791-0CE111922E9F}" presName="text4" presStyleLbl="fgAcc4" presStyleIdx="0" presStyleCnt="1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FC5DF40-2821-41A5-B89D-69187CFADB96}" type="pres">
      <dgm:prSet presAssocID="{E69DA789-C987-47D3-9791-0CE111922E9F}" presName="hierChild5" presStyleCnt="0"/>
      <dgm:spPr/>
    </dgm:pt>
    <dgm:pt modelId="{CAAE3DAC-F15F-4C3C-BC8C-54E70636164A}" type="pres">
      <dgm:prSet presAssocID="{FC1472AF-06FD-45B1-BE83-A0C158887651}" presName="Name23" presStyleLbl="parChTrans1D4" presStyleIdx="1" presStyleCnt="12"/>
      <dgm:spPr/>
      <dgm:t>
        <a:bodyPr/>
        <a:lstStyle/>
        <a:p>
          <a:endParaRPr lang="uk-UA"/>
        </a:p>
      </dgm:t>
    </dgm:pt>
    <dgm:pt modelId="{B88BC806-C936-4940-BCB9-D7A8986E5F8E}" type="pres">
      <dgm:prSet presAssocID="{FB561481-E2E5-4224-A8B5-2F77E187D64D}" presName="hierRoot4" presStyleCnt="0"/>
      <dgm:spPr/>
    </dgm:pt>
    <dgm:pt modelId="{C22C2E44-30FD-47FB-BE10-A4E1C7BFAAA4}" type="pres">
      <dgm:prSet presAssocID="{FB561481-E2E5-4224-A8B5-2F77E187D64D}" presName="composite4" presStyleCnt="0"/>
      <dgm:spPr/>
    </dgm:pt>
    <dgm:pt modelId="{FA906C4C-62FE-4ED2-9436-364AC202DB7E}" type="pres">
      <dgm:prSet presAssocID="{FB561481-E2E5-4224-A8B5-2F77E187D64D}" presName="background4" presStyleLbl="node4" presStyleIdx="1" presStyleCnt="12"/>
      <dgm:spPr/>
    </dgm:pt>
    <dgm:pt modelId="{6F48D6BB-CD2B-4BA1-981E-57BD994BE9E0}" type="pres">
      <dgm:prSet presAssocID="{FB561481-E2E5-4224-A8B5-2F77E187D64D}" presName="text4" presStyleLbl="fgAcc4" presStyleIdx="1" presStyleCnt="1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9F42E6E-4319-46A1-AD77-38FA3FED00E5}" type="pres">
      <dgm:prSet presAssocID="{FB561481-E2E5-4224-A8B5-2F77E187D64D}" presName="hierChild5" presStyleCnt="0"/>
      <dgm:spPr/>
    </dgm:pt>
    <dgm:pt modelId="{800C0CEE-442C-4F78-81D0-7AD86CB18CE3}" type="pres">
      <dgm:prSet presAssocID="{C427EC17-F4D4-4597-B1AF-1A6C8ACD20F6}" presName="Name23" presStyleLbl="parChTrans1D4" presStyleIdx="2" presStyleCnt="12"/>
      <dgm:spPr/>
      <dgm:t>
        <a:bodyPr/>
        <a:lstStyle/>
        <a:p>
          <a:endParaRPr lang="uk-UA"/>
        </a:p>
      </dgm:t>
    </dgm:pt>
    <dgm:pt modelId="{AE6FE201-1A1D-4B8D-901B-3CC6BFCB479F}" type="pres">
      <dgm:prSet presAssocID="{BF9CC42B-B33E-4369-A59B-4D39CD8C279B}" presName="hierRoot4" presStyleCnt="0"/>
      <dgm:spPr/>
    </dgm:pt>
    <dgm:pt modelId="{BC6D8ABE-D88D-4584-947E-898742CD1C2F}" type="pres">
      <dgm:prSet presAssocID="{BF9CC42B-B33E-4369-A59B-4D39CD8C279B}" presName="composite4" presStyleCnt="0"/>
      <dgm:spPr/>
    </dgm:pt>
    <dgm:pt modelId="{10FEA076-067F-490A-986B-4336EECFFA6F}" type="pres">
      <dgm:prSet presAssocID="{BF9CC42B-B33E-4369-A59B-4D39CD8C279B}" presName="background4" presStyleLbl="node4" presStyleIdx="2" presStyleCnt="12"/>
      <dgm:spPr/>
    </dgm:pt>
    <dgm:pt modelId="{66404B33-BDFA-4778-9383-B3909473E1B8}" type="pres">
      <dgm:prSet presAssocID="{BF9CC42B-B33E-4369-A59B-4D39CD8C279B}" presName="text4" presStyleLbl="fgAcc4" presStyleIdx="2" presStyleCnt="1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A860848-F854-459D-A3D6-C27B7C9192E0}" type="pres">
      <dgm:prSet presAssocID="{BF9CC42B-B33E-4369-A59B-4D39CD8C279B}" presName="hierChild5" presStyleCnt="0"/>
      <dgm:spPr/>
    </dgm:pt>
    <dgm:pt modelId="{9409C33F-539F-4A2B-937E-C0CF2C9DAC92}" type="pres">
      <dgm:prSet presAssocID="{D12DFC99-E9B1-422C-949D-DAB981AD5743}" presName="Name10" presStyleLbl="parChTrans1D2" presStyleIdx="1" presStyleCnt="4"/>
      <dgm:spPr/>
      <dgm:t>
        <a:bodyPr/>
        <a:lstStyle/>
        <a:p>
          <a:endParaRPr lang="uk-UA"/>
        </a:p>
      </dgm:t>
    </dgm:pt>
    <dgm:pt modelId="{AB6F48F9-039E-46A2-A7AE-4C08A88CBDAD}" type="pres">
      <dgm:prSet presAssocID="{B03EE5E3-6F6A-4EBF-97C3-619A895E9DF3}" presName="hierRoot2" presStyleCnt="0"/>
      <dgm:spPr/>
    </dgm:pt>
    <dgm:pt modelId="{C8B6D0C7-1A53-4A20-A78B-A8A03ADA0743}" type="pres">
      <dgm:prSet presAssocID="{B03EE5E3-6F6A-4EBF-97C3-619A895E9DF3}" presName="composite2" presStyleCnt="0"/>
      <dgm:spPr/>
    </dgm:pt>
    <dgm:pt modelId="{84195814-AD6A-48FB-AADD-D77E3B6AFEFD}" type="pres">
      <dgm:prSet presAssocID="{B03EE5E3-6F6A-4EBF-97C3-619A895E9DF3}" presName="background2" presStyleLbl="node2" presStyleIdx="1" presStyleCnt="4"/>
      <dgm:spPr/>
    </dgm:pt>
    <dgm:pt modelId="{544859D0-5176-46C4-A029-91331A9C785F}" type="pres">
      <dgm:prSet presAssocID="{B03EE5E3-6F6A-4EBF-97C3-619A895E9DF3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256F28C-3757-47F1-9A46-8112BF9C6F3E}" type="pres">
      <dgm:prSet presAssocID="{B03EE5E3-6F6A-4EBF-97C3-619A895E9DF3}" presName="hierChild3" presStyleCnt="0"/>
      <dgm:spPr/>
    </dgm:pt>
    <dgm:pt modelId="{047C73A5-B10C-44FD-9FB6-EB0BE14973AC}" type="pres">
      <dgm:prSet presAssocID="{2BC861E5-C86D-4527-96B0-2F26BE0D72D6}" presName="Name17" presStyleLbl="parChTrans1D3" presStyleIdx="1" presStyleCnt="4"/>
      <dgm:spPr/>
      <dgm:t>
        <a:bodyPr/>
        <a:lstStyle/>
        <a:p>
          <a:endParaRPr lang="uk-UA"/>
        </a:p>
      </dgm:t>
    </dgm:pt>
    <dgm:pt modelId="{5FD63277-762A-471A-BFB3-AC376D24F2C3}" type="pres">
      <dgm:prSet presAssocID="{15242CF3-38A4-4432-8B0D-657BC4021F05}" presName="hierRoot3" presStyleCnt="0"/>
      <dgm:spPr/>
    </dgm:pt>
    <dgm:pt modelId="{B18919F6-B327-4699-A610-AB5DE94F8AE9}" type="pres">
      <dgm:prSet presAssocID="{15242CF3-38A4-4432-8B0D-657BC4021F05}" presName="composite3" presStyleCnt="0"/>
      <dgm:spPr/>
    </dgm:pt>
    <dgm:pt modelId="{ED793D53-8A1C-4D67-9720-29F1C8C21D9F}" type="pres">
      <dgm:prSet presAssocID="{15242CF3-38A4-4432-8B0D-657BC4021F05}" presName="background3" presStyleLbl="node3" presStyleIdx="1" presStyleCnt="4"/>
      <dgm:spPr/>
    </dgm:pt>
    <dgm:pt modelId="{D562E47F-32E2-4E55-9EA5-0DB3FDA82D51}" type="pres">
      <dgm:prSet presAssocID="{15242CF3-38A4-4432-8B0D-657BC4021F05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29D130D-EC87-44FD-A964-7CA06C9060D6}" type="pres">
      <dgm:prSet presAssocID="{15242CF3-38A4-4432-8B0D-657BC4021F05}" presName="hierChild4" presStyleCnt="0"/>
      <dgm:spPr/>
    </dgm:pt>
    <dgm:pt modelId="{B8321853-627E-429F-B7E0-0497EE5342B4}" type="pres">
      <dgm:prSet presAssocID="{8CB28634-4A27-44A2-81A2-8A91B5482194}" presName="Name23" presStyleLbl="parChTrans1D4" presStyleIdx="3" presStyleCnt="12"/>
      <dgm:spPr/>
      <dgm:t>
        <a:bodyPr/>
        <a:lstStyle/>
        <a:p>
          <a:endParaRPr lang="uk-UA"/>
        </a:p>
      </dgm:t>
    </dgm:pt>
    <dgm:pt modelId="{85509BD1-B4D4-4365-8AE8-DA5D690486E2}" type="pres">
      <dgm:prSet presAssocID="{07F0C1C3-7654-48ED-8ABC-212A41DE4AE8}" presName="hierRoot4" presStyleCnt="0"/>
      <dgm:spPr/>
    </dgm:pt>
    <dgm:pt modelId="{2F7B6D1D-4DAD-447D-A647-D27786E348C0}" type="pres">
      <dgm:prSet presAssocID="{07F0C1C3-7654-48ED-8ABC-212A41DE4AE8}" presName="composite4" presStyleCnt="0"/>
      <dgm:spPr/>
    </dgm:pt>
    <dgm:pt modelId="{1F0CCED2-013B-48FE-A406-84F581746DB8}" type="pres">
      <dgm:prSet presAssocID="{07F0C1C3-7654-48ED-8ABC-212A41DE4AE8}" presName="background4" presStyleLbl="node4" presStyleIdx="3" presStyleCnt="12"/>
      <dgm:spPr/>
    </dgm:pt>
    <dgm:pt modelId="{BD4DCCB8-7CA3-491D-8194-D867589F6832}" type="pres">
      <dgm:prSet presAssocID="{07F0C1C3-7654-48ED-8ABC-212A41DE4AE8}" presName="text4" presStyleLbl="fgAcc4" presStyleIdx="3" presStyleCnt="1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FDFF708-9B7E-4521-9C02-CFA30F73D450}" type="pres">
      <dgm:prSet presAssocID="{07F0C1C3-7654-48ED-8ABC-212A41DE4AE8}" presName="hierChild5" presStyleCnt="0"/>
      <dgm:spPr/>
    </dgm:pt>
    <dgm:pt modelId="{9BA4879D-C309-443F-BDC7-F64CA72A7FD5}" type="pres">
      <dgm:prSet presAssocID="{29AB11B2-05B3-4ED3-A504-AD4AAC9CA1FC}" presName="Name23" presStyleLbl="parChTrans1D4" presStyleIdx="4" presStyleCnt="12"/>
      <dgm:spPr/>
      <dgm:t>
        <a:bodyPr/>
        <a:lstStyle/>
        <a:p>
          <a:endParaRPr lang="uk-UA"/>
        </a:p>
      </dgm:t>
    </dgm:pt>
    <dgm:pt modelId="{02FDED9F-56FB-4D01-8F00-7F90A5281786}" type="pres">
      <dgm:prSet presAssocID="{B88057CD-1D20-4CBA-BD4E-158C3E20489F}" presName="hierRoot4" presStyleCnt="0"/>
      <dgm:spPr/>
    </dgm:pt>
    <dgm:pt modelId="{D940EDAC-786E-44C9-A9CE-F7A68684D717}" type="pres">
      <dgm:prSet presAssocID="{B88057CD-1D20-4CBA-BD4E-158C3E20489F}" presName="composite4" presStyleCnt="0"/>
      <dgm:spPr/>
    </dgm:pt>
    <dgm:pt modelId="{D5CED33F-D2B5-4D0E-8035-081732B8B772}" type="pres">
      <dgm:prSet presAssocID="{B88057CD-1D20-4CBA-BD4E-158C3E20489F}" presName="background4" presStyleLbl="node4" presStyleIdx="4" presStyleCnt="12"/>
      <dgm:spPr/>
    </dgm:pt>
    <dgm:pt modelId="{801DC442-9C0A-45EE-95F8-0F55BDBB952B}" type="pres">
      <dgm:prSet presAssocID="{B88057CD-1D20-4CBA-BD4E-158C3E20489F}" presName="text4" presStyleLbl="fgAcc4" presStyleIdx="4" presStyleCnt="1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BBD5552-C66D-41D0-830D-C2A458DB45E5}" type="pres">
      <dgm:prSet presAssocID="{B88057CD-1D20-4CBA-BD4E-158C3E20489F}" presName="hierChild5" presStyleCnt="0"/>
      <dgm:spPr/>
    </dgm:pt>
    <dgm:pt modelId="{56A65132-2FAC-438B-B081-C43A22072A85}" type="pres">
      <dgm:prSet presAssocID="{B057FF1C-31C8-43BF-B149-515550D07CA8}" presName="Name23" presStyleLbl="parChTrans1D4" presStyleIdx="5" presStyleCnt="12"/>
      <dgm:spPr/>
      <dgm:t>
        <a:bodyPr/>
        <a:lstStyle/>
        <a:p>
          <a:endParaRPr lang="uk-UA"/>
        </a:p>
      </dgm:t>
    </dgm:pt>
    <dgm:pt modelId="{5AC6866D-D37F-4492-86B3-E09C56C2F2FB}" type="pres">
      <dgm:prSet presAssocID="{FB63563D-0254-4B1D-B2D9-C2E06AB17BE4}" presName="hierRoot4" presStyleCnt="0"/>
      <dgm:spPr/>
    </dgm:pt>
    <dgm:pt modelId="{91A6C343-47CF-4F46-9C6A-E82E73794FAB}" type="pres">
      <dgm:prSet presAssocID="{FB63563D-0254-4B1D-B2D9-C2E06AB17BE4}" presName="composite4" presStyleCnt="0"/>
      <dgm:spPr/>
    </dgm:pt>
    <dgm:pt modelId="{020F97AD-332E-4869-90EF-0E982E73D2BE}" type="pres">
      <dgm:prSet presAssocID="{FB63563D-0254-4B1D-B2D9-C2E06AB17BE4}" presName="background4" presStyleLbl="node4" presStyleIdx="5" presStyleCnt="12"/>
      <dgm:spPr/>
    </dgm:pt>
    <dgm:pt modelId="{A6D68B78-1A8A-40A8-9C02-C6504A939F2F}" type="pres">
      <dgm:prSet presAssocID="{FB63563D-0254-4B1D-B2D9-C2E06AB17BE4}" presName="text4" presStyleLbl="fgAcc4" presStyleIdx="5" presStyleCnt="1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51130F9-56B8-4020-903F-300DD6280571}" type="pres">
      <dgm:prSet presAssocID="{FB63563D-0254-4B1D-B2D9-C2E06AB17BE4}" presName="hierChild5" presStyleCnt="0"/>
      <dgm:spPr/>
    </dgm:pt>
    <dgm:pt modelId="{6F33FFEE-0158-4605-B598-25A2CBEA9DDE}" type="pres">
      <dgm:prSet presAssocID="{5F25816D-E027-42E5-827C-3ECD1189FF7B}" presName="Name10" presStyleLbl="parChTrans1D2" presStyleIdx="2" presStyleCnt="4"/>
      <dgm:spPr/>
      <dgm:t>
        <a:bodyPr/>
        <a:lstStyle/>
        <a:p>
          <a:endParaRPr lang="uk-UA"/>
        </a:p>
      </dgm:t>
    </dgm:pt>
    <dgm:pt modelId="{049948F9-D62D-44CD-A371-077EB0AAB3E0}" type="pres">
      <dgm:prSet presAssocID="{9E206E9A-680D-419C-955C-D3D756C6DF84}" presName="hierRoot2" presStyleCnt="0"/>
      <dgm:spPr/>
    </dgm:pt>
    <dgm:pt modelId="{51DBBBED-668D-4277-B875-792EDC92450E}" type="pres">
      <dgm:prSet presAssocID="{9E206E9A-680D-419C-955C-D3D756C6DF84}" presName="composite2" presStyleCnt="0"/>
      <dgm:spPr/>
    </dgm:pt>
    <dgm:pt modelId="{064B386C-5702-43B8-AE43-6A16BD06ED8F}" type="pres">
      <dgm:prSet presAssocID="{9E206E9A-680D-419C-955C-D3D756C6DF84}" presName="background2" presStyleLbl="node2" presStyleIdx="2" presStyleCnt="4"/>
      <dgm:spPr/>
    </dgm:pt>
    <dgm:pt modelId="{55256D47-1CFC-4381-8E26-7C3D145B1713}" type="pres">
      <dgm:prSet presAssocID="{9E206E9A-680D-419C-955C-D3D756C6DF84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8E21DEA-3FC2-4596-92A5-C30218CAD7D4}" type="pres">
      <dgm:prSet presAssocID="{9E206E9A-680D-419C-955C-D3D756C6DF84}" presName="hierChild3" presStyleCnt="0"/>
      <dgm:spPr/>
    </dgm:pt>
    <dgm:pt modelId="{4614174F-2189-47F9-9F35-387477E7AACF}" type="pres">
      <dgm:prSet presAssocID="{0F6C296D-AE60-4295-B312-DC385C299FC0}" presName="Name17" presStyleLbl="parChTrans1D3" presStyleIdx="2" presStyleCnt="4"/>
      <dgm:spPr/>
      <dgm:t>
        <a:bodyPr/>
        <a:lstStyle/>
        <a:p>
          <a:endParaRPr lang="uk-UA"/>
        </a:p>
      </dgm:t>
    </dgm:pt>
    <dgm:pt modelId="{E4B9643D-A9FA-434A-B527-4EE137DCEF71}" type="pres">
      <dgm:prSet presAssocID="{4B6362B4-D5CC-4380-9A9B-3E3B0A1880E4}" presName="hierRoot3" presStyleCnt="0"/>
      <dgm:spPr/>
    </dgm:pt>
    <dgm:pt modelId="{3EF7C180-990E-4A90-BED8-D3843DAEE93E}" type="pres">
      <dgm:prSet presAssocID="{4B6362B4-D5CC-4380-9A9B-3E3B0A1880E4}" presName="composite3" presStyleCnt="0"/>
      <dgm:spPr/>
    </dgm:pt>
    <dgm:pt modelId="{94FA6C04-BDB0-4178-A272-2447B7B0EE1B}" type="pres">
      <dgm:prSet presAssocID="{4B6362B4-D5CC-4380-9A9B-3E3B0A1880E4}" presName="background3" presStyleLbl="node3" presStyleIdx="2" presStyleCnt="4"/>
      <dgm:spPr/>
    </dgm:pt>
    <dgm:pt modelId="{DCD33196-A9D1-475B-94DF-FA9B08FE5147}" type="pres">
      <dgm:prSet presAssocID="{4B6362B4-D5CC-4380-9A9B-3E3B0A1880E4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B23B1D1-7E5B-4873-A265-B5FF9C827212}" type="pres">
      <dgm:prSet presAssocID="{4B6362B4-D5CC-4380-9A9B-3E3B0A1880E4}" presName="hierChild4" presStyleCnt="0"/>
      <dgm:spPr/>
    </dgm:pt>
    <dgm:pt modelId="{4232B702-96BC-4843-ACE9-607DBD214003}" type="pres">
      <dgm:prSet presAssocID="{0445DA9B-EA87-439B-930B-01BED49100B7}" presName="Name23" presStyleLbl="parChTrans1D4" presStyleIdx="6" presStyleCnt="12"/>
      <dgm:spPr/>
      <dgm:t>
        <a:bodyPr/>
        <a:lstStyle/>
        <a:p>
          <a:endParaRPr lang="uk-UA"/>
        </a:p>
      </dgm:t>
    </dgm:pt>
    <dgm:pt modelId="{13ECC0F9-F7CA-42E1-AAF7-A7AE5B660E77}" type="pres">
      <dgm:prSet presAssocID="{17DBE9D3-A022-423C-A559-DB37EA484288}" presName="hierRoot4" presStyleCnt="0"/>
      <dgm:spPr/>
    </dgm:pt>
    <dgm:pt modelId="{9F48074B-1DDD-4D79-A6DE-46FAF0768C76}" type="pres">
      <dgm:prSet presAssocID="{17DBE9D3-A022-423C-A559-DB37EA484288}" presName="composite4" presStyleCnt="0"/>
      <dgm:spPr/>
    </dgm:pt>
    <dgm:pt modelId="{287448F0-EF09-48A9-813D-D34D9895861F}" type="pres">
      <dgm:prSet presAssocID="{17DBE9D3-A022-423C-A559-DB37EA484288}" presName="background4" presStyleLbl="node4" presStyleIdx="6" presStyleCnt="12"/>
      <dgm:spPr/>
    </dgm:pt>
    <dgm:pt modelId="{FFED504E-271B-4E00-A871-F67AEC75EBEE}" type="pres">
      <dgm:prSet presAssocID="{17DBE9D3-A022-423C-A559-DB37EA484288}" presName="text4" presStyleLbl="fgAcc4" presStyleIdx="6" presStyleCnt="1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0CF262B-0D27-43C2-ABD6-19233285B93F}" type="pres">
      <dgm:prSet presAssocID="{17DBE9D3-A022-423C-A559-DB37EA484288}" presName="hierChild5" presStyleCnt="0"/>
      <dgm:spPr/>
    </dgm:pt>
    <dgm:pt modelId="{016B5988-692F-497D-B32B-189B5F7AB9D0}" type="pres">
      <dgm:prSet presAssocID="{A1AE552D-646E-4552-ABD4-E372364F4DD8}" presName="Name23" presStyleLbl="parChTrans1D4" presStyleIdx="7" presStyleCnt="12"/>
      <dgm:spPr/>
      <dgm:t>
        <a:bodyPr/>
        <a:lstStyle/>
        <a:p>
          <a:endParaRPr lang="uk-UA"/>
        </a:p>
      </dgm:t>
    </dgm:pt>
    <dgm:pt modelId="{C151B542-9459-4EEA-89A9-30A356993BCC}" type="pres">
      <dgm:prSet presAssocID="{7EDF3D67-5843-4B33-91E4-BF5682F24D4F}" presName="hierRoot4" presStyleCnt="0"/>
      <dgm:spPr/>
    </dgm:pt>
    <dgm:pt modelId="{FA39F30C-BB7C-496C-BF52-007EA1C6C00B}" type="pres">
      <dgm:prSet presAssocID="{7EDF3D67-5843-4B33-91E4-BF5682F24D4F}" presName="composite4" presStyleCnt="0"/>
      <dgm:spPr/>
    </dgm:pt>
    <dgm:pt modelId="{439CC1B5-1429-4652-86F7-2CBA09C8C4AA}" type="pres">
      <dgm:prSet presAssocID="{7EDF3D67-5843-4B33-91E4-BF5682F24D4F}" presName="background4" presStyleLbl="node4" presStyleIdx="7" presStyleCnt="12"/>
      <dgm:spPr/>
    </dgm:pt>
    <dgm:pt modelId="{D9622226-C814-4F36-86AC-D3BC3035ECFB}" type="pres">
      <dgm:prSet presAssocID="{7EDF3D67-5843-4B33-91E4-BF5682F24D4F}" presName="text4" presStyleLbl="fgAcc4" presStyleIdx="7" presStyleCnt="1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3B0F577-F914-4FBD-B043-778B8414E762}" type="pres">
      <dgm:prSet presAssocID="{7EDF3D67-5843-4B33-91E4-BF5682F24D4F}" presName="hierChild5" presStyleCnt="0"/>
      <dgm:spPr/>
    </dgm:pt>
    <dgm:pt modelId="{839E7817-781D-49DA-82D1-EA3D60D98F01}" type="pres">
      <dgm:prSet presAssocID="{49F1ECAA-3AC7-4AFF-A973-77B7E4728A95}" presName="Name23" presStyleLbl="parChTrans1D4" presStyleIdx="8" presStyleCnt="12"/>
      <dgm:spPr/>
      <dgm:t>
        <a:bodyPr/>
        <a:lstStyle/>
        <a:p>
          <a:endParaRPr lang="uk-UA"/>
        </a:p>
      </dgm:t>
    </dgm:pt>
    <dgm:pt modelId="{C44784FE-9C6A-45C0-8CF9-749CE182208D}" type="pres">
      <dgm:prSet presAssocID="{0E5A373C-6DDC-4BDB-9DCE-133F67381B51}" presName="hierRoot4" presStyleCnt="0"/>
      <dgm:spPr/>
    </dgm:pt>
    <dgm:pt modelId="{393F79C6-07EB-4766-92FA-7BFEF7BF984A}" type="pres">
      <dgm:prSet presAssocID="{0E5A373C-6DDC-4BDB-9DCE-133F67381B51}" presName="composite4" presStyleCnt="0"/>
      <dgm:spPr/>
    </dgm:pt>
    <dgm:pt modelId="{0571AD28-3D01-4820-B06B-F25B49446772}" type="pres">
      <dgm:prSet presAssocID="{0E5A373C-6DDC-4BDB-9DCE-133F67381B51}" presName="background4" presStyleLbl="node4" presStyleIdx="8" presStyleCnt="12"/>
      <dgm:spPr/>
    </dgm:pt>
    <dgm:pt modelId="{AEF7C41F-C4DD-40E8-A497-4E70DFD7CB56}" type="pres">
      <dgm:prSet presAssocID="{0E5A373C-6DDC-4BDB-9DCE-133F67381B51}" presName="text4" presStyleLbl="fgAcc4" presStyleIdx="8" presStyleCnt="1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987D932-C2EA-449F-BAB4-89F890AF4CB0}" type="pres">
      <dgm:prSet presAssocID="{0E5A373C-6DDC-4BDB-9DCE-133F67381B51}" presName="hierChild5" presStyleCnt="0"/>
      <dgm:spPr/>
    </dgm:pt>
    <dgm:pt modelId="{040F73F1-2D64-4777-946D-8688688A4EDC}" type="pres">
      <dgm:prSet presAssocID="{0EBAD660-3118-4925-92A1-1AC3B77E16F7}" presName="Name10" presStyleLbl="parChTrans1D2" presStyleIdx="3" presStyleCnt="4"/>
      <dgm:spPr/>
      <dgm:t>
        <a:bodyPr/>
        <a:lstStyle/>
        <a:p>
          <a:endParaRPr lang="uk-UA"/>
        </a:p>
      </dgm:t>
    </dgm:pt>
    <dgm:pt modelId="{B9272C15-05C4-4D24-96F9-B82FBAE530E7}" type="pres">
      <dgm:prSet presAssocID="{1BA95522-A716-42BD-BD05-1FFF3B779F0E}" presName="hierRoot2" presStyleCnt="0"/>
      <dgm:spPr/>
    </dgm:pt>
    <dgm:pt modelId="{C98E6698-50BB-4EDC-8395-6E47FB653C81}" type="pres">
      <dgm:prSet presAssocID="{1BA95522-A716-42BD-BD05-1FFF3B779F0E}" presName="composite2" presStyleCnt="0"/>
      <dgm:spPr/>
    </dgm:pt>
    <dgm:pt modelId="{4C1FD88B-F864-4803-809E-DF2BF368EC86}" type="pres">
      <dgm:prSet presAssocID="{1BA95522-A716-42BD-BD05-1FFF3B779F0E}" presName="background2" presStyleLbl="node2" presStyleIdx="3" presStyleCnt="4"/>
      <dgm:spPr/>
    </dgm:pt>
    <dgm:pt modelId="{31FD6AFF-308E-4E65-AED5-42AF61A47953}" type="pres">
      <dgm:prSet presAssocID="{1BA95522-A716-42BD-BD05-1FFF3B779F0E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3FB747C-27B2-4C88-82A5-431061103500}" type="pres">
      <dgm:prSet presAssocID="{1BA95522-A716-42BD-BD05-1FFF3B779F0E}" presName="hierChild3" presStyleCnt="0"/>
      <dgm:spPr/>
    </dgm:pt>
    <dgm:pt modelId="{C1C38CF6-6114-4604-9ACB-4BDFD82CFEEC}" type="pres">
      <dgm:prSet presAssocID="{F5E557F7-F91F-4E99-BDBE-F3EC4744D4AD}" presName="Name17" presStyleLbl="parChTrans1D3" presStyleIdx="3" presStyleCnt="4"/>
      <dgm:spPr/>
      <dgm:t>
        <a:bodyPr/>
        <a:lstStyle/>
        <a:p>
          <a:endParaRPr lang="uk-UA"/>
        </a:p>
      </dgm:t>
    </dgm:pt>
    <dgm:pt modelId="{7008FAE5-6290-41C0-8204-720747507708}" type="pres">
      <dgm:prSet presAssocID="{F0BF2D4E-B8A7-4747-9B0A-3BDC1C7314E2}" presName="hierRoot3" presStyleCnt="0"/>
      <dgm:spPr/>
    </dgm:pt>
    <dgm:pt modelId="{ECF822E6-657D-4818-A798-9DC25B84A571}" type="pres">
      <dgm:prSet presAssocID="{F0BF2D4E-B8A7-4747-9B0A-3BDC1C7314E2}" presName="composite3" presStyleCnt="0"/>
      <dgm:spPr/>
    </dgm:pt>
    <dgm:pt modelId="{3D7D67F3-3DA1-49BD-A786-D416798FEEFC}" type="pres">
      <dgm:prSet presAssocID="{F0BF2D4E-B8A7-4747-9B0A-3BDC1C7314E2}" presName="background3" presStyleLbl="node3" presStyleIdx="3" presStyleCnt="4"/>
      <dgm:spPr/>
    </dgm:pt>
    <dgm:pt modelId="{DAF5309A-FF5D-4997-9D17-5AD515178757}" type="pres">
      <dgm:prSet presAssocID="{F0BF2D4E-B8A7-4747-9B0A-3BDC1C7314E2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64601D2-3113-4527-8E36-C0AE97C41D95}" type="pres">
      <dgm:prSet presAssocID="{F0BF2D4E-B8A7-4747-9B0A-3BDC1C7314E2}" presName="hierChild4" presStyleCnt="0"/>
      <dgm:spPr/>
    </dgm:pt>
    <dgm:pt modelId="{5F56E432-D3D9-4E2F-9E78-F8AC13E5F187}" type="pres">
      <dgm:prSet presAssocID="{4C098C81-503C-4960-9D71-9C8CD3580F8C}" presName="Name23" presStyleLbl="parChTrans1D4" presStyleIdx="9" presStyleCnt="12"/>
      <dgm:spPr/>
      <dgm:t>
        <a:bodyPr/>
        <a:lstStyle/>
        <a:p>
          <a:endParaRPr lang="uk-UA"/>
        </a:p>
      </dgm:t>
    </dgm:pt>
    <dgm:pt modelId="{C96353AB-20D9-41CF-AFDE-E600F7741688}" type="pres">
      <dgm:prSet presAssocID="{6EFEFA95-AF97-44C3-9692-F898FA1B78BD}" presName="hierRoot4" presStyleCnt="0"/>
      <dgm:spPr/>
    </dgm:pt>
    <dgm:pt modelId="{89085886-478F-433A-B04D-044ECF08F007}" type="pres">
      <dgm:prSet presAssocID="{6EFEFA95-AF97-44C3-9692-F898FA1B78BD}" presName="composite4" presStyleCnt="0"/>
      <dgm:spPr/>
    </dgm:pt>
    <dgm:pt modelId="{41BD68A3-2C38-465F-A36C-844D049B3646}" type="pres">
      <dgm:prSet presAssocID="{6EFEFA95-AF97-44C3-9692-F898FA1B78BD}" presName="background4" presStyleLbl="node4" presStyleIdx="9" presStyleCnt="12"/>
      <dgm:spPr/>
    </dgm:pt>
    <dgm:pt modelId="{7906AA76-FE28-4ED7-AAFD-5E571661DC4C}" type="pres">
      <dgm:prSet presAssocID="{6EFEFA95-AF97-44C3-9692-F898FA1B78BD}" presName="text4" presStyleLbl="fgAcc4" presStyleIdx="9" presStyleCnt="1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FAE5812-8D3C-4697-BEAF-EAF13E3C47F6}" type="pres">
      <dgm:prSet presAssocID="{6EFEFA95-AF97-44C3-9692-F898FA1B78BD}" presName="hierChild5" presStyleCnt="0"/>
      <dgm:spPr/>
    </dgm:pt>
    <dgm:pt modelId="{74916757-FD99-40A8-BEA5-6C93D6FA529D}" type="pres">
      <dgm:prSet presAssocID="{C57EAD0E-2D11-4092-B8B9-A69893BBE01E}" presName="Name23" presStyleLbl="parChTrans1D4" presStyleIdx="10" presStyleCnt="12"/>
      <dgm:spPr/>
      <dgm:t>
        <a:bodyPr/>
        <a:lstStyle/>
        <a:p>
          <a:endParaRPr lang="uk-UA"/>
        </a:p>
      </dgm:t>
    </dgm:pt>
    <dgm:pt modelId="{8FD84CA4-652F-4717-8009-B77A84A3EDCF}" type="pres">
      <dgm:prSet presAssocID="{3552C743-5A08-456C-99DA-E8124061C4EB}" presName="hierRoot4" presStyleCnt="0"/>
      <dgm:spPr/>
    </dgm:pt>
    <dgm:pt modelId="{93AF36BC-0456-4D3D-BD14-A708B63ADDC6}" type="pres">
      <dgm:prSet presAssocID="{3552C743-5A08-456C-99DA-E8124061C4EB}" presName="composite4" presStyleCnt="0"/>
      <dgm:spPr/>
    </dgm:pt>
    <dgm:pt modelId="{A3D6212D-0EA7-4E64-8228-979661851E6F}" type="pres">
      <dgm:prSet presAssocID="{3552C743-5A08-456C-99DA-E8124061C4EB}" presName="background4" presStyleLbl="node4" presStyleIdx="10" presStyleCnt="12"/>
      <dgm:spPr/>
    </dgm:pt>
    <dgm:pt modelId="{D567AB4A-818B-43EA-9BF9-CAFF798DC38A}" type="pres">
      <dgm:prSet presAssocID="{3552C743-5A08-456C-99DA-E8124061C4EB}" presName="text4" presStyleLbl="fgAcc4" presStyleIdx="10" presStyleCnt="1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FD5FE99-7F67-4204-ABC3-1C4514518A04}" type="pres">
      <dgm:prSet presAssocID="{3552C743-5A08-456C-99DA-E8124061C4EB}" presName="hierChild5" presStyleCnt="0"/>
      <dgm:spPr/>
    </dgm:pt>
    <dgm:pt modelId="{24922D54-67BC-43F4-B3A9-3B5A3B902EB3}" type="pres">
      <dgm:prSet presAssocID="{A133B933-7069-4602-8874-981F39797346}" presName="Name23" presStyleLbl="parChTrans1D4" presStyleIdx="11" presStyleCnt="12"/>
      <dgm:spPr/>
      <dgm:t>
        <a:bodyPr/>
        <a:lstStyle/>
        <a:p>
          <a:endParaRPr lang="uk-UA"/>
        </a:p>
      </dgm:t>
    </dgm:pt>
    <dgm:pt modelId="{0C4F3F3B-6E25-4F0A-A38C-F75D35A2122F}" type="pres">
      <dgm:prSet presAssocID="{EF73E460-EFE9-4680-AFED-802343B244E5}" presName="hierRoot4" presStyleCnt="0"/>
      <dgm:spPr/>
    </dgm:pt>
    <dgm:pt modelId="{E7CB3BC7-9A2D-45E9-A823-1355376F88A7}" type="pres">
      <dgm:prSet presAssocID="{EF73E460-EFE9-4680-AFED-802343B244E5}" presName="composite4" presStyleCnt="0"/>
      <dgm:spPr/>
    </dgm:pt>
    <dgm:pt modelId="{9F0949E1-1DD9-4F33-AA7A-B21D5B16A5A3}" type="pres">
      <dgm:prSet presAssocID="{EF73E460-EFE9-4680-AFED-802343B244E5}" presName="background4" presStyleLbl="node4" presStyleIdx="11" presStyleCnt="12"/>
      <dgm:spPr/>
    </dgm:pt>
    <dgm:pt modelId="{6D21640E-D51E-42BE-899D-43A0BE0DAF0B}" type="pres">
      <dgm:prSet presAssocID="{EF73E460-EFE9-4680-AFED-802343B244E5}" presName="text4" presStyleLbl="fgAcc4" presStyleIdx="11" presStyleCnt="1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38B2901-F61C-466F-AFB8-7ECB651B9415}" type="pres">
      <dgm:prSet presAssocID="{EF73E460-EFE9-4680-AFED-802343B244E5}" presName="hierChild5" presStyleCnt="0"/>
      <dgm:spPr/>
    </dgm:pt>
  </dgm:ptLst>
  <dgm:cxnLst>
    <dgm:cxn modelId="{1AAB430D-0267-46BB-8ED9-70391528E355}" type="presOf" srcId="{29AB11B2-05B3-4ED3-A504-AD4AAC9CA1FC}" destId="{9BA4879D-C309-443F-BDC7-F64CA72A7FD5}" srcOrd="0" destOrd="0" presId="urn:microsoft.com/office/officeart/2005/8/layout/hierarchy1"/>
    <dgm:cxn modelId="{F9C5B0DC-C85C-4B6F-A666-66A0077F5055}" type="presOf" srcId="{FB63563D-0254-4B1D-B2D9-C2E06AB17BE4}" destId="{A6D68B78-1A8A-40A8-9C02-C6504A939F2F}" srcOrd="0" destOrd="0" presId="urn:microsoft.com/office/officeart/2005/8/layout/hierarchy1"/>
    <dgm:cxn modelId="{F7DE7CCB-7AB6-4B86-B1DD-FC35A35CD0C9}" srcId="{07F0C1C3-7654-48ED-8ABC-212A41DE4AE8}" destId="{B88057CD-1D20-4CBA-BD4E-158C3E20489F}" srcOrd="0" destOrd="0" parTransId="{29AB11B2-05B3-4ED3-A504-AD4AAC9CA1FC}" sibTransId="{7580E685-D716-4FD1-A3EA-747F834A21A6}"/>
    <dgm:cxn modelId="{11361054-C68F-4A2B-93DA-31AD616E0D1F}" srcId="{17DBE9D3-A022-423C-A559-DB37EA484288}" destId="{7EDF3D67-5843-4B33-91E4-BF5682F24D4F}" srcOrd="0" destOrd="0" parTransId="{A1AE552D-646E-4552-ABD4-E372364F4DD8}" sibTransId="{ABE9FFEC-0CAA-4FE9-840A-C514111E342E}"/>
    <dgm:cxn modelId="{6E7A8A11-BED4-4174-ADFC-04C5A0289BF9}" type="presOf" srcId="{17DBE9D3-A022-423C-A559-DB37EA484288}" destId="{FFED504E-271B-4E00-A871-F67AEC75EBEE}" srcOrd="0" destOrd="0" presId="urn:microsoft.com/office/officeart/2005/8/layout/hierarchy1"/>
    <dgm:cxn modelId="{1A9BEA79-9379-436A-B5AE-AFFCDF6FDEEA}" type="presOf" srcId="{EF73E460-EFE9-4680-AFED-802343B244E5}" destId="{6D21640E-D51E-42BE-899D-43A0BE0DAF0B}" srcOrd="0" destOrd="0" presId="urn:microsoft.com/office/officeart/2005/8/layout/hierarchy1"/>
    <dgm:cxn modelId="{D5834911-ABBD-4C07-A408-B4346A1ADC18}" type="presOf" srcId="{F5E557F7-F91F-4E99-BDBE-F3EC4744D4AD}" destId="{C1C38CF6-6114-4604-9ACB-4BDFD82CFEEC}" srcOrd="0" destOrd="0" presId="urn:microsoft.com/office/officeart/2005/8/layout/hierarchy1"/>
    <dgm:cxn modelId="{4F961FD4-EC4B-4C0F-8DD3-9A39196A6E2E}" srcId="{F0BF2D4E-B8A7-4747-9B0A-3BDC1C7314E2}" destId="{6EFEFA95-AF97-44C3-9692-F898FA1B78BD}" srcOrd="0" destOrd="0" parTransId="{4C098C81-503C-4960-9D71-9C8CD3580F8C}" sibTransId="{AA1D3934-1857-47F1-B1FA-F581D0570508}"/>
    <dgm:cxn modelId="{3220CB26-B2BE-4933-B716-73E98310905E}" type="presOf" srcId="{5F25816D-E027-42E5-827C-3ECD1189FF7B}" destId="{6F33FFEE-0158-4605-B598-25A2CBEA9DDE}" srcOrd="0" destOrd="0" presId="urn:microsoft.com/office/officeart/2005/8/layout/hierarchy1"/>
    <dgm:cxn modelId="{C1BC21A2-C912-4EA9-AA67-F6113401F0AA}" type="presOf" srcId="{0E5A373C-6DDC-4BDB-9DCE-133F67381B51}" destId="{AEF7C41F-C4DD-40E8-A497-4E70DFD7CB56}" srcOrd="0" destOrd="0" presId="urn:microsoft.com/office/officeart/2005/8/layout/hierarchy1"/>
    <dgm:cxn modelId="{466618B3-4BED-471B-89C1-CFA27CAFDA78}" type="presOf" srcId="{88C9A5F3-6969-4035-BC69-E199B22F5C4D}" destId="{25A772A6-454A-4D88-AA15-E20DA1AE7329}" srcOrd="0" destOrd="0" presId="urn:microsoft.com/office/officeart/2005/8/layout/hierarchy1"/>
    <dgm:cxn modelId="{E334CFD6-176F-4A4A-8F69-2B352B40826D}" srcId="{9E206E9A-680D-419C-955C-D3D756C6DF84}" destId="{4B6362B4-D5CC-4380-9A9B-3E3B0A1880E4}" srcOrd="0" destOrd="0" parTransId="{0F6C296D-AE60-4295-B312-DC385C299FC0}" sibTransId="{E78FBEE2-5772-4AAD-95CB-5FF49341E0AC}"/>
    <dgm:cxn modelId="{752AD757-60AE-4EC6-8705-BA78F3E86833}" srcId="{42ECF629-248E-4C03-ACC0-35364EAD45FA}" destId="{1BA95522-A716-42BD-BD05-1FFF3B779F0E}" srcOrd="3" destOrd="0" parTransId="{0EBAD660-3118-4925-92A1-1AC3B77E16F7}" sibTransId="{90613188-F36A-44B8-8DE7-4385079E8778}"/>
    <dgm:cxn modelId="{DD2C7C35-54E9-428E-B2C3-CB25FB52404F}" srcId="{599A7C54-37CD-4ECB-BE82-2AD5A93B7445}" destId="{E69DA789-C987-47D3-9791-0CE111922E9F}" srcOrd="0" destOrd="0" parTransId="{1E7AA17D-BB0B-44EB-BC11-C29C038205D7}" sibTransId="{D3A7AFA8-1E85-4059-9F2D-4058AF0EFF2F}"/>
    <dgm:cxn modelId="{C2260A77-6560-4C4F-9D89-9E2CC79B6B90}" type="presOf" srcId="{B03EE5E3-6F6A-4EBF-97C3-619A895E9DF3}" destId="{544859D0-5176-46C4-A029-91331A9C785F}" srcOrd="0" destOrd="0" presId="urn:microsoft.com/office/officeart/2005/8/layout/hierarchy1"/>
    <dgm:cxn modelId="{4EA461E8-6412-4BA7-80C3-DDF5445B02FD}" type="presOf" srcId="{A133B933-7069-4602-8874-981F39797346}" destId="{24922D54-67BC-43F4-B3A9-3B5A3B902EB3}" srcOrd="0" destOrd="0" presId="urn:microsoft.com/office/officeart/2005/8/layout/hierarchy1"/>
    <dgm:cxn modelId="{FC5EED95-4101-4D4A-8966-12365A821414}" srcId="{15242CF3-38A4-4432-8B0D-657BC4021F05}" destId="{07F0C1C3-7654-48ED-8ABC-212A41DE4AE8}" srcOrd="0" destOrd="0" parTransId="{8CB28634-4A27-44A2-81A2-8A91B5482194}" sibTransId="{AC8EBE47-C95D-4E16-A718-56E1C14E29B0}"/>
    <dgm:cxn modelId="{AC88992D-EC27-4C7D-A4B0-BAADDEF0C4F0}" type="presOf" srcId="{7B7E4243-7022-456A-8A84-0A44B46B6947}" destId="{C9FA03E8-152F-4D2D-A393-E87F29CA3174}" srcOrd="0" destOrd="0" presId="urn:microsoft.com/office/officeart/2005/8/layout/hierarchy1"/>
    <dgm:cxn modelId="{98D0A32C-8173-4DAA-AA42-4791F1697A6C}" type="presOf" srcId="{1BA95522-A716-42BD-BD05-1FFF3B779F0E}" destId="{31FD6AFF-308E-4E65-AED5-42AF61A47953}" srcOrd="0" destOrd="0" presId="urn:microsoft.com/office/officeart/2005/8/layout/hierarchy1"/>
    <dgm:cxn modelId="{CC7016D9-9EE2-4615-82BF-F88ABEEB7374}" srcId="{7B7E4243-7022-456A-8A84-0A44B46B6947}" destId="{42ECF629-248E-4C03-ACC0-35364EAD45FA}" srcOrd="0" destOrd="0" parTransId="{D4C38594-9B0B-4F4D-A3B6-F923AE874E67}" sibTransId="{3FB7B3AF-4563-4851-8F2E-950BF4D06D61}"/>
    <dgm:cxn modelId="{D81B3F29-B1AF-4228-BAE2-046F8EBCAE5E}" srcId="{6EFEFA95-AF97-44C3-9692-F898FA1B78BD}" destId="{3552C743-5A08-456C-99DA-E8124061C4EB}" srcOrd="0" destOrd="0" parTransId="{C57EAD0E-2D11-4092-B8B9-A69893BBE01E}" sibTransId="{F6471345-3C49-4200-9899-99507B506037}"/>
    <dgm:cxn modelId="{0483C31B-70A0-4D61-9D63-6494948405A7}" type="presOf" srcId="{0EBAD660-3118-4925-92A1-1AC3B77E16F7}" destId="{040F73F1-2D64-4777-946D-8688688A4EDC}" srcOrd="0" destOrd="0" presId="urn:microsoft.com/office/officeart/2005/8/layout/hierarchy1"/>
    <dgm:cxn modelId="{888524AE-62B9-4B2E-B2F2-81B81E74ADE1}" type="presOf" srcId="{B88057CD-1D20-4CBA-BD4E-158C3E20489F}" destId="{801DC442-9C0A-45EE-95F8-0F55BDBB952B}" srcOrd="0" destOrd="0" presId="urn:microsoft.com/office/officeart/2005/8/layout/hierarchy1"/>
    <dgm:cxn modelId="{616CEFAF-45EB-465A-9DAC-352821EF20B9}" type="presOf" srcId="{7EDF3D67-5843-4B33-91E4-BF5682F24D4F}" destId="{D9622226-C814-4F36-86AC-D3BC3035ECFB}" srcOrd="0" destOrd="0" presId="urn:microsoft.com/office/officeart/2005/8/layout/hierarchy1"/>
    <dgm:cxn modelId="{5CAF87A9-53C0-4C1A-901A-D5BB840F7CCD}" type="presOf" srcId="{3552C743-5A08-456C-99DA-E8124061C4EB}" destId="{D567AB4A-818B-43EA-9BF9-CAFF798DC38A}" srcOrd="0" destOrd="0" presId="urn:microsoft.com/office/officeart/2005/8/layout/hierarchy1"/>
    <dgm:cxn modelId="{1233ACFA-8202-400B-B847-A0DFE05A8AFD}" type="presOf" srcId="{4B6362B4-D5CC-4380-9A9B-3E3B0A1880E4}" destId="{DCD33196-A9D1-475B-94DF-FA9B08FE5147}" srcOrd="0" destOrd="0" presId="urn:microsoft.com/office/officeart/2005/8/layout/hierarchy1"/>
    <dgm:cxn modelId="{EDB33C34-F857-4DD8-A0AE-42153EA46179}" type="presOf" srcId="{FB561481-E2E5-4224-A8B5-2F77E187D64D}" destId="{6F48D6BB-CD2B-4BA1-981E-57BD994BE9E0}" srcOrd="0" destOrd="0" presId="urn:microsoft.com/office/officeart/2005/8/layout/hierarchy1"/>
    <dgm:cxn modelId="{C4DF2DC8-6DE9-4FFA-B840-641B785CAB58}" type="presOf" srcId="{0445DA9B-EA87-439B-930B-01BED49100B7}" destId="{4232B702-96BC-4843-ACE9-607DBD214003}" srcOrd="0" destOrd="0" presId="urn:microsoft.com/office/officeart/2005/8/layout/hierarchy1"/>
    <dgm:cxn modelId="{B6FA3A39-B731-4DE1-BF51-D56B59DDCFCF}" type="presOf" srcId="{C57EAD0E-2D11-4092-B8B9-A69893BBE01E}" destId="{74916757-FD99-40A8-BEA5-6C93D6FA529D}" srcOrd="0" destOrd="0" presId="urn:microsoft.com/office/officeart/2005/8/layout/hierarchy1"/>
    <dgm:cxn modelId="{5161A799-AFE3-4500-BE11-6C2557294333}" type="presOf" srcId="{BF9CC42B-B33E-4369-A59B-4D39CD8C279B}" destId="{66404B33-BDFA-4778-9383-B3909473E1B8}" srcOrd="0" destOrd="0" presId="urn:microsoft.com/office/officeart/2005/8/layout/hierarchy1"/>
    <dgm:cxn modelId="{A0D79A4B-DE84-4D74-813F-88C1407EDDF1}" type="presOf" srcId="{6EFEFA95-AF97-44C3-9692-F898FA1B78BD}" destId="{7906AA76-FE28-4ED7-AAFD-5E571661DC4C}" srcOrd="0" destOrd="0" presId="urn:microsoft.com/office/officeart/2005/8/layout/hierarchy1"/>
    <dgm:cxn modelId="{591F70CE-053B-44E2-A5BD-22850A199581}" type="presOf" srcId="{6B68D7AC-0F53-4D1C-8D05-344622369960}" destId="{68B0C711-D5D5-417B-91C0-696B4FA5AC6E}" srcOrd="0" destOrd="0" presId="urn:microsoft.com/office/officeart/2005/8/layout/hierarchy1"/>
    <dgm:cxn modelId="{3BA275E8-637C-4076-8BB9-83D1A0948545}" srcId="{FB561481-E2E5-4224-A8B5-2F77E187D64D}" destId="{BF9CC42B-B33E-4369-A59B-4D39CD8C279B}" srcOrd="0" destOrd="0" parTransId="{C427EC17-F4D4-4597-B1AF-1A6C8ACD20F6}" sibTransId="{ADA90255-F891-4F8A-96EF-E0267056F459}"/>
    <dgm:cxn modelId="{926DF3DC-4CF2-4807-B172-97D7D297CD0D}" srcId="{E69DA789-C987-47D3-9791-0CE111922E9F}" destId="{FB561481-E2E5-4224-A8B5-2F77E187D64D}" srcOrd="0" destOrd="0" parTransId="{FC1472AF-06FD-45B1-BE83-A0C158887651}" sibTransId="{52D1F59D-AA0F-497A-9898-3367F4649A4C}"/>
    <dgm:cxn modelId="{65A6DBF0-FEC5-4D10-9B42-8B4CA09C75BD}" type="presOf" srcId="{4C098C81-503C-4960-9D71-9C8CD3580F8C}" destId="{5F56E432-D3D9-4E2F-9E78-F8AC13E5F187}" srcOrd="0" destOrd="0" presId="urn:microsoft.com/office/officeart/2005/8/layout/hierarchy1"/>
    <dgm:cxn modelId="{B631A516-257F-4C74-99DD-0E44D49EBDFF}" type="presOf" srcId="{9E206E9A-680D-419C-955C-D3D756C6DF84}" destId="{55256D47-1CFC-4381-8E26-7C3D145B1713}" srcOrd="0" destOrd="0" presId="urn:microsoft.com/office/officeart/2005/8/layout/hierarchy1"/>
    <dgm:cxn modelId="{59C018BC-9993-48D5-A3AA-514B8AE0A2A1}" type="presOf" srcId="{E69DA789-C987-47D3-9791-0CE111922E9F}" destId="{49B618F2-FE25-4049-9B5E-41950EF387C4}" srcOrd="0" destOrd="0" presId="urn:microsoft.com/office/officeart/2005/8/layout/hierarchy1"/>
    <dgm:cxn modelId="{67D01887-6CE7-40CD-AA99-5AF58D21B971}" srcId="{42ECF629-248E-4C03-ACC0-35364EAD45FA}" destId="{6B68D7AC-0F53-4D1C-8D05-344622369960}" srcOrd="0" destOrd="0" parTransId="{88C9A5F3-6969-4035-BC69-E199B22F5C4D}" sibTransId="{68D9C677-74AC-45F7-A8DA-037623B4D321}"/>
    <dgm:cxn modelId="{52E69CBE-AEAE-468F-9FBA-50BB21AF3A88}" srcId="{6B68D7AC-0F53-4D1C-8D05-344622369960}" destId="{599A7C54-37CD-4ECB-BE82-2AD5A93B7445}" srcOrd="0" destOrd="0" parTransId="{F9C534D0-B4B1-4168-AEA0-4186ED55D0E7}" sibTransId="{55192485-2849-4F33-9328-D0EA5132EB22}"/>
    <dgm:cxn modelId="{15F3E6A2-5AD2-4EFB-BD7E-C5A201A7ACE5}" srcId="{7EDF3D67-5843-4B33-91E4-BF5682F24D4F}" destId="{0E5A373C-6DDC-4BDB-9DCE-133F67381B51}" srcOrd="0" destOrd="0" parTransId="{49F1ECAA-3AC7-4AFF-A973-77B7E4728A95}" sibTransId="{3F30C0BD-1483-4380-BC4A-6EB28808A9B2}"/>
    <dgm:cxn modelId="{29817CF3-A8DE-46FE-B60D-54FF177127A2}" type="presOf" srcId="{07F0C1C3-7654-48ED-8ABC-212A41DE4AE8}" destId="{BD4DCCB8-7CA3-491D-8194-D867589F6832}" srcOrd="0" destOrd="0" presId="urn:microsoft.com/office/officeart/2005/8/layout/hierarchy1"/>
    <dgm:cxn modelId="{280E9DD7-13BF-479E-9285-D4595F5ECC85}" type="presOf" srcId="{15242CF3-38A4-4432-8B0D-657BC4021F05}" destId="{D562E47F-32E2-4E55-9EA5-0DB3FDA82D51}" srcOrd="0" destOrd="0" presId="urn:microsoft.com/office/officeart/2005/8/layout/hierarchy1"/>
    <dgm:cxn modelId="{0ADE4E74-7C7D-45A8-AD83-3D604D09FA24}" srcId="{42ECF629-248E-4C03-ACC0-35364EAD45FA}" destId="{9E206E9A-680D-419C-955C-D3D756C6DF84}" srcOrd="2" destOrd="0" parTransId="{5F25816D-E027-42E5-827C-3ECD1189FF7B}" sibTransId="{A269F1E0-B5B2-4C1D-88CC-D9736ECCFCAD}"/>
    <dgm:cxn modelId="{DEAA4119-7E87-44CB-866B-CD40ADB2B881}" type="presOf" srcId="{F9C534D0-B4B1-4168-AEA0-4186ED55D0E7}" destId="{968688E2-F336-4846-9B0E-B5CE053795DE}" srcOrd="0" destOrd="0" presId="urn:microsoft.com/office/officeart/2005/8/layout/hierarchy1"/>
    <dgm:cxn modelId="{5671E417-EE12-443A-9646-BAA2BF121A66}" srcId="{B88057CD-1D20-4CBA-BD4E-158C3E20489F}" destId="{FB63563D-0254-4B1D-B2D9-C2E06AB17BE4}" srcOrd="0" destOrd="0" parTransId="{B057FF1C-31C8-43BF-B149-515550D07CA8}" sibTransId="{BE0DB60D-EE2D-4203-BFC1-E3FC6E6DC3F8}"/>
    <dgm:cxn modelId="{FF08F128-0411-42FB-9E93-35647F6B5E43}" type="presOf" srcId="{B057FF1C-31C8-43BF-B149-515550D07CA8}" destId="{56A65132-2FAC-438B-B081-C43A22072A85}" srcOrd="0" destOrd="0" presId="urn:microsoft.com/office/officeart/2005/8/layout/hierarchy1"/>
    <dgm:cxn modelId="{FA565C13-0F63-4D33-810D-0C436120DCB4}" srcId="{42ECF629-248E-4C03-ACC0-35364EAD45FA}" destId="{B03EE5E3-6F6A-4EBF-97C3-619A895E9DF3}" srcOrd="1" destOrd="0" parTransId="{D12DFC99-E9B1-422C-949D-DAB981AD5743}" sibTransId="{530D9DAE-343C-4372-BB64-C0BD00033F14}"/>
    <dgm:cxn modelId="{9DA04B5E-071D-4134-9F4E-33954FE89C57}" type="presOf" srcId="{0F6C296D-AE60-4295-B312-DC385C299FC0}" destId="{4614174F-2189-47F9-9F35-387477E7AACF}" srcOrd="0" destOrd="0" presId="urn:microsoft.com/office/officeart/2005/8/layout/hierarchy1"/>
    <dgm:cxn modelId="{734CDD5F-27AD-48FE-B177-41B524A8E10A}" type="presOf" srcId="{2BC861E5-C86D-4527-96B0-2F26BE0D72D6}" destId="{047C73A5-B10C-44FD-9FB6-EB0BE14973AC}" srcOrd="0" destOrd="0" presId="urn:microsoft.com/office/officeart/2005/8/layout/hierarchy1"/>
    <dgm:cxn modelId="{9233BF33-7AEB-4F1A-9099-04D89B1D3B54}" type="presOf" srcId="{8CB28634-4A27-44A2-81A2-8A91B5482194}" destId="{B8321853-627E-429F-B7E0-0497EE5342B4}" srcOrd="0" destOrd="0" presId="urn:microsoft.com/office/officeart/2005/8/layout/hierarchy1"/>
    <dgm:cxn modelId="{ECE46733-D31B-4873-A4C7-2C29A87810D8}" srcId="{4B6362B4-D5CC-4380-9A9B-3E3B0A1880E4}" destId="{17DBE9D3-A022-423C-A559-DB37EA484288}" srcOrd="0" destOrd="0" parTransId="{0445DA9B-EA87-439B-930B-01BED49100B7}" sibTransId="{900933F3-A9A1-4C16-9482-2681EBF937B9}"/>
    <dgm:cxn modelId="{A85DD660-7F63-4E4D-A410-95D7E8739B65}" type="presOf" srcId="{D12DFC99-E9B1-422C-949D-DAB981AD5743}" destId="{9409C33F-539F-4A2B-937E-C0CF2C9DAC92}" srcOrd="0" destOrd="0" presId="urn:microsoft.com/office/officeart/2005/8/layout/hierarchy1"/>
    <dgm:cxn modelId="{1C41AF42-CABA-4FC9-8C49-709234859EE4}" type="presOf" srcId="{F0BF2D4E-B8A7-4747-9B0A-3BDC1C7314E2}" destId="{DAF5309A-FF5D-4997-9D17-5AD515178757}" srcOrd="0" destOrd="0" presId="urn:microsoft.com/office/officeart/2005/8/layout/hierarchy1"/>
    <dgm:cxn modelId="{CF89C980-911C-4E8D-8906-6432C6EC9C30}" srcId="{B03EE5E3-6F6A-4EBF-97C3-619A895E9DF3}" destId="{15242CF3-38A4-4432-8B0D-657BC4021F05}" srcOrd="0" destOrd="0" parTransId="{2BC861E5-C86D-4527-96B0-2F26BE0D72D6}" sibTransId="{9CDCC4D6-3850-41F8-86C3-1FDAA114160E}"/>
    <dgm:cxn modelId="{5FB3BB8A-597A-4BD2-BB4A-B8C2F9675255}" type="presOf" srcId="{49F1ECAA-3AC7-4AFF-A973-77B7E4728A95}" destId="{839E7817-781D-49DA-82D1-EA3D60D98F01}" srcOrd="0" destOrd="0" presId="urn:microsoft.com/office/officeart/2005/8/layout/hierarchy1"/>
    <dgm:cxn modelId="{45442939-4A00-40A2-99BB-99E41724AB1B}" type="presOf" srcId="{C427EC17-F4D4-4597-B1AF-1A6C8ACD20F6}" destId="{800C0CEE-442C-4F78-81D0-7AD86CB18CE3}" srcOrd="0" destOrd="0" presId="urn:microsoft.com/office/officeart/2005/8/layout/hierarchy1"/>
    <dgm:cxn modelId="{006DB241-091F-4A0C-9EC2-31210BE3014F}" type="presOf" srcId="{1E7AA17D-BB0B-44EB-BC11-C29C038205D7}" destId="{B21036CB-1D54-41DC-9572-8BC8776DD013}" srcOrd="0" destOrd="0" presId="urn:microsoft.com/office/officeart/2005/8/layout/hierarchy1"/>
    <dgm:cxn modelId="{29B6AEFF-35AE-4563-8063-CC1D201CA232}" srcId="{3552C743-5A08-456C-99DA-E8124061C4EB}" destId="{EF73E460-EFE9-4680-AFED-802343B244E5}" srcOrd="0" destOrd="0" parTransId="{A133B933-7069-4602-8874-981F39797346}" sibTransId="{23FAF02F-2340-49E4-A10A-AC10813156E3}"/>
    <dgm:cxn modelId="{B1654B8A-9BD9-4676-9E7D-2D70E578D0E5}" type="presOf" srcId="{599A7C54-37CD-4ECB-BE82-2AD5A93B7445}" destId="{792FC5AC-11DC-46AE-947E-C89061B245DE}" srcOrd="0" destOrd="0" presId="urn:microsoft.com/office/officeart/2005/8/layout/hierarchy1"/>
    <dgm:cxn modelId="{CF079C17-5D5F-4FBF-A28A-2A495C967E93}" type="presOf" srcId="{42ECF629-248E-4C03-ACC0-35364EAD45FA}" destId="{79CEE1FD-5601-40B9-96C6-EA8F4632C6BD}" srcOrd="0" destOrd="0" presId="urn:microsoft.com/office/officeart/2005/8/layout/hierarchy1"/>
    <dgm:cxn modelId="{815B5FB7-3930-4395-A347-A48FAD9FA73F}" srcId="{1BA95522-A716-42BD-BD05-1FFF3B779F0E}" destId="{F0BF2D4E-B8A7-4747-9B0A-3BDC1C7314E2}" srcOrd="0" destOrd="0" parTransId="{F5E557F7-F91F-4E99-BDBE-F3EC4744D4AD}" sibTransId="{693FA052-BFED-4E63-B67B-B36875FD919C}"/>
    <dgm:cxn modelId="{866A79D7-5E55-4F30-965F-560EC142DB5C}" type="presOf" srcId="{FC1472AF-06FD-45B1-BE83-A0C158887651}" destId="{CAAE3DAC-F15F-4C3C-BC8C-54E70636164A}" srcOrd="0" destOrd="0" presId="urn:microsoft.com/office/officeart/2005/8/layout/hierarchy1"/>
    <dgm:cxn modelId="{870B904C-0598-4F82-9A5C-DB7FA34A038D}" type="presOf" srcId="{A1AE552D-646E-4552-ABD4-E372364F4DD8}" destId="{016B5988-692F-497D-B32B-189B5F7AB9D0}" srcOrd="0" destOrd="0" presId="urn:microsoft.com/office/officeart/2005/8/layout/hierarchy1"/>
    <dgm:cxn modelId="{66714039-A398-41C1-A221-C56A302667BE}" type="presParOf" srcId="{C9FA03E8-152F-4D2D-A393-E87F29CA3174}" destId="{0DEA4D06-EE9C-41AA-A66D-A418CD77BB7F}" srcOrd="0" destOrd="0" presId="urn:microsoft.com/office/officeart/2005/8/layout/hierarchy1"/>
    <dgm:cxn modelId="{DA42F633-A188-4E0B-AD82-C8EE47565D5A}" type="presParOf" srcId="{0DEA4D06-EE9C-41AA-A66D-A418CD77BB7F}" destId="{DD07BE26-4170-46C9-A69D-0FE97764ED4F}" srcOrd="0" destOrd="0" presId="urn:microsoft.com/office/officeart/2005/8/layout/hierarchy1"/>
    <dgm:cxn modelId="{BC77D4D4-71AB-4439-BD72-368A902C95B7}" type="presParOf" srcId="{DD07BE26-4170-46C9-A69D-0FE97764ED4F}" destId="{FF7FBCE9-ED12-41A3-9614-5C2913395EFE}" srcOrd="0" destOrd="0" presId="urn:microsoft.com/office/officeart/2005/8/layout/hierarchy1"/>
    <dgm:cxn modelId="{B2BA2F9A-3E5A-4CD2-BB42-EDC763ECE85D}" type="presParOf" srcId="{DD07BE26-4170-46C9-A69D-0FE97764ED4F}" destId="{79CEE1FD-5601-40B9-96C6-EA8F4632C6BD}" srcOrd="1" destOrd="0" presId="urn:microsoft.com/office/officeart/2005/8/layout/hierarchy1"/>
    <dgm:cxn modelId="{649CC297-9140-4327-BDD3-E4C2CF6CD50B}" type="presParOf" srcId="{0DEA4D06-EE9C-41AA-A66D-A418CD77BB7F}" destId="{8E699B46-774E-4C96-A85A-63EA56535A7C}" srcOrd="1" destOrd="0" presId="urn:microsoft.com/office/officeart/2005/8/layout/hierarchy1"/>
    <dgm:cxn modelId="{EE485BF8-C7DB-4B5F-99FC-57114E8E5D6C}" type="presParOf" srcId="{8E699B46-774E-4C96-A85A-63EA56535A7C}" destId="{25A772A6-454A-4D88-AA15-E20DA1AE7329}" srcOrd="0" destOrd="0" presId="urn:microsoft.com/office/officeart/2005/8/layout/hierarchy1"/>
    <dgm:cxn modelId="{40A40BDB-0F6F-4DF9-B573-1D120FDF398B}" type="presParOf" srcId="{8E699B46-774E-4C96-A85A-63EA56535A7C}" destId="{50AC7C1F-3D03-4F69-BE24-42B0A359529A}" srcOrd="1" destOrd="0" presId="urn:microsoft.com/office/officeart/2005/8/layout/hierarchy1"/>
    <dgm:cxn modelId="{3F744572-434A-490A-A98A-87A0DC9113D5}" type="presParOf" srcId="{50AC7C1F-3D03-4F69-BE24-42B0A359529A}" destId="{998F47A5-3DF8-4DA5-BB42-5B08D3A4B0D0}" srcOrd="0" destOrd="0" presId="urn:microsoft.com/office/officeart/2005/8/layout/hierarchy1"/>
    <dgm:cxn modelId="{1745AD4B-315E-4A38-B7CD-2107235B4E51}" type="presParOf" srcId="{998F47A5-3DF8-4DA5-BB42-5B08D3A4B0D0}" destId="{96AAC161-FB9E-4BDC-A778-3C510F888389}" srcOrd="0" destOrd="0" presId="urn:microsoft.com/office/officeart/2005/8/layout/hierarchy1"/>
    <dgm:cxn modelId="{AB44FAF6-F6D9-4AF3-9C9A-A03A6B347A5F}" type="presParOf" srcId="{998F47A5-3DF8-4DA5-BB42-5B08D3A4B0D0}" destId="{68B0C711-D5D5-417B-91C0-696B4FA5AC6E}" srcOrd="1" destOrd="0" presId="urn:microsoft.com/office/officeart/2005/8/layout/hierarchy1"/>
    <dgm:cxn modelId="{6459EA1B-C504-4CF5-9E7A-735D4085B310}" type="presParOf" srcId="{50AC7C1F-3D03-4F69-BE24-42B0A359529A}" destId="{E5B874A8-C8FC-4EC7-B29B-7E57A303E76D}" srcOrd="1" destOrd="0" presId="urn:microsoft.com/office/officeart/2005/8/layout/hierarchy1"/>
    <dgm:cxn modelId="{1F5705C1-DAA8-41D9-AAE8-8DF952FF2C81}" type="presParOf" srcId="{E5B874A8-C8FC-4EC7-B29B-7E57A303E76D}" destId="{968688E2-F336-4846-9B0E-B5CE053795DE}" srcOrd="0" destOrd="0" presId="urn:microsoft.com/office/officeart/2005/8/layout/hierarchy1"/>
    <dgm:cxn modelId="{C1390E9F-4BF1-4E95-B147-664D0A9BD308}" type="presParOf" srcId="{E5B874A8-C8FC-4EC7-B29B-7E57A303E76D}" destId="{5A9734E0-96C3-4925-B8F3-AEAEBA4A2A9C}" srcOrd="1" destOrd="0" presId="urn:microsoft.com/office/officeart/2005/8/layout/hierarchy1"/>
    <dgm:cxn modelId="{25D60E2A-3C4D-40F1-B2BE-D632BFFD9013}" type="presParOf" srcId="{5A9734E0-96C3-4925-B8F3-AEAEBA4A2A9C}" destId="{6D9D467C-2A27-49E9-A81A-283D8A95B29A}" srcOrd="0" destOrd="0" presId="urn:microsoft.com/office/officeart/2005/8/layout/hierarchy1"/>
    <dgm:cxn modelId="{54EF114E-2005-43BB-B344-6F74E0A37D66}" type="presParOf" srcId="{6D9D467C-2A27-49E9-A81A-283D8A95B29A}" destId="{F7D76B97-9AB0-4731-A62C-FAAEA0676F4D}" srcOrd="0" destOrd="0" presId="urn:microsoft.com/office/officeart/2005/8/layout/hierarchy1"/>
    <dgm:cxn modelId="{52A6EFC0-9D58-47EF-B5A0-CD7C31170168}" type="presParOf" srcId="{6D9D467C-2A27-49E9-A81A-283D8A95B29A}" destId="{792FC5AC-11DC-46AE-947E-C89061B245DE}" srcOrd="1" destOrd="0" presId="urn:microsoft.com/office/officeart/2005/8/layout/hierarchy1"/>
    <dgm:cxn modelId="{5253454F-5F36-41E3-82CB-C154CC7A95DB}" type="presParOf" srcId="{5A9734E0-96C3-4925-B8F3-AEAEBA4A2A9C}" destId="{F1DB4260-09FB-4751-B396-B78B4865880B}" srcOrd="1" destOrd="0" presId="urn:microsoft.com/office/officeart/2005/8/layout/hierarchy1"/>
    <dgm:cxn modelId="{926BA351-43C7-4BB2-980A-D29A392A70AF}" type="presParOf" srcId="{F1DB4260-09FB-4751-B396-B78B4865880B}" destId="{B21036CB-1D54-41DC-9572-8BC8776DD013}" srcOrd="0" destOrd="0" presId="urn:microsoft.com/office/officeart/2005/8/layout/hierarchy1"/>
    <dgm:cxn modelId="{46313893-D919-4A15-BEA5-E8E82344C194}" type="presParOf" srcId="{F1DB4260-09FB-4751-B396-B78B4865880B}" destId="{A44DD17C-97CC-460B-98C1-4CB87F29FAD9}" srcOrd="1" destOrd="0" presId="urn:microsoft.com/office/officeart/2005/8/layout/hierarchy1"/>
    <dgm:cxn modelId="{64D1D504-31AB-40F9-8E91-748343E05FBA}" type="presParOf" srcId="{A44DD17C-97CC-460B-98C1-4CB87F29FAD9}" destId="{7E33F103-4888-4B59-8FD6-C5F915C289EB}" srcOrd="0" destOrd="0" presId="urn:microsoft.com/office/officeart/2005/8/layout/hierarchy1"/>
    <dgm:cxn modelId="{51C3917E-7BCB-40DD-96EE-4D90D1D37297}" type="presParOf" srcId="{7E33F103-4888-4B59-8FD6-C5F915C289EB}" destId="{0298656C-7FA9-492F-B455-78596144D3D2}" srcOrd="0" destOrd="0" presId="urn:microsoft.com/office/officeart/2005/8/layout/hierarchy1"/>
    <dgm:cxn modelId="{9BE45FBD-35C1-42CB-A4DF-17AFF80A81CA}" type="presParOf" srcId="{7E33F103-4888-4B59-8FD6-C5F915C289EB}" destId="{49B618F2-FE25-4049-9B5E-41950EF387C4}" srcOrd="1" destOrd="0" presId="urn:microsoft.com/office/officeart/2005/8/layout/hierarchy1"/>
    <dgm:cxn modelId="{D265D812-7C50-48D3-8056-209C8E2D72C9}" type="presParOf" srcId="{A44DD17C-97CC-460B-98C1-4CB87F29FAD9}" destId="{FFC5DF40-2821-41A5-B89D-69187CFADB96}" srcOrd="1" destOrd="0" presId="urn:microsoft.com/office/officeart/2005/8/layout/hierarchy1"/>
    <dgm:cxn modelId="{A0EA72BA-408B-49A8-888F-3CAF5FEF2085}" type="presParOf" srcId="{FFC5DF40-2821-41A5-B89D-69187CFADB96}" destId="{CAAE3DAC-F15F-4C3C-BC8C-54E70636164A}" srcOrd="0" destOrd="0" presId="urn:microsoft.com/office/officeart/2005/8/layout/hierarchy1"/>
    <dgm:cxn modelId="{288A9357-8564-4D41-9FFF-ED6457784CAF}" type="presParOf" srcId="{FFC5DF40-2821-41A5-B89D-69187CFADB96}" destId="{B88BC806-C936-4940-BCB9-D7A8986E5F8E}" srcOrd="1" destOrd="0" presId="urn:microsoft.com/office/officeart/2005/8/layout/hierarchy1"/>
    <dgm:cxn modelId="{E0FA340E-377D-4121-BA6F-F73DA0597DD5}" type="presParOf" srcId="{B88BC806-C936-4940-BCB9-D7A8986E5F8E}" destId="{C22C2E44-30FD-47FB-BE10-A4E1C7BFAAA4}" srcOrd="0" destOrd="0" presId="urn:microsoft.com/office/officeart/2005/8/layout/hierarchy1"/>
    <dgm:cxn modelId="{EA8B2AED-02B0-41D3-BA9B-2A39ADBA940C}" type="presParOf" srcId="{C22C2E44-30FD-47FB-BE10-A4E1C7BFAAA4}" destId="{FA906C4C-62FE-4ED2-9436-364AC202DB7E}" srcOrd="0" destOrd="0" presId="urn:microsoft.com/office/officeart/2005/8/layout/hierarchy1"/>
    <dgm:cxn modelId="{76BE77D3-22C2-42C4-B6BC-A589391ADC49}" type="presParOf" srcId="{C22C2E44-30FD-47FB-BE10-A4E1C7BFAAA4}" destId="{6F48D6BB-CD2B-4BA1-981E-57BD994BE9E0}" srcOrd="1" destOrd="0" presId="urn:microsoft.com/office/officeart/2005/8/layout/hierarchy1"/>
    <dgm:cxn modelId="{6F005ECC-9EE0-427E-AD55-080292B01C8A}" type="presParOf" srcId="{B88BC806-C936-4940-BCB9-D7A8986E5F8E}" destId="{59F42E6E-4319-46A1-AD77-38FA3FED00E5}" srcOrd="1" destOrd="0" presId="urn:microsoft.com/office/officeart/2005/8/layout/hierarchy1"/>
    <dgm:cxn modelId="{37BC7655-93BC-4BE0-9F01-8C24ED66200B}" type="presParOf" srcId="{59F42E6E-4319-46A1-AD77-38FA3FED00E5}" destId="{800C0CEE-442C-4F78-81D0-7AD86CB18CE3}" srcOrd="0" destOrd="0" presId="urn:microsoft.com/office/officeart/2005/8/layout/hierarchy1"/>
    <dgm:cxn modelId="{C36259ED-7060-43AD-BDF7-BF57D2AE251D}" type="presParOf" srcId="{59F42E6E-4319-46A1-AD77-38FA3FED00E5}" destId="{AE6FE201-1A1D-4B8D-901B-3CC6BFCB479F}" srcOrd="1" destOrd="0" presId="urn:microsoft.com/office/officeart/2005/8/layout/hierarchy1"/>
    <dgm:cxn modelId="{5F41F49A-299C-4BED-9ED5-7B91633884F6}" type="presParOf" srcId="{AE6FE201-1A1D-4B8D-901B-3CC6BFCB479F}" destId="{BC6D8ABE-D88D-4584-947E-898742CD1C2F}" srcOrd="0" destOrd="0" presId="urn:microsoft.com/office/officeart/2005/8/layout/hierarchy1"/>
    <dgm:cxn modelId="{DFEEE0AD-4CF6-4C9F-80C8-BA891DBA1CFD}" type="presParOf" srcId="{BC6D8ABE-D88D-4584-947E-898742CD1C2F}" destId="{10FEA076-067F-490A-986B-4336EECFFA6F}" srcOrd="0" destOrd="0" presId="urn:microsoft.com/office/officeart/2005/8/layout/hierarchy1"/>
    <dgm:cxn modelId="{5E552824-CCAB-4FBC-9CDC-3F515EA6A7E0}" type="presParOf" srcId="{BC6D8ABE-D88D-4584-947E-898742CD1C2F}" destId="{66404B33-BDFA-4778-9383-B3909473E1B8}" srcOrd="1" destOrd="0" presId="urn:microsoft.com/office/officeart/2005/8/layout/hierarchy1"/>
    <dgm:cxn modelId="{5BB300D7-5E36-4EB8-B5F3-E5373632D231}" type="presParOf" srcId="{AE6FE201-1A1D-4B8D-901B-3CC6BFCB479F}" destId="{6A860848-F854-459D-A3D6-C27B7C9192E0}" srcOrd="1" destOrd="0" presId="urn:microsoft.com/office/officeart/2005/8/layout/hierarchy1"/>
    <dgm:cxn modelId="{A7E570D6-0A75-4723-8CEC-4ABC7B7F37C7}" type="presParOf" srcId="{8E699B46-774E-4C96-A85A-63EA56535A7C}" destId="{9409C33F-539F-4A2B-937E-C0CF2C9DAC92}" srcOrd="2" destOrd="0" presId="urn:microsoft.com/office/officeart/2005/8/layout/hierarchy1"/>
    <dgm:cxn modelId="{1270C532-F30D-4EA1-AFF8-278AEFE419CB}" type="presParOf" srcId="{8E699B46-774E-4C96-A85A-63EA56535A7C}" destId="{AB6F48F9-039E-46A2-A7AE-4C08A88CBDAD}" srcOrd="3" destOrd="0" presId="urn:microsoft.com/office/officeart/2005/8/layout/hierarchy1"/>
    <dgm:cxn modelId="{5221C89C-9E77-43FF-A7DD-FCA6C4C85D1C}" type="presParOf" srcId="{AB6F48F9-039E-46A2-A7AE-4C08A88CBDAD}" destId="{C8B6D0C7-1A53-4A20-A78B-A8A03ADA0743}" srcOrd="0" destOrd="0" presId="urn:microsoft.com/office/officeart/2005/8/layout/hierarchy1"/>
    <dgm:cxn modelId="{45024A1D-41A6-46E7-B5CC-26EA8AFF2433}" type="presParOf" srcId="{C8B6D0C7-1A53-4A20-A78B-A8A03ADA0743}" destId="{84195814-AD6A-48FB-AADD-D77E3B6AFEFD}" srcOrd="0" destOrd="0" presId="urn:microsoft.com/office/officeart/2005/8/layout/hierarchy1"/>
    <dgm:cxn modelId="{5C7F7279-135B-4D6B-BFA6-7FABBDEA0811}" type="presParOf" srcId="{C8B6D0C7-1A53-4A20-A78B-A8A03ADA0743}" destId="{544859D0-5176-46C4-A029-91331A9C785F}" srcOrd="1" destOrd="0" presId="urn:microsoft.com/office/officeart/2005/8/layout/hierarchy1"/>
    <dgm:cxn modelId="{7474C689-2934-465A-9AE3-5D69CC185779}" type="presParOf" srcId="{AB6F48F9-039E-46A2-A7AE-4C08A88CBDAD}" destId="{2256F28C-3757-47F1-9A46-8112BF9C6F3E}" srcOrd="1" destOrd="0" presId="urn:microsoft.com/office/officeart/2005/8/layout/hierarchy1"/>
    <dgm:cxn modelId="{EC946388-1598-4317-9A06-0F5AC9F62FEF}" type="presParOf" srcId="{2256F28C-3757-47F1-9A46-8112BF9C6F3E}" destId="{047C73A5-B10C-44FD-9FB6-EB0BE14973AC}" srcOrd="0" destOrd="0" presId="urn:microsoft.com/office/officeart/2005/8/layout/hierarchy1"/>
    <dgm:cxn modelId="{FE95BEFE-070A-48E3-9E0D-A1451BD35DCF}" type="presParOf" srcId="{2256F28C-3757-47F1-9A46-8112BF9C6F3E}" destId="{5FD63277-762A-471A-BFB3-AC376D24F2C3}" srcOrd="1" destOrd="0" presId="urn:microsoft.com/office/officeart/2005/8/layout/hierarchy1"/>
    <dgm:cxn modelId="{B2730EBD-91AC-4306-8B1E-9C9B32C872EF}" type="presParOf" srcId="{5FD63277-762A-471A-BFB3-AC376D24F2C3}" destId="{B18919F6-B327-4699-A610-AB5DE94F8AE9}" srcOrd="0" destOrd="0" presId="urn:microsoft.com/office/officeart/2005/8/layout/hierarchy1"/>
    <dgm:cxn modelId="{F8A6E515-1470-4EC7-BE28-F61EB425C6A1}" type="presParOf" srcId="{B18919F6-B327-4699-A610-AB5DE94F8AE9}" destId="{ED793D53-8A1C-4D67-9720-29F1C8C21D9F}" srcOrd="0" destOrd="0" presId="urn:microsoft.com/office/officeart/2005/8/layout/hierarchy1"/>
    <dgm:cxn modelId="{B093AA05-F165-4330-9728-CA794EB97566}" type="presParOf" srcId="{B18919F6-B327-4699-A610-AB5DE94F8AE9}" destId="{D562E47F-32E2-4E55-9EA5-0DB3FDA82D51}" srcOrd="1" destOrd="0" presId="urn:microsoft.com/office/officeart/2005/8/layout/hierarchy1"/>
    <dgm:cxn modelId="{E8415DC9-C3AD-4EE3-BB6D-2F91F0D56E23}" type="presParOf" srcId="{5FD63277-762A-471A-BFB3-AC376D24F2C3}" destId="{229D130D-EC87-44FD-A964-7CA06C9060D6}" srcOrd="1" destOrd="0" presId="urn:microsoft.com/office/officeart/2005/8/layout/hierarchy1"/>
    <dgm:cxn modelId="{69921A6A-8B48-4B80-B095-EFB2B398CBB5}" type="presParOf" srcId="{229D130D-EC87-44FD-A964-7CA06C9060D6}" destId="{B8321853-627E-429F-B7E0-0497EE5342B4}" srcOrd="0" destOrd="0" presId="urn:microsoft.com/office/officeart/2005/8/layout/hierarchy1"/>
    <dgm:cxn modelId="{2A071C73-24A8-4488-B363-127A471F42BB}" type="presParOf" srcId="{229D130D-EC87-44FD-A964-7CA06C9060D6}" destId="{85509BD1-B4D4-4365-8AE8-DA5D690486E2}" srcOrd="1" destOrd="0" presId="urn:microsoft.com/office/officeart/2005/8/layout/hierarchy1"/>
    <dgm:cxn modelId="{5A665F29-E7B0-4F82-8EC0-FD90701D08AD}" type="presParOf" srcId="{85509BD1-B4D4-4365-8AE8-DA5D690486E2}" destId="{2F7B6D1D-4DAD-447D-A647-D27786E348C0}" srcOrd="0" destOrd="0" presId="urn:microsoft.com/office/officeart/2005/8/layout/hierarchy1"/>
    <dgm:cxn modelId="{E3CFFDA4-CB0B-4A6E-96CD-E51A3D54CEC9}" type="presParOf" srcId="{2F7B6D1D-4DAD-447D-A647-D27786E348C0}" destId="{1F0CCED2-013B-48FE-A406-84F581746DB8}" srcOrd="0" destOrd="0" presId="urn:microsoft.com/office/officeart/2005/8/layout/hierarchy1"/>
    <dgm:cxn modelId="{047CE0D9-F102-4AA8-A712-7B0C8D54411A}" type="presParOf" srcId="{2F7B6D1D-4DAD-447D-A647-D27786E348C0}" destId="{BD4DCCB8-7CA3-491D-8194-D867589F6832}" srcOrd="1" destOrd="0" presId="urn:microsoft.com/office/officeart/2005/8/layout/hierarchy1"/>
    <dgm:cxn modelId="{1EEDCDD7-F2D4-408F-8794-6023A7ABA44F}" type="presParOf" srcId="{85509BD1-B4D4-4365-8AE8-DA5D690486E2}" destId="{CFDFF708-9B7E-4521-9C02-CFA30F73D450}" srcOrd="1" destOrd="0" presId="urn:microsoft.com/office/officeart/2005/8/layout/hierarchy1"/>
    <dgm:cxn modelId="{065DEB6F-2309-4733-B9C3-61FD42A0DBE6}" type="presParOf" srcId="{CFDFF708-9B7E-4521-9C02-CFA30F73D450}" destId="{9BA4879D-C309-443F-BDC7-F64CA72A7FD5}" srcOrd="0" destOrd="0" presId="urn:microsoft.com/office/officeart/2005/8/layout/hierarchy1"/>
    <dgm:cxn modelId="{777D5F78-1E65-4938-824E-C82E9BAACD60}" type="presParOf" srcId="{CFDFF708-9B7E-4521-9C02-CFA30F73D450}" destId="{02FDED9F-56FB-4D01-8F00-7F90A5281786}" srcOrd="1" destOrd="0" presId="urn:microsoft.com/office/officeart/2005/8/layout/hierarchy1"/>
    <dgm:cxn modelId="{9A44EF0A-3BD6-4A34-BB6A-7554787192F1}" type="presParOf" srcId="{02FDED9F-56FB-4D01-8F00-7F90A5281786}" destId="{D940EDAC-786E-44C9-A9CE-F7A68684D717}" srcOrd="0" destOrd="0" presId="urn:microsoft.com/office/officeart/2005/8/layout/hierarchy1"/>
    <dgm:cxn modelId="{6221B32C-738F-44B4-8F4D-4F1AC6D79579}" type="presParOf" srcId="{D940EDAC-786E-44C9-A9CE-F7A68684D717}" destId="{D5CED33F-D2B5-4D0E-8035-081732B8B772}" srcOrd="0" destOrd="0" presId="urn:microsoft.com/office/officeart/2005/8/layout/hierarchy1"/>
    <dgm:cxn modelId="{9538D756-A21D-4207-B86C-3BBA45449200}" type="presParOf" srcId="{D940EDAC-786E-44C9-A9CE-F7A68684D717}" destId="{801DC442-9C0A-45EE-95F8-0F55BDBB952B}" srcOrd="1" destOrd="0" presId="urn:microsoft.com/office/officeart/2005/8/layout/hierarchy1"/>
    <dgm:cxn modelId="{FFA46244-EE52-49AF-8D1C-B80FBA6EEEB1}" type="presParOf" srcId="{02FDED9F-56FB-4D01-8F00-7F90A5281786}" destId="{2BBD5552-C66D-41D0-830D-C2A458DB45E5}" srcOrd="1" destOrd="0" presId="urn:microsoft.com/office/officeart/2005/8/layout/hierarchy1"/>
    <dgm:cxn modelId="{BFD3A092-03F2-4A0C-A445-207BA430F61B}" type="presParOf" srcId="{2BBD5552-C66D-41D0-830D-C2A458DB45E5}" destId="{56A65132-2FAC-438B-B081-C43A22072A85}" srcOrd="0" destOrd="0" presId="urn:microsoft.com/office/officeart/2005/8/layout/hierarchy1"/>
    <dgm:cxn modelId="{961E9936-9E26-42CF-A889-B1BF1F152992}" type="presParOf" srcId="{2BBD5552-C66D-41D0-830D-C2A458DB45E5}" destId="{5AC6866D-D37F-4492-86B3-E09C56C2F2FB}" srcOrd="1" destOrd="0" presId="urn:microsoft.com/office/officeart/2005/8/layout/hierarchy1"/>
    <dgm:cxn modelId="{3D6CF336-0584-46FA-B9A9-AD01960AA16C}" type="presParOf" srcId="{5AC6866D-D37F-4492-86B3-E09C56C2F2FB}" destId="{91A6C343-47CF-4F46-9C6A-E82E73794FAB}" srcOrd="0" destOrd="0" presId="urn:microsoft.com/office/officeart/2005/8/layout/hierarchy1"/>
    <dgm:cxn modelId="{65776751-9B69-4BA0-8547-9EEB986F8CB0}" type="presParOf" srcId="{91A6C343-47CF-4F46-9C6A-E82E73794FAB}" destId="{020F97AD-332E-4869-90EF-0E982E73D2BE}" srcOrd="0" destOrd="0" presId="urn:microsoft.com/office/officeart/2005/8/layout/hierarchy1"/>
    <dgm:cxn modelId="{19C0ECBD-6DB2-4D6E-A87C-9548CCE36DBC}" type="presParOf" srcId="{91A6C343-47CF-4F46-9C6A-E82E73794FAB}" destId="{A6D68B78-1A8A-40A8-9C02-C6504A939F2F}" srcOrd="1" destOrd="0" presId="urn:microsoft.com/office/officeart/2005/8/layout/hierarchy1"/>
    <dgm:cxn modelId="{B4338A84-74D3-4068-8FF6-4F5B740FD007}" type="presParOf" srcId="{5AC6866D-D37F-4492-86B3-E09C56C2F2FB}" destId="{651130F9-56B8-4020-903F-300DD6280571}" srcOrd="1" destOrd="0" presId="urn:microsoft.com/office/officeart/2005/8/layout/hierarchy1"/>
    <dgm:cxn modelId="{3C6A5FAE-8A92-4E3A-8226-2502F7F1A4DB}" type="presParOf" srcId="{8E699B46-774E-4C96-A85A-63EA56535A7C}" destId="{6F33FFEE-0158-4605-B598-25A2CBEA9DDE}" srcOrd="4" destOrd="0" presId="urn:microsoft.com/office/officeart/2005/8/layout/hierarchy1"/>
    <dgm:cxn modelId="{8B07B4ED-737B-4EE2-9647-EA4FF3E09DDD}" type="presParOf" srcId="{8E699B46-774E-4C96-A85A-63EA56535A7C}" destId="{049948F9-D62D-44CD-A371-077EB0AAB3E0}" srcOrd="5" destOrd="0" presId="urn:microsoft.com/office/officeart/2005/8/layout/hierarchy1"/>
    <dgm:cxn modelId="{23B2CBA0-8797-4D8D-BDF9-DE9C78F40170}" type="presParOf" srcId="{049948F9-D62D-44CD-A371-077EB0AAB3E0}" destId="{51DBBBED-668D-4277-B875-792EDC92450E}" srcOrd="0" destOrd="0" presId="urn:microsoft.com/office/officeart/2005/8/layout/hierarchy1"/>
    <dgm:cxn modelId="{14DACA23-FEC0-4885-87A7-06623F1E59BE}" type="presParOf" srcId="{51DBBBED-668D-4277-B875-792EDC92450E}" destId="{064B386C-5702-43B8-AE43-6A16BD06ED8F}" srcOrd="0" destOrd="0" presId="urn:microsoft.com/office/officeart/2005/8/layout/hierarchy1"/>
    <dgm:cxn modelId="{DF1FB79C-0191-4FDF-A8D0-D06BB150187C}" type="presParOf" srcId="{51DBBBED-668D-4277-B875-792EDC92450E}" destId="{55256D47-1CFC-4381-8E26-7C3D145B1713}" srcOrd="1" destOrd="0" presId="urn:microsoft.com/office/officeart/2005/8/layout/hierarchy1"/>
    <dgm:cxn modelId="{319346D3-1A02-437F-BA38-DAE238914736}" type="presParOf" srcId="{049948F9-D62D-44CD-A371-077EB0AAB3E0}" destId="{B8E21DEA-3FC2-4596-92A5-C30218CAD7D4}" srcOrd="1" destOrd="0" presId="urn:microsoft.com/office/officeart/2005/8/layout/hierarchy1"/>
    <dgm:cxn modelId="{38BFF0AB-72FA-47A7-A12C-943953122A2A}" type="presParOf" srcId="{B8E21DEA-3FC2-4596-92A5-C30218CAD7D4}" destId="{4614174F-2189-47F9-9F35-387477E7AACF}" srcOrd="0" destOrd="0" presId="urn:microsoft.com/office/officeart/2005/8/layout/hierarchy1"/>
    <dgm:cxn modelId="{9AB6C644-7500-4DF9-9BE8-2C6C4AA3B2A9}" type="presParOf" srcId="{B8E21DEA-3FC2-4596-92A5-C30218CAD7D4}" destId="{E4B9643D-A9FA-434A-B527-4EE137DCEF71}" srcOrd="1" destOrd="0" presId="urn:microsoft.com/office/officeart/2005/8/layout/hierarchy1"/>
    <dgm:cxn modelId="{B52A8B16-B4A0-4847-8D54-4451314582D6}" type="presParOf" srcId="{E4B9643D-A9FA-434A-B527-4EE137DCEF71}" destId="{3EF7C180-990E-4A90-BED8-D3843DAEE93E}" srcOrd="0" destOrd="0" presId="urn:microsoft.com/office/officeart/2005/8/layout/hierarchy1"/>
    <dgm:cxn modelId="{8A6D85C2-57FE-4EB8-AFC7-651AC36FE3A2}" type="presParOf" srcId="{3EF7C180-990E-4A90-BED8-D3843DAEE93E}" destId="{94FA6C04-BDB0-4178-A272-2447B7B0EE1B}" srcOrd="0" destOrd="0" presId="urn:microsoft.com/office/officeart/2005/8/layout/hierarchy1"/>
    <dgm:cxn modelId="{40EF1323-56E4-4A1D-9974-B0CB416B3539}" type="presParOf" srcId="{3EF7C180-990E-4A90-BED8-D3843DAEE93E}" destId="{DCD33196-A9D1-475B-94DF-FA9B08FE5147}" srcOrd="1" destOrd="0" presId="urn:microsoft.com/office/officeart/2005/8/layout/hierarchy1"/>
    <dgm:cxn modelId="{24DB5A61-D254-44FB-8B5D-31CC3C6448EC}" type="presParOf" srcId="{E4B9643D-A9FA-434A-B527-4EE137DCEF71}" destId="{6B23B1D1-7E5B-4873-A265-B5FF9C827212}" srcOrd="1" destOrd="0" presId="urn:microsoft.com/office/officeart/2005/8/layout/hierarchy1"/>
    <dgm:cxn modelId="{82E3D790-74CE-4B1F-B6C2-5B4CD62E0189}" type="presParOf" srcId="{6B23B1D1-7E5B-4873-A265-B5FF9C827212}" destId="{4232B702-96BC-4843-ACE9-607DBD214003}" srcOrd="0" destOrd="0" presId="urn:microsoft.com/office/officeart/2005/8/layout/hierarchy1"/>
    <dgm:cxn modelId="{6B890404-4D8A-4725-BFCF-BB889498F5F2}" type="presParOf" srcId="{6B23B1D1-7E5B-4873-A265-B5FF9C827212}" destId="{13ECC0F9-F7CA-42E1-AAF7-A7AE5B660E77}" srcOrd="1" destOrd="0" presId="urn:microsoft.com/office/officeart/2005/8/layout/hierarchy1"/>
    <dgm:cxn modelId="{5C5BD077-47F1-4220-A2D4-6EA54ACDE1D2}" type="presParOf" srcId="{13ECC0F9-F7CA-42E1-AAF7-A7AE5B660E77}" destId="{9F48074B-1DDD-4D79-A6DE-46FAF0768C76}" srcOrd="0" destOrd="0" presId="urn:microsoft.com/office/officeart/2005/8/layout/hierarchy1"/>
    <dgm:cxn modelId="{C3DBE56D-5C79-4526-97ED-9D1654E53D22}" type="presParOf" srcId="{9F48074B-1DDD-4D79-A6DE-46FAF0768C76}" destId="{287448F0-EF09-48A9-813D-D34D9895861F}" srcOrd="0" destOrd="0" presId="urn:microsoft.com/office/officeart/2005/8/layout/hierarchy1"/>
    <dgm:cxn modelId="{90DEB647-9F02-47BF-A59C-15D028447955}" type="presParOf" srcId="{9F48074B-1DDD-4D79-A6DE-46FAF0768C76}" destId="{FFED504E-271B-4E00-A871-F67AEC75EBEE}" srcOrd="1" destOrd="0" presId="urn:microsoft.com/office/officeart/2005/8/layout/hierarchy1"/>
    <dgm:cxn modelId="{A6113ED7-15DA-4FAA-99FC-89ACBB5EE4CA}" type="presParOf" srcId="{13ECC0F9-F7CA-42E1-AAF7-A7AE5B660E77}" destId="{10CF262B-0D27-43C2-ABD6-19233285B93F}" srcOrd="1" destOrd="0" presId="urn:microsoft.com/office/officeart/2005/8/layout/hierarchy1"/>
    <dgm:cxn modelId="{AC89440A-2AB6-4449-BFE4-2F71D6D7CFCC}" type="presParOf" srcId="{10CF262B-0D27-43C2-ABD6-19233285B93F}" destId="{016B5988-692F-497D-B32B-189B5F7AB9D0}" srcOrd="0" destOrd="0" presId="urn:microsoft.com/office/officeart/2005/8/layout/hierarchy1"/>
    <dgm:cxn modelId="{AE2D72D0-B1C4-4C87-873D-4CFD2CE7C193}" type="presParOf" srcId="{10CF262B-0D27-43C2-ABD6-19233285B93F}" destId="{C151B542-9459-4EEA-89A9-30A356993BCC}" srcOrd="1" destOrd="0" presId="urn:microsoft.com/office/officeart/2005/8/layout/hierarchy1"/>
    <dgm:cxn modelId="{76C6396C-41D7-4FC5-8CDC-D40CE7160E5F}" type="presParOf" srcId="{C151B542-9459-4EEA-89A9-30A356993BCC}" destId="{FA39F30C-BB7C-496C-BF52-007EA1C6C00B}" srcOrd="0" destOrd="0" presId="urn:microsoft.com/office/officeart/2005/8/layout/hierarchy1"/>
    <dgm:cxn modelId="{A378696E-BB97-47A5-947B-12A740FE2CB9}" type="presParOf" srcId="{FA39F30C-BB7C-496C-BF52-007EA1C6C00B}" destId="{439CC1B5-1429-4652-86F7-2CBA09C8C4AA}" srcOrd="0" destOrd="0" presId="urn:microsoft.com/office/officeart/2005/8/layout/hierarchy1"/>
    <dgm:cxn modelId="{A7AF07BF-4FDD-4431-B088-2508B8F34132}" type="presParOf" srcId="{FA39F30C-BB7C-496C-BF52-007EA1C6C00B}" destId="{D9622226-C814-4F36-86AC-D3BC3035ECFB}" srcOrd="1" destOrd="0" presId="urn:microsoft.com/office/officeart/2005/8/layout/hierarchy1"/>
    <dgm:cxn modelId="{FAF1049A-8FDA-4214-A1FB-0924AFDAC20D}" type="presParOf" srcId="{C151B542-9459-4EEA-89A9-30A356993BCC}" destId="{43B0F577-F914-4FBD-B043-778B8414E762}" srcOrd="1" destOrd="0" presId="urn:microsoft.com/office/officeart/2005/8/layout/hierarchy1"/>
    <dgm:cxn modelId="{8C3E358E-AEB2-4095-9030-6BACDC69BD3B}" type="presParOf" srcId="{43B0F577-F914-4FBD-B043-778B8414E762}" destId="{839E7817-781D-49DA-82D1-EA3D60D98F01}" srcOrd="0" destOrd="0" presId="urn:microsoft.com/office/officeart/2005/8/layout/hierarchy1"/>
    <dgm:cxn modelId="{95359DFC-45AA-4539-80C2-8DBFDA05F6A8}" type="presParOf" srcId="{43B0F577-F914-4FBD-B043-778B8414E762}" destId="{C44784FE-9C6A-45C0-8CF9-749CE182208D}" srcOrd="1" destOrd="0" presId="urn:microsoft.com/office/officeart/2005/8/layout/hierarchy1"/>
    <dgm:cxn modelId="{E26D2B97-B598-4F48-A32B-3150761B9FD5}" type="presParOf" srcId="{C44784FE-9C6A-45C0-8CF9-749CE182208D}" destId="{393F79C6-07EB-4766-92FA-7BFEF7BF984A}" srcOrd="0" destOrd="0" presId="urn:microsoft.com/office/officeart/2005/8/layout/hierarchy1"/>
    <dgm:cxn modelId="{F1585E26-CE2B-4940-942C-757D70329E80}" type="presParOf" srcId="{393F79C6-07EB-4766-92FA-7BFEF7BF984A}" destId="{0571AD28-3D01-4820-B06B-F25B49446772}" srcOrd="0" destOrd="0" presId="urn:microsoft.com/office/officeart/2005/8/layout/hierarchy1"/>
    <dgm:cxn modelId="{73DF197C-E752-444C-B5A6-C5ED1A4F19E6}" type="presParOf" srcId="{393F79C6-07EB-4766-92FA-7BFEF7BF984A}" destId="{AEF7C41F-C4DD-40E8-A497-4E70DFD7CB56}" srcOrd="1" destOrd="0" presId="urn:microsoft.com/office/officeart/2005/8/layout/hierarchy1"/>
    <dgm:cxn modelId="{A062EE67-EC35-4124-8DD7-4B9E7AF9CAB3}" type="presParOf" srcId="{C44784FE-9C6A-45C0-8CF9-749CE182208D}" destId="{0987D932-C2EA-449F-BAB4-89F890AF4CB0}" srcOrd="1" destOrd="0" presId="urn:microsoft.com/office/officeart/2005/8/layout/hierarchy1"/>
    <dgm:cxn modelId="{3B926327-3F13-4B3C-98E7-C4E4F2E700C3}" type="presParOf" srcId="{8E699B46-774E-4C96-A85A-63EA56535A7C}" destId="{040F73F1-2D64-4777-946D-8688688A4EDC}" srcOrd="6" destOrd="0" presId="urn:microsoft.com/office/officeart/2005/8/layout/hierarchy1"/>
    <dgm:cxn modelId="{19829175-6205-4E60-B2EA-B03A9FAB8ACD}" type="presParOf" srcId="{8E699B46-774E-4C96-A85A-63EA56535A7C}" destId="{B9272C15-05C4-4D24-96F9-B82FBAE530E7}" srcOrd="7" destOrd="0" presId="urn:microsoft.com/office/officeart/2005/8/layout/hierarchy1"/>
    <dgm:cxn modelId="{02902E9F-AC8D-4F40-A9D5-8FB1D1E9861C}" type="presParOf" srcId="{B9272C15-05C4-4D24-96F9-B82FBAE530E7}" destId="{C98E6698-50BB-4EDC-8395-6E47FB653C81}" srcOrd="0" destOrd="0" presId="urn:microsoft.com/office/officeart/2005/8/layout/hierarchy1"/>
    <dgm:cxn modelId="{B9056C0F-2AE2-4EB4-86B2-CB7287EDCE4C}" type="presParOf" srcId="{C98E6698-50BB-4EDC-8395-6E47FB653C81}" destId="{4C1FD88B-F864-4803-809E-DF2BF368EC86}" srcOrd="0" destOrd="0" presId="urn:microsoft.com/office/officeart/2005/8/layout/hierarchy1"/>
    <dgm:cxn modelId="{271D68D3-F693-4FF3-A4A3-B9397F169FF1}" type="presParOf" srcId="{C98E6698-50BB-4EDC-8395-6E47FB653C81}" destId="{31FD6AFF-308E-4E65-AED5-42AF61A47953}" srcOrd="1" destOrd="0" presId="urn:microsoft.com/office/officeart/2005/8/layout/hierarchy1"/>
    <dgm:cxn modelId="{07739988-00A1-4AAE-A159-23D445B9A63C}" type="presParOf" srcId="{B9272C15-05C4-4D24-96F9-B82FBAE530E7}" destId="{63FB747C-27B2-4C88-82A5-431061103500}" srcOrd="1" destOrd="0" presId="urn:microsoft.com/office/officeart/2005/8/layout/hierarchy1"/>
    <dgm:cxn modelId="{C8DF84AE-D262-4521-A587-7E959D5B78E5}" type="presParOf" srcId="{63FB747C-27B2-4C88-82A5-431061103500}" destId="{C1C38CF6-6114-4604-9ACB-4BDFD82CFEEC}" srcOrd="0" destOrd="0" presId="urn:microsoft.com/office/officeart/2005/8/layout/hierarchy1"/>
    <dgm:cxn modelId="{A298F0AD-F518-4094-ADCA-7E8F7EAEDD5A}" type="presParOf" srcId="{63FB747C-27B2-4C88-82A5-431061103500}" destId="{7008FAE5-6290-41C0-8204-720747507708}" srcOrd="1" destOrd="0" presId="urn:microsoft.com/office/officeart/2005/8/layout/hierarchy1"/>
    <dgm:cxn modelId="{093CA22B-C80D-43C7-B9EC-7D97F10D1E4F}" type="presParOf" srcId="{7008FAE5-6290-41C0-8204-720747507708}" destId="{ECF822E6-657D-4818-A798-9DC25B84A571}" srcOrd="0" destOrd="0" presId="urn:microsoft.com/office/officeart/2005/8/layout/hierarchy1"/>
    <dgm:cxn modelId="{9CF16F62-160E-4D6D-AB8F-5CF79CD607C2}" type="presParOf" srcId="{ECF822E6-657D-4818-A798-9DC25B84A571}" destId="{3D7D67F3-3DA1-49BD-A786-D416798FEEFC}" srcOrd="0" destOrd="0" presId="urn:microsoft.com/office/officeart/2005/8/layout/hierarchy1"/>
    <dgm:cxn modelId="{55B134C3-DB93-436D-A4B3-4B0DA5574018}" type="presParOf" srcId="{ECF822E6-657D-4818-A798-9DC25B84A571}" destId="{DAF5309A-FF5D-4997-9D17-5AD515178757}" srcOrd="1" destOrd="0" presId="urn:microsoft.com/office/officeart/2005/8/layout/hierarchy1"/>
    <dgm:cxn modelId="{F40F587D-07A7-497A-80EC-6444E8E0EC5F}" type="presParOf" srcId="{7008FAE5-6290-41C0-8204-720747507708}" destId="{B64601D2-3113-4527-8E36-C0AE97C41D95}" srcOrd="1" destOrd="0" presId="urn:microsoft.com/office/officeart/2005/8/layout/hierarchy1"/>
    <dgm:cxn modelId="{68C1D350-59DA-455E-A2D4-16B69154426E}" type="presParOf" srcId="{B64601D2-3113-4527-8E36-C0AE97C41D95}" destId="{5F56E432-D3D9-4E2F-9E78-F8AC13E5F187}" srcOrd="0" destOrd="0" presId="urn:microsoft.com/office/officeart/2005/8/layout/hierarchy1"/>
    <dgm:cxn modelId="{34AEB188-D792-4F74-976D-AC2F611889E0}" type="presParOf" srcId="{B64601D2-3113-4527-8E36-C0AE97C41D95}" destId="{C96353AB-20D9-41CF-AFDE-E600F7741688}" srcOrd="1" destOrd="0" presId="urn:microsoft.com/office/officeart/2005/8/layout/hierarchy1"/>
    <dgm:cxn modelId="{5D9DB580-42F8-4BB4-8D25-8DDAB3D01939}" type="presParOf" srcId="{C96353AB-20D9-41CF-AFDE-E600F7741688}" destId="{89085886-478F-433A-B04D-044ECF08F007}" srcOrd="0" destOrd="0" presId="urn:microsoft.com/office/officeart/2005/8/layout/hierarchy1"/>
    <dgm:cxn modelId="{58433B48-C003-4E61-8995-8A5FF8D18B96}" type="presParOf" srcId="{89085886-478F-433A-B04D-044ECF08F007}" destId="{41BD68A3-2C38-465F-A36C-844D049B3646}" srcOrd="0" destOrd="0" presId="urn:microsoft.com/office/officeart/2005/8/layout/hierarchy1"/>
    <dgm:cxn modelId="{E6534F09-F838-41E4-B680-5C48538E7976}" type="presParOf" srcId="{89085886-478F-433A-B04D-044ECF08F007}" destId="{7906AA76-FE28-4ED7-AAFD-5E571661DC4C}" srcOrd="1" destOrd="0" presId="urn:microsoft.com/office/officeart/2005/8/layout/hierarchy1"/>
    <dgm:cxn modelId="{65F582A6-0D5A-4597-9F46-8DF414078514}" type="presParOf" srcId="{C96353AB-20D9-41CF-AFDE-E600F7741688}" destId="{FFAE5812-8D3C-4697-BEAF-EAF13E3C47F6}" srcOrd="1" destOrd="0" presId="urn:microsoft.com/office/officeart/2005/8/layout/hierarchy1"/>
    <dgm:cxn modelId="{60213F35-9D41-4C41-853A-9F40FBE45220}" type="presParOf" srcId="{FFAE5812-8D3C-4697-BEAF-EAF13E3C47F6}" destId="{74916757-FD99-40A8-BEA5-6C93D6FA529D}" srcOrd="0" destOrd="0" presId="urn:microsoft.com/office/officeart/2005/8/layout/hierarchy1"/>
    <dgm:cxn modelId="{CB39CE71-FAF4-49CC-BDAE-AEE22D5CA1F6}" type="presParOf" srcId="{FFAE5812-8D3C-4697-BEAF-EAF13E3C47F6}" destId="{8FD84CA4-652F-4717-8009-B77A84A3EDCF}" srcOrd="1" destOrd="0" presId="urn:microsoft.com/office/officeart/2005/8/layout/hierarchy1"/>
    <dgm:cxn modelId="{DCAD82FC-CA50-4764-B4DB-8F176B5E6677}" type="presParOf" srcId="{8FD84CA4-652F-4717-8009-B77A84A3EDCF}" destId="{93AF36BC-0456-4D3D-BD14-A708B63ADDC6}" srcOrd="0" destOrd="0" presId="urn:microsoft.com/office/officeart/2005/8/layout/hierarchy1"/>
    <dgm:cxn modelId="{C28E8B8D-A7E2-407E-A605-B5B3913461CD}" type="presParOf" srcId="{93AF36BC-0456-4D3D-BD14-A708B63ADDC6}" destId="{A3D6212D-0EA7-4E64-8228-979661851E6F}" srcOrd="0" destOrd="0" presId="urn:microsoft.com/office/officeart/2005/8/layout/hierarchy1"/>
    <dgm:cxn modelId="{98B1CC0B-62C9-4065-8764-AFB4CEEBDEED}" type="presParOf" srcId="{93AF36BC-0456-4D3D-BD14-A708B63ADDC6}" destId="{D567AB4A-818B-43EA-9BF9-CAFF798DC38A}" srcOrd="1" destOrd="0" presId="urn:microsoft.com/office/officeart/2005/8/layout/hierarchy1"/>
    <dgm:cxn modelId="{2A463CF6-CBFE-48D5-B22A-7344FD5A26C2}" type="presParOf" srcId="{8FD84CA4-652F-4717-8009-B77A84A3EDCF}" destId="{8FD5FE99-7F67-4204-ABC3-1C4514518A04}" srcOrd="1" destOrd="0" presId="urn:microsoft.com/office/officeart/2005/8/layout/hierarchy1"/>
    <dgm:cxn modelId="{F581743C-0A3F-4C5A-8684-4F0E5DB39519}" type="presParOf" srcId="{8FD5FE99-7F67-4204-ABC3-1C4514518A04}" destId="{24922D54-67BC-43F4-B3A9-3B5A3B902EB3}" srcOrd="0" destOrd="0" presId="urn:microsoft.com/office/officeart/2005/8/layout/hierarchy1"/>
    <dgm:cxn modelId="{D1BAE128-907C-434A-99DA-A3A6541CAD16}" type="presParOf" srcId="{8FD5FE99-7F67-4204-ABC3-1C4514518A04}" destId="{0C4F3F3B-6E25-4F0A-A38C-F75D35A2122F}" srcOrd="1" destOrd="0" presId="urn:microsoft.com/office/officeart/2005/8/layout/hierarchy1"/>
    <dgm:cxn modelId="{736DA1F6-950F-4002-9C75-A498AE62F21B}" type="presParOf" srcId="{0C4F3F3B-6E25-4F0A-A38C-F75D35A2122F}" destId="{E7CB3BC7-9A2D-45E9-A823-1355376F88A7}" srcOrd="0" destOrd="0" presId="urn:microsoft.com/office/officeart/2005/8/layout/hierarchy1"/>
    <dgm:cxn modelId="{7E45784F-920D-4227-9C1C-0DDC81524B11}" type="presParOf" srcId="{E7CB3BC7-9A2D-45E9-A823-1355376F88A7}" destId="{9F0949E1-1DD9-4F33-AA7A-B21D5B16A5A3}" srcOrd="0" destOrd="0" presId="urn:microsoft.com/office/officeart/2005/8/layout/hierarchy1"/>
    <dgm:cxn modelId="{29F88AF1-CCA6-4995-AD3A-E019A70AC6FE}" type="presParOf" srcId="{E7CB3BC7-9A2D-45E9-A823-1355376F88A7}" destId="{6D21640E-D51E-42BE-899D-43A0BE0DAF0B}" srcOrd="1" destOrd="0" presId="urn:microsoft.com/office/officeart/2005/8/layout/hierarchy1"/>
    <dgm:cxn modelId="{392AB20E-2EE6-4C39-AC30-D41DE37114E1}" type="presParOf" srcId="{0C4F3F3B-6E25-4F0A-A38C-F75D35A2122F}" destId="{238B2901-F61C-466F-AFB8-7ECB651B9415}" srcOrd="1" destOrd="0" presId="urn:microsoft.com/office/officeart/2005/8/layout/hierarchy1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E609729-FB86-491E-BFB5-927DE6B867FC}" type="doc">
      <dgm:prSet loTypeId="urn:microsoft.com/office/officeart/2005/8/layout/vList6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75AF6027-88FC-4251-A22F-000621860C4E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6DB9B804-55B1-4006-A3C8-C25C5F2A9786}" type="parTrans" cxnId="{2A65169E-6152-4080-939F-9F3405BF5BDF}">
      <dgm:prSet/>
      <dgm:spPr/>
      <dgm:t>
        <a:bodyPr/>
        <a:lstStyle/>
        <a:p>
          <a:endParaRPr lang="uk-UA"/>
        </a:p>
      </dgm:t>
    </dgm:pt>
    <dgm:pt modelId="{23EC41CF-712A-48FE-B052-C64BCF5D79E7}" type="sibTrans" cxnId="{2A65169E-6152-4080-939F-9F3405BF5BDF}">
      <dgm:prSet/>
      <dgm:spPr/>
      <dgm:t>
        <a:bodyPr/>
        <a:lstStyle/>
        <a:p>
          <a:endParaRPr lang="uk-UA"/>
        </a:p>
      </dgm:t>
    </dgm:pt>
    <dgm:pt modelId="{ECCC1D91-AEC0-4396-A995-FD0E864165F5}">
      <dgm:prSet phldrT="[Текст]" custT="1"/>
      <dgm:spPr/>
      <dgm:t>
        <a:bodyPr/>
        <a:lstStyle/>
        <a:p>
          <a:endParaRPr lang="uk-UA" sz="2000" b="0" dirty="0"/>
        </a:p>
      </dgm:t>
    </dgm:pt>
    <dgm:pt modelId="{F96BA53B-831D-43CA-9042-8C3E357BB4CC}" type="parTrans" cxnId="{FF788973-58C5-43D5-94A9-CB0F4AEDEAFE}">
      <dgm:prSet/>
      <dgm:spPr/>
      <dgm:t>
        <a:bodyPr/>
        <a:lstStyle/>
        <a:p>
          <a:endParaRPr lang="uk-UA"/>
        </a:p>
      </dgm:t>
    </dgm:pt>
    <dgm:pt modelId="{BF3E687F-07F0-4DD0-964D-8C5FC892E5BC}" type="sibTrans" cxnId="{FF788973-58C5-43D5-94A9-CB0F4AEDEAFE}">
      <dgm:prSet/>
      <dgm:spPr/>
      <dgm:t>
        <a:bodyPr/>
        <a:lstStyle/>
        <a:p>
          <a:endParaRPr lang="uk-UA"/>
        </a:p>
      </dgm:t>
    </dgm:pt>
    <dgm:pt modelId="{F4444FDB-A782-441C-B7EB-5F56E7785159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553EDB15-A3AE-479A-B96B-6CABB7080E86}" type="parTrans" cxnId="{252945EB-12E9-4BFD-922E-1EFFE2E3E123}">
      <dgm:prSet/>
      <dgm:spPr/>
      <dgm:t>
        <a:bodyPr/>
        <a:lstStyle/>
        <a:p>
          <a:endParaRPr lang="uk-UA"/>
        </a:p>
      </dgm:t>
    </dgm:pt>
    <dgm:pt modelId="{431EAD9B-CC5E-43B8-B379-BFE88771691B}" type="sibTrans" cxnId="{252945EB-12E9-4BFD-922E-1EFFE2E3E123}">
      <dgm:prSet/>
      <dgm:spPr/>
      <dgm:t>
        <a:bodyPr/>
        <a:lstStyle/>
        <a:p>
          <a:endParaRPr lang="uk-UA"/>
        </a:p>
      </dgm:t>
    </dgm:pt>
    <dgm:pt modelId="{09F9E195-2AB4-4022-A0BD-460775666E97}" type="pres">
      <dgm:prSet presAssocID="{EE609729-FB86-491E-BFB5-927DE6B867F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6B5A36E7-BAA6-4100-9566-2CC1AA9A1DC5}" type="pres">
      <dgm:prSet presAssocID="{75AF6027-88FC-4251-A22F-000621860C4E}" presName="linNode" presStyleCnt="0"/>
      <dgm:spPr/>
    </dgm:pt>
    <dgm:pt modelId="{28905E1B-CA8A-4ABE-9A74-6A3CEF97063F}" type="pres">
      <dgm:prSet presAssocID="{75AF6027-88FC-4251-A22F-000621860C4E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AEBE7A8-4F1A-4F3D-87CB-DD55E5F55A38}" type="pres">
      <dgm:prSet presAssocID="{75AF6027-88FC-4251-A22F-000621860C4E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21F03E7-7296-43AE-BF3A-D7709566C05C}" type="pres">
      <dgm:prSet presAssocID="{23EC41CF-712A-48FE-B052-C64BCF5D79E7}" presName="spacing" presStyleCnt="0"/>
      <dgm:spPr/>
    </dgm:pt>
    <dgm:pt modelId="{7E1D657A-BEC7-4ED7-AA1B-D3C45CA6E69A}" type="pres">
      <dgm:prSet presAssocID="{F4444FDB-A782-441C-B7EB-5F56E7785159}" presName="linNode" presStyleCnt="0"/>
      <dgm:spPr/>
    </dgm:pt>
    <dgm:pt modelId="{C489421B-C7C6-403D-99F9-0B005B3CCBF3}" type="pres">
      <dgm:prSet presAssocID="{F4444FDB-A782-441C-B7EB-5F56E7785159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4033400-318E-4A18-AA90-4544EDFDE11E}" type="pres">
      <dgm:prSet presAssocID="{F4444FDB-A782-441C-B7EB-5F56E7785159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13A8D6B-2EBB-486C-90F2-B68C9340CE3D}" type="presOf" srcId="{ECCC1D91-AEC0-4396-A995-FD0E864165F5}" destId="{CAEBE7A8-4F1A-4F3D-87CB-DD55E5F55A38}" srcOrd="0" destOrd="0" presId="urn:microsoft.com/office/officeart/2005/8/layout/vList6"/>
    <dgm:cxn modelId="{FF788973-58C5-43D5-94A9-CB0F4AEDEAFE}" srcId="{75AF6027-88FC-4251-A22F-000621860C4E}" destId="{ECCC1D91-AEC0-4396-A995-FD0E864165F5}" srcOrd="0" destOrd="0" parTransId="{F96BA53B-831D-43CA-9042-8C3E357BB4CC}" sibTransId="{BF3E687F-07F0-4DD0-964D-8C5FC892E5BC}"/>
    <dgm:cxn modelId="{772F254F-8D88-47B2-8B48-B2A20094A160}" type="presOf" srcId="{F4444FDB-A782-441C-B7EB-5F56E7785159}" destId="{C489421B-C7C6-403D-99F9-0B005B3CCBF3}" srcOrd="0" destOrd="0" presId="urn:microsoft.com/office/officeart/2005/8/layout/vList6"/>
    <dgm:cxn modelId="{2A65169E-6152-4080-939F-9F3405BF5BDF}" srcId="{EE609729-FB86-491E-BFB5-927DE6B867FC}" destId="{75AF6027-88FC-4251-A22F-000621860C4E}" srcOrd="0" destOrd="0" parTransId="{6DB9B804-55B1-4006-A3C8-C25C5F2A9786}" sibTransId="{23EC41CF-712A-48FE-B052-C64BCF5D79E7}"/>
    <dgm:cxn modelId="{CFBED117-E7F7-425D-98A6-5E17D8BF1457}" type="presOf" srcId="{EE609729-FB86-491E-BFB5-927DE6B867FC}" destId="{09F9E195-2AB4-4022-A0BD-460775666E97}" srcOrd="0" destOrd="0" presId="urn:microsoft.com/office/officeart/2005/8/layout/vList6"/>
    <dgm:cxn modelId="{549BA48B-00F5-4074-A41A-B733C1280DB7}" type="presOf" srcId="{75AF6027-88FC-4251-A22F-000621860C4E}" destId="{28905E1B-CA8A-4ABE-9A74-6A3CEF97063F}" srcOrd="0" destOrd="0" presId="urn:microsoft.com/office/officeart/2005/8/layout/vList6"/>
    <dgm:cxn modelId="{252945EB-12E9-4BFD-922E-1EFFE2E3E123}" srcId="{EE609729-FB86-491E-BFB5-927DE6B867FC}" destId="{F4444FDB-A782-441C-B7EB-5F56E7785159}" srcOrd="1" destOrd="0" parTransId="{553EDB15-A3AE-479A-B96B-6CABB7080E86}" sibTransId="{431EAD9B-CC5E-43B8-B379-BFE88771691B}"/>
    <dgm:cxn modelId="{1834631D-FA1A-48EC-9C1F-6A401B9998EF}" type="presParOf" srcId="{09F9E195-2AB4-4022-A0BD-460775666E97}" destId="{6B5A36E7-BAA6-4100-9566-2CC1AA9A1DC5}" srcOrd="0" destOrd="0" presId="urn:microsoft.com/office/officeart/2005/8/layout/vList6"/>
    <dgm:cxn modelId="{855936DE-3F38-4F15-B352-E64FDC8381A1}" type="presParOf" srcId="{6B5A36E7-BAA6-4100-9566-2CC1AA9A1DC5}" destId="{28905E1B-CA8A-4ABE-9A74-6A3CEF97063F}" srcOrd="0" destOrd="0" presId="urn:microsoft.com/office/officeart/2005/8/layout/vList6"/>
    <dgm:cxn modelId="{B44D1422-8F8F-44F7-82DE-08AFEC364732}" type="presParOf" srcId="{6B5A36E7-BAA6-4100-9566-2CC1AA9A1DC5}" destId="{CAEBE7A8-4F1A-4F3D-87CB-DD55E5F55A38}" srcOrd="1" destOrd="0" presId="urn:microsoft.com/office/officeart/2005/8/layout/vList6"/>
    <dgm:cxn modelId="{1612D3E5-5661-44DC-B9AA-A418FA053E06}" type="presParOf" srcId="{09F9E195-2AB4-4022-A0BD-460775666E97}" destId="{121F03E7-7296-43AE-BF3A-D7709566C05C}" srcOrd="1" destOrd="0" presId="urn:microsoft.com/office/officeart/2005/8/layout/vList6"/>
    <dgm:cxn modelId="{54EA05F7-3E72-4C40-AD1A-234B08E3824E}" type="presParOf" srcId="{09F9E195-2AB4-4022-A0BD-460775666E97}" destId="{7E1D657A-BEC7-4ED7-AA1B-D3C45CA6E69A}" srcOrd="2" destOrd="0" presId="urn:microsoft.com/office/officeart/2005/8/layout/vList6"/>
    <dgm:cxn modelId="{ED3F70E0-C288-4788-8EC5-034D70058055}" type="presParOf" srcId="{7E1D657A-BEC7-4ED7-AA1B-D3C45CA6E69A}" destId="{C489421B-C7C6-403D-99F9-0B005B3CCBF3}" srcOrd="0" destOrd="0" presId="urn:microsoft.com/office/officeart/2005/8/layout/vList6"/>
    <dgm:cxn modelId="{FDE37E34-A0A6-4B86-ADC3-AE218DA4B04D}" type="presParOf" srcId="{7E1D657A-BEC7-4ED7-AA1B-D3C45CA6E69A}" destId="{24033400-318E-4A18-AA90-4544EDFDE11E}" srcOrd="1" destOrd="0" presId="urn:microsoft.com/office/officeart/2005/8/layout/vList6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26460D1-3607-48D8-908E-C1514F55923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FC8DAF5-2E0A-4EEE-A9AC-CA868D87395C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uk-UA" b="1" dirty="0" smtClean="0">
              <a:solidFill>
                <a:srgbClr val="C00000"/>
              </a:solidFill>
            </a:rPr>
            <a:t>Участь у конкурсах</a:t>
          </a:r>
          <a:endParaRPr lang="uk-UA" b="1" dirty="0">
            <a:solidFill>
              <a:srgbClr val="C00000"/>
            </a:solidFill>
          </a:endParaRPr>
        </a:p>
      </dgm:t>
    </dgm:pt>
    <dgm:pt modelId="{25510069-730B-4F04-8CBC-F4BE2D86C3BC}" type="parTrans" cxnId="{60A3CC6C-05BF-4995-8F1C-1D44A3C02A9D}">
      <dgm:prSet/>
      <dgm:spPr/>
      <dgm:t>
        <a:bodyPr/>
        <a:lstStyle/>
        <a:p>
          <a:endParaRPr lang="uk-UA"/>
        </a:p>
      </dgm:t>
    </dgm:pt>
    <dgm:pt modelId="{71A1B87A-179F-4F54-90D5-D3F852CCEBE9}" type="sibTrans" cxnId="{60A3CC6C-05BF-4995-8F1C-1D44A3C02A9D}">
      <dgm:prSet/>
      <dgm:spPr/>
      <dgm:t>
        <a:bodyPr/>
        <a:lstStyle/>
        <a:p>
          <a:endParaRPr lang="uk-UA"/>
        </a:p>
      </dgm:t>
    </dgm:pt>
    <dgm:pt modelId="{FC8E269A-5E46-4498-930C-86B703188DDD}" type="pres">
      <dgm:prSet presAssocID="{826460D1-3607-48D8-908E-C1514F55923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315BC63-A0DA-4AE8-8243-2A73EA3EA449}" type="pres">
      <dgm:prSet presAssocID="{6FC8DAF5-2E0A-4EEE-A9AC-CA868D87395C}" presName="comp" presStyleCnt="0"/>
      <dgm:spPr/>
    </dgm:pt>
    <dgm:pt modelId="{49A5749F-309D-4B20-8420-8351AD3B6276}" type="pres">
      <dgm:prSet presAssocID="{6FC8DAF5-2E0A-4EEE-A9AC-CA868D87395C}" presName="box" presStyleLbl="node1" presStyleIdx="0" presStyleCnt="1"/>
      <dgm:spPr/>
      <dgm:t>
        <a:bodyPr/>
        <a:lstStyle/>
        <a:p>
          <a:endParaRPr lang="uk-UA"/>
        </a:p>
      </dgm:t>
    </dgm:pt>
    <dgm:pt modelId="{38F3291F-AB7D-49BA-8BC6-3AD37663830C}" type="pres">
      <dgm:prSet presAssocID="{6FC8DAF5-2E0A-4EEE-A9AC-CA868D87395C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EBB6F39-6426-46B0-BF6F-1446FA62EE71}" type="pres">
      <dgm:prSet presAssocID="{6FC8DAF5-2E0A-4EEE-A9AC-CA868D8739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75507F7-3E27-4BAB-BD8C-58731776C94B}" type="presOf" srcId="{826460D1-3607-48D8-908E-C1514F55923B}" destId="{FC8E269A-5E46-4498-930C-86B703188DDD}" srcOrd="0" destOrd="0" presId="urn:microsoft.com/office/officeart/2005/8/layout/vList4"/>
    <dgm:cxn modelId="{85A69491-AF8E-454C-990E-64F3E65D9734}" type="presOf" srcId="{6FC8DAF5-2E0A-4EEE-A9AC-CA868D87395C}" destId="{1EBB6F39-6426-46B0-BF6F-1446FA62EE71}" srcOrd="1" destOrd="0" presId="urn:microsoft.com/office/officeart/2005/8/layout/vList4"/>
    <dgm:cxn modelId="{74EE1738-899F-4011-89DB-10AAFAA6B64A}" type="presOf" srcId="{6FC8DAF5-2E0A-4EEE-A9AC-CA868D87395C}" destId="{49A5749F-309D-4B20-8420-8351AD3B6276}" srcOrd="0" destOrd="0" presId="urn:microsoft.com/office/officeart/2005/8/layout/vList4"/>
    <dgm:cxn modelId="{60A3CC6C-05BF-4995-8F1C-1D44A3C02A9D}" srcId="{826460D1-3607-48D8-908E-C1514F55923B}" destId="{6FC8DAF5-2E0A-4EEE-A9AC-CA868D87395C}" srcOrd="0" destOrd="0" parTransId="{25510069-730B-4F04-8CBC-F4BE2D86C3BC}" sibTransId="{71A1B87A-179F-4F54-90D5-D3F852CCEBE9}"/>
    <dgm:cxn modelId="{CD4223C9-2D43-4384-B79F-2B12D097D9DF}" type="presParOf" srcId="{FC8E269A-5E46-4498-930C-86B703188DDD}" destId="{B315BC63-A0DA-4AE8-8243-2A73EA3EA449}" srcOrd="0" destOrd="0" presId="urn:microsoft.com/office/officeart/2005/8/layout/vList4"/>
    <dgm:cxn modelId="{59CDB202-46A0-4671-BFF9-1651290D3E08}" type="presParOf" srcId="{B315BC63-A0DA-4AE8-8243-2A73EA3EA449}" destId="{49A5749F-309D-4B20-8420-8351AD3B6276}" srcOrd="0" destOrd="0" presId="urn:microsoft.com/office/officeart/2005/8/layout/vList4"/>
    <dgm:cxn modelId="{EFA8BD83-BA57-43A6-8008-50449B2F2530}" type="presParOf" srcId="{B315BC63-A0DA-4AE8-8243-2A73EA3EA449}" destId="{38F3291F-AB7D-49BA-8BC6-3AD37663830C}" srcOrd="1" destOrd="0" presId="urn:microsoft.com/office/officeart/2005/8/layout/vList4"/>
    <dgm:cxn modelId="{712F7C04-2389-42A4-B00E-325AA7C9ABD2}" type="presParOf" srcId="{B315BC63-A0DA-4AE8-8243-2A73EA3EA449}" destId="{1EBB6F39-6426-46B0-BF6F-1446FA62EE71}" srcOrd="2" destOrd="0" presId="urn:microsoft.com/office/officeart/2005/8/layout/vList4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E609729-FB86-491E-BFB5-927DE6B867FC}" type="doc">
      <dgm:prSet loTypeId="urn:microsoft.com/office/officeart/2005/8/layout/vList6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75AF6027-88FC-4251-A22F-000621860C4E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6DB9B804-55B1-4006-A3C8-C25C5F2A9786}" type="parTrans" cxnId="{2A65169E-6152-4080-939F-9F3405BF5BDF}">
      <dgm:prSet/>
      <dgm:spPr/>
      <dgm:t>
        <a:bodyPr/>
        <a:lstStyle/>
        <a:p>
          <a:endParaRPr lang="uk-UA"/>
        </a:p>
      </dgm:t>
    </dgm:pt>
    <dgm:pt modelId="{23EC41CF-712A-48FE-B052-C64BCF5D79E7}" type="sibTrans" cxnId="{2A65169E-6152-4080-939F-9F3405BF5BDF}">
      <dgm:prSet/>
      <dgm:spPr/>
      <dgm:t>
        <a:bodyPr/>
        <a:lstStyle/>
        <a:p>
          <a:endParaRPr lang="uk-UA"/>
        </a:p>
      </dgm:t>
    </dgm:pt>
    <dgm:pt modelId="{ECCC1D91-AEC0-4396-A995-FD0E864165F5}">
      <dgm:prSet phldrT="[Текст]" custT="1"/>
      <dgm:spPr/>
      <dgm:t>
        <a:bodyPr/>
        <a:lstStyle/>
        <a:p>
          <a:endParaRPr lang="uk-UA" sz="2000" b="0" dirty="0"/>
        </a:p>
      </dgm:t>
    </dgm:pt>
    <dgm:pt modelId="{F96BA53B-831D-43CA-9042-8C3E357BB4CC}" type="parTrans" cxnId="{FF788973-58C5-43D5-94A9-CB0F4AEDEAFE}">
      <dgm:prSet/>
      <dgm:spPr/>
      <dgm:t>
        <a:bodyPr/>
        <a:lstStyle/>
        <a:p>
          <a:endParaRPr lang="uk-UA"/>
        </a:p>
      </dgm:t>
    </dgm:pt>
    <dgm:pt modelId="{BF3E687F-07F0-4DD0-964D-8C5FC892E5BC}" type="sibTrans" cxnId="{FF788973-58C5-43D5-94A9-CB0F4AEDEAFE}">
      <dgm:prSet/>
      <dgm:spPr/>
      <dgm:t>
        <a:bodyPr/>
        <a:lstStyle/>
        <a:p>
          <a:endParaRPr lang="uk-UA"/>
        </a:p>
      </dgm:t>
    </dgm:pt>
    <dgm:pt modelId="{F4444FDB-A782-441C-B7EB-5F56E7785159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553EDB15-A3AE-479A-B96B-6CABB7080E86}" type="parTrans" cxnId="{252945EB-12E9-4BFD-922E-1EFFE2E3E123}">
      <dgm:prSet/>
      <dgm:spPr/>
      <dgm:t>
        <a:bodyPr/>
        <a:lstStyle/>
        <a:p>
          <a:endParaRPr lang="uk-UA"/>
        </a:p>
      </dgm:t>
    </dgm:pt>
    <dgm:pt modelId="{431EAD9B-CC5E-43B8-B379-BFE88771691B}" type="sibTrans" cxnId="{252945EB-12E9-4BFD-922E-1EFFE2E3E123}">
      <dgm:prSet/>
      <dgm:spPr/>
      <dgm:t>
        <a:bodyPr/>
        <a:lstStyle/>
        <a:p>
          <a:endParaRPr lang="uk-UA"/>
        </a:p>
      </dgm:t>
    </dgm:pt>
    <dgm:pt modelId="{09F9E195-2AB4-4022-A0BD-460775666E97}" type="pres">
      <dgm:prSet presAssocID="{EE609729-FB86-491E-BFB5-927DE6B867F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6B5A36E7-BAA6-4100-9566-2CC1AA9A1DC5}" type="pres">
      <dgm:prSet presAssocID="{75AF6027-88FC-4251-A22F-000621860C4E}" presName="linNode" presStyleCnt="0"/>
      <dgm:spPr/>
    </dgm:pt>
    <dgm:pt modelId="{28905E1B-CA8A-4ABE-9A74-6A3CEF97063F}" type="pres">
      <dgm:prSet presAssocID="{75AF6027-88FC-4251-A22F-000621860C4E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AEBE7A8-4F1A-4F3D-87CB-DD55E5F55A38}" type="pres">
      <dgm:prSet presAssocID="{75AF6027-88FC-4251-A22F-000621860C4E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21F03E7-7296-43AE-BF3A-D7709566C05C}" type="pres">
      <dgm:prSet presAssocID="{23EC41CF-712A-48FE-B052-C64BCF5D79E7}" presName="spacing" presStyleCnt="0"/>
      <dgm:spPr/>
    </dgm:pt>
    <dgm:pt modelId="{7E1D657A-BEC7-4ED7-AA1B-D3C45CA6E69A}" type="pres">
      <dgm:prSet presAssocID="{F4444FDB-A782-441C-B7EB-5F56E7785159}" presName="linNode" presStyleCnt="0"/>
      <dgm:spPr/>
    </dgm:pt>
    <dgm:pt modelId="{C489421B-C7C6-403D-99F9-0B005B3CCBF3}" type="pres">
      <dgm:prSet presAssocID="{F4444FDB-A782-441C-B7EB-5F56E7785159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4033400-318E-4A18-AA90-4544EDFDE11E}" type="pres">
      <dgm:prSet presAssocID="{F4444FDB-A782-441C-B7EB-5F56E7785159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F788973-58C5-43D5-94A9-CB0F4AEDEAFE}" srcId="{75AF6027-88FC-4251-A22F-000621860C4E}" destId="{ECCC1D91-AEC0-4396-A995-FD0E864165F5}" srcOrd="0" destOrd="0" parTransId="{F96BA53B-831D-43CA-9042-8C3E357BB4CC}" sibTransId="{BF3E687F-07F0-4DD0-964D-8C5FC892E5BC}"/>
    <dgm:cxn modelId="{32ADDD5E-5356-4E8C-B5B7-6FBD07CF21A2}" type="presOf" srcId="{75AF6027-88FC-4251-A22F-000621860C4E}" destId="{28905E1B-CA8A-4ABE-9A74-6A3CEF97063F}" srcOrd="0" destOrd="0" presId="urn:microsoft.com/office/officeart/2005/8/layout/vList6"/>
    <dgm:cxn modelId="{F4EE6F93-EFBB-48CF-A8F7-2D1BC48BDA86}" type="presOf" srcId="{ECCC1D91-AEC0-4396-A995-FD0E864165F5}" destId="{CAEBE7A8-4F1A-4F3D-87CB-DD55E5F55A38}" srcOrd="0" destOrd="0" presId="urn:microsoft.com/office/officeart/2005/8/layout/vList6"/>
    <dgm:cxn modelId="{B06AFAF7-14AA-4E4C-849C-FB987DB63B08}" type="presOf" srcId="{EE609729-FB86-491E-BFB5-927DE6B867FC}" destId="{09F9E195-2AB4-4022-A0BD-460775666E97}" srcOrd="0" destOrd="0" presId="urn:microsoft.com/office/officeart/2005/8/layout/vList6"/>
    <dgm:cxn modelId="{2A65169E-6152-4080-939F-9F3405BF5BDF}" srcId="{EE609729-FB86-491E-BFB5-927DE6B867FC}" destId="{75AF6027-88FC-4251-A22F-000621860C4E}" srcOrd="0" destOrd="0" parTransId="{6DB9B804-55B1-4006-A3C8-C25C5F2A9786}" sibTransId="{23EC41CF-712A-48FE-B052-C64BCF5D79E7}"/>
    <dgm:cxn modelId="{252945EB-12E9-4BFD-922E-1EFFE2E3E123}" srcId="{EE609729-FB86-491E-BFB5-927DE6B867FC}" destId="{F4444FDB-A782-441C-B7EB-5F56E7785159}" srcOrd="1" destOrd="0" parTransId="{553EDB15-A3AE-479A-B96B-6CABB7080E86}" sibTransId="{431EAD9B-CC5E-43B8-B379-BFE88771691B}"/>
    <dgm:cxn modelId="{BC8D85C8-B082-4946-8AE8-70FAC9CFFAC9}" type="presOf" srcId="{F4444FDB-A782-441C-B7EB-5F56E7785159}" destId="{C489421B-C7C6-403D-99F9-0B005B3CCBF3}" srcOrd="0" destOrd="0" presId="urn:microsoft.com/office/officeart/2005/8/layout/vList6"/>
    <dgm:cxn modelId="{F019C5E9-046A-4733-BDC0-2F3EEA9A5E1E}" type="presParOf" srcId="{09F9E195-2AB4-4022-A0BD-460775666E97}" destId="{6B5A36E7-BAA6-4100-9566-2CC1AA9A1DC5}" srcOrd="0" destOrd="0" presId="urn:microsoft.com/office/officeart/2005/8/layout/vList6"/>
    <dgm:cxn modelId="{E9750F80-B91E-44C0-81BF-330BFA0D3D7A}" type="presParOf" srcId="{6B5A36E7-BAA6-4100-9566-2CC1AA9A1DC5}" destId="{28905E1B-CA8A-4ABE-9A74-6A3CEF97063F}" srcOrd="0" destOrd="0" presId="urn:microsoft.com/office/officeart/2005/8/layout/vList6"/>
    <dgm:cxn modelId="{675E6167-4548-470C-AAD2-ACD2C6D46AD1}" type="presParOf" srcId="{6B5A36E7-BAA6-4100-9566-2CC1AA9A1DC5}" destId="{CAEBE7A8-4F1A-4F3D-87CB-DD55E5F55A38}" srcOrd="1" destOrd="0" presId="urn:microsoft.com/office/officeart/2005/8/layout/vList6"/>
    <dgm:cxn modelId="{5776247A-1828-43F6-AB49-6188D922FB8E}" type="presParOf" srcId="{09F9E195-2AB4-4022-A0BD-460775666E97}" destId="{121F03E7-7296-43AE-BF3A-D7709566C05C}" srcOrd="1" destOrd="0" presId="urn:microsoft.com/office/officeart/2005/8/layout/vList6"/>
    <dgm:cxn modelId="{C9D6085C-4CC0-4ADE-A361-394AB0B415ED}" type="presParOf" srcId="{09F9E195-2AB4-4022-A0BD-460775666E97}" destId="{7E1D657A-BEC7-4ED7-AA1B-D3C45CA6E69A}" srcOrd="2" destOrd="0" presId="urn:microsoft.com/office/officeart/2005/8/layout/vList6"/>
    <dgm:cxn modelId="{62383A1E-B76E-42CA-AED6-9A68821898FB}" type="presParOf" srcId="{7E1D657A-BEC7-4ED7-AA1B-D3C45CA6E69A}" destId="{C489421B-C7C6-403D-99F9-0B005B3CCBF3}" srcOrd="0" destOrd="0" presId="urn:microsoft.com/office/officeart/2005/8/layout/vList6"/>
    <dgm:cxn modelId="{32C2ACFB-4162-4EB1-82DA-CF99CFCFC641}" type="presParOf" srcId="{7E1D657A-BEC7-4ED7-AA1B-D3C45CA6E69A}" destId="{24033400-318E-4A18-AA90-4544EDFDE11E}" srcOrd="1" destOrd="0" presId="urn:microsoft.com/office/officeart/2005/8/layout/vList6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26460D1-3607-48D8-908E-C1514F55923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FC8DAF5-2E0A-4EEE-A9AC-CA868D87395C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uk-UA" b="1" dirty="0" smtClean="0">
              <a:solidFill>
                <a:srgbClr val="C00000"/>
              </a:solidFill>
            </a:rPr>
            <a:t>Участь у предметних олімпіадах</a:t>
          </a:r>
          <a:endParaRPr lang="uk-UA" b="1" dirty="0">
            <a:solidFill>
              <a:srgbClr val="C00000"/>
            </a:solidFill>
          </a:endParaRPr>
        </a:p>
      </dgm:t>
    </dgm:pt>
    <dgm:pt modelId="{25510069-730B-4F04-8CBC-F4BE2D86C3BC}" type="parTrans" cxnId="{60A3CC6C-05BF-4995-8F1C-1D44A3C02A9D}">
      <dgm:prSet/>
      <dgm:spPr/>
      <dgm:t>
        <a:bodyPr/>
        <a:lstStyle/>
        <a:p>
          <a:endParaRPr lang="uk-UA"/>
        </a:p>
      </dgm:t>
    </dgm:pt>
    <dgm:pt modelId="{71A1B87A-179F-4F54-90D5-D3F852CCEBE9}" type="sibTrans" cxnId="{60A3CC6C-05BF-4995-8F1C-1D44A3C02A9D}">
      <dgm:prSet/>
      <dgm:spPr/>
      <dgm:t>
        <a:bodyPr/>
        <a:lstStyle/>
        <a:p>
          <a:endParaRPr lang="uk-UA"/>
        </a:p>
      </dgm:t>
    </dgm:pt>
    <dgm:pt modelId="{FC8E269A-5E46-4498-930C-86B703188DDD}" type="pres">
      <dgm:prSet presAssocID="{826460D1-3607-48D8-908E-C1514F55923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315BC63-A0DA-4AE8-8243-2A73EA3EA449}" type="pres">
      <dgm:prSet presAssocID="{6FC8DAF5-2E0A-4EEE-A9AC-CA868D87395C}" presName="comp" presStyleCnt="0"/>
      <dgm:spPr/>
    </dgm:pt>
    <dgm:pt modelId="{49A5749F-309D-4B20-8420-8351AD3B6276}" type="pres">
      <dgm:prSet presAssocID="{6FC8DAF5-2E0A-4EEE-A9AC-CA868D87395C}" presName="box" presStyleLbl="node1" presStyleIdx="0" presStyleCnt="1"/>
      <dgm:spPr/>
      <dgm:t>
        <a:bodyPr/>
        <a:lstStyle/>
        <a:p>
          <a:endParaRPr lang="uk-UA"/>
        </a:p>
      </dgm:t>
    </dgm:pt>
    <dgm:pt modelId="{38F3291F-AB7D-49BA-8BC6-3AD37663830C}" type="pres">
      <dgm:prSet presAssocID="{6FC8DAF5-2E0A-4EEE-A9AC-CA868D87395C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EBB6F39-6426-46B0-BF6F-1446FA62EE71}" type="pres">
      <dgm:prSet presAssocID="{6FC8DAF5-2E0A-4EEE-A9AC-CA868D8739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153DC60-1F2E-464B-906B-C4ACE284272B}" type="presOf" srcId="{826460D1-3607-48D8-908E-C1514F55923B}" destId="{FC8E269A-5E46-4498-930C-86B703188DDD}" srcOrd="0" destOrd="0" presId="urn:microsoft.com/office/officeart/2005/8/layout/vList4"/>
    <dgm:cxn modelId="{4DB87373-98B4-4295-8D92-CDA6B8D44FD1}" type="presOf" srcId="{6FC8DAF5-2E0A-4EEE-A9AC-CA868D87395C}" destId="{49A5749F-309D-4B20-8420-8351AD3B6276}" srcOrd="0" destOrd="0" presId="urn:microsoft.com/office/officeart/2005/8/layout/vList4"/>
    <dgm:cxn modelId="{60A3CC6C-05BF-4995-8F1C-1D44A3C02A9D}" srcId="{826460D1-3607-48D8-908E-C1514F55923B}" destId="{6FC8DAF5-2E0A-4EEE-A9AC-CA868D87395C}" srcOrd="0" destOrd="0" parTransId="{25510069-730B-4F04-8CBC-F4BE2D86C3BC}" sibTransId="{71A1B87A-179F-4F54-90D5-D3F852CCEBE9}"/>
    <dgm:cxn modelId="{6CE4179F-03A9-4314-BAB2-55869C9C5B4F}" type="presOf" srcId="{6FC8DAF5-2E0A-4EEE-A9AC-CA868D87395C}" destId="{1EBB6F39-6426-46B0-BF6F-1446FA62EE71}" srcOrd="1" destOrd="0" presId="urn:microsoft.com/office/officeart/2005/8/layout/vList4"/>
    <dgm:cxn modelId="{A963C9B0-D475-463D-8CE0-F52D500E9EA1}" type="presParOf" srcId="{FC8E269A-5E46-4498-930C-86B703188DDD}" destId="{B315BC63-A0DA-4AE8-8243-2A73EA3EA449}" srcOrd="0" destOrd="0" presId="urn:microsoft.com/office/officeart/2005/8/layout/vList4"/>
    <dgm:cxn modelId="{68FE3E50-53B4-4997-A3FF-EFE5D27A7694}" type="presParOf" srcId="{B315BC63-A0DA-4AE8-8243-2A73EA3EA449}" destId="{49A5749F-309D-4B20-8420-8351AD3B6276}" srcOrd="0" destOrd="0" presId="urn:microsoft.com/office/officeart/2005/8/layout/vList4"/>
    <dgm:cxn modelId="{30C26095-4E64-443C-A4E3-9AA83533EE5C}" type="presParOf" srcId="{B315BC63-A0DA-4AE8-8243-2A73EA3EA449}" destId="{38F3291F-AB7D-49BA-8BC6-3AD37663830C}" srcOrd="1" destOrd="0" presId="urn:microsoft.com/office/officeart/2005/8/layout/vList4"/>
    <dgm:cxn modelId="{3ECBAC93-5DEE-4554-AC13-25B06FD0A468}" type="presParOf" srcId="{B315BC63-A0DA-4AE8-8243-2A73EA3EA449}" destId="{1EBB6F39-6426-46B0-BF6F-1446FA62EE71}" srcOrd="2" destOrd="0" presId="urn:microsoft.com/office/officeart/2005/8/layout/vList4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26460D1-3607-48D8-908E-C1514F55923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FC8DAF5-2E0A-4EEE-A9AC-CA868D87395C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uk-UA" b="1" dirty="0" err="1" smtClean="0">
              <a:solidFill>
                <a:srgbClr val="C00000"/>
              </a:solidFill>
            </a:rPr>
            <a:t>Веб-сайт</a:t>
          </a:r>
          <a:r>
            <a:rPr lang="uk-UA" b="1" dirty="0" smtClean="0">
              <a:solidFill>
                <a:srgbClr val="C00000"/>
              </a:solidFill>
            </a:rPr>
            <a:t>, </a:t>
          </a:r>
          <a:r>
            <a:rPr lang="uk-UA" b="1" dirty="0" err="1" smtClean="0">
              <a:solidFill>
                <a:srgbClr val="C00000"/>
              </a:solidFill>
            </a:rPr>
            <a:t>блог</a:t>
          </a:r>
          <a:endParaRPr lang="uk-UA" b="1" dirty="0">
            <a:solidFill>
              <a:srgbClr val="C00000"/>
            </a:solidFill>
          </a:endParaRPr>
        </a:p>
      </dgm:t>
    </dgm:pt>
    <dgm:pt modelId="{25510069-730B-4F04-8CBC-F4BE2D86C3BC}" type="parTrans" cxnId="{60A3CC6C-05BF-4995-8F1C-1D44A3C02A9D}">
      <dgm:prSet/>
      <dgm:spPr/>
      <dgm:t>
        <a:bodyPr/>
        <a:lstStyle/>
        <a:p>
          <a:endParaRPr lang="uk-UA"/>
        </a:p>
      </dgm:t>
    </dgm:pt>
    <dgm:pt modelId="{71A1B87A-179F-4F54-90D5-D3F852CCEBE9}" type="sibTrans" cxnId="{60A3CC6C-05BF-4995-8F1C-1D44A3C02A9D}">
      <dgm:prSet/>
      <dgm:spPr/>
      <dgm:t>
        <a:bodyPr/>
        <a:lstStyle/>
        <a:p>
          <a:endParaRPr lang="uk-UA"/>
        </a:p>
      </dgm:t>
    </dgm:pt>
    <dgm:pt modelId="{FC8E269A-5E46-4498-930C-86B703188DDD}" type="pres">
      <dgm:prSet presAssocID="{826460D1-3607-48D8-908E-C1514F55923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315BC63-A0DA-4AE8-8243-2A73EA3EA449}" type="pres">
      <dgm:prSet presAssocID="{6FC8DAF5-2E0A-4EEE-A9AC-CA868D87395C}" presName="comp" presStyleCnt="0"/>
      <dgm:spPr/>
    </dgm:pt>
    <dgm:pt modelId="{49A5749F-309D-4B20-8420-8351AD3B6276}" type="pres">
      <dgm:prSet presAssocID="{6FC8DAF5-2E0A-4EEE-A9AC-CA868D87395C}" presName="box" presStyleLbl="node1" presStyleIdx="0" presStyleCnt="1"/>
      <dgm:spPr/>
      <dgm:t>
        <a:bodyPr/>
        <a:lstStyle/>
        <a:p>
          <a:endParaRPr lang="uk-UA"/>
        </a:p>
      </dgm:t>
    </dgm:pt>
    <dgm:pt modelId="{38F3291F-AB7D-49BA-8BC6-3AD37663830C}" type="pres">
      <dgm:prSet presAssocID="{6FC8DAF5-2E0A-4EEE-A9AC-CA868D87395C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EBB6F39-6426-46B0-BF6F-1446FA62EE71}" type="pres">
      <dgm:prSet presAssocID="{6FC8DAF5-2E0A-4EEE-A9AC-CA868D8739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9C33B25-0883-4B53-A174-D77CB128B0D9}" type="presOf" srcId="{6FC8DAF5-2E0A-4EEE-A9AC-CA868D87395C}" destId="{49A5749F-309D-4B20-8420-8351AD3B6276}" srcOrd="0" destOrd="0" presId="urn:microsoft.com/office/officeart/2005/8/layout/vList4"/>
    <dgm:cxn modelId="{60A3CC6C-05BF-4995-8F1C-1D44A3C02A9D}" srcId="{826460D1-3607-48D8-908E-C1514F55923B}" destId="{6FC8DAF5-2E0A-4EEE-A9AC-CA868D87395C}" srcOrd="0" destOrd="0" parTransId="{25510069-730B-4F04-8CBC-F4BE2D86C3BC}" sibTransId="{71A1B87A-179F-4F54-90D5-D3F852CCEBE9}"/>
    <dgm:cxn modelId="{B58F6B7B-62A3-45B6-88F1-2BF03C843176}" type="presOf" srcId="{826460D1-3607-48D8-908E-C1514F55923B}" destId="{FC8E269A-5E46-4498-930C-86B703188DDD}" srcOrd="0" destOrd="0" presId="urn:microsoft.com/office/officeart/2005/8/layout/vList4"/>
    <dgm:cxn modelId="{79DB4B94-4EEC-448B-AADB-C89DE2CF3C87}" type="presOf" srcId="{6FC8DAF5-2E0A-4EEE-A9AC-CA868D87395C}" destId="{1EBB6F39-6426-46B0-BF6F-1446FA62EE71}" srcOrd="1" destOrd="0" presId="urn:microsoft.com/office/officeart/2005/8/layout/vList4"/>
    <dgm:cxn modelId="{DFDF1841-07C1-4C77-B591-1164FA45FFBB}" type="presParOf" srcId="{FC8E269A-5E46-4498-930C-86B703188DDD}" destId="{B315BC63-A0DA-4AE8-8243-2A73EA3EA449}" srcOrd="0" destOrd="0" presId="urn:microsoft.com/office/officeart/2005/8/layout/vList4"/>
    <dgm:cxn modelId="{6A4100E7-CC47-4A60-8B8D-ADB051A2A64B}" type="presParOf" srcId="{B315BC63-A0DA-4AE8-8243-2A73EA3EA449}" destId="{49A5749F-309D-4B20-8420-8351AD3B6276}" srcOrd="0" destOrd="0" presId="urn:microsoft.com/office/officeart/2005/8/layout/vList4"/>
    <dgm:cxn modelId="{37015372-F3E6-4061-A2F6-8BE26E206279}" type="presParOf" srcId="{B315BC63-A0DA-4AE8-8243-2A73EA3EA449}" destId="{38F3291F-AB7D-49BA-8BC6-3AD37663830C}" srcOrd="1" destOrd="0" presId="urn:microsoft.com/office/officeart/2005/8/layout/vList4"/>
    <dgm:cxn modelId="{B64ECF2A-76E0-4EA4-BF62-5139B4C06B46}" type="presParOf" srcId="{B315BC63-A0DA-4AE8-8243-2A73EA3EA449}" destId="{1EBB6F39-6426-46B0-BF6F-1446FA62EE71}" srcOrd="2" destOrd="0" presId="urn:microsoft.com/office/officeart/2005/8/layout/vList4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C453091-2DBD-4911-9508-45C3FEBF6928}" type="doc">
      <dgm:prSet loTypeId="urn:microsoft.com/office/officeart/2005/8/layout/chevron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9AF0FAFE-6038-4FE4-AFAC-059A9CB3BF40}">
      <dgm:prSet phldrT="[Текст]" phldr="1"/>
      <dgm:spPr/>
      <dgm:t>
        <a:bodyPr/>
        <a:lstStyle/>
        <a:p>
          <a:endParaRPr lang="uk-UA" dirty="0"/>
        </a:p>
      </dgm:t>
    </dgm:pt>
    <dgm:pt modelId="{3EB7F65C-8178-491C-BDF9-B6C51FF794E5}" type="parTrans" cxnId="{E7499702-685E-46E5-A3C0-06AFBCB51FF1}">
      <dgm:prSet/>
      <dgm:spPr/>
      <dgm:t>
        <a:bodyPr/>
        <a:lstStyle/>
        <a:p>
          <a:endParaRPr lang="uk-UA"/>
        </a:p>
      </dgm:t>
    </dgm:pt>
    <dgm:pt modelId="{8C7A5246-0453-42A8-A8B9-EBEB5527E965}" type="sibTrans" cxnId="{E7499702-685E-46E5-A3C0-06AFBCB51FF1}">
      <dgm:prSet/>
      <dgm:spPr/>
      <dgm:t>
        <a:bodyPr/>
        <a:lstStyle/>
        <a:p>
          <a:endParaRPr lang="uk-UA"/>
        </a:p>
      </dgm:t>
    </dgm:pt>
    <dgm:pt modelId="{50EAC4BB-D1A8-4370-97BE-6E7CC440EF2E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Адмініструю сайт школи</a:t>
          </a:r>
          <a:br>
            <a:rPr lang="uk-UA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</a:br>
          <a:r>
            <a:rPr lang="en-US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1"/>
            </a:rPr>
            <a:t>http://7.school-info.te.ua/</a:t>
          </a:r>
          <a:r>
            <a:rPr lang="uk-UA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uk-UA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F63125D-D033-43A4-AB9C-023C95CB1EDE}" type="parTrans" cxnId="{A1622883-3722-47D3-866E-9A6E899E00FE}">
      <dgm:prSet/>
      <dgm:spPr/>
      <dgm:t>
        <a:bodyPr/>
        <a:lstStyle/>
        <a:p>
          <a:endParaRPr lang="uk-UA"/>
        </a:p>
      </dgm:t>
    </dgm:pt>
    <dgm:pt modelId="{C4185A77-59F5-4922-A268-BFE4205173DF}" type="sibTrans" cxnId="{A1622883-3722-47D3-866E-9A6E899E00FE}">
      <dgm:prSet/>
      <dgm:spPr/>
      <dgm:t>
        <a:bodyPr/>
        <a:lstStyle/>
        <a:p>
          <a:endParaRPr lang="uk-UA"/>
        </a:p>
      </dgm:t>
    </dgm:pt>
    <dgm:pt modelId="{23D830DA-3242-4BB5-889B-DFA5C57D3624}">
      <dgm:prSet phldrT="[Текст]" phldr="1"/>
      <dgm:spPr/>
      <dgm:t>
        <a:bodyPr/>
        <a:lstStyle/>
        <a:p>
          <a:endParaRPr lang="uk-UA"/>
        </a:p>
      </dgm:t>
    </dgm:pt>
    <dgm:pt modelId="{2722095E-A29F-4956-A89F-0EF1ACA00F26}" type="parTrans" cxnId="{8AD78882-1B14-4381-887D-2859E130589B}">
      <dgm:prSet/>
      <dgm:spPr/>
      <dgm:t>
        <a:bodyPr/>
        <a:lstStyle/>
        <a:p>
          <a:endParaRPr lang="uk-UA"/>
        </a:p>
      </dgm:t>
    </dgm:pt>
    <dgm:pt modelId="{BCDE5699-5E00-4AB3-BC91-5802E6B72B28}" type="sibTrans" cxnId="{8AD78882-1B14-4381-887D-2859E130589B}">
      <dgm:prSet/>
      <dgm:spPr/>
      <dgm:t>
        <a:bodyPr/>
        <a:lstStyle/>
        <a:p>
          <a:endParaRPr lang="uk-UA"/>
        </a:p>
      </dgm:t>
    </dgm:pt>
    <dgm:pt modelId="{8163D966-533E-4AA2-ABED-1F2D7FF7BB1A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Веду власний </a:t>
          </a:r>
          <a:r>
            <a:rPr lang="uk-UA" sz="18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блог</a:t>
          </a:r>
          <a:r>
            <a:rPr lang="uk-UA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uk-UA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</a:br>
          <a:r>
            <a:rPr lang="en-US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2"/>
            </a:rPr>
            <a:t>http://vceprovce7.blogspot.com/</a:t>
          </a:r>
          <a:r>
            <a:rPr lang="uk-UA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uk-UA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278EA1-3A26-4309-B04F-CCEF5A1B087A}" type="parTrans" cxnId="{68AD7A7E-811F-4DC4-A5BF-A5F34B20EE73}">
      <dgm:prSet/>
      <dgm:spPr/>
      <dgm:t>
        <a:bodyPr/>
        <a:lstStyle/>
        <a:p>
          <a:endParaRPr lang="uk-UA"/>
        </a:p>
      </dgm:t>
    </dgm:pt>
    <dgm:pt modelId="{279045D4-37C1-4993-97F6-B93A11A50481}" type="sibTrans" cxnId="{68AD7A7E-811F-4DC4-A5BF-A5F34B20EE73}">
      <dgm:prSet/>
      <dgm:spPr/>
      <dgm:t>
        <a:bodyPr/>
        <a:lstStyle/>
        <a:p>
          <a:endParaRPr lang="uk-UA"/>
        </a:p>
      </dgm:t>
    </dgm:pt>
    <dgm:pt modelId="{796E56B8-235A-4E12-B77D-1194C6D6AD28}">
      <dgm:prSet phldrT="[Текст]"/>
      <dgm:spPr/>
      <dgm:t>
        <a:bodyPr/>
        <a:lstStyle/>
        <a:p>
          <a:endParaRPr lang="uk-UA" sz="1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23B968-217C-47D0-8F9B-8FA18B6472B5}" type="parTrans" cxnId="{EC8AE0C8-C1DC-4C6F-8B92-93E294F889E5}">
      <dgm:prSet/>
      <dgm:spPr/>
      <dgm:t>
        <a:bodyPr/>
        <a:lstStyle/>
        <a:p>
          <a:endParaRPr lang="uk-UA"/>
        </a:p>
      </dgm:t>
    </dgm:pt>
    <dgm:pt modelId="{99588672-92DB-4713-AC3D-87A507B6438A}" type="sibTrans" cxnId="{EC8AE0C8-C1DC-4C6F-8B92-93E294F889E5}">
      <dgm:prSet/>
      <dgm:spPr/>
      <dgm:t>
        <a:bodyPr/>
        <a:lstStyle/>
        <a:p>
          <a:endParaRPr lang="uk-UA"/>
        </a:p>
      </dgm:t>
    </dgm:pt>
    <dgm:pt modelId="{B3FE3E31-5F9C-40AD-90A4-3DEBEC34B897}" type="pres">
      <dgm:prSet presAssocID="{3C453091-2DBD-4911-9508-45C3FEBF692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DC03AC0-26AD-4CE4-9E01-DFBAD3E345D8}" type="pres">
      <dgm:prSet presAssocID="{9AF0FAFE-6038-4FE4-AFAC-059A9CB3BF40}" presName="composite" presStyleCnt="0"/>
      <dgm:spPr/>
    </dgm:pt>
    <dgm:pt modelId="{7F0A2996-2357-4E9D-A17C-8C37875E0473}" type="pres">
      <dgm:prSet presAssocID="{9AF0FAFE-6038-4FE4-AFAC-059A9CB3BF4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C5734DC-6F27-4737-B809-1DDECFAEFE84}" type="pres">
      <dgm:prSet presAssocID="{9AF0FAFE-6038-4FE4-AFAC-059A9CB3BF4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0E67FDB-C0FD-405B-9E91-6CF60510D93C}" type="pres">
      <dgm:prSet presAssocID="{8C7A5246-0453-42A8-A8B9-EBEB5527E965}" presName="sp" presStyleCnt="0"/>
      <dgm:spPr/>
    </dgm:pt>
    <dgm:pt modelId="{4ADAC38C-E9D8-4E69-9E75-1D4123849931}" type="pres">
      <dgm:prSet presAssocID="{23D830DA-3242-4BB5-889B-DFA5C57D3624}" presName="composite" presStyleCnt="0"/>
      <dgm:spPr/>
    </dgm:pt>
    <dgm:pt modelId="{CB495081-7C61-4DDF-91B0-609E8CC7ADCC}" type="pres">
      <dgm:prSet presAssocID="{23D830DA-3242-4BB5-889B-DFA5C57D3624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DA9969D-0FB5-4ED1-A537-30784095F23C}" type="pres">
      <dgm:prSet presAssocID="{23D830DA-3242-4BB5-889B-DFA5C57D3624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8AD7A7E-811F-4DC4-A5BF-A5F34B20EE73}" srcId="{23D830DA-3242-4BB5-889B-DFA5C57D3624}" destId="{8163D966-533E-4AA2-ABED-1F2D7FF7BB1A}" srcOrd="0" destOrd="0" parTransId="{D6278EA1-3A26-4309-B04F-CCEF5A1B087A}" sibTransId="{279045D4-37C1-4993-97F6-B93A11A50481}"/>
    <dgm:cxn modelId="{A1622883-3722-47D3-866E-9A6E899E00FE}" srcId="{9AF0FAFE-6038-4FE4-AFAC-059A9CB3BF40}" destId="{50EAC4BB-D1A8-4370-97BE-6E7CC440EF2E}" srcOrd="0" destOrd="0" parTransId="{EF63125D-D033-43A4-AB9C-023C95CB1EDE}" sibTransId="{C4185A77-59F5-4922-A268-BFE4205173DF}"/>
    <dgm:cxn modelId="{DEAED377-A040-467C-988F-D5B44500275B}" type="presOf" srcId="{8163D966-533E-4AA2-ABED-1F2D7FF7BB1A}" destId="{9DA9969D-0FB5-4ED1-A537-30784095F23C}" srcOrd="0" destOrd="0" presId="urn:microsoft.com/office/officeart/2005/8/layout/chevron2"/>
    <dgm:cxn modelId="{E7499702-685E-46E5-A3C0-06AFBCB51FF1}" srcId="{3C453091-2DBD-4911-9508-45C3FEBF6928}" destId="{9AF0FAFE-6038-4FE4-AFAC-059A9CB3BF40}" srcOrd="0" destOrd="0" parTransId="{3EB7F65C-8178-491C-BDF9-B6C51FF794E5}" sibTransId="{8C7A5246-0453-42A8-A8B9-EBEB5527E965}"/>
    <dgm:cxn modelId="{8AD78882-1B14-4381-887D-2859E130589B}" srcId="{3C453091-2DBD-4911-9508-45C3FEBF6928}" destId="{23D830DA-3242-4BB5-889B-DFA5C57D3624}" srcOrd="1" destOrd="0" parTransId="{2722095E-A29F-4956-A89F-0EF1ACA00F26}" sibTransId="{BCDE5699-5E00-4AB3-BC91-5802E6B72B28}"/>
    <dgm:cxn modelId="{BA6CCB51-DBA2-40F3-8E0E-87C1D4227631}" type="presOf" srcId="{9AF0FAFE-6038-4FE4-AFAC-059A9CB3BF40}" destId="{7F0A2996-2357-4E9D-A17C-8C37875E0473}" srcOrd="0" destOrd="0" presId="urn:microsoft.com/office/officeart/2005/8/layout/chevron2"/>
    <dgm:cxn modelId="{30AAC1F4-5959-4DED-BAF5-4BC5F4B812F3}" type="presOf" srcId="{3C453091-2DBD-4911-9508-45C3FEBF6928}" destId="{B3FE3E31-5F9C-40AD-90A4-3DEBEC34B897}" srcOrd="0" destOrd="0" presId="urn:microsoft.com/office/officeart/2005/8/layout/chevron2"/>
    <dgm:cxn modelId="{8026A6FB-E4CF-43C3-B82A-A5C624A3FE8D}" type="presOf" srcId="{23D830DA-3242-4BB5-889B-DFA5C57D3624}" destId="{CB495081-7C61-4DDF-91B0-609E8CC7ADCC}" srcOrd="0" destOrd="0" presId="urn:microsoft.com/office/officeart/2005/8/layout/chevron2"/>
    <dgm:cxn modelId="{978E8034-976D-48EC-BF56-64169C0DE1C7}" type="presOf" srcId="{796E56B8-235A-4E12-B77D-1194C6D6AD28}" destId="{9DA9969D-0FB5-4ED1-A537-30784095F23C}" srcOrd="0" destOrd="1" presId="urn:microsoft.com/office/officeart/2005/8/layout/chevron2"/>
    <dgm:cxn modelId="{422C7586-F920-47B7-82DC-78B23D0E9966}" type="presOf" srcId="{50EAC4BB-D1A8-4370-97BE-6E7CC440EF2E}" destId="{4C5734DC-6F27-4737-B809-1DDECFAEFE84}" srcOrd="0" destOrd="0" presId="urn:microsoft.com/office/officeart/2005/8/layout/chevron2"/>
    <dgm:cxn modelId="{EC8AE0C8-C1DC-4C6F-8B92-93E294F889E5}" srcId="{23D830DA-3242-4BB5-889B-DFA5C57D3624}" destId="{796E56B8-235A-4E12-B77D-1194C6D6AD28}" srcOrd="1" destOrd="0" parTransId="{D223B968-217C-47D0-8F9B-8FA18B6472B5}" sibTransId="{99588672-92DB-4713-AC3D-87A507B6438A}"/>
    <dgm:cxn modelId="{6CB53FE8-49BB-4047-A463-D24A8F9804CD}" type="presParOf" srcId="{B3FE3E31-5F9C-40AD-90A4-3DEBEC34B897}" destId="{DDC03AC0-26AD-4CE4-9E01-DFBAD3E345D8}" srcOrd="0" destOrd="0" presId="urn:microsoft.com/office/officeart/2005/8/layout/chevron2"/>
    <dgm:cxn modelId="{76149EF6-F5E8-4CA1-AEC7-DCD827F9DA6E}" type="presParOf" srcId="{DDC03AC0-26AD-4CE4-9E01-DFBAD3E345D8}" destId="{7F0A2996-2357-4E9D-A17C-8C37875E0473}" srcOrd="0" destOrd="0" presId="urn:microsoft.com/office/officeart/2005/8/layout/chevron2"/>
    <dgm:cxn modelId="{25EC3EB0-B67B-456A-BE6B-92D198FDE8F9}" type="presParOf" srcId="{DDC03AC0-26AD-4CE4-9E01-DFBAD3E345D8}" destId="{4C5734DC-6F27-4737-B809-1DDECFAEFE84}" srcOrd="1" destOrd="0" presId="urn:microsoft.com/office/officeart/2005/8/layout/chevron2"/>
    <dgm:cxn modelId="{1C5374C4-C71C-4D80-9D2A-FD07F69B40AB}" type="presParOf" srcId="{B3FE3E31-5F9C-40AD-90A4-3DEBEC34B897}" destId="{90E67FDB-C0FD-405B-9E91-6CF60510D93C}" srcOrd="1" destOrd="0" presId="urn:microsoft.com/office/officeart/2005/8/layout/chevron2"/>
    <dgm:cxn modelId="{E8DF2803-9623-4815-8EDB-BFDC17B65AC7}" type="presParOf" srcId="{B3FE3E31-5F9C-40AD-90A4-3DEBEC34B897}" destId="{4ADAC38C-E9D8-4E69-9E75-1D4123849931}" srcOrd="2" destOrd="0" presId="urn:microsoft.com/office/officeart/2005/8/layout/chevron2"/>
    <dgm:cxn modelId="{83F59F04-1568-4BFD-8E9C-AFA861458DE3}" type="presParOf" srcId="{4ADAC38C-E9D8-4E69-9E75-1D4123849931}" destId="{CB495081-7C61-4DDF-91B0-609E8CC7ADCC}" srcOrd="0" destOrd="0" presId="urn:microsoft.com/office/officeart/2005/8/layout/chevron2"/>
    <dgm:cxn modelId="{98BEE646-BD84-4277-9E27-0C748B2BF142}" type="presParOf" srcId="{4ADAC38C-E9D8-4E69-9E75-1D4123849931}" destId="{9DA9969D-0FB5-4ED1-A537-30784095F23C}" srcOrd="1" destOrd="0" presId="urn:microsoft.com/office/officeart/2005/8/layout/chevron2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26460D1-3607-48D8-908E-C1514F55923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FC8DAF5-2E0A-4EEE-A9AC-CA868D87395C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uk-UA" b="1" dirty="0" smtClean="0">
              <a:solidFill>
                <a:srgbClr val="C00000"/>
              </a:solidFill>
            </a:rPr>
            <a:t>Програми загального та навчального призначення</a:t>
          </a:r>
          <a:endParaRPr lang="uk-UA" b="1" dirty="0">
            <a:solidFill>
              <a:srgbClr val="C00000"/>
            </a:solidFill>
          </a:endParaRPr>
        </a:p>
      </dgm:t>
    </dgm:pt>
    <dgm:pt modelId="{25510069-730B-4F04-8CBC-F4BE2D86C3BC}" type="parTrans" cxnId="{60A3CC6C-05BF-4995-8F1C-1D44A3C02A9D}">
      <dgm:prSet/>
      <dgm:spPr/>
      <dgm:t>
        <a:bodyPr/>
        <a:lstStyle/>
        <a:p>
          <a:endParaRPr lang="uk-UA"/>
        </a:p>
      </dgm:t>
    </dgm:pt>
    <dgm:pt modelId="{71A1B87A-179F-4F54-90D5-D3F852CCEBE9}" type="sibTrans" cxnId="{60A3CC6C-05BF-4995-8F1C-1D44A3C02A9D}">
      <dgm:prSet/>
      <dgm:spPr/>
      <dgm:t>
        <a:bodyPr/>
        <a:lstStyle/>
        <a:p>
          <a:endParaRPr lang="uk-UA"/>
        </a:p>
      </dgm:t>
    </dgm:pt>
    <dgm:pt modelId="{FC8E269A-5E46-4498-930C-86B703188DDD}" type="pres">
      <dgm:prSet presAssocID="{826460D1-3607-48D8-908E-C1514F55923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315BC63-A0DA-4AE8-8243-2A73EA3EA449}" type="pres">
      <dgm:prSet presAssocID="{6FC8DAF5-2E0A-4EEE-A9AC-CA868D87395C}" presName="comp" presStyleCnt="0"/>
      <dgm:spPr/>
    </dgm:pt>
    <dgm:pt modelId="{49A5749F-309D-4B20-8420-8351AD3B6276}" type="pres">
      <dgm:prSet presAssocID="{6FC8DAF5-2E0A-4EEE-A9AC-CA868D87395C}" presName="box" presStyleLbl="node1" presStyleIdx="0" presStyleCnt="1"/>
      <dgm:spPr/>
      <dgm:t>
        <a:bodyPr/>
        <a:lstStyle/>
        <a:p>
          <a:endParaRPr lang="uk-UA"/>
        </a:p>
      </dgm:t>
    </dgm:pt>
    <dgm:pt modelId="{38F3291F-AB7D-49BA-8BC6-3AD37663830C}" type="pres">
      <dgm:prSet presAssocID="{6FC8DAF5-2E0A-4EEE-A9AC-CA868D87395C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EBB6F39-6426-46B0-BF6F-1446FA62EE71}" type="pres">
      <dgm:prSet presAssocID="{6FC8DAF5-2E0A-4EEE-A9AC-CA868D8739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09B0CDE-7ECC-4731-B599-9E872F7676F7}" type="presOf" srcId="{6FC8DAF5-2E0A-4EEE-A9AC-CA868D87395C}" destId="{1EBB6F39-6426-46B0-BF6F-1446FA62EE71}" srcOrd="1" destOrd="0" presId="urn:microsoft.com/office/officeart/2005/8/layout/vList4"/>
    <dgm:cxn modelId="{60A3CC6C-05BF-4995-8F1C-1D44A3C02A9D}" srcId="{826460D1-3607-48D8-908E-C1514F55923B}" destId="{6FC8DAF5-2E0A-4EEE-A9AC-CA868D87395C}" srcOrd="0" destOrd="0" parTransId="{25510069-730B-4F04-8CBC-F4BE2D86C3BC}" sibTransId="{71A1B87A-179F-4F54-90D5-D3F852CCEBE9}"/>
    <dgm:cxn modelId="{9E36C9D6-68BA-4F44-A473-7C47E0C3783A}" type="presOf" srcId="{826460D1-3607-48D8-908E-C1514F55923B}" destId="{FC8E269A-5E46-4498-930C-86B703188DDD}" srcOrd="0" destOrd="0" presId="urn:microsoft.com/office/officeart/2005/8/layout/vList4"/>
    <dgm:cxn modelId="{E6B84202-82EA-4DA1-A0A9-39A209A9353D}" type="presOf" srcId="{6FC8DAF5-2E0A-4EEE-A9AC-CA868D87395C}" destId="{49A5749F-309D-4B20-8420-8351AD3B6276}" srcOrd="0" destOrd="0" presId="urn:microsoft.com/office/officeart/2005/8/layout/vList4"/>
    <dgm:cxn modelId="{0F07243D-7A60-4197-B654-CAEC7FBAF1EC}" type="presParOf" srcId="{FC8E269A-5E46-4498-930C-86B703188DDD}" destId="{B315BC63-A0DA-4AE8-8243-2A73EA3EA449}" srcOrd="0" destOrd="0" presId="urn:microsoft.com/office/officeart/2005/8/layout/vList4"/>
    <dgm:cxn modelId="{9D2270C2-F905-459D-9417-BF0AC15D0A76}" type="presParOf" srcId="{B315BC63-A0DA-4AE8-8243-2A73EA3EA449}" destId="{49A5749F-309D-4B20-8420-8351AD3B6276}" srcOrd="0" destOrd="0" presId="urn:microsoft.com/office/officeart/2005/8/layout/vList4"/>
    <dgm:cxn modelId="{CC2A5B35-D2A2-4F3E-9D2A-F42E496AF84A}" type="presParOf" srcId="{B315BC63-A0DA-4AE8-8243-2A73EA3EA449}" destId="{38F3291F-AB7D-49BA-8BC6-3AD37663830C}" srcOrd="1" destOrd="0" presId="urn:microsoft.com/office/officeart/2005/8/layout/vList4"/>
    <dgm:cxn modelId="{8BD3FFAE-0A30-47B0-9255-B724277A7EF3}" type="presParOf" srcId="{B315BC63-A0DA-4AE8-8243-2A73EA3EA449}" destId="{1EBB6F39-6426-46B0-BF6F-1446FA62EE71}" srcOrd="2" destOrd="0" presId="urn:microsoft.com/office/officeart/2005/8/layout/vList4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E609729-FB86-491E-BFB5-927DE6B867FC}" type="doc">
      <dgm:prSet loTypeId="urn:microsoft.com/office/officeart/2005/8/layout/vList6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75AF6027-88FC-4251-A22F-000621860C4E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6DB9B804-55B1-4006-A3C8-C25C5F2A9786}" type="parTrans" cxnId="{2A65169E-6152-4080-939F-9F3405BF5BDF}">
      <dgm:prSet/>
      <dgm:spPr/>
      <dgm:t>
        <a:bodyPr/>
        <a:lstStyle/>
        <a:p>
          <a:endParaRPr lang="uk-UA"/>
        </a:p>
      </dgm:t>
    </dgm:pt>
    <dgm:pt modelId="{23EC41CF-712A-48FE-B052-C64BCF5D79E7}" type="sibTrans" cxnId="{2A65169E-6152-4080-939F-9F3405BF5BDF}">
      <dgm:prSet/>
      <dgm:spPr/>
      <dgm:t>
        <a:bodyPr/>
        <a:lstStyle/>
        <a:p>
          <a:endParaRPr lang="uk-UA"/>
        </a:p>
      </dgm:t>
    </dgm:pt>
    <dgm:pt modelId="{ECCC1D91-AEC0-4396-A995-FD0E864165F5}">
      <dgm:prSet phldrT="[Текст]" custT="1"/>
      <dgm:spPr/>
      <dgm:t>
        <a:bodyPr/>
        <a:lstStyle/>
        <a:p>
          <a:endParaRPr lang="uk-UA" sz="2000" b="0" dirty="0"/>
        </a:p>
      </dgm:t>
    </dgm:pt>
    <dgm:pt modelId="{F96BA53B-831D-43CA-9042-8C3E357BB4CC}" type="parTrans" cxnId="{FF788973-58C5-43D5-94A9-CB0F4AEDEAFE}">
      <dgm:prSet/>
      <dgm:spPr/>
      <dgm:t>
        <a:bodyPr/>
        <a:lstStyle/>
        <a:p>
          <a:endParaRPr lang="uk-UA"/>
        </a:p>
      </dgm:t>
    </dgm:pt>
    <dgm:pt modelId="{BF3E687F-07F0-4DD0-964D-8C5FC892E5BC}" type="sibTrans" cxnId="{FF788973-58C5-43D5-94A9-CB0F4AEDEAFE}">
      <dgm:prSet/>
      <dgm:spPr/>
      <dgm:t>
        <a:bodyPr/>
        <a:lstStyle/>
        <a:p>
          <a:endParaRPr lang="uk-UA"/>
        </a:p>
      </dgm:t>
    </dgm:pt>
    <dgm:pt modelId="{F4444FDB-A782-441C-B7EB-5F56E7785159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553EDB15-A3AE-479A-B96B-6CABB7080E86}" type="parTrans" cxnId="{252945EB-12E9-4BFD-922E-1EFFE2E3E123}">
      <dgm:prSet/>
      <dgm:spPr/>
      <dgm:t>
        <a:bodyPr/>
        <a:lstStyle/>
        <a:p>
          <a:endParaRPr lang="uk-UA"/>
        </a:p>
      </dgm:t>
    </dgm:pt>
    <dgm:pt modelId="{431EAD9B-CC5E-43B8-B379-BFE88771691B}" type="sibTrans" cxnId="{252945EB-12E9-4BFD-922E-1EFFE2E3E123}">
      <dgm:prSet/>
      <dgm:spPr/>
      <dgm:t>
        <a:bodyPr/>
        <a:lstStyle/>
        <a:p>
          <a:endParaRPr lang="uk-UA"/>
        </a:p>
      </dgm:t>
    </dgm:pt>
    <dgm:pt modelId="{09F9E195-2AB4-4022-A0BD-460775666E97}" type="pres">
      <dgm:prSet presAssocID="{EE609729-FB86-491E-BFB5-927DE6B867F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6B5A36E7-BAA6-4100-9566-2CC1AA9A1DC5}" type="pres">
      <dgm:prSet presAssocID="{75AF6027-88FC-4251-A22F-000621860C4E}" presName="linNode" presStyleCnt="0"/>
      <dgm:spPr/>
    </dgm:pt>
    <dgm:pt modelId="{28905E1B-CA8A-4ABE-9A74-6A3CEF97063F}" type="pres">
      <dgm:prSet presAssocID="{75AF6027-88FC-4251-A22F-000621860C4E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AEBE7A8-4F1A-4F3D-87CB-DD55E5F55A38}" type="pres">
      <dgm:prSet presAssocID="{75AF6027-88FC-4251-A22F-000621860C4E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21F03E7-7296-43AE-BF3A-D7709566C05C}" type="pres">
      <dgm:prSet presAssocID="{23EC41CF-712A-48FE-B052-C64BCF5D79E7}" presName="spacing" presStyleCnt="0"/>
      <dgm:spPr/>
    </dgm:pt>
    <dgm:pt modelId="{7E1D657A-BEC7-4ED7-AA1B-D3C45CA6E69A}" type="pres">
      <dgm:prSet presAssocID="{F4444FDB-A782-441C-B7EB-5F56E7785159}" presName="linNode" presStyleCnt="0"/>
      <dgm:spPr/>
    </dgm:pt>
    <dgm:pt modelId="{C489421B-C7C6-403D-99F9-0B005B3CCBF3}" type="pres">
      <dgm:prSet presAssocID="{F4444FDB-A782-441C-B7EB-5F56E7785159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4033400-318E-4A18-AA90-4544EDFDE11E}" type="pres">
      <dgm:prSet presAssocID="{F4444FDB-A782-441C-B7EB-5F56E7785159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4695B45-658E-444E-9B87-E70BA7DE6E5D}" type="presOf" srcId="{EE609729-FB86-491E-BFB5-927DE6B867FC}" destId="{09F9E195-2AB4-4022-A0BD-460775666E97}" srcOrd="0" destOrd="0" presId="urn:microsoft.com/office/officeart/2005/8/layout/vList6"/>
    <dgm:cxn modelId="{754AB16C-F490-47A2-A71D-4FD2B0D3CDFF}" type="presOf" srcId="{ECCC1D91-AEC0-4396-A995-FD0E864165F5}" destId="{CAEBE7A8-4F1A-4F3D-87CB-DD55E5F55A38}" srcOrd="0" destOrd="0" presId="urn:microsoft.com/office/officeart/2005/8/layout/vList6"/>
    <dgm:cxn modelId="{FF788973-58C5-43D5-94A9-CB0F4AEDEAFE}" srcId="{75AF6027-88FC-4251-A22F-000621860C4E}" destId="{ECCC1D91-AEC0-4396-A995-FD0E864165F5}" srcOrd="0" destOrd="0" parTransId="{F96BA53B-831D-43CA-9042-8C3E357BB4CC}" sibTransId="{BF3E687F-07F0-4DD0-964D-8C5FC892E5BC}"/>
    <dgm:cxn modelId="{F2EB88D9-F697-4B20-9468-61F8BC386AFF}" type="presOf" srcId="{75AF6027-88FC-4251-A22F-000621860C4E}" destId="{28905E1B-CA8A-4ABE-9A74-6A3CEF97063F}" srcOrd="0" destOrd="0" presId="urn:microsoft.com/office/officeart/2005/8/layout/vList6"/>
    <dgm:cxn modelId="{2A65169E-6152-4080-939F-9F3405BF5BDF}" srcId="{EE609729-FB86-491E-BFB5-927DE6B867FC}" destId="{75AF6027-88FC-4251-A22F-000621860C4E}" srcOrd="0" destOrd="0" parTransId="{6DB9B804-55B1-4006-A3C8-C25C5F2A9786}" sibTransId="{23EC41CF-712A-48FE-B052-C64BCF5D79E7}"/>
    <dgm:cxn modelId="{252945EB-12E9-4BFD-922E-1EFFE2E3E123}" srcId="{EE609729-FB86-491E-BFB5-927DE6B867FC}" destId="{F4444FDB-A782-441C-B7EB-5F56E7785159}" srcOrd="1" destOrd="0" parTransId="{553EDB15-A3AE-479A-B96B-6CABB7080E86}" sibTransId="{431EAD9B-CC5E-43B8-B379-BFE88771691B}"/>
    <dgm:cxn modelId="{CF6ABCB4-F943-4FDC-989F-18603B7586EF}" type="presOf" srcId="{F4444FDB-A782-441C-B7EB-5F56E7785159}" destId="{C489421B-C7C6-403D-99F9-0B005B3CCBF3}" srcOrd="0" destOrd="0" presId="urn:microsoft.com/office/officeart/2005/8/layout/vList6"/>
    <dgm:cxn modelId="{E9B23612-850A-4169-A421-FEEFD8C77259}" type="presParOf" srcId="{09F9E195-2AB4-4022-A0BD-460775666E97}" destId="{6B5A36E7-BAA6-4100-9566-2CC1AA9A1DC5}" srcOrd="0" destOrd="0" presId="urn:microsoft.com/office/officeart/2005/8/layout/vList6"/>
    <dgm:cxn modelId="{6DC2325B-12F7-45A9-A8D3-F97BFF5ED0BE}" type="presParOf" srcId="{6B5A36E7-BAA6-4100-9566-2CC1AA9A1DC5}" destId="{28905E1B-CA8A-4ABE-9A74-6A3CEF97063F}" srcOrd="0" destOrd="0" presId="urn:microsoft.com/office/officeart/2005/8/layout/vList6"/>
    <dgm:cxn modelId="{07248A99-6C76-4A60-B5FB-F0D5948D1F8B}" type="presParOf" srcId="{6B5A36E7-BAA6-4100-9566-2CC1AA9A1DC5}" destId="{CAEBE7A8-4F1A-4F3D-87CB-DD55E5F55A38}" srcOrd="1" destOrd="0" presId="urn:microsoft.com/office/officeart/2005/8/layout/vList6"/>
    <dgm:cxn modelId="{873711E6-204A-459D-9BC4-F9B2CFEB6814}" type="presParOf" srcId="{09F9E195-2AB4-4022-A0BD-460775666E97}" destId="{121F03E7-7296-43AE-BF3A-D7709566C05C}" srcOrd="1" destOrd="0" presId="urn:microsoft.com/office/officeart/2005/8/layout/vList6"/>
    <dgm:cxn modelId="{7DF1D347-6B72-41EB-BF48-CA033556BF10}" type="presParOf" srcId="{09F9E195-2AB4-4022-A0BD-460775666E97}" destId="{7E1D657A-BEC7-4ED7-AA1B-D3C45CA6E69A}" srcOrd="2" destOrd="0" presId="urn:microsoft.com/office/officeart/2005/8/layout/vList6"/>
    <dgm:cxn modelId="{ABBAB284-FF48-4D5C-B717-2DDF28883CAE}" type="presParOf" srcId="{7E1D657A-BEC7-4ED7-AA1B-D3C45CA6E69A}" destId="{C489421B-C7C6-403D-99F9-0B005B3CCBF3}" srcOrd="0" destOrd="0" presId="urn:microsoft.com/office/officeart/2005/8/layout/vList6"/>
    <dgm:cxn modelId="{721A601A-342C-44FD-9CD3-362CEE2400B5}" type="presParOf" srcId="{7E1D657A-BEC7-4ED7-AA1B-D3C45CA6E69A}" destId="{24033400-318E-4A18-AA90-4544EDFDE11E}" srcOrd="1" destOrd="0" presId="urn:microsoft.com/office/officeart/2005/8/layout/vList6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26460D1-3607-48D8-908E-C1514F55923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FC8DAF5-2E0A-4EEE-A9AC-CA868D87395C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uk-UA" b="1" dirty="0" smtClean="0">
              <a:solidFill>
                <a:srgbClr val="C00000"/>
              </a:solidFill>
            </a:rPr>
            <a:t>Публікації учнів</a:t>
          </a:r>
          <a:endParaRPr lang="uk-UA" b="1" dirty="0">
            <a:solidFill>
              <a:srgbClr val="C00000"/>
            </a:solidFill>
          </a:endParaRPr>
        </a:p>
      </dgm:t>
    </dgm:pt>
    <dgm:pt modelId="{25510069-730B-4F04-8CBC-F4BE2D86C3BC}" type="parTrans" cxnId="{60A3CC6C-05BF-4995-8F1C-1D44A3C02A9D}">
      <dgm:prSet/>
      <dgm:spPr/>
      <dgm:t>
        <a:bodyPr/>
        <a:lstStyle/>
        <a:p>
          <a:endParaRPr lang="uk-UA"/>
        </a:p>
      </dgm:t>
    </dgm:pt>
    <dgm:pt modelId="{71A1B87A-179F-4F54-90D5-D3F852CCEBE9}" type="sibTrans" cxnId="{60A3CC6C-05BF-4995-8F1C-1D44A3C02A9D}">
      <dgm:prSet/>
      <dgm:spPr/>
      <dgm:t>
        <a:bodyPr/>
        <a:lstStyle/>
        <a:p>
          <a:endParaRPr lang="uk-UA"/>
        </a:p>
      </dgm:t>
    </dgm:pt>
    <dgm:pt modelId="{FC8E269A-5E46-4498-930C-86B703188DDD}" type="pres">
      <dgm:prSet presAssocID="{826460D1-3607-48D8-908E-C1514F55923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315BC63-A0DA-4AE8-8243-2A73EA3EA449}" type="pres">
      <dgm:prSet presAssocID="{6FC8DAF5-2E0A-4EEE-A9AC-CA868D87395C}" presName="comp" presStyleCnt="0"/>
      <dgm:spPr/>
    </dgm:pt>
    <dgm:pt modelId="{49A5749F-309D-4B20-8420-8351AD3B6276}" type="pres">
      <dgm:prSet presAssocID="{6FC8DAF5-2E0A-4EEE-A9AC-CA868D87395C}" presName="box" presStyleLbl="node1" presStyleIdx="0" presStyleCnt="1"/>
      <dgm:spPr/>
      <dgm:t>
        <a:bodyPr/>
        <a:lstStyle/>
        <a:p>
          <a:endParaRPr lang="uk-UA"/>
        </a:p>
      </dgm:t>
    </dgm:pt>
    <dgm:pt modelId="{38F3291F-AB7D-49BA-8BC6-3AD37663830C}" type="pres">
      <dgm:prSet presAssocID="{6FC8DAF5-2E0A-4EEE-A9AC-CA868D87395C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1EBB6F39-6426-46B0-BF6F-1446FA62EE71}" type="pres">
      <dgm:prSet presAssocID="{6FC8DAF5-2E0A-4EEE-A9AC-CA868D8739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57FF57F-EF2A-4331-9F3E-825958E9A8BB}" type="presOf" srcId="{6FC8DAF5-2E0A-4EEE-A9AC-CA868D87395C}" destId="{49A5749F-309D-4B20-8420-8351AD3B6276}" srcOrd="0" destOrd="0" presId="urn:microsoft.com/office/officeart/2005/8/layout/vList4"/>
    <dgm:cxn modelId="{60A3CC6C-05BF-4995-8F1C-1D44A3C02A9D}" srcId="{826460D1-3607-48D8-908E-C1514F55923B}" destId="{6FC8DAF5-2E0A-4EEE-A9AC-CA868D87395C}" srcOrd="0" destOrd="0" parTransId="{25510069-730B-4F04-8CBC-F4BE2D86C3BC}" sibTransId="{71A1B87A-179F-4F54-90D5-D3F852CCEBE9}"/>
    <dgm:cxn modelId="{2FF3A132-43F5-4CE4-B654-BDB1D17A5C25}" type="presOf" srcId="{6FC8DAF5-2E0A-4EEE-A9AC-CA868D87395C}" destId="{1EBB6F39-6426-46B0-BF6F-1446FA62EE71}" srcOrd="1" destOrd="0" presId="urn:microsoft.com/office/officeart/2005/8/layout/vList4"/>
    <dgm:cxn modelId="{B2896CC7-F3CB-4AED-B9AA-BAEA23170E7B}" type="presOf" srcId="{826460D1-3607-48D8-908E-C1514F55923B}" destId="{FC8E269A-5E46-4498-930C-86B703188DDD}" srcOrd="0" destOrd="0" presId="urn:microsoft.com/office/officeart/2005/8/layout/vList4"/>
    <dgm:cxn modelId="{C5A86D82-A507-4347-8E53-C6F42AC95B6D}" type="presParOf" srcId="{FC8E269A-5E46-4498-930C-86B703188DDD}" destId="{B315BC63-A0DA-4AE8-8243-2A73EA3EA449}" srcOrd="0" destOrd="0" presId="urn:microsoft.com/office/officeart/2005/8/layout/vList4"/>
    <dgm:cxn modelId="{B3D0A01C-E382-4F15-BBF9-BCB8FDFC0625}" type="presParOf" srcId="{B315BC63-A0DA-4AE8-8243-2A73EA3EA449}" destId="{49A5749F-309D-4B20-8420-8351AD3B6276}" srcOrd="0" destOrd="0" presId="urn:microsoft.com/office/officeart/2005/8/layout/vList4"/>
    <dgm:cxn modelId="{52E12E8F-68FD-4181-AC23-22EEDAFDE7FB}" type="presParOf" srcId="{B315BC63-A0DA-4AE8-8243-2A73EA3EA449}" destId="{38F3291F-AB7D-49BA-8BC6-3AD37663830C}" srcOrd="1" destOrd="0" presId="urn:microsoft.com/office/officeart/2005/8/layout/vList4"/>
    <dgm:cxn modelId="{E68BBA15-A2D4-46BE-A682-6F1447BB8B4D}" type="presParOf" srcId="{B315BC63-A0DA-4AE8-8243-2A73EA3EA449}" destId="{1EBB6F39-6426-46B0-BF6F-1446FA62EE71}" srcOrd="2" destOrd="0" presId="urn:microsoft.com/office/officeart/2005/8/layout/vList4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6460D1-3607-48D8-908E-C1514F55923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FC8DAF5-2E0A-4EEE-A9AC-CA868D87395C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uk-UA" b="1" dirty="0" smtClean="0">
              <a:solidFill>
                <a:srgbClr val="C00000"/>
              </a:solidFill>
            </a:rPr>
            <a:t>Актуальність досвіду</a:t>
          </a:r>
          <a:endParaRPr lang="uk-UA" b="1" dirty="0">
            <a:solidFill>
              <a:srgbClr val="C00000"/>
            </a:solidFill>
          </a:endParaRPr>
        </a:p>
      </dgm:t>
    </dgm:pt>
    <dgm:pt modelId="{25510069-730B-4F04-8CBC-F4BE2D86C3BC}" type="parTrans" cxnId="{60A3CC6C-05BF-4995-8F1C-1D44A3C02A9D}">
      <dgm:prSet/>
      <dgm:spPr/>
      <dgm:t>
        <a:bodyPr/>
        <a:lstStyle/>
        <a:p>
          <a:endParaRPr lang="uk-UA"/>
        </a:p>
      </dgm:t>
    </dgm:pt>
    <dgm:pt modelId="{71A1B87A-179F-4F54-90D5-D3F852CCEBE9}" type="sibTrans" cxnId="{60A3CC6C-05BF-4995-8F1C-1D44A3C02A9D}">
      <dgm:prSet/>
      <dgm:spPr/>
      <dgm:t>
        <a:bodyPr/>
        <a:lstStyle/>
        <a:p>
          <a:endParaRPr lang="uk-UA"/>
        </a:p>
      </dgm:t>
    </dgm:pt>
    <dgm:pt modelId="{FC8E269A-5E46-4498-930C-86B703188DDD}" type="pres">
      <dgm:prSet presAssocID="{826460D1-3607-48D8-908E-C1514F55923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315BC63-A0DA-4AE8-8243-2A73EA3EA449}" type="pres">
      <dgm:prSet presAssocID="{6FC8DAF5-2E0A-4EEE-A9AC-CA868D87395C}" presName="comp" presStyleCnt="0"/>
      <dgm:spPr/>
    </dgm:pt>
    <dgm:pt modelId="{49A5749F-309D-4B20-8420-8351AD3B6276}" type="pres">
      <dgm:prSet presAssocID="{6FC8DAF5-2E0A-4EEE-A9AC-CA868D87395C}" presName="box" presStyleLbl="node1" presStyleIdx="0" presStyleCnt="1"/>
      <dgm:spPr/>
      <dgm:t>
        <a:bodyPr/>
        <a:lstStyle/>
        <a:p>
          <a:endParaRPr lang="uk-UA"/>
        </a:p>
      </dgm:t>
    </dgm:pt>
    <dgm:pt modelId="{38F3291F-AB7D-49BA-8BC6-3AD37663830C}" type="pres">
      <dgm:prSet presAssocID="{6FC8DAF5-2E0A-4EEE-A9AC-CA868D87395C}" presName="img" presStyleLbl="fgImgPlace1" presStyleIdx="0" presStyleCnt="1" custScaleX="5351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EBB6F39-6426-46B0-BF6F-1446FA62EE71}" type="pres">
      <dgm:prSet presAssocID="{6FC8DAF5-2E0A-4EEE-A9AC-CA868D8739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41ED2DE-14B6-4C57-B8D5-BBEAA3EDAA4C}" type="presOf" srcId="{6FC8DAF5-2E0A-4EEE-A9AC-CA868D87395C}" destId="{49A5749F-309D-4B20-8420-8351AD3B6276}" srcOrd="0" destOrd="0" presId="urn:microsoft.com/office/officeart/2005/8/layout/vList4"/>
    <dgm:cxn modelId="{60A3CC6C-05BF-4995-8F1C-1D44A3C02A9D}" srcId="{826460D1-3607-48D8-908E-C1514F55923B}" destId="{6FC8DAF5-2E0A-4EEE-A9AC-CA868D87395C}" srcOrd="0" destOrd="0" parTransId="{25510069-730B-4F04-8CBC-F4BE2D86C3BC}" sibTransId="{71A1B87A-179F-4F54-90D5-D3F852CCEBE9}"/>
    <dgm:cxn modelId="{0B0011E8-6E84-4CE6-A29F-D6FF86652EDC}" type="presOf" srcId="{826460D1-3607-48D8-908E-C1514F55923B}" destId="{FC8E269A-5E46-4498-930C-86B703188DDD}" srcOrd="0" destOrd="0" presId="urn:microsoft.com/office/officeart/2005/8/layout/vList4"/>
    <dgm:cxn modelId="{12D041E4-ED46-4009-871E-ADEE7D48FBAC}" type="presOf" srcId="{6FC8DAF5-2E0A-4EEE-A9AC-CA868D87395C}" destId="{1EBB6F39-6426-46B0-BF6F-1446FA62EE71}" srcOrd="1" destOrd="0" presId="urn:microsoft.com/office/officeart/2005/8/layout/vList4"/>
    <dgm:cxn modelId="{E8A0F348-F87E-474C-9FE5-158F29CC0247}" type="presParOf" srcId="{FC8E269A-5E46-4498-930C-86B703188DDD}" destId="{B315BC63-A0DA-4AE8-8243-2A73EA3EA449}" srcOrd="0" destOrd="0" presId="urn:microsoft.com/office/officeart/2005/8/layout/vList4"/>
    <dgm:cxn modelId="{FB437324-A6A7-4D7E-9A77-243B9F888281}" type="presParOf" srcId="{B315BC63-A0DA-4AE8-8243-2A73EA3EA449}" destId="{49A5749F-309D-4B20-8420-8351AD3B6276}" srcOrd="0" destOrd="0" presId="urn:microsoft.com/office/officeart/2005/8/layout/vList4"/>
    <dgm:cxn modelId="{2B52B768-66DB-4845-8BA8-C2CE4CBE4C0F}" type="presParOf" srcId="{B315BC63-A0DA-4AE8-8243-2A73EA3EA449}" destId="{38F3291F-AB7D-49BA-8BC6-3AD37663830C}" srcOrd="1" destOrd="0" presId="urn:microsoft.com/office/officeart/2005/8/layout/vList4"/>
    <dgm:cxn modelId="{5E5D17DA-E867-443E-8034-21806997C9FA}" type="presParOf" srcId="{B315BC63-A0DA-4AE8-8243-2A73EA3EA449}" destId="{1EBB6F39-6426-46B0-BF6F-1446FA62EE71}" srcOrd="2" destOrd="0" presId="urn:microsoft.com/office/officeart/2005/8/layout/vList4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26460D1-3607-48D8-908E-C1514F55923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FC8DAF5-2E0A-4EEE-A9AC-CA868D87395C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uk-UA" b="1" dirty="0" err="1" smtClean="0">
              <a:solidFill>
                <a:srgbClr val="C00000"/>
              </a:solidFill>
            </a:rPr>
            <a:t>Міжпредметні</a:t>
          </a:r>
          <a:r>
            <a:rPr lang="uk-UA" b="1" dirty="0" smtClean="0">
              <a:solidFill>
                <a:srgbClr val="C00000"/>
              </a:solidFill>
            </a:rPr>
            <a:t> </a:t>
          </a:r>
          <a:r>
            <a:rPr lang="uk-UA" b="1" dirty="0" err="1" smtClean="0">
              <a:solidFill>
                <a:srgbClr val="C00000"/>
              </a:solidFill>
            </a:rPr>
            <a:t>зв</a:t>
          </a:r>
          <a:r>
            <a:rPr lang="en-US" b="1" dirty="0" smtClean="0">
              <a:solidFill>
                <a:srgbClr val="C00000"/>
              </a:solidFill>
            </a:rPr>
            <a:t>’</a:t>
          </a:r>
          <a:r>
            <a:rPr lang="uk-UA" b="1" dirty="0" err="1" smtClean="0">
              <a:solidFill>
                <a:srgbClr val="C00000"/>
              </a:solidFill>
            </a:rPr>
            <a:t>язки</a:t>
          </a:r>
          <a:r>
            <a:rPr lang="uk-UA" b="1" dirty="0" smtClean="0">
              <a:solidFill>
                <a:srgbClr val="C00000"/>
              </a:solidFill>
            </a:rPr>
            <a:t>, позакласна робота</a:t>
          </a:r>
          <a:endParaRPr lang="uk-UA" b="1" dirty="0">
            <a:solidFill>
              <a:srgbClr val="C00000"/>
            </a:solidFill>
          </a:endParaRPr>
        </a:p>
      </dgm:t>
    </dgm:pt>
    <dgm:pt modelId="{25510069-730B-4F04-8CBC-F4BE2D86C3BC}" type="parTrans" cxnId="{60A3CC6C-05BF-4995-8F1C-1D44A3C02A9D}">
      <dgm:prSet/>
      <dgm:spPr/>
      <dgm:t>
        <a:bodyPr/>
        <a:lstStyle/>
        <a:p>
          <a:endParaRPr lang="uk-UA"/>
        </a:p>
      </dgm:t>
    </dgm:pt>
    <dgm:pt modelId="{71A1B87A-179F-4F54-90D5-D3F852CCEBE9}" type="sibTrans" cxnId="{60A3CC6C-05BF-4995-8F1C-1D44A3C02A9D}">
      <dgm:prSet/>
      <dgm:spPr/>
      <dgm:t>
        <a:bodyPr/>
        <a:lstStyle/>
        <a:p>
          <a:endParaRPr lang="uk-UA"/>
        </a:p>
      </dgm:t>
    </dgm:pt>
    <dgm:pt modelId="{FC8E269A-5E46-4498-930C-86B703188DDD}" type="pres">
      <dgm:prSet presAssocID="{826460D1-3607-48D8-908E-C1514F55923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315BC63-A0DA-4AE8-8243-2A73EA3EA449}" type="pres">
      <dgm:prSet presAssocID="{6FC8DAF5-2E0A-4EEE-A9AC-CA868D87395C}" presName="comp" presStyleCnt="0"/>
      <dgm:spPr/>
    </dgm:pt>
    <dgm:pt modelId="{49A5749F-309D-4B20-8420-8351AD3B6276}" type="pres">
      <dgm:prSet presAssocID="{6FC8DAF5-2E0A-4EEE-A9AC-CA868D87395C}" presName="box" presStyleLbl="node1" presStyleIdx="0" presStyleCnt="1"/>
      <dgm:spPr/>
      <dgm:t>
        <a:bodyPr/>
        <a:lstStyle/>
        <a:p>
          <a:endParaRPr lang="uk-UA"/>
        </a:p>
      </dgm:t>
    </dgm:pt>
    <dgm:pt modelId="{38F3291F-AB7D-49BA-8BC6-3AD37663830C}" type="pres">
      <dgm:prSet presAssocID="{6FC8DAF5-2E0A-4EEE-A9AC-CA868D87395C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EBB6F39-6426-46B0-BF6F-1446FA62EE71}" type="pres">
      <dgm:prSet presAssocID="{6FC8DAF5-2E0A-4EEE-A9AC-CA868D8739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569641D-5FD3-48D8-86DF-C411F71D580D}" type="presOf" srcId="{6FC8DAF5-2E0A-4EEE-A9AC-CA868D87395C}" destId="{49A5749F-309D-4B20-8420-8351AD3B6276}" srcOrd="0" destOrd="0" presId="urn:microsoft.com/office/officeart/2005/8/layout/vList4"/>
    <dgm:cxn modelId="{96EE707C-0404-4896-95A6-6C8E73FA77F1}" type="presOf" srcId="{6FC8DAF5-2E0A-4EEE-A9AC-CA868D87395C}" destId="{1EBB6F39-6426-46B0-BF6F-1446FA62EE71}" srcOrd="1" destOrd="0" presId="urn:microsoft.com/office/officeart/2005/8/layout/vList4"/>
    <dgm:cxn modelId="{60A3CC6C-05BF-4995-8F1C-1D44A3C02A9D}" srcId="{826460D1-3607-48D8-908E-C1514F55923B}" destId="{6FC8DAF5-2E0A-4EEE-A9AC-CA868D87395C}" srcOrd="0" destOrd="0" parTransId="{25510069-730B-4F04-8CBC-F4BE2D86C3BC}" sibTransId="{71A1B87A-179F-4F54-90D5-D3F852CCEBE9}"/>
    <dgm:cxn modelId="{C6DFC9CA-8C84-466F-B618-101CC883FB8F}" type="presOf" srcId="{826460D1-3607-48D8-908E-C1514F55923B}" destId="{FC8E269A-5E46-4498-930C-86B703188DDD}" srcOrd="0" destOrd="0" presId="urn:microsoft.com/office/officeart/2005/8/layout/vList4"/>
    <dgm:cxn modelId="{3B613483-4334-477F-8F5B-2945C00029A1}" type="presParOf" srcId="{FC8E269A-5E46-4498-930C-86B703188DDD}" destId="{B315BC63-A0DA-4AE8-8243-2A73EA3EA449}" srcOrd="0" destOrd="0" presId="urn:microsoft.com/office/officeart/2005/8/layout/vList4"/>
    <dgm:cxn modelId="{6B739D31-B9D0-4AC6-9246-51F2CDAC882E}" type="presParOf" srcId="{B315BC63-A0DA-4AE8-8243-2A73EA3EA449}" destId="{49A5749F-309D-4B20-8420-8351AD3B6276}" srcOrd="0" destOrd="0" presId="urn:microsoft.com/office/officeart/2005/8/layout/vList4"/>
    <dgm:cxn modelId="{D15FF88C-9E01-483C-99EB-9225C7A8186E}" type="presParOf" srcId="{B315BC63-A0DA-4AE8-8243-2A73EA3EA449}" destId="{38F3291F-AB7D-49BA-8BC6-3AD37663830C}" srcOrd="1" destOrd="0" presId="urn:microsoft.com/office/officeart/2005/8/layout/vList4"/>
    <dgm:cxn modelId="{7FE0AD8D-EE21-42A9-AFB0-BFD092FF7E06}" type="presParOf" srcId="{B315BC63-A0DA-4AE8-8243-2A73EA3EA449}" destId="{1EBB6F39-6426-46B0-BF6F-1446FA62EE71}" srcOrd="2" destOrd="0" presId="urn:microsoft.com/office/officeart/2005/8/layout/vList4"/>
  </dgm:cxnLst>
  <dgm:bg/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C453091-2DBD-4911-9508-45C3FEBF6928}" type="doc">
      <dgm:prSet loTypeId="urn:microsoft.com/office/officeart/2005/8/layout/chevron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9AF0FAFE-6038-4FE4-AFAC-059A9CB3BF40}">
      <dgm:prSet phldrT="[Текст]" phldr="1"/>
      <dgm:spPr/>
      <dgm:t>
        <a:bodyPr/>
        <a:lstStyle/>
        <a:p>
          <a:endParaRPr lang="uk-UA" dirty="0"/>
        </a:p>
      </dgm:t>
    </dgm:pt>
    <dgm:pt modelId="{3EB7F65C-8178-491C-BDF9-B6C51FF794E5}" type="parTrans" cxnId="{E7499702-685E-46E5-A3C0-06AFBCB51FF1}">
      <dgm:prSet/>
      <dgm:spPr/>
      <dgm:t>
        <a:bodyPr/>
        <a:lstStyle/>
        <a:p>
          <a:endParaRPr lang="uk-UA"/>
        </a:p>
      </dgm:t>
    </dgm:pt>
    <dgm:pt modelId="{8C7A5246-0453-42A8-A8B9-EBEB5527E965}" type="sibTrans" cxnId="{E7499702-685E-46E5-A3C0-06AFBCB51FF1}">
      <dgm:prSet/>
      <dgm:spPr/>
      <dgm:t>
        <a:bodyPr/>
        <a:lstStyle/>
        <a:p>
          <a:endParaRPr lang="uk-UA"/>
        </a:p>
      </dgm:t>
    </dgm:pt>
    <dgm:pt modelId="{50EAC4BB-D1A8-4370-97BE-6E7CC440EF2E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Проектна діяльність впроваджується під час вивчення інших предметів</a:t>
          </a:r>
          <a:endParaRPr lang="uk-UA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F63125D-D033-43A4-AB9C-023C95CB1EDE}" type="parTrans" cxnId="{A1622883-3722-47D3-866E-9A6E899E00FE}">
      <dgm:prSet/>
      <dgm:spPr/>
      <dgm:t>
        <a:bodyPr/>
        <a:lstStyle/>
        <a:p>
          <a:endParaRPr lang="uk-UA"/>
        </a:p>
      </dgm:t>
    </dgm:pt>
    <dgm:pt modelId="{C4185A77-59F5-4922-A268-BFE4205173DF}" type="sibTrans" cxnId="{A1622883-3722-47D3-866E-9A6E899E00FE}">
      <dgm:prSet/>
      <dgm:spPr/>
      <dgm:t>
        <a:bodyPr/>
        <a:lstStyle/>
        <a:p>
          <a:endParaRPr lang="uk-UA"/>
        </a:p>
      </dgm:t>
    </dgm:pt>
    <dgm:pt modelId="{23D830DA-3242-4BB5-889B-DFA5C57D3624}">
      <dgm:prSet phldrT="[Текст]" phldr="1"/>
      <dgm:spPr/>
      <dgm:t>
        <a:bodyPr/>
        <a:lstStyle/>
        <a:p>
          <a:endParaRPr lang="uk-UA" dirty="0"/>
        </a:p>
      </dgm:t>
    </dgm:pt>
    <dgm:pt modelId="{2722095E-A29F-4956-A89F-0EF1ACA00F26}" type="parTrans" cxnId="{8AD78882-1B14-4381-887D-2859E130589B}">
      <dgm:prSet/>
      <dgm:spPr/>
      <dgm:t>
        <a:bodyPr/>
        <a:lstStyle/>
        <a:p>
          <a:endParaRPr lang="uk-UA"/>
        </a:p>
      </dgm:t>
    </dgm:pt>
    <dgm:pt modelId="{BCDE5699-5E00-4AB3-BC91-5802E6B72B28}" type="sibTrans" cxnId="{8AD78882-1B14-4381-887D-2859E130589B}">
      <dgm:prSet/>
      <dgm:spPr/>
      <dgm:t>
        <a:bodyPr/>
        <a:lstStyle/>
        <a:p>
          <a:endParaRPr lang="uk-UA"/>
        </a:p>
      </dgm:t>
    </dgm:pt>
    <dgm:pt modelId="{8163D966-533E-4AA2-ABED-1F2D7FF7BB1A}">
      <dgm:prSet phldrT="[Текст]" custT="1"/>
      <dgm:spPr/>
      <dgm:t>
        <a:bodyPr/>
        <a:lstStyle/>
        <a:p>
          <a:r>
            <a:rPr lang="uk-UA" sz="18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РУМ</a:t>
          </a:r>
          <a:r>
            <a:rPr lang="uk-UA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8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“Моя</a:t>
          </a:r>
          <a:r>
            <a:rPr lang="uk-UA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земля-земля моїх </a:t>
          </a:r>
          <a:r>
            <a:rPr lang="uk-UA" sz="18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батьків”</a:t>
          </a:r>
          <a:r>
            <a:rPr lang="uk-UA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uk-UA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278EA1-3A26-4309-B04F-CCEF5A1B087A}" type="parTrans" cxnId="{68AD7A7E-811F-4DC4-A5BF-A5F34B20EE73}">
      <dgm:prSet/>
      <dgm:spPr/>
      <dgm:t>
        <a:bodyPr/>
        <a:lstStyle/>
        <a:p>
          <a:endParaRPr lang="uk-UA"/>
        </a:p>
      </dgm:t>
    </dgm:pt>
    <dgm:pt modelId="{279045D4-37C1-4993-97F6-B93A11A50481}" type="sibTrans" cxnId="{68AD7A7E-811F-4DC4-A5BF-A5F34B20EE73}">
      <dgm:prSet/>
      <dgm:spPr/>
      <dgm:t>
        <a:bodyPr/>
        <a:lstStyle/>
        <a:p>
          <a:endParaRPr lang="uk-UA"/>
        </a:p>
      </dgm:t>
    </dgm:pt>
    <dgm:pt modelId="{796E56B8-235A-4E12-B77D-1194C6D6AD28}">
      <dgm:prSet phldrT="[Текст]"/>
      <dgm:spPr/>
      <dgm:t>
        <a:bodyPr/>
        <a:lstStyle/>
        <a:p>
          <a:endParaRPr lang="uk-UA" sz="1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23B968-217C-47D0-8F9B-8FA18B6472B5}" type="parTrans" cxnId="{EC8AE0C8-C1DC-4C6F-8B92-93E294F889E5}">
      <dgm:prSet/>
      <dgm:spPr/>
      <dgm:t>
        <a:bodyPr/>
        <a:lstStyle/>
        <a:p>
          <a:endParaRPr lang="uk-UA"/>
        </a:p>
      </dgm:t>
    </dgm:pt>
    <dgm:pt modelId="{99588672-92DB-4713-AC3D-87A507B6438A}" type="sibTrans" cxnId="{EC8AE0C8-C1DC-4C6F-8B92-93E294F889E5}">
      <dgm:prSet/>
      <dgm:spPr/>
      <dgm:t>
        <a:bodyPr/>
        <a:lstStyle/>
        <a:p>
          <a:endParaRPr lang="uk-UA"/>
        </a:p>
      </dgm:t>
    </dgm:pt>
    <dgm:pt modelId="{B3FE3E31-5F9C-40AD-90A4-3DEBEC34B897}" type="pres">
      <dgm:prSet presAssocID="{3C453091-2DBD-4911-9508-45C3FEBF692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DC03AC0-26AD-4CE4-9E01-DFBAD3E345D8}" type="pres">
      <dgm:prSet presAssocID="{9AF0FAFE-6038-4FE4-AFAC-059A9CB3BF40}" presName="composite" presStyleCnt="0"/>
      <dgm:spPr/>
    </dgm:pt>
    <dgm:pt modelId="{7F0A2996-2357-4E9D-A17C-8C37875E0473}" type="pres">
      <dgm:prSet presAssocID="{9AF0FAFE-6038-4FE4-AFAC-059A9CB3BF40}" presName="parentText" presStyleLbl="alignNode1" presStyleIdx="0" presStyleCnt="2" custLinFactNeighborY="-32868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C5734DC-6F27-4737-B809-1DDECFAEFE84}" type="pres">
      <dgm:prSet presAssocID="{9AF0FAFE-6038-4FE4-AFAC-059A9CB3BF4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0E67FDB-C0FD-405B-9E91-6CF60510D93C}" type="pres">
      <dgm:prSet presAssocID="{8C7A5246-0453-42A8-A8B9-EBEB5527E965}" presName="sp" presStyleCnt="0"/>
      <dgm:spPr/>
    </dgm:pt>
    <dgm:pt modelId="{4ADAC38C-E9D8-4E69-9E75-1D4123849931}" type="pres">
      <dgm:prSet presAssocID="{23D830DA-3242-4BB5-889B-DFA5C57D3624}" presName="composite" presStyleCnt="0"/>
      <dgm:spPr/>
    </dgm:pt>
    <dgm:pt modelId="{CB495081-7C61-4DDF-91B0-609E8CC7ADCC}" type="pres">
      <dgm:prSet presAssocID="{23D830DA-3242-4BB5-889B-DFA5C57D3624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DA9969D-0FB5-4ED1-A537-30784095F23C}" type="pres">
      <dgm:prSet presAssocID="{23D830DA-3242-4BB5-889B-DFA5C57D3624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5951A9E-3E11-4E28-AD8A-9C0F40D09A7D}" type="presOf" srcId="{50EAC4BB-D1A8-4370-97BE-6E7CC440EF2E}" destId="{4C5734DC-6F27-4737-B809-1DDECFAEFE84}" srcOrd="0" destOrd="0" presId="urn:microsoft.com/office/officeart/2005/8/layout/chevron2"/>
    <dgm:cxn modelId="{3CC4535F-5E25-40B7-AE01-A0950806B385}" type="presOf" srcId="{796E56B8-235A-4E12-B77D-1194C6D6AD28}" destId="{9DA9969D-0FB5-4ED1-A537-30784095F23C}" srcOrd="0" destOrd="1" presId="urn:microsoft.com/office/officeart/2005/8/layout/chevron2"/>
    <dgm:cxn modelId="{B491219C-73B3-4D66-B179-53E9CC7C69D8}" type="presOf" srcId="{8163D966-533E-4AA2-ABED-1F2D7FF7BB1A}" destId="{9DA9969D-0FB5-4ED1-A537-30784095F23C}" srcOrd="0" destOrd="0" presId="urn:microsoft.com/office/officeart/2005/8/layout/chevron2"/>
    <dgm:cxn modelId="{68AD7A7E-811F-4DC4-A5BF-A5F34B20EE73}" srcId="{23D830DA-3242-4BB5-889B-DFA5C57D3624}" destId="{8163D966-533E-4AA2-ABED-1F2D7FF7BB1A}" srcOrd="0" destOrd="0" parTransId="{D6278EA1-3A26-4309-B04F-CCEF5A1B087A}" sibTransId="{279045D4-37C1-4993-97F6-B93A11A50481}"/>
    <dgm:cxn modelId="{A1622883-3722-47D3-866E-9A6E899E00FE}" srcId="{9AF0FAFE-6038-4FE4-AFAC-059A9CB3BF40}" destId="{50EAC4BB-D1A8-4370-97BE-6E7CC440EF2E}" srcOrd="0" destOrd="0" parTransId="{EF63125D-D033-43A4-AB9C-023C95CB1EDE}" sibTransId="{C4185A77-59F5-4922-A268-BFE4205173DF}"/>
    <dgm:cxn modelId="{D4299D2C-EEC1-4577-89CC-3807668EE5C9}" type="presOf" srcId="{9AF0FAFE-6038-4FE4-AFAC-059A9CB3BF40}" destId="{7F0A2996-2357-4E9D-A17C-8C37875E0473}" srcOrd="0" destOrd="0" presId="urn:microsoft.com/office/officeart/2005/8/layout/chevron2"/>
    <dgm:cxn modelId="{E7499702-685E-46E5-A3C0-06AFBCB51FF1}" srcId="{3C453091-2DBD-4911-9508-45C3FEBF6928}" destId="{9AF0FAFE-6038-4FE4-AFAC-059A9CB3BF40}" srcOrd="0" destOrd="0" parTransId="{3EB7F65C-8178-491C-BDF9-B6C51FF794E5}" sibTransId="{8C7A5246-0453-42A8-A8B9-EBEB5527E965}"/>
    <dgm:cxn modelId="{8AD78882-1B14-4381-887D-2859E130589B}" srcId="{3C453091-2DBD-4911-9508-45C3FEBF6928}" destId="{23D830DA-3242-4BB5-889B-DFA5C57D3624}" srcOrd="1" destOrd="0" parTransId="{2722095E-A29F-4956-A89F-0EF1ACA00F26}" sibTransId="{BCDE5699-5E00-4AB3-BC91-5802E6B72B28}"/>
    <dgm:cxn modelId="{4C9F6295-6AB5-487C-AF3A-992F5A15C59E}" type="presOf" srcId="{3C453091-2DBD-4911-9508-45C3FEBF6928}" destId="{B3FE3E31-5F9C-40AD-90A4-3DEBEC34B897}" srcOrd="0" destOrd="0" presId="urn:microsoft.com/office/officeart/2005/8/layout/chevron2"/>
    <dgm:cxn modelId="{8F408499-DEB1-4F75-B083-701F58798E01}" type="presOf" srcId="{23D830DA-3242-4BB5-889B-DFA5C57D3624}" destId="{CB495081-7C61-4DDF-91B0-609E8CC7ADCC}" srcOrd="0" destOrd="0" presId="urn:microsoft.com/office/officeart/2005/8/layout/chevron2"/>
    <dgm:cxn modelId="{EC8AE0C8-C1DC-4C6F-8B92-93E294F889E5}" srcId="{23D830DA-3242-4BB5-889B-DFA5C57D3624}" destId="{796E56B8-235A-4E12-B77D-1194C6D6AD28}" srcOrd="1" destOrd="0" parTransId="{D223B968-217C-47D0-8F9B-8FA18B6472B5}" sibTransId="{99588672-92DB-4713-AC3D-87A507B6438A}"/>
    <dgm:cxn modelId="{40CF2CD3-88D1-4D79-A891-6518A494F1A8}" type="presParOf" srcId="{B3FE3E31-5F9C-40AD-90A4-3DEBEC34B897}" destId="{DDC03AC0-26AD-4CE4-9E01-DFBAD3E345D8}" srcOrd="0" destOrd="0" presId="urn:microsoft.com/office/officeart/2005/8/layout/chevron2"/>
    <dgm:cxn modelId="{0F207990-2BE1-4327-9BDD-A9CFB2CFE373}" type="presParOf" srcId="{DDC03AC0-26AD-4CE4-9E01-DFBAD3E345D8}" destId="{7F0A2996-2357-4E9D-A17C-8C37875E0473}" srcOrd="0" destOrd="0" presId="urn:microsoft.com/office/officeart/2005/8/layout/chevron2"/>
    <dgm:cxn modelId="{2EF1EBBE-42C7-43AB-BC13-65008EB441DE}" type="presParOf" srcId="{DDC03AC0-26AD-4CE4-9E01-DFBAD3E345D8}" destId="{4C5734DC-6F27-4737-B809-1DDECFAEFE84}" srcOrd="1" destOrd="0" presId="urn:microsoft.com/office/officeart/2005/8/layout/chevron2"/>
    <dgm:cxn modelId="{3CB1B5B1-E12E-4430-AFC6-23FAF86EB83D}" type="presParOf" srcId="{B3FE3E31-5F9C-40AD-90A4-3DEBEC34B897}" destId="{90E67FDB-C0FD-405B-9E91-6CF60510D93C}" srcOrd="1" destOrd="0" presId="urn:microsoft.com/office/officeart/2005/8/layout/chevron2"/>
    <dgm:cxn modelId="{4690C59D-7736-4103-9CB3-A6EC28D2D311}" type="presParOf" srcId="{B3FE3E31-5F9C-40AD-90A4-3DEBEC34B897}" destId="{4ADAC38C-E9D8-4E69-9E75-1D4123849931}" srcOrd="2" destOrd="0" presId="urn:microsoft.com/office/officeart/2005/8/layout/chevron2"/>
    <dgm:cxn modelId="{52EB64B9-E16C-4F45-B9B7-47C0D8C6DF44}" type="presParOf" srcId="{4ADAC38C-E9D8-4E69-9E75-1D4123849931}" destId="{CB495081-7C61-4DDF-91B0-609E8CC7ADCC}" srcOrd="0" destOrd="0" presId="urn:microsoft.com/office/officeart/2005/8/layout/chevron2"/>
    <dgm:cxn modelId="{EF400833-544B-453A-99F0-0D147B149A79}" type="presParOf" srcId="{4ADAC38C-E9D8-4E69-9E75-1D4123849931}" destId="{9DA9969D-0FB5-4ED1-A537-30784095F23C}" srcOrd="1" destOrd="0" presId="urn:microsoft.com/office/officeart/2005/8/layout/chevron2"/>
  </dgm:cxnLst>
  <dgm:bg/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26460D1-3607-48D8-908E-C1514F55923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FC8DAF5-2E0A-4EEE-A9AC-CA868D87395C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uk-UA" b="1" dirty="0" smtClean="0">
              <a:solidFill>
                <a:srgbClr val="C00000"/>
              </a:solidFill>
            </a:rPr>
            <a:t>Презентація учнівських проектів </a:t>
          </a:r>
          <a:endParaRPr lang="uk-UA" b="1" dirty="0">
            <a:solidFill>
              <a:srgbClr val="C00000"/>
            </a:solidFill>
          </a:endParaRPr>
        </a:p>
      </dgm:t>
    </dgm:pt>
    <dgm:pt modelId="{25510069-730B-4F04-8CBC-F4BE2D86C3BC}" type="parTrans" cxnId="{60A3CC6C-05BF-4995-8F1C-1D44A3C02A9D}">
      <dgm:prSet/>
      <dgm:spPr/>
      <dgm:t>
        <a:bodyPr/>
        <a:lstStyle/>
        <a:p>
          <a:endParaRPr lang="uk-UA"/>
        </a:p>
      </dgm:t>
    </dgm:pt>
    <dgm:pt modelId="{71A1B87A-179F-4F54-90D5-D3F852CCEBE9}" type="sibTrans" cxnId="{60A3CC6C-05BF-4995-8F1C-1D44A3C02A9D}">
      <dgm:prSet/>
      <dgm:spPr/>
      <dgm:t>
        <a:bodyPr/>
        <a:lstStyle/>
        <a:p>
          <a:endParaRPr lang="uk-UA"/>
        </a:p>
      </dgm:t>
    </dgm:pt>
    <dgm:pt modelId="{FC8E269A-5E46-4498-930C-86B703188DDD}" type="pres">
      <dgm:prSet presAssocID="{826460D1-3607-48D8-908E-C1514F55923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315BC63-A0DA-4AE8-8243-2A73EA3EA449}" type="pres">
      <dgm:prSet presAssocID="{6FC8DAF5-2E0A-4EEE-A9AC-CA868D87395C}" presName="comp" presStyleCnt="0"/>
      <dgm:spPr/>
    </dgm:pt>
    <dgm:pt modelId="{49A5749F-309D-4B20-8420-8351AD3B6276}" type="pres">
      <dgm:prSet presAssocID="{6FC8DAF5-2E0A-4EEE-A9AC-CA868D87395C}" presName="box" presStyleLbl="node1" presStyleIdx="0" presStyleCnt="1"/>
      <dgm:spPr/>
      <dgm:t>
        <a:bodyPr/>
        <a:lstStyle/>
        <a:p>
          <a:endParaRPr lang="uk-UA"/>
        </a:p>
      </dgm:t>
    </dgm:pt>
    <dgm:pt modelId="{38F3291F-AB7D-49BA-8BC6-3AD37663830C}" type="pres">
      <dgm:prSet presAssocID="{6FC8DAF5-2E0A-4EEE-A9AC-CA868D87395C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1EBB6F39-6426-46B0-BF6F-1446FA62EE71}" type="pres">
      <dgm:prSet presAssocID="{6FC8DAF5-2E0A-4EEE-A9AC-CA868D8739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DFBF271-41A3-4727-B41B-8A63462EC3CB}" type="presOf" srcId="{6FC8DAF5-2E0A-4EEE-A9AC-CA868D87395C}" destId="{49A5749F-309D-4B20-8420-8351AD3B6276}" srcOrd="0" destOrd="0" presId="urn:microsoft.com/office/officeart/2005/8/layout/vList4"/>
    <dgm:cxn modelId="{4F3188F9-F784-4F11-BA54-F69B41BC14EE}" type="presOf" srcId="{826460D1-3607-48D8-908E-C1514F55923B}" destId="{FC8E269A-5E46-4498-930C-86B703188DDD}" srcOrd="0" destOrd="0" presId="urn:microsoft.com/office/officeart/2005/8/layout/vList4"/>
    <dgm:cxn modelId="{60A3CC6C-05BF-4995-8F1C-1D44A3C02A9D}" srcId="{826460D1-3607-48D8-908E-C1514F55923B}" destId="{6FC8DAF5-2E0A-4EEE-A9AC-CA868D87395C}" srcOrd="0" destOrd="0" parTransId="{25510069-730B-4F04-8CBC-F4BE2D86C3BC}" sibTransId="{71A1B87A-179F-4F54-90D5-D3F852CCEBE9}"/>
    <dgm:cxn modelId="{841C43EA-DB4A-47C8-9B6F-419B17F25387}" type="presOf" srcId="{6FC8DAF5-2E0A-4EEE-A9AC-CA868D87395C}" destId="{1EBB6F39-6426-46B0-BF6F-1446FA62EE71}" srcOrd="1" destOrd="0" presId="urn:microsoft.com/office/officeart/2005/8/layout/vList4"/>
    <dgm:cxn modelId="{99C21D4C-EFAE-4325-9EC6-904AD6ACE0F9}" type="presParOf" srcId="{FC8E269A-5E46-4498-930C-86B703188DDD}" destId="{B315BC63-A0DA-4AE8-8243-2A73EA3EA449}" srcOrd="0" destOrd="0" presId="urn:microsoft.com/office/officeart/2005/8/layout/vList4"/>
    <dgm:cxn modelId="{9C8A3CC7-AF9E-4A9A-BB3F-FE2ECBF67626}" type="presParOf" srcId="{B315BC63-A0DA-4AE8-8243-2A73EA3EA449}" destId="{49A5749F-309D-4B20-8420-8351AD3B6276}" srcOrd="0" destOrd="0" presId="urn:microsoft.com/office/officeart/2005/8/layout/vList4"/>
    <dgm:cxn modelId="{AC85D3F0-E331-4699-9B46-79D12A5387F7}" type="presParOf" srcId="{B315BC63-A0DA-4AE8-8243-2A73EA3EA449}" destId="{38F3291F-AB7D-49BA-8BC6-3AD37663830C}" srcOrd="1" destOrd="0" presId="urn:microsoft.com/office/officeart/2005/8/layout/vList4"/>
    <dgm:cxn modelId="{3D7DB539-F3AD-4B33-A544-91A814EAE0ED}" type="presParOf" srcId="{B315BC63-A0DA-4AE8-8243-2A73EA3EA449}" destId="{1EBB6F39-6426-46B0-BF6F-1446FA62EE71}" srcOrd="2" destOrd="0" presId="urn:microsoft.com/office/officeart/2005/8/layout/vList4"/>
  </dgm:cxnLst>
  <dgm:bg/>
  <dgm:whole/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A2D1246-96DB-4920-BD3E-40F8476A5045}" type="doc">
      <dgm:prSet loTypeId="urn:microsoft.com/office/officeart/2005/8/layout/h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28C49C13-1723-4EDC-BCF1-BEBD1980F607}">
      <dgm:prSet phldrT="[Текст]"/>
      <dgm:spPr/>
      <dgm:t>
        <a:bodyPr/>
        <a:lstStyle/>
        <a:p>
          <a:r>
            <a:rPr lang="uk-UA" dirty="0" err="1" smtClean="0">
              <a:hlinkClick xmlns:r="http://schemas.openxmlformats.org/officeDocument/2006/relationships" r:id="rId1" action="ppaction://hlinksldjump"/>
            </a:rPr>
            <a:t>Смайлик</a:t>
          </a:r>
          <a:r>
            <a:rPr lang="uk-UA" dirty="0" smtClean="0">
              <a:hlinkClick xmlns:r="http://schemas.openxmlformats.org/officeDocument/2006/relationships" r:id="rId1" action="ppaction://hlinksldjump"/>
            </a:rPr>
            <a:t> </a:t>
          </a:r>
          <a:endParaRPr lang="uk-UA" dirty="0"/>
        </a:p>
      </dgm:t>
    </dgm:pt>
    <dgm:pt modelId="{4B07F0F7-C09E-4675-915B-0AC6D8F01CBA}" type="parTrans" cxnId="{7E297855-9165-4F89-9092-F20EA2611410}">
      <dgm:prSet/>
      <dgm:spPr/>
      <dgm:t>
        <a:bodyPr/>
        <a:lstStyle/>
        <a:p>
          <a:endParaRPr lang="uk-UA"/>
        </a:p>
      </dgm:t>
    </dgm:pt>
    <dgm:pt modelId="{2E24C179-56AC-4467-A4C9-78FE7C004175}" type="sibTrans" cxnId="{7E297855-9165-4F89-9092-F20EA2611410}">
      <dgm:prSet/>
      <dgm:spPr/>
      <dgm:t>
        <a:bodyPr/>
        <a:lstStyle/>
        <a:p>
          <a:endParaRPr lang="uk-UA"/>
        </a:p>
      </dgm:t>
    </dgm:pt>
    <dgm:pt modelId="{A29323A2-F65A-4062-AF41-788263FF0B6E}">
      <dgm:prSet phldrT="[Текст]" phldr="1"/>
      <dgm:spPr/>
      <dgm:t>
        <a:bodyPr/>
        <a:lstStyle/>
        <a:p>
          <a:endParaRPr lang="uk-UA" dirty="0"/>
        </a:p>
      </dgm:t>
    </dgm:pt>
    <dgm:pt modelId="{79F5A607-6111-4C57-888A-2B72455F2DAC}" type="parTrans" cxnId="{F20C4861-1AF8-429A-BD93-67F9B6465D0C}">
      <dgm:prSet/>
      <dgm:spPr/>
      <dgm:t>
        <a:bodyPr/>
        <a:lstStyle/>
        <a:p>
          <a:endParaRPr lang="uk-UA"/>
        </a:p>
      </dgm:t>
    </dgm:pt>
    <dgm:pt modelId="{E76795B5-C8FB-4210-9458-338B507AF34A}" type="sibTrans" cxnId="{F20C4861-1AF8-429A-BD93-67F9B6465D0C}">
      <dgm:prSet/>
      <dgm:spPr/>
      <dgm:t>
        <a:bodyPr/>
        <a:lstStyle/>
        <a:p>
          <a:endParaRPr lang="uk-UA"/>
        </a:p>
      </dgm:t>
    </dgm:pt>
    <dgm:pt modelId="{75151FDB-82A8-4B5A-8E8E-1BB3033A8511}">
      <dgm:prSet phldrT="[Текст]"/>
      <dgm:spPr/>
      <dgm:t>
        <a:bodyPr/>
        <a:lstStyle/>
        <a:p>
          <a:r>
            <a:rPr lang="uk-UA" dirty="0" smtClean="0">
              <a:hlinkClick xmlns:r="http://schemas.openxmlformats.org/officeDocument/2006/relationships" r:id="rId2" action="ppaction://hlinksldjump"/>
            </a:rPr>
            <a:t>Мікрофон</a:t>
          </a:r>
          <a:r>
            <a:rPr lang="uk-UA" dirty="0" smtClean="0"/>
            <a:t> </a:t>
          </a:r>
          <a:endParaRPr lang="uk-UA" dirty="0"/>
        </a:p>
      </dgm:t>
    </dgm:pt>
    <dgm:pt modelId="{09F137FE-0496-4EB5-B817-6DD64560666B}" type="parTrans" cxnId="{4B2C620F-F6D4-4AFE-9815-825F6752E5C0}">
      <dgm:prSet/>
      <dgm:spPr/>
      <dgm:t>
        <a:bodyPr/>
        <a:lstStyle/>
        <a:p>
          <a:endParaRPr lang="uk-UA"/>
        </a:p>
      </dgm:t>
    </dgm:pt>
    <dgm:pt modelId="{4E9E2FE5-584E-4A93-920F-E85045B85A14}" type="sibTrans" cxnId="{4B2C620F-F6D4-4AFE-9815-825F6752E5C0}">
      <dgm:prSet/>
      <dgm:spPr/>
      <dgm:t>
        <a:bodyPr/>
        <a:lstStyle/>
        <a:p>
          <a:endParaRPr lang="uk-UA"/>
        </a:p>
      </dgm:t>
    </dgm:pt>
    <dgm:pt modelId="{9405A890-3B7C-4093-9C9F-7BC1CEB0FA07}">
      <dgm:prSet phldrT="[Текст]" phldr="1"/>
      <dgm:spPr/>
      <dgm:t>
        <a:bodyPr/>
        <a:lstStyle/>
        <a:p>
          <a:endParaRPr lang="uk-UA"/>
        </a:p>
      </dgm:t>
    </dgm:pt>
    <dgm:pt modelId="{8026C9C4-766A-4714-A5B2-66CDD1786AD5}" type="parTrans" cxnId="{847AD1E1-BF3B-472D-AEA6-46F035902A60}">
      <dgm:prSet/>
      <dgm:spPr/>
      <dgm:t>
        <a:bodyPr/>
        <a:lstStyle/>
        <a:p>
          <a:endParaRPr lang="uk-UA"/>
        </a:p>
      </dgm:t>
    </dgm:pt>
    <dgm:pt modelId="{C7EDC344-4414-4F21-A866-9D9ADA252812}" type="sibTrans" cxnId="{847AD1E1-BF3B-472D-AEA6-46F035902A60}">
      <dgm:prSet/>
      <dgm:spPr/>
      <dgm:t>
        <a:bodyPr/>
        <a:lstStyle/>
        <a:p>
          <a:endParaRPr lang="uk-UA"/>
        </a:p>
      </dgm:t>
    </dgm:pt>
    <dgm:pt modelId="{44C07F28-38F8-41FE-A54B-AB5A3B68D72C}">
      <dgm:prSet phldrT="[Текст]" phldr="1"/>
      <dgm:spPr/>
      <dgm:t>
        <a:bodyPr/>
        <a:lstStyle/>
        <a:p>
          <a:endParaRPr lang="uk-UA" dirty="0"/>
        </a:p>
      </dgm:t>
    </dgm:pt>
    <dgm:pt modelId="{8B62EA5B-8FCF-449A-9527-073E643FE654}" type="parTrans" cxnId="{7BD0410B-D00A-4660-82E0-4FF93315D76C}">
      <dgm:prSet/>
      <dgm:spPr/>
      <dgm:t>
        <a:bodyPr/>
        <a:lstStyle/>
        <a:p>
          <a:endParaRPr lang="uk-UA"/>
        </a:p>
      </dgm:t>
    </dgm:pt>
    <dgm:pt modelId="{01A4EBCD-3213-4AA0-9CFF-06C2C5B8CF38}" type="sibTrans" cxnId="{7BD0410B-D00A-4660-82E0-4FF93315D76C}">
      <dgm:prSet/>
      <dgm:spPr/>
      <dgm:t>
        <a:bodyPr/>
        <a:lstStyle/>
        <a:p>
          <a:endParaRPr lang="uk-UA"/>
        </a:p>
      </dgm:t>
    </dgm:pt>
    <dgm:pt modelId="{91658914-17E1-4EAC-AB80-112426B9A536}">
      <dgm:prSet phldrT="[Текст]"/>
      <dgm:spPr/>
      <dgm:t>
        <a:bodyPr/>
        <a:lstStyle/>
        <a:p>
          <a:r>
            <a:rPr lang="uk-UA" dirty="0" smtClean="0">
              <a:hlinkClick xmlns:r="http://schemas.openxmlformats.org/officeDocument/2006/relationships" r:id="rId3" action="ppaction://hlinksldjump"/>
            </a:rPr>
            <a:t>Світлофор</a:t>
          </a:r>
          <a:r>
            <a:rPr lang="uk-UA" dirty="0" smtClean="0"/>
            <a:t> </a:t>
          </a:r>
          <a:endParaRPr lang="uk-UA" dirty="0"/>
        </a:p>
      </dgm:t>
    </dgm:pt>
    <dgm:pt modelId="{FA635265-FD06-418D-8FA6-972EEAA23597}" type="parTrans" cxnId="{986EBD60-D06F-4709-BD2D-FEE0362D879C}">
      <dgm:prSet/>
      <dgm:spPr/>
      <dgm:t>
        <a:bodyPr/>
        <a:lstStyle/>
        <a:p>
          <a:endParaRPr lang="uk-UA"/>
        </a:p>
      </dgm:t>
    </dgm:pt>
    <dgm:pt modelId="{29DC159D-6C26-4316-8FD9-1A3A131E85C6}" type="sibTrans" cxnId="{986EBD60-D06F-4709-BD2D-FEE0362D879C}">
      <dgm:prSet/>
      <dgm:spPr/>
      <dgm:t>
        <a:bodyPr/>
        <a:lstStyle/>
        <a:p>
          <a:endParaRPr lang="uk-UA"/>
        </a:p>
      </dgm:t>
    </dgm:pt>
    <dgm:pt modelId="{440976B3-6BEF-4A67-8B71-7B4C55ED8A0B}">
      <dgm:prSet phldrT="[Текст]" phldr="1"/>
      <dgm:spPr/>
      <dgm:t>
        <a:bodyPr/>
        <a:lstStyle/>
        <a:p>
          <a:endParaRPr lang="uk-UA"/>
        </a:p>
      </dgm:t>
    </dgm:pt>
    <dgm:pt modelId="{AE84AA4B-A2DB-45F8-92D5-7EB6A1E05FD4}" type="parTrans" cxnId="{ED45062F-0772-4ECD-96F3-3571D1F25C4D}">
      <dgm:prSet/>
      <dgm:spPr/>
      <dgm:t>
        <a:bodyPr/>
        <a:lstStyle/>
        <a:p>
          <a:endParaRPr lang="uk-UA"/>
        </a:p>
      </dgm:t>
    </dgm:pt>
    <dgm:pt modelId="{FAFF17A8-ADFC-43E8-89DF-BDA3A62108BE}" type="sibTrans" cxnId="{ED45062F-0772-4ECD-96F3-3571D1F25C4D}">
      <dgm:prSet/>
      <dgm:spPr/>
      <dgm:t>
        <a:bodyPr/>
        <a:lstStyle/>
        <a:p>
          <a:endParaRPr lang="uk-UA"/>
        </a:p>
      </dgm:t>
    </dgm:pt>
    <dgm:pt modelId="{E0E7D57C-1A63-417A-804E-2D84BB3F0D4C}">
      <dgm:prSet phldrT="[Текст]" phldr="1"/>
      <dgm:spPr/>
      <dgm:t>
        <a:bodyPr/>
        <a:lstStyle/>
        <a:p>
          <a:endParaRPr lang="uk-UA"/>
        </a:p>
      </dgm:t>
    </dgm:pt>
    <dgm:pt modelId="{A2C6E8DF-E4A4-4354-8554-71B023070AE3}" type="parTrans" cxnId="{2F329587-1534-4AB1-AB65-5E98A450B461}">
      <dgm:prSet/>
      <dgm:spPr/>
      <dgm:t>
        <a:bodyPr/>
        <a:lstStyle/>
        <a:p>
          <a:endParaRPr lang="uk-UA"/>
        </a:p>
      </dgm:t>
    </dgm:pt>
    <dgm:pt modelId="{55BDAEE3-489D-4B62-87DC-98B5E1BDF918}" type="sibTrans" cxnId="{2F329587-1534-4AB1-AB65-5E98A450B461}">
      <dgm:prSet/>
      <dgm:spPr/>
      <dgm:t>
        <a:bodyPr/>
        <a:lstStyle/>
        <a:p>
          <a:endParaRPr lang="uk-UA"/>
        </a:p>
      </dgm:t>
    </dgm:pt>
    <dgm:pt modelId="{3FD8C8E5-21E9-46E6-B8F0-98E70533A619}">
      <dgm:prSet/>
      <dgm:spPr/>
      <dgm:t>
        <a:bodyPr/>
        <a:lstStyle/>
        <a:p>
          <a:r>
            <a:rPr lang="uk-UA" dirty="0" smtClean="0"/>
            <a:t>Ребуси </a:t>
          </a:r>
          <a:endParaRPr lang="uk-UA" dirty="0"/>
        </a:p>
      </dgm:t>
    </dgm:pt>
    <dgm:pt modelId="{46DCDDE8-F17B-4C54-8349-A76712CED499}" type="parTrans" cxnId="{873B98F3-CEE9-4B5A-BFA6-7ABF42696401}">
      <dgm:prSet/>
      <dgm:spPr/>
      <dgm:t>
        <a:bodyPr/>
        <a:lstStyle/>
        <a:p>
          <a:endParaRPr lang="uk-UA"/>
        </a:p>
      </dgm:t>
    </dgm:pt>
    <dgm:pt modelId="{F50A154A-2663-4CAA-B0F3-57A46E2397EE}" type="sibTrans" cxnId="{873B98F3-CEE9-4B5A-BFA6-7ABF42696401}">
      <dgm:prSet/>
      <dgm:spPr/>
      <dgm:t>
        <a:bodyPr/>
        <a:lstStyle/>
        <a:p>
          <a:endParaRPr lang="uk-UA"/>
        </a:p>
      </dgm:t>
    </dgm:pt>
    <dgm:pt modelId="{752D1270-0ECB-46BA-9900-62AAABA92A29}">
      <dgm:prSet/>
      <dgm:spPr/>
      <dgm:t>
        <a:bodyPr/>
        <a:lstStyle/>
        <a:p>
          <a:r>
            <a:rPr lang="uk-UA" dirty="0" smtClean="0"/>
            <a:t>Кросворди </a:t>
          </a:r>
          <a:endParaRPr lang="uk-UA" dirty="0"/>
        </a:p>
      </dgm:t>
    </dgm:pt>
    <dgm:pt modelId="{F43D5B02-F5E3-4D61-B542-80676A7FFD00}" type="parTrans" cxnId="{5C54F922-1EAD-400F-B6D5-F9B1785E712A}">
      <dgm:prSet/>
      <dgm:spPr/>
      <dgm:t>
        <a:bodyPr/>
        <a:lstStyle/>
        <a:p>
          <a:endParaRPr lang="uk-UA"/>
        </a:p>
      </dgm:t>
    </dgm:pt>
    <dgm:pt modelId="{FCB0C71E-ADA6-4BB5-A3DB-27986E0A686D}" type="sibTrans" cxnId="{5C54F922-1EAD-400F-B6D5-F9B1785E712A}">
      <dgm:prSet/>
      <dgm:spPr/>
      <dgm:t>
        <a:bodyPr/>
        <a:lstStyle/>
        <a:p>
          <a:endParaRPr lang="uk-UA"/>
        </a:p>
      </dgm:t>
    </dgm:pt>
    <dgm:pt modelId="{7A635924-76DD-49B1-A2A3-9425387AF0AB}">
      <dgm:prSet/>
      <dgm:spPr/>
      <dgm:t>
        <a:bodyPr/>
        <a:lstStyle/>
        <a:p>
          <a:r>
            <a:rPr lang="uk-UA" dirty="0" smtClean="0">
              <a:hlinkClick xmlns:r="http://schemas.openxmlformats.org/officeDocument/2006/relationships" r:id="rId4" action="ppaction://hlinksldjump"/>
            </a:rPr>
            <a:t>Вікторини</a:t>
          </a:r>
          <a:r>
            <a:rPr lang="uk-UA" dirty="0" smtClean="0"/>
            <a:t> </a:t>
          </a:r>
          <a:endParaRPr lang="uk-UA" dirty="0"/>
        </a:p>
      </dgm:t>
    </dgm:pt>
    <dgm:pt modelId="{1106587A-042C-4C2E-910D-383B290E7D00}" type="parTrans" cxnId="{3D69CF0C-76D7-48A5-850E-DA44CB0E8636}">
      <dgm:prSet/>
      <dgm:spPr/>
      <dgm:t>
        <a:bodyPr/>
        <a:lstStyle/>
        <a:p>
          <a:endParaRPr lang="uk-UA"/>
        </a:p>
      </dgm:t>
    </dgm:pt>
    <dgm:pt modelId="{04C5C427-0B28-4F62-A867-A74260013C43}" type="sibTrans" cxnId="{3D69CF0C-76D7-48A5-850E-DA44CB0E8636}">
      <dgm:prSet/>
      <dgm:spPr/>
      <dgm:t>
        <a:bodyPr/>
        <a:lstStyle/>
        <a:p>
          <a:endParaRPr lang="uk-UA"/>
        </a:p>
      </dgm:t>
    </dgm:pt>
    <dgm:pt modelId="{D2960A0B-A4F0-4AC5-8334-E9AC9A2C4F04}">
      <dgm:prSet/>
      <dgm:spPr/>
      <dgm:t>
        <a:bodyPr/>
        <a:lstStyle/>
        <a:p>
          <a:r>
            <a:rPr lang="uk-UA" dirty="0" smtClean="0">
              <a:hlinkClick xmlns:r="http://schemas.openxmlformats.org/officeDocument/2006/relationships" r:id="rId5" action="ppaction://hlinkfile"/>
            </a:rPr>
            <a:t>5 клас</a:t>
          </a:r>
          <a:endParaRPr lang="uk-UA" dirty="0"/>
        </a:p>
      </dgm:t>
    </dgm:pt>
    <dgm:pt modelId="{C2E9C9FE-6E75-49CE-ACC0-5158F651348E}" type="parTrans" cxnId="{1857EB99-72EF-48B6-83DD-E811496F13E7}">
      <dgm:prSet/>
      <dgm:spPr/>
      <dgm:t>
        <a:bodyPr/>
        <a:lstStyle/>
        <a:p>
          <a:endParaRPr lang="uk-UA"/>
        </a:p>
      </dgm:t>
    </dgm:pt>
    <dgm:pt modelId="{DFA4A47C-3F10-4153-A5A7-64E58023CD3F}" type="sibTrans" cxnId="{1857EB99-72EF-48B6-83DD-E811496F13E7}">
      <dgm:prSet/>
      <dgm:spPr/>
      <dgm:t>
        <a:bodyPr/>
        <a:lstStyle/>
        <a:p>
          <a:endParaRPr lang="uk-UA"/>
        </a:p>
      </dgm:t>
    </dgm:pt>
    <dgm:pt modelId="{06B7E359-9FAB-4D61-A24C-310CC13519DA}">
      <dgm:prSet/>
      <dgm:spPr/>
      <dgm:t>
        <a:bodyPr/>
        <a:lstStyle/>
        <a:p>
          <a:r>
            <a:rPr lang="uk-UA" dirty="0" smtClean="0">
              <a:hlinkClick xmlns:r="http://schemas.openxmlformats.org/officeDocument/2006/relationships" r:id="rId6" action="ppaction://hlinkfile"/>
            </a:rPr>
            <a:t>6 клас</a:t>
          </a:r>
          <a:endParaRPr lang="uk-UA" dirty="0"/>
        </a:p>
      </dgm:t>
    </dgm:pt>
    <dgm:pt modelId="{462C91C7-24C2-4451-8D60-452510935561}" type="parTrans" cxnId="{416268AC-4822-4250-A26B-DD31764A114A}">
      <dgm:prSet/>
      <dgm:spPr/>
      <dgm:t>
        <a:bodyPr/>
        <a:lstStyle/>
        <a:p>
          <a:endParaRPr lang="uk-UA"/>
        </a:p>
      </dgm:t>
    </dgm:pt>
    <dgm:pt modelId="{C7265FB8-D6DA-4F03-A4FB-07D68284A474}" type="sibTrans" cxnId="{416268AC-4822-4250-A26B-DD31764A114A}">
      <dgm:prSet/>
      <dgm:spPr/>
      <dgm:t>
        <a:bodyPr/>
        <a:lstStyle/>
        <a:p>
          <a:endParaRPr lang="uk-UA"/>
        </a:p>
      </dgm:t>
    </dgm:pt>
    <dgm:pt modelId="{9FE9E807-7D88-408A-849B-E3CFAE5B743E}">
      <dgm:prSet/>
      <dgm:spPr/>
      <dgm:t>
        <a:bodyPr/>
        <a:lstStyle/>
        <a:p>
          <a:r>
            <a:rPr lang="uk-UA" dirty="0" smtClean="0">
              <a:hlinkClick xmlns:r="http://schemas.openxmlformats.org/officeDocument/2006/relationships" r:id="rId7"/>
            </a:rPr>
            <a:t>5 клас</a:t>
          </a:r>
          <a:endParaRPr lang="uk-UA" dirty="0"/>
        </a:p>
      </dgm:t>
    </dgm:pt>
    <dgm:pt modelId="{8CF81DBF-B1EE-4356-B257-BEE8E87527CF}" type="parTrans" cxnId="{58C55664-18F2-4E6C-861A-5E5531B26049}">
      <dgm:prSet/>
      <dgm:spPr/>
      <dgm:t>
        <a:bodyPr/>
        <a:lstStyle/>
        <a:p>
          <a:endParaRPr lang="uk-UA"/>
        </a:p>
      </dgm:t>
    </dgm:pt>
    <dgm:pt modelId="{82CAE617-B3C0-45F4-BB41-C205A5ACA5B6}" type="sibTrans" cxnId="{58C55664-18F2-4E6C-861A-5E5531B26049}">
      <dgm:prSet/>
      <dgm:spPr/>
      <dgm:t>
        <a:bodyPr/>
        <a:lstStyle/>
        <a:p>
          <a:endParaRPr lang="uk-UA"/>
        </a:p>
      </dgm:t>
    </dgm:pt>
    <dgm:pt modelId="{F4C23A06-3F06-4867-8EB5-CF23EF34A227}">
      <dgm:prSet/>
      <dgm:spPr/>
      <dgm:t>
        <a:bodyPr/>
        <a:lstStyle/>
        <a:p>
          <a:r>
            <a:rPr lang="uk-UA" dirty="0" smtClean="0">
              <a:hlinkClick xmlns:r="http://schemas.openxmlformats.org/officeDocument/2006/relationships" r:id="rId8"/>
            </a:rPr>
            <a:t>6 клас</a:t>
          </a:r>
          <a:endParaRPr lang="uk-UA" dirty="0"/>
        </a:p>
      </dgm:t>
    </dgm:pt>
    <dgm:pt modelId="{7F929EC4-C160-497E-9323-5988B0F1BF1F}" type="parTrans" cxnId="{8A119151-5FFE-4CE7-86E9-196FAB29F983}">
      <dgm:prSet/>
      <dgm:spPr/>
      <dgm:t>
        <a:bodyPr/>
        <a:lstStyle/>
        <a:p>
          <a:endParaRPr lang="uk-UA"/>
        </a:p>
      </dgm:t>
    </dgm:pt>
    <dgm:pt modelId="{D32C5926-D741-4E34-A828-87A3AFC53787}" type="sibTrans" cxnId="{8A119151-5FFE-4CE7-86E9-196FAB29F983}">
      <dgm:prSet/>
      <dgm:spPr/>
      <dgm:t>
        <a:bodyPr/>
        <a:lstStyle/>
        <a:p>
          <a:endParaRPr lang="uk-UA"/>
        </a:p>
      </dgm:t>
    </dgm:pt>
    <dgm:pt modelId="{94538117-17AD-4C58-BDB7-78C675C8919E}" type="pres">
      <dgm:prSet presAssocID="{1A2D1246-96DB-4920-BD3E-40F8476A504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EEC8A36-6F74-40EE-AE22-BBA243B2FEAD}" type="pres">
      <dgm:prSet presAssocID="{1A2D1246-96DB-4920-BD3E-40F8476A5045}" presName="tSp" presStyleCnt="0"/>
      <dgm:spPr/>
    </dgm:pt>
    <dgm:pt modelId="{FCC8EE42-E12E-446F-B379-CF914371B8C2}" type="pres">
      <dgm:prSet presAssocID="{1A2D1246-96DB-4920-BD3E-40F8476A5045}" presName="bSp" presStyleCnt="0"/>
      <dgm:spPr/>
    </dgm:pt>
    <dgm:pt modelId="{C467A794-0CC9-439C-9FF3-A84A2FA4274D}" type="pres">
      <dgm:prSet presAssocID="{1A2D1246-96DB-4920-BD3E-40F8476A5045}" presName="process" presStyleCnt="0"/>
      <dgm:spPr/>
    </dgm:pt>
    <dgm:pt modelId="{7257C468-118E-47C7-A997-2FF05492417D}" type="pres">
      <dgm:prSet presAssocID="{28C49C13-1723-4EDC-BCF1-BEBD1980F607}" presName="composite1" presStyleCnt="0"/>
      <dgm:spPr/>
    </dgm:pt>
    <dgm:pt modelId="{EFE3B944-51B0-4F74-A24F-A864E70AE539}" type="pres">
      <dgm:prSet presAssocID="{28C49C13-1723-4EDC-BCF1-BEBD1980F607}" presName="dummyNode1" presStyleLbl="node1" presStyleIdx="0" presStyleCnt="6"/>
      <dgm:spPr/>
    </dgm:pt>
    <dgm:pt modelId="{E3808F03-2D9D-484D-B580-C1227FE4798B}" type="pres">
      <dgm:prSet presAssocID="{28C49C13-1723-4EDC-BCF1-BEBD1980F607}" presName="childNode1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E264B28-07B1-442D-BFF7-835EC488FDAC}" type="pres">
      <dgm:prSet presAssocID="{28C49C13-1723-4EDC-BCF1-BEBD1980F607}" presName="childNode1tx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1DE5329-D090-4479-9BCA-4882A532CCED}" type="pres">
      <dgm:prSet presAssocID="{28C49C13-1723-4EDC-BCF1-BEBD1980F607}" presName="parentNode1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BEF3693-ACFD-48D2-8C0C-6CA0A32DA5C8}" type="pres">
      <dgm:prSet presAssocID="{28C49C13-1723-4EDC-BCF1-BEBD1980F607}" presName="connSite1" presStyleCnt="0"/>
      <dgm:spPr/>
    </dgm:pt>
    <dgm:pt modelId="{B267BE8E-33AF-43D6-B136-C0F61E27CECC}" type="pres">
      <dgm:prSet presAssocID="{2E24C179-56AC-4467-A4C9-78FE7C004175}" presName="Name9" presStyleLbl="sibTrans2D1" presStyleIdx="0" presStyleCnt="5"/>
      <dgm:spPr/>
      <dgm:t>
        <a:bodyPr/>
        <a:lstStyle/>
        <a:p>
          <a:endParaRPr lang="uk-UA"/>
        </a:p>
      </dgm:t>
    </dgm:pt>
    <dgm:pt modelId="{D7A75479-D796-4670-8C90-9D87B21C19F1}" type="pres">
      <dgm:prSet presAssocID="{75151FDB-82A8-4B5A-8E8E-1BB3033A8511}" presName="composite2" presStyleCnt="0"/>
      <dgm:spPr/>
    </dgm:pt>
    <dgm:pt modelId="{D77022F6-7A48-48CC-8144-2A93A00FA472}" type="pres">
      <dgm:prSet presAssocID="{75151FDB-82A8-4B5A-8E8E-1BB3033A8511}" presName="dummyNode2" presStyleLbl="node1" presStyleIdx="0" presStyleCnt="6"/>
      <dgm:spPr/>
    </dgm:pt>
    <dgm:pt modelId="{AE951551-F74F-4EE2-80D5-09A1BFF8DCCA}" type="pres">
      <dgm:prSet presAssocID="{75151FDB-82A8-4B5A-8E8E-1BB3033A8511}" presName="childNode2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32EC03C-0229-47CB-8C1D-80BD7DAEC973}" type="pres">
      <dgm:prSet presAssocID="{75151FDB-82A8-4B5A-8E8E-1BB3033A8511}" presName="childNode2tx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2A159CD-99BC-4649-8ED0-D80A841FF8A5}" type="pres">
      <dgm:prSet presAssocID="{75151FDB-82A8-4B5A-8E8E-1BB3033A8511}" presName="parentNode2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9254390-FE69-4186-A45F-6CABE1FBCFB9}" type="pres">
      <dgm:prSet presAssocID="{75151FDB-82A8-4B5A-8E8E-1BB3033A8511}" presName="connSite2" presStyleCnt="0"/>
      <dgm:spPr/>
    </dgm:pt>
    <dgm:pt modelId="{E5E22BFB-3BF8-4F8B-BC8E-AD8C9ADC1ECE}" type="pres">
      <dgm:prSet presAssocID="{4E9E2FE5-584E-4A93-920F-E85045B85A14}" presName="Name18" presStyleLbl="sibTrans2D1" presStyleIdx="1" presStyleCnt="5"/>
      <dgm:spPr/>
      <dgm:t>
        <a:bodyPr/>
        <a:lstStyle/>
        <a:p>
          <a:endParaRPr lang="uk-UA"/>
        </a:p>
      </dgm:t>
    </dgm:pt>
    <dgm:pt modelId="{DD4C9368-A684-470F-B816-93ACB29B5989}" type="pres">
      <dgm:prSet presAssocID="{91658914-17E1-4EAC-AB80-112426B9A536}" presName="composite1" presStyleCnt="0"/>
      <dgm:spPr/>
    </dgm:pt>
    <dgm:pt modelId="{D57C58CC-4714-40B1-BA6B-239BAF485EC8}" type="pres">
      <dgm:prSet presAssocID="{91658914-17E1-4EAC-AB80-112426B9A536}" presName="dummyNode1" presStyleLbl="node1" presStyleIdx="1" presStyleCnt="6"/>
      <dgm:spPr/>
    </dgm:pt>
    <dgm:pt modelId="{37A0742B-089F-405C-9A2E-FBAFBBD2EDC0}" type="pres">
      <dgm:prSet presAssocID="{91658914-17E1-4EAC-AB80-112426B9A536}" presName="childNode1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AEECE49-E75A-44E9-B9D0-625E8F532921}" type="pres">
      <dgm:prSet presAssocID="{91658914-17E1-4EAC-AB80-112426B9A536}" presName="childNode1tx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25A9A96-1EB5-4BE6-94B9-5ECF2B27205B}" type="pres">
      <dgm:prSet presAssocID="{91658914-17E1-4EAC-AB80-112426B9A536}" presName="parentNode1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AB4AF14-71FA-4D2D-ABD3-EA009EC91036}" type="pres">
      <dgm:prSet presAssocID="{91658914-17E1-4EAC-AB80-112426B9A536}" presName="connSite1" presStyleCnt="0"/>
      <dgm:spPr/>
    </dgm:pt>
    <dgm:pt modelId="{6E1FD3D8-2787-4661-A6A3-F3997A512E94}" type="pres">
      <dgm:prSet presAssocID="{29DC159D-6C26-4316-8FD9-1A3A131E85C6}" presName="Name9" presStyleLbl="sibTrans2D1" presStyleIdx="2" presStyleCnt="5"/>
      <dgm:spPr/>
      <dgm:t>
        <a:bodyPr/>
        <a:lstStyle/>
        <a:p>
          <a:endParaRPr lang="uk-UA"/>
        </a:p>
      </dgm:t>
    </dgm:pt>
    <dgm:pt modelId="{007A10DF-C789-49B5-AC58-9579BD71DE08}" type="pres">
      <dgm:prSet presAssocID="{3FD8C8E5-21E9-46E6-B8F0-98E70533A619}" presName="composite2" presStyleCnt="0"/>
      <dgm:spPr/>
    </dgm:pt>
    <dgm:pt modelId="{AFE9A1E7-AD34-458B-B820-01B672A893B6}" type="pres">
      <dgm:prSet presAssocID="{3FD8C8E5-21E9-46E6-B8F0-98E70533A619}" presName="dummyNode2" presStyleLbl="node1" presStyleIdx="2" presStyleCnt="6"/>
      <dgm:spPr/>
    </dgm:pt>
    <dgm:pt modelId="{80586B6D-D041-4649-9938-612A756D110B}" type="pres">
      <dgm:prSet presAssocID="{3FD8C8E5-21E9-46E6-B8F0-98E70533A619}" presName="childNode2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26644C3-EB24-4463-9E04-97E2A7DD29FA}" type="pres">
      <dgm:prSet presAssocID="{3FD8C8E5-21E9-46E6-B8F0-98E70533A619}" presName="childNode2tx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9687324-04FC-442C-BB92-A0C4D222DCBB}" type="pres">
      <dgm:prSet presAssocID="{3FD8C8E5-21E9-46E6-B8F0-98E70533A619}" presName="parentNode2" presStyleLbl="node1" presStyleIdx="3" presStyleCnt="6" custLinFactNeighborX="497" custLinFactNeighborY="668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42686C5-57FC-4C82-BB6A-60CEB7BF28C6}" type="pres">
      <dgm:prSet presAssocID="{3FD8C8E5-21E9-46E6-B8F0-98E70533A619}" presName="connSite2" presStyleCnt="0"/>
      <dgm:spPr/>
    </dgm:pt>
    <dgm:pt modelId="{81634639-D752-41CC-A06D-28852CFCE213}" type="pres">
      <dgm:prSet presAssocID="{F50A154A-2663-4CAA-B0F3-57A46E2397EE}" presName="Name18" presStyleLbl="sibTrans2D1" presStyleIdx="3" presStyleCnt="5"/>
      <dgm:spPr/>
      <dgm:t>
        <a:bodyPr/>
        <a:lstStyle/>
        <a:p>
          <a:endParaRPr lang="uk-UA"/>
        </a:p>
      </dgm:t>
    </dgm:pt>
    <dgm:pt modelId="{5F8C8DB9-7294-4823-B045-86989CDFCF04}" type="pres">
      <dgm:prSet presAssocID="{752D1270-0ECB-46BA-9900-62AAABA92A29}" presName="composite1" presStyleCnt="0"/>
      <dgm:spPr/>
    </dgm:pt>
    <dgm:pt modelId="{5EA14F0C-F27A-4F6A-BE04-E703BCFDFCDB}" type="pres">
      <dgm:prSet presAssocID="{752D1270-0ECB-46BA-9900-62AAABA92A29}" presName="dummyNode1" presStyleLbl="node1" presStyleIdx="3" presStyleCnt="6"/>
      <dgm:spPr/>
    </dgm:pt>
    <dgm:pt modelId="{BB01F886-0BDC-4C03-A374-566673963765}" type="pres">
      <dgm:prSet presAssocID="{752D1270-0ECB-46BA-9900-62AAABA92A29}" presName="childNode1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62020B2-00E8-4009-A6F8-EF1E8E92DC4A}" type="pres">
      <dgm:prSet presAssocID="{752D1270-0ECB-46BA-9900-62AAABA92A29}" presName="childNode1tx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5279C34-0C3F-43B0-B0E9-38C408D28713}" type="pres">
      <dgm:prSet presAssocID="{752D1270-0ECB-46BA-9900-62AAABA92A29}" presName="parentNode1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CC271C1-4E8A-4300-9F6C-F327977D6901}" type="pres">
      <dgm:prSet presAssocID="{752D1270-0ECB-46BA-9900-62AAABA92A29}" presName="connSite1" presStyleCnt="0"/>
      <dgm:spPr/>
    </dgm:pt>
    <dgm:pt modelId="{8867FDBA-3272-4C4B-8C83-B0F6A4EE74DB}" type="pres">
      <dgm:prSet presAssocID="{FCB0C71E-ADA6-4BB5-A3DB-27986E0A686D}" presName="Name9" presStyleLbl="sibTrans2D1" presStyleIdx="4" presStyleCnt="5"/>
      <dgm:spPr/>
      <dgm:t>
        <a:bodyPr/>
        <a:lstStyle/>
        <a:p>
          <a:endParaRPr lang="uk-UA"/>
        </a:p>
      </dgm:t>
    </dgm:pt>
    <dgm:pt modelId="{9FDFC12C-A559-456F-8817-4214A0E211C0}" type="pres">
      <dgm:prSet presAssocID="{7A635924-76DD-49B1-A2A3-9425387AF0AB}" presName="composite2" presStyleCnt="0"/>
      <dgm:spPr/>
    </dgm:pt>
    <dgm:pt modelId="{E43D0127-AD5B-4030-85F5-F00996C73E31}" type="pres">
      <dgm:prSet presAssocID="{7A635924-76DD-49B1-A2A3-9425387AF0AB}" presName="dummyNode2" presStyleLbl="node1" presStyleIdx="4" presStyleCnt="6"/>
      <dgm:spPr/>
    </dgm:pt>
    <dgm:pt modelId="{870295AF-E16F-4778-83A0-8B2AE0473838}" type="pres">
      <dgm:prSet presAssocID="{7A635924-76DD-49B1-A2A3-9425387AF0AB}" presName="childNode2" presStyleLbl="bgAcc1" presStyleIdx="5" presStyleCnt="6">
        <dgm:presLayoutVars>
          <dgm:bulletEnabled val="1"/>
        </dgm:presLayoutVars>
      </dgm:prSet>
      <dgm:spPr/>
    </dgm:pt>
    <dgm:pt modelId="{33B180E1-474F-402C-87B6-76FAA7F5119C}" type="pres">
      <dgm:prSet presAssocID="{7A635924-76DD-49B1-A2A3-9425387AF0AB}" presName="childNode2tx" presStyleLbl="bgAcc1" presStyleIdx="5" presStyleCnt="6">
        <dgm:presLayoutVars>
          <dgm:bulletEnabled val="1"/>
        </dgm:presLayoutVars>
      </dgm:prSet>
      <dgm:spPr/>
    </dgm:pt>
    <dgm:pt modelId="{06CE8E25-0A32-4445-9BD3-30B32284E91F}" type="pres">
      <dgm:prSet presAssocID="{7A635924-76DD-49B1-A2A3-9425387AF0AB}" presName="parentNode2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F5B23AA-B389-41C5-B39D-674FDCBB8406}" type="pres">
      <dgm:prSet presAssocID="{7A635924-76DD-49B1-A2A3-9425387AF0AB}" presName="connSite2" presStyleCnt="0"/>
      <dgm:spPr/>
    </dgm:pt>
  </dgm:ptLst>
  <dgm:cxnLst>
    <dgm:cxn modelId="{4BF5F3B8-0992-4A7E-833E-CD1336EF3C98}" type="presOf" srcId="{F50A154A-2663-4CAA-B0F3-57A46E2397EE}" destId="{81634639-D752-41CC-A06D-28852CFCE213}" srcOrd="0" destOrd="0" presId="urn:microsoft.com/office/officeart/2005/8/layout/hProcess4"/>
    <dgm:cxn modelId="{F3FDF37B-1C6D-4D54-90EE-2FC55147A540}" type="presOf" srcId="{44C07F28-38F8-41FE-A54B-AB5A3B68D72C}" destId="{A32EC03C-0229-47CB-8C1D-80BD7DAEC973}" srcOrd="1" destOrd="1" presId="urn:microsoft.com/office/officeart/2005/8/layout/hProcess4"/>
    <dgm:cxn modelId="{084A12EE-5B7A-4090-8211-14ECBEDA40F0}" type="presOf" srcId="{A29323A2-F65A-4062-AF41-788263FF0B6E}" destId="{E3808F03-2D9D-484D-B580-C1227FE4798B}" srcOrd="0" destOrd="0" presId="urn:microsoft.com/office/officeart/2005/8/layout/hProcess4"/>
    <dgm:cxn modelId="{7F9F70F7-1CC9-4F14-B7D0-D458BDDAF746}" type="presOf" srcId="{D2960A0B-A4F0-4AC5-8334-E9AC9A2C4F04}" destId="{80586B6D-D041-4649-9938-612A756D110B}" srcOrd="0" destOrd="0" presId="urn:microsoft.com/office/officeart/2005/8/layout/hProcess4"/>
    <dgm:cxn modelId="{8A119151-5FFE-4CE7-86E9-196FAB29F983}" srcId="{752D1270-0ECB-46BA-9900-62AAABA92A29}" destId="{F4C23A06-3F06-4867-8EB5-CF23EF34A227}" srcOrd="1" destOrd="0" parTransId="{7F929EC4-C160-497E-9323-5988B0F1BF1F}" sibTransId="{D32C5926-D741-4E34-A828-87A3AFC53787}"/>
    <dgm:cxn modelId="{E3F0E6B9-CDE6-41D0-8D3D-DA8C633D8CFE}" type="presOf" srcId="{F4C23A06-3F06-4867-8EB5-CF23EF34A227}" destId="{BB01F886-0BDC-4C03-A374-566673963765}" srcOrd="0" destOrd="1" presId="urn:microsoft.com/office/officeart/2005/8/layout/hProcess4"/>
    <dgm:cxn modelId="{21582865-FFA3-4238-A1A8-C1F79BE6090B}" type="presOf" srcId="{9405A890-3B7C-4093-9C9F-7BC1CEB0FA07}" destId="{A32EC03C-0229-47CB-8C1D-80BD7DAEC973}" srcOrd="1" destOrd="0" presId="urn:microsoft.com/office/officeart/2005/8/layout/hProcess4"/>
    <dgm:cxn modelId="{847AD1E1-BF3B-472D-AEA6-46F035902A60}" srcId="{75151FDB-82A8-4B5A-8E8E-1BB3033A8511}" destId="{9405A890-3B7C-4093-9C9F-7BC1CEB0FA07}" srcOrd="0" destOrd="0" parTransId="{8026C9C4-766A-4714-A5B2-66CDD1786AD5}" sibTransId="{C7EDC344-4414-4F21-A866-9D9ADA252812}"/>
    <dgm:cxn modelId="{75D40908-7EBE-4280-A522-149B7B2B6CEE}" type="presOf" srcId="{E0E7D57C-1A63-417A-804E-2D84BB3F0D4C}" destId="{37A0742B-089F-405C-9A2E-FBAFBBD2EDC0}" srcOrd="0" destOrd="1" presId="urn:microsoft.com/office/officeart/2005/8/layout/hProcess4"/>
    <dgm:cxn modelId="{D119BE6F-AEDE-4AC3-9C29-87F5A4ECE28F}" type="presOf" srcId="{F4C23A06-3F06-4867-8EB5-CF23EF34A227}" destId="{662020B2-00E8-4009-A6F8-EF1E8E92DC4A}" srcOrd="1" destOrd="1" presId="urn:microsoft.com/office/officeart/2005/8/layout/hProcess4"/>
    <dgm:cxn modelId="{873B98F3-CEE9-4B5A-BFA6-7ABF42696401}" srcId="{1A2D1246-96DB-4920-BD3E-40F8476A5045}" destId="{3FD8C8E5-21E9-46E6-B8F0-98E70533A619}" srcOrd="3" destOrd="0" parTransId="{46DCDDE8-F17B-4C54-8349-A76712CED499}" sibTransId="{F50A154A-2663-4CAA-B0F3-57A46E2397EE}"/>
    <dgm:cxn modelId="{ED45062F-0772-4ECD-96F3-3571D1F25C4D}" srcId="{91658914-17E1-4EAC-AB80-112426B9A536}" destId="{440976B3-6BEF-4A67-8B71-7B4C55ED8A0B}" srcOrd="0" destOrd="0" parTransId="{AE84AA4B-A2DB-45F8-92D5-7EB6A1E05FD4}" sibTransId="{FAFF17A8-ADFC-43E8-89DF-BDA3A62108BE}"/>
    <dgm:cxn modelId="{986EBD60-D06F-4709-BD2D-FEE0362D879C}" srcId="{1A2D1246-96DB-4920-BD3E-40F8476A5045}" destId="{91658914-17E1-4EAC-AB80-112426B9A536}" srcOrd="2" destOrd="0" parTransId="{FA635265-FD06-418D-8FA6-972EEAA23597}" sibTransId="{29DC159D-6C26-4316-8FD9-1A3A131E85C6}"/>
    <dgm:cxn modelId="{8076D534-2E95-487E-931C-48380A06B994}" type="presOf" srcId="{9FE9E807-7D88-408A-849B-E3CFAE5B743E}" destId="{662020B2-00E8-4009-A6F8-EF1E8E92DC4A}" srcOrd="1" destOrd="0" presId="urn:microsoft.com/office/officeart/2005/8/layout/hProcess4"/>
    <dgm:cxn modelId="{7BD0410B-D00A-4660-82E0-4FF93315D76C}" srcId="{75151FDB-82A8-4B5A-8E8E-1BB3033A8511}" destId="{44C07F28-38F8-41FE-A54B-AB5A3B68D72C}" srcOrd="1" destOrd="0" parTransId="{8B62EA5B-8FCF-449A-9527-073E643FE654}" sibTransId="{01A4EBCD-3213-4AA0-9CFF-06C2C5B8CF38}"/>
    <dgm:cxn modelId="{416268AC-4822-4250-A26B-DD31764A114A}" srcId="{3FD8C8E5-21E9-46E6-B8F0-98E70533A619}" destId="{06B7E359-9FAB-4D61-A24C-310CC13519DA}" srcOrd="1" destOrd="0" parTransId="{462C91C7-24C2-4451-8D60-452510935561}" sibTransId="{C7265FB8-D6DA-4F03-A4FB-07D68284A474}"/>
    <dgm:cxn modelId="{F20C4861-1AF8-429A-BD93-67F9B6465D0C}" srcId="{28C49C13-1723-4EDC-BCF1-BEBD1980F607}" destId="{A29323A2-F65A-4062-AF41-788263FF0B6E}" srcOrd="0" destOrd="0" parTransId="{79F5A607-6111-4C57-888A-2B72455F2DAC}" sibTransId="{E76795B5-C8FB-4210-9458-338B507AF34A}"/>
    <dgm:cxn modelId="{4B2C620F-F6D4-4AFE-9815-825F6752E5C0}" srcId="{1A2D1246-96DB-4920-BD3E-40F8476A5045}" destId="{75151FDB-82A8-4B5A-8E8E-1BB3033A8511}" srcOrd="1" destOrd="0" parTransId="{09F137FE-0496-4EB5-B817-6DD64560666B}" sibTransId="{4E9E2FE5-584E-4A93-920F-E85045B85A14}"/>
    <dgm:cxn modelId="{F1A45481-ADEB-42B7-86FB-0825EF7FB44A}" type="presOf" srcId="{06B7E359-9FAB-4D61-A24C-310CC13519DA}" destId="{826644C3-EB24-4463-9E04-97E2A7DD29FA}" srcOrd="1" destOrd="1" presId="urn:microsoft.com/office/officeart/2005/8/layout/hProcess4"/>
    <dgm:cxn modelId="{FBF0C2D3-D5CD-4048-82E4-3E4568866160}" type="presOf" srcId="{7A635924-76DD-49B1-A2A3-9425387AF0AB}" destId="{06CE8E25-0A32-4445-9BD3-30B32284E91F}" srcOrd="0" destOrd="0" presId="urn:microsoft.com/office/officeart/2005/8/layout/hProcess4"/>
    <dgm:cxn modelId="{8EAF14B0-C083-43A7-93BA-800122A14156}" type="presOf" srcId="{D2960A0B-A4F0-4AC5-8334-E9AC9A2C4F04}" destId="{826644C3-EB24-4463-9E04-97E2A7DD29FA}" srcOrd="1" destOrd="0" presId="urn:microsoft.com/office/officeart/2005/8/layout/hProcess4"/>
    <dgm:cxn modelId="{58C55664-18F2-4E6C-861A-5E5531B26049}" srcId="{752D1270-0ECB-46BA-9900-62AAABA92A29}" destId="{9FE9E807-7D88-408A-849B-E3CFAE5B743E}" srcOrd="0" destOrd="0" parTransId="{8CF81DBF-B1EE-4356-B257-BEE8E87527CF}" sibTransId="{82CAE617-B3C0-45F4-BB41-C205A5ACA5B6}"/>
    <dgm:cxn modelId="{E1502951-7E53-4B5D-BC50-6D91BAFE98A7}" type="presOf" srcId="{3FD8C8E5-21E9-46E6-B8F0-98E70533A619}" destId="{E9687324-04FC-442C-BB92-A0C4D222DCBB}" srcOrd="0" destOrd="0" presId="urn:microsoft.com/office/officeart/2005/8/layout/hProcess4"/>
    <dgm:cxn modelId="{09826A33-AA13-416A-9C1E-EBC0642A5487}" type="presOf" srcId="{440976B3-6BEF-4A67-8B71-7B4C55ED8A0B}" destId="{37A0742B-089F-405C-9A2E-FBAFBBD2EDC0}" srcOrd="0" destOrd="0" presId="urn:microsoft.com/office/officeart/2005/8/layout/hProcess4"/>
    <dgm:cxn modelId="{3DDAD59E-6852-45F8-8EEF-7EDE535550E7}" type="presOf" srcId="{1A2D1246-96DB-4920-BD3E-40F8476A5045}" destId="{94538117-17AD-4C58-BDB7-78C675C8919E}" srcOrd="0" destOrd="0" presId="urn:microsoft.com/office/officeart/2005/8/layout/hProcess4"/>
    <dgm:cxn modelId="{29B58451-EA8F-4323-A67E-BA629CF01F99}" type="presOf" srcId="{752D1270-0ECB-46BA-9900-62AAABA92A29}" destId="{55279C34-0C3F-43B0-B0E9-38C408D28713}" srcOrd="0" destOrd="0" presId="urn:microsoft.com/office/officeart/2005/8/layout/hProcess4"/>
    <dgm:cxn modelId="{84DD7DF2-5477-460B-9C4B-B62E689A0935}" type="presOf" srcId="{A29323A2-F65A-4062-AF41-788263FF0B6E}" destId="{CE264B28-07B1-442D-BFF7-835EC488FDAC}" srcOrd="1" destOrd="0" presId="urn:microsoft.com/office/officeart/2005/8/layout/hProcess4"/>
    <dgm:cxn modelId="{E789FF11-EEB0-4ECB-9CE0-D0FF763778DE}" type="presOf" srcId="{2E24C179-56AC-4467-A4C9-78FE7C004175}" destId="{B267BE8E-33AF-43D6-B136-C0F61E27CECC}" srcOrd="0" destOrd="0" presId="urn:microsoft.com/office/officeart/2005/8/layout/hProcess4"/>
    <dgm:cxn modelId="{4C62AD37-EAA1-44F3-A783-0ADEF129CB2A}" type="presOf" srcId="{4E9E2FE5-584E-4A93-920F-E85045B85A14}" destId="{E5E22BFB-3BF8-4F8B-BC8E-AD8C9ADC1ECE}" srcOrd="0" destOrd="0" presId="urn:microsoft.com/office/officeart/2005/8/layout/hProcess4"/>
    <dgm:cxn modelId="{2D9BE87C-F726-4677-8AE8-E02F66CAA725}" type="presOf" srcId="{28C49C13-1723-4EDC-BCF1-BEBD1980F607}" destId="{B1DE5329-D090-4479-9BCA-4882A532CCED}" srcOrd="0" destOrd="0" presId="urn:microsoft.com/office/officeart/2005/8/layout/hProcess4"/>
    <dgm:cxn modelId="{4A3D7145-7473-4594-BD8C-0A0B3682A34B}" type="presOf" srcId="{29DC159D-6C26-4316-8FD9-1A3A131E85C6}" destId="{6E1FD3D8-2787-4661-A6A3-F3997A512E94}" srcOrd="0" destOrd="0" presId="urn:microsoft.com/office/officeart/2005/8/layout/hProcess4"/>
    <dgm:cxn modelId="{2F329587-1534-4AB1-AB65-5E98A450B461}" srcId="{91658914-17E1-4EAC-AB80-112426B9A536}" destId="{E0E7D57C-1A63-417A-804E-2D84BB3F0D4C}" srcOrd="1" destOrd="0" parTransId="{A2C6E8DF-E4A4-4354-8554-71B023070AE3}" sibTransId="{55BDAEE3-489D-4B62-87DC-98B5E1BDF918}"/>
    <dgm:cxn modelId="{86B6A154-10D5-4373-A013-F167DE556E17}" type="presOf" srcId="{9FE9E807-7D88-408A-849B-E3CFAE5B743E}" destId="{BB01F886-0BDC-4C03-A374-566673963765}" srcOrd="0" destOrd="0" presId="urn:microsoft.com/office/officeart/2005/8/layout/hProcess4"/>
    <dgm:cxn modelId="{1FF898BD-BA11-47C8-9D5C-1F50B6B8D55B}" type="presOf" srcId="{06B7E359-9FAB-4D61-A24C-310CC13519DA}" destId="{80586B6D-D041-4649-9938-612A756D110B}" srcOrd="0" destOrd="1" presId="urn:microsoft.com/office/officeart/2005/8/layout/hProcess4"/>
    <dgm:cxn modelId="{1857EB99-72EF-48B6-83DD-E811496F13E7}" srcId="{3FD8C8E5-21E9-46E6-B8F0-98E70533A619}" destId="{D2960A0B-A4F0-4AC5-8334-E9AC9A2C4F04}" srcOrd="0" destOrd="0" parTransId="{C2E9C9FE-6E75-49CE-ACC0-5158F651348E}" sibTransId="{DFA4A47C-3F10-4153-A5A7-64E58023CD3F}"/>
    <dgm:cxn modelId="{28E92AF1-C398-4061-8D84-16692A1FEFE6}" type="presOf" srcId="{FCB0C71E-ADA6-4BB5-A3DB-27986E0A686D}" destId="{8867FDBA-3272-4C4B-8C83-B0F6A4EE74DB}" srcOrd="0" destOrd="0" presId="urn:microsoft.com/office/officeart/2005/8/layout/hProcess4"/>
    <dgm:cxn modelId="{3D4A3539-A673-4E4E-9F99-85EA16F09A65}" type="presOf" srcId="{440976B3-6BEF-4A67-8B71-7B4C55ED8A0B}" destId="{0AEECE49-E75A-44E9-B9D0-625E8F532921}" srcOrd="1" destOrd="0" presId="urn:microsoft.com/office/officeart/2005/8/layout/hProcess4"/>
    <dgm:cxn modelId="{3A1DC385-1FA0-4102-B22B-544F1C13D687}" type="presOf" srcId="{91658914-17E1-4EAC-AB80-112426B9A536}" destId="{A25A9A96-1EB5-4BE6-94B9-5ECF2B27205B}" srcOrd="0" destOrd="0" presId="urn:microsoft.com/office/officeart/2005/8/layout/hProcess4"/>
    <dgm:cxn modelId="{5C54F922-1EAD-400F-B6D5-F9B1785E712A}" srcId="{1A2D1246-96DB-4920-BD3E-40F8476A5045}" destId="{752D1270-0ECB-46BA-9900-62AAABA92A29}" srcOrd="4" destOrd="0" parTransId="{F43D5B02-F5E3-4D61-B542-80676A7FFD00}" sibTransId="{FCB0C71E-ADA6-4BB5-A3DB-27986E0A686D}"/>
    <dgm:cxn modelId="{3A558589-E3C5-4629-96C9-22D21FB41A83}" type="presOf" srcId="{75151FDB-82A8-4B5A-8E8E-1BB3033A8511}" destId="{62A159CD-99BC-4649-8ED0-D80A841FF8A5}" srcOrd="0" destOrd="0" presId="urn:microsoft.com/office/officeart/2005/8/layout/hProcess4"/>
    <dgm:cxn modelId="{8EFD23C6-5684-482E-BF82-0040462A08EF}" type="presOf" srcId="{9405A890-3B7C-4093-9C9F-7BC1CEB0FA07}" destId="{AE951551-F74F-4EE2-80D5-09A1BFF8DCCA}" srcOrd="0" destOrd="0" presId="urn:microsoft.com/office/officeart/2005/8/layout/hProcess4"/>
    <dgm:cxn modelId="{54C48293-C054-48BB-A240-EC4004279A3B}" type="presOf" srcId="{44C07F28-38F8-41FE-A54B-AB5A3B68D72C}" destId="{AE951551-F74F-4EE2-80D5-09A1BFF8DCCA}" srcOrd="0" destOrd="1" presId="urn:microsoft.com/office/officeart/2005/8/layout/hProcess4"/>
    <dgm:cxn modelId="{3D69CF0C-76D7-48A5-850E-DA44CB0E8636}" srcId="{1A2D1246-96DB-4920-BD3E-40F8476A5045}" destId="{7A635924-76DD-49B1-A2A3-9425387AF0AB}" srcOrd="5" destOrd="0" parTransId="{1106587A-042C-4C2E-910D-383B290E7D00}" sibTransId="{04C5C427-0B28-4F62-A867-A74260013C43}"/>
    <dgm:cxn modelId="{7E297855-9165-4F89-9092-F20EA2611410}" srcId="{1A2D1246-96DB-4920-BD3E-40F8476A5045}" destId="{28C49C13-1723-4EDC-BCF1-BEBD1980F607}" srcOrd="0" destOrd="0" parTransId="{4B07F0F7-C09E-4675-915B-0AC6D8F01CBA}" sibTransId="{2E24C179-56AC-4467-A4C9-78FE7C004175}"/>
    <dgm:cxn modelId="{1F28524D-75A3-4335-8E7C-604A56C82B9A}" type="presOf" srcId="{E0E7D57C-1A63-417A-804E-2D84BB3F0D4C}" destId="{0AEECE49-E75A-44E9-B9D0-625E8F532921}" srcOrd="1" destOrd="1" presId="urn:microsoft.com/office/officeart/2005/8/layout/hProcess4"/>
    <dgm:cxn modelId="{25E259CE-20A7-4807-8E32-736660FF9C7F}" type="presParOf" srcId="{94538117-17AD-4C58-BDB7-78C675C8919E}" destId="{7EEC8A36-6F74-40EE-AE22-BBA243B2FEAD}" srcOrd="0" destOrd="0" presId="urn:microsoft.com/office/officeart/2005/8/layout/hProcess4"/>
    <dgm:cxn modelId="{27A58199-F615-47B3-902E-30309F2F59F9}" type="presParOf" srcId="{94538117-17AD-4C58-BDB7-78C675C8919E}" destId="{FCC8EE42-E12E-446F-B379-CF914371B8C2}" srcOrd="1" destOrd="0" presId="urn:microsoft.com/office/officeart/2005/8/layout/hProcess4"/>
    <dgm:cxn modelId="{8C540CCE-9AC3-4D51-904E-28E3245F5901}" type="presParOf" srcId="{94538117-17AD-4C58-BDB7-78C675C8919E}" destId="{C467A794-0CC9-439C-9FF3-A84A2FA4274D}" srcOrd="2" destOrd="0" presId="urn:microsoft.com/office/officeart/2005/8/layout/hProcess4"/>
    <dgm:cxn modelId="{96DEDAC6-A501-4EAC-A04F-4A46ECEC53F6}" type="presParOf" srcId="{C467A794-0CC9-439C-9FF3-A84A2FA4274D}" destId="{7257C468-118E-47C7-A997-2FF05492417D}" srcOrd="0" destOrd="0" presId="urn:microsoft.com/office/officeart/2005/8/layout/hProcess4"/>
    <dgm:cxn modelId="{C8F31650-B044-43AE-A9B2-30BCD264E70F}" type="presParOf" srcId="{7257C468-118E-47C7-A997-2FF05492417D}" destId="{EFE3B944-51B0-4F74-A24F-A864E70AE539}" srcOrd="0" destOrd="0" presId="urn:microsoft.com/office/officeart/2005/8/layout/hProcess4"/>
    <dgm:cxn modelId="{14A77183-A9E9-40E7-9747-E60D1F736FD4}" type="presParOf" srcId="{7257C468-118E-47C7-A997-2FF05492417D}" destId="{E3808F03-2D9D-484D-B580-C1227FE4798B}" srcOrd="1" destOrd="0" presId="urn:microsoft.com/office/officeart/2005/8/layout/hProcess4"/>
    <dgm:cxn modelId="{3F6EBEDE-FD27-4FAF-AFEC-16EA100C7426}" type="presParOf" srcId="{7257C468-118E-47C7-A997-2FF05492417D}" destId="{CE264B28-07B1-442D-BFF7-835EC488FDAC}" srcOrd="2" destOrd="0" presId="urn:microsoft.com/office/officeart/2005/8/layout/hProcess4"/>
    <dgm:cxn modelId="{A82F0907-8154-4C7E-9092-734763FD62AE}" type="presParOf" srcId="{7257C468-118E-47C7-A997-2FF05492417D}" destId="{B1DE5329-D090-4479-9BCA-4882A532CCED}" srcOrd="3" destOrd="0" presId="urn:microsoft.com/office/officeart/2005/8/layout/hProcess4"/>
    <dgm:cxn modelId="{1292BC26-669B-4C8D-AF0D-7A91FC8BD583}" type="presParOf" srcId="{7257C468-118E-47C7-A997-2FF05492417D}" destId="{7BEF3693-ACFD-48D2-8C0C-6CA0A32DA5C8}" srcOrd="4" destOrd="0" presId="urn:microsoft.com/office/officeart/2005/8/layout/hProcess4"/>
    <dgm:cxn modelId="{64AFD888-4B2F-4E76-83CA-8261A509985E}" type="presParOf" srcId="{C467A794-0CC9-439C-9FF3-A84A2FA4274D}" destId="{B267BE8E-33AF-43D6-B136-C0F61E27CECC}" srcOrd="1" destOrd="0" presId="urn:microsoft.com/office/officeart/2005/8/layout/hProcess4"/>
    <dgm:cxn modelId="{19864AAC-4C03-4114-8B3F-F1A1DF9AA0D0}" type="presParOf" srcId="{C467A794-0CC9-439C-9FF3-A84A2FA4274D}" destId="{D7A75479-D796-4670-8C90-9D87B21C19F1}" srcOrd="2" destOrd="0" presId="urn:microsoft.com/office/officeart/2005/8/layout/hProcess4"/>
    <dgm:cxn modelId="{A6EB850D-FC18-483B-B5B6-2CD255AC33CE}" type="presParOf" srcId="{D7A75479-D796-4670-8C90-9D87B21C19F1}" destId="{D77022F6-7A48-48CC-8144-2A93A00FA472}" srcOrd="0" destOrd="0" presId="urn:microsoft.com/office/officeart/2005/8/layout/hProcess4"/>
    <dgm:cxn modelId="{7AA34EF4-E59B-470D-ACD5-CA128AF4C994}" type="presParOf" srcId="{D7A75479-D796-4670-8C90-9D87B21C19F1}" destId="{AE951551-F74F-4EE2-80D5-09A1BFF8DCCA}" srcOrd="1" destOrd="0" presId="urn:microsoft.com/office/officeart/2005/8/layout/hProcess4"/>
    <dgm:cxn modelId="{D2E5487C-BE67-4D80-928C-92B8D25F14EA}" type="presParOf" srcId="{D7A75479-D796-4670-8C90-9D87B21C19F1}" destId="{A32EC03C-0229-47CB-8C1D-80BD7DAEC973}" srcOrd="2" destOrd="0" presId="urn:microsoft.com/office/officeart/2005/8/layout/hProcess4"/>
    <dgm:cxn modelId="{212E53B3-9F63-402A-B774-157394DF93C4}" type="presParOf" srcId="{D7A75479-D796-4670-8C90-9D87B21C19F1}" destId="{62A159CD-99BC-4649-8ED0-D80A841FF8A5}" srcOrd="3" destOrd="0" presId="urn:microsoft.com/office/officeart/2005/8/layout/hProcess4"/>
    <dgm:cxn modelId="{54CDCD13-D39B-4978-9F6F-088BDA8E2B52}" type="presParOf" srcId="{D7A75479-D796-4670-8C90-9D87B21C19F1}" destId="{E9254390-FE69-4186-A45F-6CABE1FBCFB9}" srcOrd="4" destOrd="0" presId="urn:microsoft.com/office/officeart/2005/8/layout/hProcess4"/>
    <dgm:cxn modelId="{34530659-99AB-4EFF-BAA0-14251819CE2E}" type="presParOf" srcId="{C467A794-0CC9-439C-9FF3-A84A2FA4274D}" destId="{E5E22BFB-3BF8-4F8B-BC8E-AD8C9ADC1ECE}" srcOrd="3" destOrd="0" presId="urn:microsoft.com/office/officeart/2005/8/layout/hProcess4"/>
    <dgm:cxn modelId="{4BCD781C-90AD-491F-A4D7-62E2D2EB584C}" type="presParOf" srcId="{C467A794-0CC9-439C-9FF3-A84A2FA4274D}" destId="{DD4C9368-A684-470F-B816-93ACB29B5989}" srcOrd="4" destOrd="0" presId="urn:microsoft.com/office/officeart/2005/8/layout/hProcess4"/>
    <dgm:cxn modelId="{3729915F-771B-4B13-9FFA-C75F744B4B67}" type="presParOf" srcId="{DD4C9368-A684-470F-B816-93ACB29B5989}" destId="{D57C58CC-4714-40B1-BA6B-239BAF485EC8}" srcOrd="0" destOrd="0" presId="urn:microsoft.com/office/officeart/2005/8/layout/hProcess4"/>
    <dgm:cxn modelId="{5F97F74B-858D-4492-BC82-68515C200F1F}" type="presParOf" srcId="{DD4C9368-A684-470F-B816-93ACB29B5989}" destId="{37A0742B-089F-405C-9A2E-FBAFBBD2EDC0}" srcOrd="1" destOrd="0" presId="urn:microsoft.com/office/officeart/2005/8/layout/hProcess4"/>
    <dgm:cxn modelId="{D94D4111-90B9-48AD-86D8-48B093EA8284}" type="presParOf" srcId="{DD4C9368-A684-470F-B816-93ACB29B5989}" destId="{0AEECE49-E75A-44E9-B9D0-625E8F532921}" srcOrd="2" destOrd="0" presId="urn:microsoft.com/office/officeart/2005/8/layout/hProcess4"/>
    <dgm:cxn modelId="{36CEC6C4-DE60-470E-8C2C-DDE7E9A84A67}" type="presParOf" srcId="{DD4C9368-A684-470F-B816-93ACB29B5989}" destId="{A25A9A96-1EB5-4BE6-94B9-5ECF2B27205B}" srcOrd="3" destOrd="0" presId="urn:microsoft.com/office/officeart/2005/8/layout/hProcess4"/>
    <dgm:cxn modelId="{6270F6D0-F5D9-4DB1-9D94-9ADAD4EBEC9B}" type="presParOf" srcId="{DD4C9368-A684-470F-B816-93ACB29B5989}" destId="{5AB4AF14-71FA-4D2D-ABD3-EA009EC91036}" srcOrd="4" destOrd="0" presId="urn:microsoft.com/office/officeart/2005/8/layout/hProcess4"/>
    <dgm:cxn modelId="{9DB978FF-AC82-44C9-8F49-7D01867E8245}" type="presParOf" srcId="{C467A794-0CC9-439C-9FF3-A84A2FA4274D}" destId="{6E1FD3D8-2787-4661-A6A3-F3997A512E94}" srcOrd="5" destOrd="0" presId="urn:microsoft.com/office/officeart/2005/8/layout/hProcess4"/>
    <dgm:cxn modelId="{B8B58F2E-D532-49A3-8778-9C4E9267A4F0}" type="presParOf" srcId="{C467A794-0CC9-439C-9FF3-A84A2FA4274D}" destId="{007A10DF-C789-49B5-AC58-9579BD71DE08}" srcOrd="6" destOrd="0" presId="urn:microsoft.com/office/officeart/2005/8/layout/hProcess4"/>
    <dgm:cxn modelId="{DEDBDED7-8C68-4826-AB74-1A19FCF03559}" type="presParOf" srcId="{007A10DF-C789-49B5-AC58-9579BD71DE08}" destId="{AFE9A1E7-AD34-458B-B820-01B672A893B6}" srcOrd="0" destOrd="0" presId="urn:microsoft.com/office/officeart/2005/8/layout/hProcess4"/>
    <dgm:cxn modelId="{AC47EBA1-EC2A-4AEB-9890-96B5AEC8D960}" type="presParOf" srcId="{007A10DF-C789-49B5-AC58-9579BD71DE08}" destId="{80586B6D-D041-4649-9938-612A756D110B}" srcOrd="1" destOrd="0" presId="urn:microsoft.com/office/officeart/2005/8/layout/hProcess4"/>
    <dgm:cxn modelId="{06F457C9-F188-4A9D-B17D-5A94F0BD69C0}" type="presParOf" srcId="{007A10DF-C789-49B5-AC58-9579BD71DE08}" destId="{826644C3-EB24-4463-9E04-97E2A7DD29FA}" srcOrd="2" destOrd="0" presId="urn:microsoft.com/office/officeart/2005/8/layout/hProcess4"/>
    <dgm:cxn modelId="{3C39EFBA-5A91-4CFD-B97C-24F91E468B57}" type="presParOf" srcId="{007A10DF-C789-49B5-AC58-9579BD71DE08}" destId="{E9687324-04FC-442C-BB92-A0C4D222DCBB}" srcOrd="3" destOrd="0" presId="urn:microsoft.com/office/officeart/2005/8/layout/hProcess4"/>
    <dgm:cxn modelId="{C91AABC7-F794-48DE-AD24-334D0E424D96}" type="presParOf" srcId="{007A10DF-C789-49B5-AC58-9579BD71DE08}" destId="{B42686C5-57FC-4C82-BB6A-60CEB7BF28C6}" srcOrd="4" destOrd="0" presId="urn:microsoft.com/office/officeart/2005/8/layout/hProcess4"/>
    <dgm:cxn modelId="{D97A2A4A-96B2-4E8D-87D2-9600565DFDC1}" type="presParOf" srcId="{C467A794-0CC9-439C-9FF3-A84A2FA4274D}" destId="{81634639-D752-41CC-A06D-28852CFCE213}" srcOrd="7" destOrd="0" presId="urn:microsoft.com/office/officeart/2005/8/layout/hProcess4"/>
    <dgm:cxn modelId="{AAA73771-F1E4-4CDD-8613-F00B725B13B0}" type="presParOf" srcId="{C467A794-0CC9-439C-9FF3-A84A2FA4274D}" destId="{5F8C8DB9-7294-4823-B045-86989CDFCF04}" srcOrd="8" destOrd="0" presId="urn:microsoft.com/office/officeart/2005/8/layout/hProcess4"/>
    <dgm:cxn modelId="{446B3625-A1E8-4223-A27E-11E02E1E0212}" type="presParOf" srcId="{5F8C8DB9-7294-4823-B045-86989CDFCF04}" destId="{5EA14F0C-F27A-4F6A-BE04-E703BCFDFCDB}" srcOrd="0" destOrd="0" presId="urn:microsoft.com/office/officeart/2005/8/layout/hProcess4"/>
    <dgm:cxn modelId="{712CC840-AFA5-4EF2-8AC7-6396CADA82E8}" type="presParOf" srcId="{5F8C8DB9-7294-4823-B045-86989CDFCF04}" destId="{BB01F886-0BDC-4C03-A374-566673963765}" srcOrd="1" destOrd="0" presId="urn:microsoft.com/office/officeart/2005/8/layout/hProcess4"/>
    <dgm:cxn modelId="{84322B54-C7AC-41F9-B656-A4253772E250}" type="presParOf" srcId="{5F8C8DB9-7294-4823-B045-86989CDFCF04}" destId="{662020B2-00E8-4009-A6F8-EF1E8E92DC4A}" srcOrd="2" destOrd="0" presId="urn:microsoft.com/office/officeart/2005/8/layout/hProcess4"/>
    <dgm:cxn modelId="{0C52DA56-5DD5-43FA-B3C0-B577031583A0}" type="presParOf" srcId="{5F8C8DB9-7294-4823-B045-86989CDFCF04}" destId="{55279C34-0C3F-43B0-B0E9-38C408D28713}" srcOrd="3" destOrd="0" presId="urn:microsoft.com/office/officeart/2005/8/layout/hProcess4"/>
    <dgm:cxn modelId="{0F20B1CE-0653-451E-9985-B70DCB3DA3F9}" type="presParOf" srcId="{5F8C8DB9-7294-4823-B045-86989CDFCF04}" destId="{5CC271C1-4E8A-4300-9F6C-F327977D6901}" srcOrd="4" destOrd="0" presId="urn:microsoft.com/office/officeart/2005/8/layout/hProcess4"/>
    <dgm:cxn modelId="{5BB19570-F373-48CB-B4DF-A6D1C2359E88}" type="presParOf" srcId="{C467A794-0CC9-439C-9FF3-A84A2FA4274D}" destId="{8867FDBA-3272-4C4B-8C83-B0F6A4EE74DB}" srcOrd="9" destOrd="0" presId="urn:microsoft.com/office/officeart/2005/8/layout/hProcess4"/>
    <dgm:cxn modelId="{C3553DF8-F649-48C1-96D1-0441FFA702C1}" type="presParOf" srcId="{C467A794-0CC9-439C-9FF3-A84A2FA4274D}" destId="{9FDFC12C-A559-456F-8817-4214A0E211C0}" srcOrd="10" destOrd="0" presId="urn:microsoft.com/office/officeart/2005/8/layout/hProcess4"/>
    <dgm:cxn modelId="{6A49E100-2779-46C9-968E-0C2436A4308C}" type="presParOf" srcId="{9FDFC12C-A559-456F-8817-4214A0E211C0}" destId="{E43D0127-AD5B-4030-85F5-F00996C73E31}" srcOrd="0" destOrd="0" presId="urn:microsoft.com/office/officeart/2005/8/layout/hProcess4"/>
    <dgm:cxn modelId="{0EBDB0F6-5DF1-4278-91E5-0976B77539AD}" type="presParOf" srcId="{9FDFC12C-A559-456F-8817-4214A0E211C0}" destId="{870295AF-E16F-4778-83A0-8B2AE0473838}" srcOrd="1" destOrd="0" presId="urn:microsoft.com/office/officeart/2005/8/layout/hProcess4"/>
    <dgm:cxn modelId="{804ABCC3-BC46-4215-9B74-173443B019B2}" type="presParOf" srcId="{9FDFC12C-A559-456F-8817-4214A0E211C0}" destId="{33B180E1-474F-402C-87B6-76FAA7F5119C}" srcOrd="2" destOrd="0" presId="urn:microsoft.com/office/officeart/2005/8/layout/hProcess4"/>
    <dgm:cxn modelId="{70ECE3EA-92DD-4D14-B86C-A7F638B0A23A}" type="presParOf" srcId="{9FDFC12C-A559-456F-8817-4214A0E211C0}" destId="{06CE8E25-0A32-4445-9BD3-30B32284E91F}" srcOrd="3" destOrd="0" presId="urn:microsoft.com/office/officeart/2005/8/layout/hProcess4"/>
    <dgm:cxn modelId="{540D3485-CF47-4294-B8D1-8CC072A4D9AF}" type="presParOf" srcId="{9FDFC12C-A559-456F-8817-4214A0E211C0}" destId="{0F5B23AA-B389-41C5-B39D-674FDCBB8406}" srcOrd="4" destOrd="0" presId="urn:microsoft.com/office/officeart/2005/8/layout/hProcess4"/>
  </dgm:cxnLst>
  <dgm:bg>
    <a:blipFill>
      <a:blip xmlns:r="http://schemas.openxmlformats.org/officeDocument/2006/relationships" r:embed="rId9"/>
      <a:stretch>
        <a:fillRect/>
      </a:stretch>
    </a:blipFill>
  </dgm:bg>
  <dgm:whole/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8FE4484-882E-426E-9F7F-20359F0561B5}" type="doc">
      <dgm:prSet loTypeId="urn:microsoft.com/office/officeart/2005/8/layout/process3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9DE53739-A2B3-4704-B51A-4AE44C1DADA8}">
      <dgm:prSet phldrT="[Текст]"/>
      <dgm:spPr/>
      <dgm:t>
        <a:bodyPr/>
        <a:lstStyle/>
        <a:p>
          <a:r>
            <a:rPr lang="uk-UA" dirty="0" smtClean="0"/>
            <a:t>Будемо </a:t>
          </a:r>
          <a:endParaRPr lang="uk-UA" dirty="0"/>
        </a:p>
      </dgm:t>
    </dgm:pt>
    <dgm:pt modelId="{D761FB9D-CFA4-4166-8A3B-C43939B78703}" type="parTrans" cxnId="{0C6DC14B-B802-44C8-B88A-E1D360C94B96}">
      <dgm:prSet/>
      <dgm:spPr/>
      <dgm:t>
        <a:bodyPr/>
        <a:lstStyle/>
        <a:p>
          <a:endParaRPr lang="uk-UA"/>
        </a:p>
      </dgm:t>
    </dgm:pt>
    <dgm:pt modelId="{B2E0E542-6B33-4F3E-BD5B-1649740BB4D9}" type="sibTrans" cxnId="{0C6DC14B-B802-44C8-B88A-E1D360C94B96}">
      <dgm:prSet/>
      <dgm:spPr/>
      <dgm:t>
        <a:bodyPr/>
        <a:lstStyle/>
        <a:p>
          <a:endParaRPr lang="uk-UA"/>
        </a:p>
      </dgm:t>
    </dgm:pt>
    <dgm:pt modelId="{3810DB2F-AF5F-4B9F-B73D-67F108C72C43}">
      <dgm:prSet phldrT="[Текст]" phldr="1"/>
      <dgm:spPr/>
      <dgm:t>
        <a:bodyPr/>
        <a:lstStyle/>
        <a:p>
          <a:endParaRPr lang="uk-UA" dirty="0"/>
        </a:p>
      </dgm:t>
    </dgm:pt>
    <dgm:pt modelId="{D2B79D55-15C6-49F4-A00F-59E688966643}" type="parTrans" cxnId="{8D64C192-1940-41A6-ACD6-07D9AEE4F885}">
      <dgm:prSet/>
      <dgm:spPr/>
      <dgm:t>
        <a:bodyPr/>
        <a:lstStyle/>
        <a:p>
          <a:endParaRPr lang="uk-UA"/>
        </a:p>
      </dgm:t>
    </dgm:pt>
    <dgm:pt modelId="{ADEC7849-8856-495F-B751-660EACA6251D}" type="sibTrans" cxnId="{8D64C192-1940-41A6-ACD6-07D9AEE4F885}">
      <dgm:prSet/>
      <dgm:spPr/>
      <dgm:t>
        <a:bodyPr/>
        <a:lstStyle/>
        <a:p>
          <a:endParaRPr lang="uk-UA"/>
        </a:p>
      </dgm:t>
    </dgm:pt>
    <dgm:pt modelId="{B2AF2959-D564-4E22-9063-DD2125680D68}">
      <dgm:prSet phldrT="[Текст]"/>
      <dgm:spPr/>
      <dgm:t>
        <a:bodyPr/>
        <a:lstStyle/>
        <a:p>
          <a:r>
            <a:rPr lang="uk-UA" dirty="0" smtClean="0"/>
            <a:t>знайомі, </a:t>
          </a:r>
          <a:endParaRPr lang="uk-UA" dirty="0"/>
        </a:p>
      </dgm:t>
    </dgm:pt>
    <dgm:pt modelId="{4ED93F38-914A-434F-8111-4DF7689600C1}" type="parTrans" cxnId="{B02E7A81-78DD-4A20-9153-4782A004200B}">
      <dgm:prSet/>
      <dgm:spPr/>
      <dgm:t>
        <a:bodyPr/>
        <a:lstStyle/>
        <a:p>
          <a:endParaRPr lang="uk-UA"/>
        </a:p>
      </dgm:t>
    </dgm:pt>
    <dgm:pt modelId="{A5CBC5F9-E644-448B-981B-D2883B39B68C}" type="sibTrans" cxnId="{B02E7A81-78DD-4A20-9153-4782A004200B}">
      <dgm:prSet/>
      <dgm:spPr/>
      <dgm:t>
        <a:bodyPr/>
        <a:lstStyle/>
        <a:p>
          <a:endParaRPr lang="uk-UA"/>
        </a:p>
      </dgm:t>
    </dgm:pt>
    <dgm:pt modelId="{51418121-B6F0-4998-A9DE-186D2911ED4F}">
      <dgm:prSet phldrT="[Текст]" phldr="1"/>
      <dgm:spPr/>
      <dgm:t>
        <a:bodyPr/>
        <a:lstStyle/>
        <a:p>
          <a:endParaRPr lang="uk-UA"/>
        </a:p>
      </dgm:t>
    </dgm:pt>
    <dgm:pt modelId="{3B60DE1C-1438-44C0-BA3D-24334C30B748}" type="parTrans" cxnId="{321B93D9-5597-4B27-8B17-B5AD7BE18F26}">
      <dgm:prSet/>
      <dgm:spPr/>
      <dgm:t>
        <a:bodyPr/>
        <a:lstStyle/>
        <a:p>
          <a:endParaRPr lang="uk-UA"/>
        </a:p>
      </dgm:t>
    </dgm:pt>
    <dgm:pt modelId="{43539B11-6B51-422B-B5E7-C65CDDA4952E}" type="sibTrans" cxnId="{321B93D9-5597-4B27-8B17-B5AD7BE18F26}">
      <dgm:prSet/>
      <dgm:spPr/>
      <dgm:t>
        <a:bodyPr/>
        <a:lstStyle/>
        <a:p>
          <a:endParaRPr lang="uk-UA"/>
        </a:p>
      </dgm:t>
    </dgm:pt>
    <dgm:pt modelId="{F4BAA18F-8DBB-4050-A454-678D847C1CE9}">
      <dgm:prSet phldrT="[Текст]"/>
      <dgm:spPr/>
      <dgm:t>
        <a:bodyPr/>
        <a:lstStyle/>
        <a:p>
          <a:r>
            <a:rPr lang="uk-UA" dirty="0" err="1" smtClean="0"/>
            <a:t>Смайлик</a:t>
          </a:r>
          <a:r>
            <a:rPr lang="uk-UA" dirty="0" smtClean="0"/>
            <a:t> </a:t>
          </a:r>
          <a:endParaRPr lang="uk-UA" dirty="0"/>
        </a:p>
      </dgm:t>
    </dgm:pt>
    <dgm:pt modelId="{AB8BCDB2-3FF8-4EA4-A7C6-35F0BE2E8B23}" type="parTrans" cxnId="{A74EA7D4-5CA4-4BBE-953E-0DF94071D4A2}">
      <dgm:prSet/>
      <dgm:spPr/>
      <dgm:t>
        <a:bodyPr/>
        <a:lstStyle/>
        <a:p>
          <a:endParaRPr lang="uk-UA"/>
        </a:p>
      </dgm:t>
    </dgm:pt>
    <dgm:pt modelId="{95CFDAE4-6924-4C93-8A00-FBBAEB31DD06}" type="sibTrans" cxnId="{A74EA7D4-5CA4-4BBE-953E-0DF94071D4A2}">
      <dgm:prSet/>
      <dgm:spPr/>
      <dgm:t>
        <a:bodyPr/>
        <a:lstStyle/>
        <a:p>
          <a:endParaRPr lang="uk-UA"/>
        </a:p>
      </dgm:t>
    </dgm:pt>
    <dgm:pt modelId="{BD85A5CE-86F4-45BA-8A0A-97E221C4E50B}">
      <dgm:prSet phldrT="[Текст]" phldr="1"/>
      <dgm:spPr/>
      <dgm:t>
        <a:bodyPr/>
        <a:lstStyle/>
        <a:p>
          <a:endParaRPr lang="uk-UA"/>
        </a:p>
      </dgm:t>
    </dgm:pt>
    <dgm:pt modelId="{792E234B-B21F-46D3-9E77-966E9FD1F758}" type="parTrans" cxnId="{A91CC328-369D-4671-90CA-4D0E5AE17B37}">
      <dgm:prSet/>
      <dgm:spPr/>
      <dgm:t>
        <a:bodyPr/>
        <a:lstStyle/>
        <a:p>
          <a:endParaRPr lang="uk-UA"/>
        </a:p>
      </dgm:t>
    </dgm:pt>
    <dgm:pt modelId="{2D27F7A3-1BDC-4108-B161-246AA60527C7}" type="sibTrans" cxnId="{A91CC328-369D-4671-90CA-4D0E5AE17B37}">
      <dgm:prSet/>
      <dgm:spPr/>
      <dgm:t>
        <a:bodyPr/>
        <a:lstStyle/>
        <a:p>
          <a:endParaRPr lang="uk-UA"/>
        </a:p>
      </dgm:t>
    </dgm:pt>
    <dgm:pt modelId="{51E801AF-CEA7-4F9E-93E7-9F81FAD86BDA}" type="pres">
      <dgm:prSet presAssocID="{C8FE4484-882E-426E-9F7F-20359F0561B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17BD239-DD3C-4218-BE18-56387BA373CB}" type="pres">
      <dgm:prSet presAssocID="{9DE53739-A2B3-4704-B51A-4AE44C1DADA8}" presName="composite" presStyleCnt="0"/>
      <dgm:spPr/>
    </dgm:pt>
    <dgm:pt modelId="{B84A1227-3EA7-46F6-921A-BC5E9C0BDB99}" type="pres">
      <dgm:prSet presAssocID="{9DE53739-A2B3-4704-B51A-4AE44C1DADA8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D00F5FA-A347-4C35-A5D1-ECFB6E022A7A}" type="pres">
      <dgm:prSet presAssocID="{9DE53739-A2B3-4704-B51A-4AE44C1DADA8}" presName="parSh" presStyleLbl="node1" presStyleIdx="0" presStyleCnt="3"/>
      <dgm:spPr/>
      <dgm:t>
        <a:bodyPr/>
        <a:lstStyle/>
        <a:p>
          <a:endParaRPr lang="uk-UA"/>
        </a:p>
      </dgm:t>
    </dgm:pt>
    <dgm:pt modelId="{E448F3E9-59AA-48BC-817D-1499B690AB71}" type="pres">
      <dgm:prSet presAssocID="{9DE53739-A2B3-4704-B51A-4AE44C1DADA8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3499F36-1B13-4D55-ADAA-CA877210A0A6}" type="pres">
      <dgm:prSet presAssocID="{B2E0E542-6B33-4F3E-BD5B-1649740BB4D9}" presName="sibTrans" presStyleLbl="sibTrans2D1" presStyleIdx="0" presStyleCnt="2"/>
      <dgm:spPr/>
      <dgm:t>
        <a:bodyPr/>
        <a:lstStyle/>
        <a:p>
          <a:endParaRPr lang="uk-UA"/>
        </a:p>
      </dgm:t>
    </dgm:pt>
    <dgm:pt modelId="{8F7940DF-CFCB-49F9-B6EC-49BA8AD06937}" type="pres">
      <dgm:prSet presAssocID="{B2E0E542-6B33-4F3E-BD5B-1649740BB4D9}" presName="connTx" presStyleLbl="sibTrans2D1" presStyleIdx="0" presStyleCnt="2"/>
      <dgm:spPr/>
      <dgm:t>
        <a:bodyPr/>
        <a:lstStyle/>
        <a:p>
          <a:endParaRPr lang="uk-UA"/>
        </a:p>
      </dgm:t>
    </dgm:pt>
    <dgm:pt modelId="{55EA2BCB-124A-4C7A-BC34-0DFDC6CB0F8A}" type="pres">
      <dgm:prSet presAssocID="{B2AF2959-D564-4E22-9063-DD2125680D68}" presName="composite" presStyleCnt="0"/>
      <dgm:spPr/>
    </dgm:pt>
    <dgm:pt modelId="{8489E7A6-E99B-49EC-AD45-7803E1C301C7}" type="pres">
      <dgm:prSet presAssocID="{B2AF2959-D564-4E22-9063-DD2125680D68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D3BE576-794A-4B87-90DC-5CD1BF1A7635}" type="pres">
      <dgm:prSet presAssocID="{B2AF2959-D564-4E22-9063-DD2125680D68}" presName="parSh" presStyleLbl="node1" presStyleIdx="1" presStyleCnt="3"/>
      <dgm:spPr/>
      <dgm:t>
        <a:bodyPr/>
        <a:lstStyle/>
        <a:p>
          <a:endParaRPr lang="uk-UA"/>
        </a:p>
      </dgm:t>
    </dgm:pt>
    <dgm:pt modelId="{497DCFA5-3117-4EF3-92F6-91876DC0DE8A}" type="pres">
      <dgm:prSet presAssocID="{B2AF2959-D564-4E22-9063-DD2125680D68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69C8E9-1FF7-4A74-A2A4-6FAD24038670}" type="pres">
      <dgm:prSet presAssocID="{A5CBC5F9-E644-448B-981B-D2883B39B68C}" presName="sibTrans" presStyleLbl="sibTrans2D1" presStyleIdx="1" presStyleCnt="2"/>
      <dgm:spPr/>
      <dgm:t>
        <a:bodyPr/>
        <a:lstStyle/>
        <a:p>
          <a:endParaRPr lang="uk-UA"/>
        </a:p>
      </dgm:t>
    </dgm:pt>
    <dgm:pt modelId="{29FCB525-26D4-419B-92B5-7C7DD16B3509}" type="pres">
      <dgm:prSet presAssocID="{A5CBC5F9-E644-448B-981B-D2883B39B68C}" presName="connTx" presStyleLbl="sibTrans2D1" presStyleIdx="1" presStyleCnt="2"/>
      <dgm:spPr/>
      <dgm:t>
        <a:bodyPr/>
        <a:lstStyle/>
        <a:p>
          <a:endParaRPr lang="uk-UA"/>
        </a:p>
      </dgm:t>
    </dgm:pt>
    <dgm:pt modelId="{8FC03D02-C4E7-436B-A7DF-19C6B97D2B3B}" type="pres">
      <dgm:prSet presAssocID="{F4BAA18F-8DBB-4050-A454-678D847C1CE9}" presName="composite" presStyleCnt="0"/>
      <dgm:spPr/>
    </dgm:pt>
    <dgm:pt modelId="{800C2C1A-B11D-4512-9109-7ABF40258A69}" type="pres">
      <dgm:prSet presAssocID="{F4BAA18F-8DBB-4050-A454-678D847C1CE9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7E477C6-A129-4B9D-98F9-E1A43DDAD88E}" type="pres">
      <dgm:prSet presAssocID="{F4BAA18F-8DBB-4050-A454-678D847C1CE9}" presName="parSh" presStyleLbl="node1" presStyleIdx="2" presStyleCnt="3"/>
      <dgm:spPr/>
      <dgm:t>
        <a:bodyPr/>
        <a:lstStyle/>
        <a:p>
          <a:endParaRPr lang="uk-UA"/>
        </a:p>
      </dgm:t>
    </dgm:pt>
    <dgm:pt modelId="{F67390A7-9D4F-4F21-8DEB-F7C626C66923}" type="pres">
      <dgm:prSet presAssocID="{F4BAA18F-8DBB-4050-A454-678D847C1CE9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2D2E408-EEC8-457F-B83A-326CCC081332}" type="presOf" srcId="{B2E0E542-6B33-4F3E-BD5B-1649740BB4D9}" destId="{43499F36-1B13-4D55-ADAA-CA877210A0A6}" srcOrd="0" destOrd="0" presId="urn:microsoft.com/office/officeart/2005/8/layout/process3"/>
    <dgm:cxn modelId="{99D97303-03B2-4502-B8D1-92E99B1ED77C}" type="presOf" srcId="{B2E0E542-6B33-4F3E-BD5B-1649740BB4D9}" destId="{8F7940DF-CFCB-49F9-B6EC-49BA8AD06937}" srcOrd="1" destOrd="0" presId="urn:microsoft.com/office/officeart/2005/8/layout/process3"/>
    <dgm:cxn modelId="{2A88FD8A-C9F3-4080-8F42-7F08A50D5B4A}" type="presOf" srcId="{B2AF2959-D564-4E22-9063-DD2125680D68}" destId="{DD3BE576-794A-4B87-90DC-5CD1BF1A7635}" srcOrd="1" destOrd="0" presId="urn:microsoft.com/office/officeart/2005/8/layout/process3"/>
    <dgm:cxn modelId="{343A4B2F-5BE0-46F8-9922-563D310163D5}" type="presOf" srcId="{51418121-B6F0-4998-A9DE-186D2911ED4F}" destId="{497DCFA5-3117-4EF3-92F6-91876DC0DE8A}" srcOrd="0" destOrd="0" presId="urn:microsoft.com/office/officeart/2005/8/layout/process3"/>
    <dgm:cxn modelId="{7E417B91-EBA0-421A-AE59-3EB37700B03D}" type="presOf" srcId="{9DE53739-A2B3-4704-B51A-4AE44C1DADA8}" destId="{ED00F5FA-A347-4C35-A5D1-ECFB6E022A7A}" srcOrd="1" destOrd="0" presId="urn:microsoft.com/office/officeart/2005/8/layout/process3"/>
    <dgm:cxn modelId="{E9C3669F-D6A1-4D56-9956-67265C02C01F}" type="presOf" srcId="{9DE53739-A2B3-4704-B51A-4AE44C1DADA8}" destId="{B84A1227-3EA7-46F6-921A-BC5E9C0BDB99}" srcOrd="0" destOrd="0" presId="urn:microsoft.com/office/officeart/2005/8/layout/process3"/>
    <dgm:cxn modelId="{A74EA7D4-5CA4-4BBE-953E-0DF94071D4A2}" srcId="{C8FE4484-882E-426E-9F7F-20359F0561B5}" destId="{F4BAA18F-8DBB-4050-A454-678D847C1CE9}" srcOrd="2" destOrd="0" parTransId="{AB8BCDB2-3FF8-4EA4-A7C6-35F0BE2E8B23}" sibTransId="{95CFDAE4-6924-4C93-8A00-FBBAEB31DD06}"/>
    <dgm:cxn modelId="{624BFAD8-7EB7-4417-A33A-635A9AF055CA}" type="presOf" srcId="{C8FE4484-882E-426E-9F7F-20359F0561B5}" destId="{51E801AF-CEA7-4F9E-93E7-9F81FAD86BDA}" srcOrd="0" destOrd="0" presId="urn:microsoft.com/office/officeart/2005/8/layout/process3"/>
    <dgm:cxn modelId="{091A9F1D-0283-4D2F-A196-D5FA5A34FCC9}" type="presOf" srcId="{A5CBC5F9-E644-448B-981B-D2883B39B68C}" destId="{29FCB525-26D4-419B-92B5-7C7DD16B3509}" srcOrd="1" destOrd="0" presId="urn:microsoft.com/office/officeart/2005/8/layout/process3"/>
    <dgm:cxn modelId="{0C6DC14B-B802-44C8-B88A-E1D360C94B96}" srcId="{C8FE4484-882E-426E-9F7F-20359F0561B5}" destId="{9DE53739-A2B3-4704-B51A-4AE44C1DADA8}" srcOrd="0" destOrd="0" parTransId="{D761FB9D-CFA4-4166-8A3B-C43939B78703}" sibTransId="{B2E0E542-6B33-4F3E-BD5B-1649740BB4D9}"/>
    <dgm:cxn modelId="{E40DD455-2CD0-4D48-804A-8E063A35CACD}" type="presOf" srcId="{F4BAA18F-8DBB-4050-A454-678D847C1CE9}" destId="{800C2C1A-B11D-4512-9109-7ABF40258A69}" srcOrd="0" destOrd="0" presId="urn:microsoft.com/office/officeart/2005/8/layout/process3"/>
    <dgm:cxn modelId="{B9B387ED-4396-44A8-AEE5-EDD5729A41F0}" type="presOf" srcId="{A5CBC5F9-E644-448B-981B-D2883B39B68C}" destId="{CD69C8E9-1FF7-4A74-A2A4-6FAD24038670}" srcOrd="0" destOrd="0" presId="urn:microsoft.com/office/officeart/2005/8/layout/process3"/>
    <dgm:cxn modelId="{321B93D9-5597-4B27-8B17-B5AD7BE18F26}" srcId="{B2AF2959-D564-4E22-9063-DD2125680D68}" destId="{51418121-B6F0-4998-A9DE-186D2911ED4F}" srcOrd="0" destOrd="0" parTransId="{3B60DE1C-1438-44C0-BA3D-24334C30B748}" sibTransId="{43539B11-6B51-422B-B5E7-C65CDDA4952E}"/>
    <dgm:cxn modelId="{8D64C192-1940-41A6-ACD6-07D9AEE4F885}" srcId="{9DE53739-A2B3-4704-B51A-4AE44C1DADA8}" destId="{3810DB2F-AF5F-4B9F-B73D-67F108C72C43}" srcOrd="0" destOrd="0" parTransId="{D2B79D55-15C6-49F4-A00F-59E688966643}" sibTransId="{ADEC7849-8856-495F-B751-660EACA6251D}"/>
    <dgm:cxn modelId="{E6166545-9991-4DD1-8ECA-5DE5AC9FB803}" type="presOf" srcId="{3810DB2F-AF5F-4B9F-B73D-67F108C72C43}" destId="{E448F3E9-59AA-48BC-817D-1499B690AB71}" srcOrd="0" destOrd="0" presId="urn:microsoft.com/office/officeart/2005/8/layout/process3"/>
    <dgm:cxn modelId="{B02E7A81-78DD-4A20-9153-4782A004200B}" srcId="{C8FE4484-882E-426E-9F7F-20359F0561B5}" destId="{B2AF2959-D564-4E22-9063-DD2125680D68}" srcOrd="1" destOrd="0" parTransId="{4ED93F38-914A-434F-8111-4DF7689600C1}" sibTransId="{A5CBC5F9-E644-448B-981B-D2883B39B68C}"/>
    <dgm:cxn modelId="{A91CC328-369D-4671-90CA-4D0E5AE17B37}" srcId="{F4BAA18F-8DBB-4050-A454-678D847C1CE9}" destId="{BD85A5CE-86F4-45BA-8A0A-97E221C4E50B}" srcOrd="0" destOrd="0" parTransId="{792E234B-B21F-46D3-9E77-966E9FD1F758}" sibTransId="{2D27F7A3-1BDC-4108-B161-246AA60527C7}"/>
    <dgm:cxn modelId="{4D188D9D-AD3E-4C82-B739-66E4C0BAEE28}" type="presOf" srcId="{B2AF2959-D564-4E22-9063-DD2125680D68}" destId="{8489E7A6-E99B-49EC-AD45-7803E1C301C7}" srcOrd="0" destOrd="0" presId="urn:microsoft.com/office/officeart/2005/8/layout/process3"/>
    <dgm:cxn modelId="{21D316CA-E103-4856-B812-A4FCA8E5A402}" type="presOf" srcId="{F4BAA18F-8DBB-4050-A454-678D847C1CE9}" destId="{07E477C6-A129-4B9D-98F9-E1A43DDAD88E}" srcOrd="1" destOrd="0" presId="urn:microsoft.com/office/officeart/2005/8/layout/process3"/>
    <dgm:cxn modelId="{DB888E81-7AC1-46C3-A2D9-BEF7D7DB25D9}" type="presOf" srcId="{BD85A5CE-86F4-45BA-8A0A-97E221C4E50B}" destId="{F67390A7-9D4F-4F21-8DEB-F7C626C66923}" srcOrd="0" destOrd="0" presId="urn:microsoft.com/office/officeart/2005/8/layout/process3"/>
    <dgm:cxn modelId="{52030D7E-615F-423A-862C-48C6495A0644}" type="presParOf" srcId="{51E801AF-CEA7-4F9E-93E7-9F81FAD86BDA}" destId="{817BD239-DD3C-4218-BE18-56387BA373CB}" srcOrd="0" destOrd="0" presId="urn:microsoft.com/office/officeart/2005/8/layout/process3"/>
    <dgm:cxn modelId="{76F3CA3F-D230-4BD8-96D7-0BBCE358A388}" type="presParOf" srcId="{817BD239-DD3C-4218-BE18-56387BA373CB}" destId="{B84A1227-3EA7-46F6-921A-BC5E9C0BDB99}" srcOrd="0" destOrd="0" presId="urn:microsoft.com/office/officeart/2005/8/layout/process3"/>
    <dgm:cxn modelId="{81BE6E85-DF08-4E51-AB55-22106208923F}" type="presParOf" srcId="{817BD239-DD3C-4218-BE18-56387BA373CB}" destId="{ED00F5FA-A347-4C35-A5D1-ECFB6E022A7A}" srcOrd="1" destOrd="0" presId="urn:microsoft.com/office/officeart/2005/8/layout/process3"/>
    <dgm:cxn modelId="{A82DAB42-34FA-4915-87CD-32E822149D1A}" type="presParOf" srcId="{817BD239-DD3C-4218-BE18-56387BA373CB}" destId="{E448F3E9-59AA-48BC-817D-1499B690AB71}" srcOrd="2" destOrd="0" presId="urn:microsoft.com/office/officeart/2005/8/layout/process3"/>
    <dgm:cxn modelId="{4849F5EE-51D4-4DE4-A83E-A4B20554B800}" type="presParOf" srcId="{51E801AF-CEA7-4F9E-93E7-9F81FAD86BDA}" destId="{43499F36-1B13-4D55-ADAA-CA877210A0A6}" srcOrd="1" destOrd="0" presId="urn:microsoft.com/office/officeart/2005/8/layout/process3"/>
    <dgm:cxn modelId="{5B70F672-C52F-49C4-9FC5-955E349ADAC6}" type="presParOf" srcId="{43499F36-1B13-4D55-ADAA-CA877210A0A6}" destId="{8F7940DF-CFCB-49F9-B6EC-49BA8AD06937}" srcOrd="0" destOrd="0" presId="urn:microsoft.com/office/officeart/2005/8/layout/process3"/>
    <dgm:cxn modelId="{05FF05AC-359B-4CF7-982A-B6C4C9557DBE}" type="presParOf" srcId="{51E801AF-CEA7-4F9E-93E7-9F81FAD86BDA}" destId="{55EA2BCB-124A-4C7A-BC34-0DFDC6CB0F8A}" srcOrd="2" destOrd="0" presId="urn:microsoft.com/office/officeart/2005/8/layout/process3"/>
    <dgm:cxn modelId="{7B3E2C4D-49A3-4EF2-9446-5EE926959DB3}" type="presParOf" srcId="{55EA2BCB-124A-4C7A-BC34-0DFDC6CB0F8A}" destId="{8489E7A6-E99B-49EC-AD45-7803E1C301C7}" srcOrd="0" destOrd="0" presId="urn:microsoft.com/office/officeart/2005/8/layout/process3"/>
    <dgm:cxn modelId="{A8BD35DC-006F-45AF-B0F2-5E14B77CCF36}" type="presParOf" srcId="{55EA2BCB-124A-4C7A-BC34-0DFDC6CB0F8A}" destId="{DD3BE576-794A-4B87-90DC-5CD1BF1A7635}" srcOrd="1" destOrd="0" presId="urn:microsoft.com/office/officeart/2005/8/layout/process3"/>
    <dgm:cxn modelId="{C9941FE7-D0AD-4324-811E-7C0E9896A0C4}" type="presParOf" srcId="{55EA2BCB-124A-4C7A-BC34-0DFDC6CB0F8A}" destId="{497DCFA5-3117-4EF3-92F6-91876DC0DE8A}" srcOrd="2" destOrd="0" presId="urn:microsoft.com/office/officeart/2005/8/layout/process3"/>
    <dgm:cxn modelId="{2EBB4437-D79F-40AD-827F-7182176A76A1}" type="presParOf" srcId="{51E801AF-CEA7-4F9E-93E7-9F81FAD86BDA}" destId="{CD69C8E9-1FF7-4A74-A2A4-6FAD24038670}" srcOrd="3" destOrd="0" presId="urn:microsoft.com/office/officeart/2005/8/layout/process3"/>
    <dgm:cxn modelId="{9151ED37-7E6A-4FD6-9DBC-4A24AAFB4FAF}" type="presParOf" srcId="{CD69C8E9-1FF7-4A74-A2A4-6FAD24038670}" destId="{29FCB525-26D4-419B-92B5-7C7DD16B3509}" srcOrd="0" destOrd="0" presId="urn:microsoft.com/office/officeart/2005/8/layout/process3"/>
    <dgm:cxn modelId="{463DD0F2-F4C4-48EE-90DE-CEB024ABAA76}" type="presParOf" srcId="{51E801AF-CEA7-4F9E-93E7-9F81FAD86BDA}" destId="{8FC03D02-C4E7-436B-A7DF-19C6B97D2B3B}" srcOrd="4" destOrd="0" presId="urn:microsoft.com/office/officeart/2005/8/layout/process3"/>
    <dgm:cxn modelId="{7CAB9C26-5899-40B5-AACF-C9E6FB9846CD}" type="presParOf" srcId="{8FC03D02-C4E7-436B-A7DF-19C6B97D2B3B}" destId="{800C2C1A-B11D-4512-9109-7ABF40258A69}" srcOrd="0" destOrd="0" presId="urn:microsoft.com/office/officeart/2005/8/layout/process3"/>
    <dgm:cxn modelId="{C34043F4-4E90-4566-8205-73F64991BA66}" type="presParOf" srcId="{8FC03D02-C4E7-436B-A7DF-19C6B97D2B3B}" destId="{07E477C6-A129-4B9D-98F9-E1A43DDAD88E}" srcOrd="1" destOrd="0" presId="urn:microsoft.com/office/officeart/2005/8/layout/process3"/>
    <dgm:cxn modelId="{894C9381-5A07-4CAC-8E78-9AFBD712F0C9}" type="presParOf" srcId="{8FC03D02-C4E7-436B-A7DF-19C6B97D2B3B}" destId="{F67390A7-9D4F-4F21-8DEB-F7C626C66923}" srcOrd="2" destOrd="0" presId="urn:microsoft.com/office/officeart/2005/8/layout/process3"/>
  </dgm:cxnLst>
  <dgm:bg/>
  <dgm:whole/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26460D1-3607-48D8-908E-C1514F55923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FC8DAF5-2E0A-4EEE-A9AC-CA868D87395C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uk-UA" b="1" dirty="0" err="1" smtClean="0">
              <a:solidFill>
                <a:srgbClr val="C00000"/>
              </a:solidFill>
            </a:rPr>
            <a:t>Смайлик</a:t>
          </a:r>
          <a:r>
            <a:rPr lang="uk-UA" b="1" dirty="0" smtClean="0">
              <a:solidFill>
                <a:srgbClr val="C00000"/>
              </a:solidFill>
            </a:rPr>
            <a:t> </a:t>
          </a:r>
          <a:endParaRPr lang="uk-UA" b="1" dirty="0">
            <a:solidFill>
              <a:srgbClr val="C00000"/>
            </a:solidFill>
          </a:endParaRPr>
        </a:p>
      </dgm:t>
    </dgm:pt>
    <dgm:pt modelId="{25510069-730B-4F04-8CBC-F4BE2D86C3BC}" type="parTrans" cxnId="{60A3CC6C-05BF-4995-8F1C-1D44A3C02A9D}">
      <dgm:prSet/>
      <dgm:spPr/>
      <dgm:t>
        <a:bodyPr/>
        <a:lstStyle/>
        <a:p>
          <a:endParaRPr lang="uk-UA"/>
        </a:p>
      </dgm:t>
    </dgm:pt>
    <dgm:pt modelId="{71A1B87A-179F-4F54-90D5-D3F852CCEBE9}" type="sibTrans" cxnId="{60A3CC6C-05BF-4995-8F1C-1D44A3C02A9D}">
      <dgm:prSet/>
      <dgm:spPr/>
      <dgm:t>
        <a:bodyPr/>
        <a:lstStyle/>
        <a:p>
          <a:endParaRPr lang="uk-UA"/>
        </a:p>
      </dgm:t>
    </dgm:pt>
    <dgm:pt modelId="{FC8E269A-5E46-4498-930C-86B703188DDD}" type="pres">
      <dgm:prSet presAssocID="{826460D1-3607-48D8-908E-C1514F55923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315BC63-A0DA-4AE8-8243-2A73EA3EA449}" type="pres">
      <dgm:prSet presAssocID="{6FC8DAF5-2E0A-4EEE-A9AC-CA868D87395C}" presName="comp" presStyleCnt="0"/>
      <dgm:spPr/>
    </dgm:pt>
    <dgm:pt modelId="{49A5749F-309D-4B20-8420-8351AD3B6276}" type="pres">
      <dgm:prSet presAssocID="{6FC8DAF5-2E0A-4EEE-A9AC-CA868D87395C}" presName="box" presStyleLbl="node1" presStyleIdx="0" presStyleCnt="1"/>
      <dgm:spPr/>
      <dgm:t>
        <a:bodyPr/>
        <a:lstStyle/>
        <a:p>
          <a:endParaRPr lang="uk-UA"/>
        </a:p>
      </dgm:t>
    </dgm:pt>
    <dgm:pt modelId="{38F3291F-AB7D-49BA-8BC6-3AD37663830C}" type="pres">
      <dgm:prSet presAssocID="{6FC8DAF5-2E0A-4EEE-A9AC-CA868D87395C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EBB6F39-6426-46B0-BF6F-1446FA62EE71}" type="pres">
      <dgm:prSet presAssocID="{6FC8DAF5-2E0A-4EEE-A9AC-CA868D8739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612E709-1A80-45C2-8E2D-699E1F66D4A9}" type="presOf" srcId="{6FC8DAF5-2E0A-4EEE-A9AC-CA868D87395C}" destId="{49A5749F-309D-4B20-8420-8351AD3B6276}" srcOrd="0" destOrd="0" presId="urn:microsoft.com/office/officeart/2005/8/layout/vList4"/>
    <dgm:cxn modelId="{DB504628-A383-4161-9DC9-3FB3525A584B}" type="presOf" srcId="{6FC8DAF5-2E0A-4EEE-A9AC-CA868D87395C}" destId="{1EBB6F39-6426-46B0-BF6F-1446FA62EE71}" srcOrd="1" destOrd="0" presId="urn:microsoft.com/office/officeart/2005/8/layout/vList4"/>
    <dgm:cxn modelId="{FF3EA9FB-4AE9-4BF1-987D-CEDF585A832C}" type="presOf" srcId="{826460D1-3607-48D8-908E-C1514F55923B}" destId="{FC8E269A-5E46-4498-930C-86B703188DDD}" srcOrd="0" destOrd="0" presId="urn:microsoft.com/office/officeart/2005/8/layout/vList4"/>
    <dgm:cxn modelId="{60A3CC6C-05BF-4995-8F1C-1D44A3C02A9D}" srcId="{826460D1-3607-48D8-908E-C1514F55923B}" destId="{6FC8DAF5-2E0A-4EEE-A9AC-CA868D87395C}" srcOrd="0" destOrd="0" parTransId="{25510069-730B-4F04-8CBC-F4BE2D86C3BC}" sibTransId="{71A1B87A-179F-4F54-90D5-D3F852CCEBE9}"/>
    <dgm:cxn modelId="{C42A38F0-0A6A-435F-B9A0-F68BE404BFA9}" type="presParOf" srcId="{FC8E269A-5E46-4498-930C-86B703188DDD}" destId="{B315BC63-A0DA-4AE8-8243-2A73EA3EA449}" srcOrd="0" destOrd="0" presId="urn:microsoft.com/office/officeart/2005/8/layout/vList4"/>
    <dgm:cxn modelId="{3614FE3F-F7CB-4975-B511-701688555F57}" type="presParOf" srcId="{B315BC63-A0DA-4AE8-8243-2A73EA3EA449}" destId="{49A5749F-309D-4B20-8420-8351AD3B6276}" srcOrd="0" destOrd="0" presId="urn:microsoft.com/office/officeart/2005/8/layout/vList4"/>
    <dgm:cxn modelId="{1FBE4581-F2DE-4BD6-A2D7-819C90BC9728}" type="presParOf" srcId="{B315BC63-A0DA-4AE8-8243-2A73EA3EA449}" destId="{38F3291F-AB7D-49BA-8BC6-3AD37663830C}" srcOrd="1" destOrd="0" presId="urn:microsoft.com/office/officeart/2005/8/layout/vList4"/>
    <dgm:cxn modelId="{1AE2409B-4A28-48CF-A402-486D9CF8E6DC}" type="presParOf" srcId="{B315BC63-A0DA-4AE8-8243-2A73EA3EA449}" destId="{1EBB6F39-6426-46B0-BF6F-1446FA62EE71}" srcOrd="2" destOrd="0" presId="urn:microsoft.com/office/officeart/2005/8/layout/vList4"/>
  </dgm:cxnLst>
  <dgm:bg/>
  <dgm:whole/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8FE4484-882E-426E-9F7F-20359F0561B5}" type="doc">
      <dgm:prSet loTypeId="urn:microsoft.com/office/officeart/2005/8/layout/process3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9DE53739-A2B3-4704-B51A-4AE44C1DADA8}">
      <dgm:prSet phldrT="[Текст]"/>
      <dgm:spPr/>
      <dgm:t>
        <a:bodyPr/>
        <a:lstStyle/>
        <a:p>
          <a:r>
            <a:rPr lang="uk-UA" dirty="0" smtClean="0"/>
            <a:t>Запитай у мене…</a:t>
          </a:r>
          <a:endParaRPr lang="uk-UA" dirty="0"/>
        </a:p>
      </dgm:t>
    </dgm:pt>
    <dgm:pt modelId="{D761FB9D-CFA4-4166-8A3B-C43939B78703}" type="parTrans" cxnId="{0C6DC14B-B802-44C8-B88A-E1D360C94B96}">
      <dgm:prSet/>
      <dgm:spPr/>
      <dgm:t>
        <a:bodyPr/>
        <a:lstStyle/>
        <a:p>
          <a:endParaRPr lang="uk-UA"/>
        </a:p>
      </dgm:t>
    </dgm:pt>
    <dgm:pt modelId="{B2E0E542-6B33-4F3E-BD5B-1649740BB4D9}" type="sibTrans" cxnId="{0C6DC14B-B802-44C8-B88A-E1D360C94B96}">
      <dgm:prSet/>
      <dgm:spPr/>
      <dgm:t>
        <a:bodyPr/>
        <a:lstStyle/>
        <a:p>
          <a:endParaRPr lang="uk-UA"/>
        </a:p>
      </dgm:t>
    </dgm:pt>
    <dgm:pt modelId="{3810DB2F-AF5F-4B9F-B73D-67F108C72C43}">
      <dgm:prSet phldrT="[Текст]" phldr="1"/>
      <dgm:spPr/>
      <dgm:t>
        <a:bodyPr/>
        <a:lstStyle/>
        <a:p>
          <a:endParaRPr lang="uk-UA" dirty="0"/>
        </a:p>
      </dgm:t>
    </dgm:pt>
    <dgm:pt modelId="{D2B79D55-15C6-49F4-A00F-59E688966643}" type="parTrans" cxnId="{8D64C192-1940-41A6-ACD6-07D9AEE4F885}">
      <dgm:prSet/>
      <dgm:spPr/>
      <dgm:t>
        <a:bodyPr/>
        <a:lstStyle/>
        <a:p>
          <a:endParaRPr lang="uk-UA"/>
        </a:p>
      </dgm:t>
    </dgm:pt>
    <dgm:pt modelId="{ADEC7849-8856-495F-B751-660EACA6251D}" type="sibTrans" cxnId="{8D64C192-1940-41A6-ACD6-07D9AEE4F885}">
      <dgm:prSet/>
      <dgm:spPr/>
      <dgm:t>
        <a:bodyPr/>
        <a:lstStyle/>
        <a:p>
          <a:endParaRPr lang="uk-UA"/>
        </a:p>
      </dgm:t>
    </dgm:pt>
    <dgm:pt modelId="{B2AF2959-D564-4E22-9063-DD2125680D68}">
      <dgm:prSet phldrT="[Текст]"/>
      <dgm:spPr/>
      <dgm:t>
        <a:bodyPr/>
        <a:lstStyle/>
        <a:p>
          <a:r>
            <a:rPr lang="uk-UA" dirty="0" smtClean="0"/>
            <a:t>Закінчи речення… </a:t>
          </a:r>
          <a:endParaRPr lang="uk-UA" dirty="0"/>
        </a:p>
      </dgm:t>
    </dgm:pt>
    <dgm:pt modelId="{4ED93F38-914A-434F-8111-4DF7689600C1}" type="parTrans" cxnId="{B02E7A81-78DD-4A20-9153-4782A004200B}">
      <dgm:prSet/>
      <dgm:spPr/>
      <dgm:t>
        <a:bodyPr/>
        <a:lstStyle/>
        <a:p>
          <a:endParaRPr lang="uk-UA"/>
        </a:p>
      </dgm:t>
    </dgm:pt>
    <dgm:pt modelId="{A5CBC5F9-E644-448B-981B-D2883B39B68C}" type="sibTrans" cxnId="{B02E7A81-78DD-4A20-9153-4782A004200B}">
      <dgm:prSet/>
      <dgm:spPr/>
      <dgm:t>
        <a:bodyPr/>
        <a:lstStyle/>
        <a:p>
          <a:endParaRPr lang="uk-UA"/>
        </a:p>
      </dgm:t>
    </dgm:pt>
    <dgm:pt modelId="{51418121-B6F0-4998-A9DE-186D2911ED4F}">
      <dgm:prSet phldrT="[Текст]" phldr="1"/>
      <dgm:spPr/>
      <dgm:t>
        <a:bodyPr/>
        <a:lstStyle/>
        <a:p>
          <a:endParaRPr lang="uk-UA" dirty="0"/>
        </a:p>
      </dgm:t>
    </dgm:pt>
    <dgm:pt modelId="{3B60DE1C-1438-44C0-BA3D-24334C30B748}" type="parTrans" cxnId="{321B93D9-5597-4B27-8B17-B5AD7BE18F26}">
      <dgm:prSet/>
      <dgm:spPr/>
      <dgm:t>
        <a:bodyPr/>
        <a:lstStyle/>
        <a:p>
          <a:endParaRPr lang="uk-UA"/>
        </a:p>
      </dgm:t>
    </dgm:pt>
    <dgm:pt modelId="{43539B11-6B51-422B-B5E7-C65CDDA4952E}" type="sibTrans" cxnId="{321B93D9-5597-4B27-8B17-B5AD7BE18F26}">
      <dgm:prSet/>
      <dgm:spPr/>
      <dgm:t>
        <a:bodyPr/>
        <a:lstStyle/>
        <a:p>
          <a:endParaRPr lang="uk-UA"/>
        </a:p>
      </dgm:t>
    </dgm:pt>
    <dgm:pt modelId="{F4BAA18F-8DBB-4050-A454-678D847C1CE9}">
      <dgm:prSet phldrT="[Текст]"/>
      <dgm:spPr/>
      <dgm:t>
        <a:bodyPr/>
        <a:lstStyle/>
        <a:p>
          <a:r>
            <a:rPr lang="uk-UA" dirty="0" err="1" smtClean="0"/>
            <a:t>“Вірю</a:t>
          </a:r>
          <a:r>
            <a:rPr lang="uk-UA" dirty="0" smtClean="0"/>
            <a:t> - не вірю…”</a:t>
          </a:r>
          <a:endParaRPr lang="uk-UA" dirty="0"/>
        </a:p>
      </dgm:t>
    </dgm:pt>
    <dgm:pt modelId="{AB8BCDB2-3FF8-4EA4-A7C6-35F0BE2E8B23}" type="parTrans" cxnId="{A74EA7D4-5CA4-4BBE-953E-0DF94071D4A2}">
      <dgm:prSet/>
      <dgm:spPr/>
      <dgm:t>
        <a:bodyPr/>
        <a:lstStyle/>
        <a:p>
          <a:endParaRPr lang="uk-UA"/>
        </a:p>
      </dgm:t>
    </dgm:pt>
    <dgm:pt modelId="{95CFDAE4-6924-4C93-8A00-FBBAEB31DD06}" type="sibTrans" cxnId="{A74EA7D4-5CA4-4BBE-953E-0DF94071D4A2}">
      <dgm:prSet/>
      <dgm:spPr/>
      <dgm:t>
        <a:bodyPr/>
        <a:lstStyle/>
        <a:p>
          <a:endParaRPr lang="uk-UA"/>
        </a:p>
      </dgm:t>
    </dgm:pt>
    <dgm:pt modelId="{BD85A5CE-86F4-45BA-8A0A-97E221C4E50B}">
      <dgm:prSet phldrT="[Текст]" phldr="1"/>
      <dgm:spPr/>
      <dgm:t>
        <a:bodyPr/>
        <a:lstStyle/>
        <a:p>
          <a:endParaRPr lang="uk-UA" dirty="0"/>
        </a:p>
      </dgm:t>
    </dgm:pt>
    <dgm:pt modelId="{792E234B-B21F-46D3-9E77-966E9FD1F758}" type="parTrans" cxnId="{A91CC328-369D-4671-90CA-4D0E5AE17B37}">
      <dgm:prSet/>
      <dgm:spPr/>
      <dgm:t>
        <a:bodyPr/>
        <a:lstStyle/>
        <a:p>
          <a:endParaRPr lang="uk-UA"/>
        </a:p>
      </dgm:t>
    </dgm:pt>
    <dgm:pt modelId="{2D27F7A3-1BDC-4108-B161-246AA60527C7}" type="sibTrans" cxnId="{A91CC328-369D-4671-90CA-4D0E5AE17B37}">
      <dgm:prSet/>
      <dgm:spPr/>
      <dgm:t>
        <a:bodyPr/>
        <a:lstStyle/>
        <a:p>
          <a:endParaRPr lang="uk-UA"/>
        </a:p>
      </dgm:t>
    </dgm:pt>
    <dgm:pt modelId="{51E801AF-CEA7-4F9E-93E7-9F81FAD86BDA}" type="pres">
      <dgm:prSet presAssocID="{C8FE4484-882E-426E-9F7F-20359F0561B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17BD239-DD3C-4218-BE18-56387BA373CB}" type="pres">
      <dgm:prSet presAssocID="{9DE53739-A2B3-4704-B51A-4AE44C1DADA8}" presName="composite" presStyleCnt="0"/>
      <dgm:spPr/>
    </dgm:pt>
    <dgm:pt modelId="{B84A1227-3EA7-46F6-921A-BC5E9C0BDB99}" type="pres">
      <dgm:prSet presAssocID="{9DE53739-A2B3-4704-B51A-4AE44C1DADA8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D00F5FA-A347-4C35-A5D1-ECFB6E022A7A}" type="pres">
      <dgm:prSet presAssocID="{9DE53739-A2B3-4704-B51A-4AE44C1DADA8}" presName="parSh" presStyleLbl="node1" presStyleIdx="0" presStyleCnt="3"/>
      <dgm:spPr/>
      <dgm:t>
        <a:bodyPr/>
        <a:lstStyle/>
        <a:p>
          <a:endParaRPr lang="uk-UA"/>
        </a:p>
      </dgm:t>
    </dgm:pt>
    <dgm:pt modelId="{E448F3E9-59AA-48BC-817D-1499B690AB71}" type="pres">
      <dgm:prSet presAssocID="{9DE53739-A2B3-4704-B51A-4AE44C1DADA8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3499F36-1B13-4D55-ADAA-CA877210A0A6}" type="pres">
      <dgm:prSet presAssocID="{B2E0E542-6B33-4F3E-BD5B-1649740BB4D9}" presName="sibTrans" presStyleLbl="sibTrans2D1" presStyleIdx="0" presStyleCnt="2"/>
      <dgm:spPr/>
      <dgm:t>
        <a:bodyPr/>
        <a:lstStyle/>
        <a:p>
          <a:endParaRPr lang="uk-UA"/>
        </a:p>
      </dgm:t>
    </dgm:pt>
    <dgm:pt modelId="{8F7940DF-CFCB-49F9-B6EC-49BA8AD06937}" type="pres">
      <dgm:prSet presAssocID="{B2E0E542-6B33-4F3E-BD5B-1649740BB4D9}" presName="connTx" presStyleLbl="sibTrans2D1" presStyleIdx="0" presStyleCnt="2"/>
      <dgm:spPr/>
      <dgm:t>
        <a:bodyPr/>
        <a:lstStyle/>
        <a:p>
          <a:endParaRPr lang="uk-UA"/>
        </a:p>
      </dgm:t>
    </dgm:pt>
    <dgm:pt modelId="{55EA2BCB-124A-4C7A-BC34-0DFDC6CB0F8A}" type="pres">
      <dgm:prSet presAssocID="{B2AF2959-D564-4E22-9063-DD2125680D68}" presName="composite" presStyleCnt="0"/>
      <dgm:spPr/>
    </dgm:pt>
    <dgm:pt modelId="{8489E7A6-E99B-49EC-AD45-7803E1C301C7}" type="pres">
      <dgm:prSet presAssocID="{B2AF2959-D564-4E22-9063-DD2125680D68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D3BE576-794A-4B87-90DC-5CD1BF1A7635}" type="pres">
      <dgm:prSet presAssocID="{B2AF2959-D564-4E22-9063-DD2125680D68}" presName="parSh" presStyleLbl="node1" presStyleIdx="1" presStyleCnt="3"/>
      <dgm:spPr/>
      <dgm:t>
        <a:bodyPr/>
        <a:lstStyle/>
        <a:p>
          <a:endParaRPr lang="uk-UA"/>
        </a:p>
      </dgm:t>
    </dgm:pt>
    <dgm:pt modelId="{497DCFA5-3117-4EF3-92F6-91876DC0DE8A}" type="pres">
      <dgm:prSet presAssocID="{B2AF2959-D564-4E22-9063-DD2125680D68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69C8E9-1FF7-4A74-A2A4-6FAD24038670}" type="pres">
      <dgm:prSet presAssocID="{A5CBC5F9-E644-448B-981B-D2883B39B68C}" presName="sibTrans" presStyleLbl="sibTrans2D1" presStyleIdx="1" presStyleCnt="2"/>
      <dgm:spPr/>
      <dgm:t>
        <a:bodyPr/>
        <a:lstStyle/>
        <a:p>
          <a:endParaRPr lang="uk-UA"/>
        </a:p>
      </dgm:t>
    </dgm:pt>
    <dgm:pt modelId="{29FCB525-26D4-419B-92B5-7C7DD16B3509}" type="pres">
      <dgm:prSet presAssocID="{A5CBC5F9-E644-448B-981B-D2883B39B68C}" presName="connTx" presStyleLbl="sibTrans2D1" presStyleIdx="1" presStyleCnt="2"/>
      <dgm:spPr/>
      <dgm:t>
        <a:bodyPr/>
        <a:lstStyle/>
        <a:p>
          <a:endParaRPr lang="uk-UA"/>
        </a:p>
      </dgm:t>
    </dgm:pt>
    <dgm:pt modelId="{8FC03D02-C4E7-436B-A7DF-19C6B97D2B3B}" type="pres">
      <dgm:prSet presAssocID="{F4BAA18F-8DBB-4050-A454-678D847C1CE9}" presName="composite" presStyleCnt="0"/>
      <dgm:spPr/>
    </dgm:pt>
    <dgm:pt modelId="{800C2C1A-B11D-4512-9109-7ABF40258A69}" type="pres">
      <dgm:prSet presAssocID="{F4BAA18F-8DBB-4050-A454-678D847C1CE9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7E477C6-A129-4B9D-98F9-E1A43DDAD88E}" type="pres">
      <dgm:prSet presAssocID="{F4BAA18F-8DBB-4050-A454-678D847C1CE9}" presName="parSh" presStyleLbl="node1" presStyleIdx="2" presStyleCnt="3"/>
      <dgm:spPr/>
      <dgm:t>
        <a:bodyPr/>
        <a:lstStyle/>
        <a:p>
          <a:endParaRPr lang="uk-UA"/>
        </a:p>
      </dgm:t>
    </dgm:pt>
    <dgm:pt modelId="{F67390A7-9D4F-4F21-8DEB-F7C626C66923}" type="pres">
      <dgm:prSet presAssocID="{F4BAA18F-8DBB-4050-A454-678D847C1CE9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03E592E-FEBF-4E24-A89E-0F85F5B8E7BC}" type="presOf" srcId="{BD85A5CE-86F4-45BA-8A0A-97E221C4E50B}" destId="{F67390A7-9D4F-4F21-8DEB-F7C626C66923}" srcOrd="0" destOrd="0" presId="urn:microsoft.com/office/officeart/2005/8/layout/process3"/>
    <dgm:cxn modelId="{01753B9F-5A5F-4DBB-9E68-9B26EC344EC2}" type="presOf" srcId="{9DE53739-A2B3-4704-B51A-4AE44C1DADA8}" destId="{ED00F5FA-A347-4C35-A5D1-ECFB6E022A7A}" srcOrd="1" destOrd="0" presId="urn:microsoft.com/office/officeart/2005/8/layout/process3"/>
    <dgm:cxn modelId="{7C610D4F-2C57-42D7-A9A8-A7F99AB20BD8}" type="presOf" srcId="{B2E0E542-6B33-4F3E-BD5B-1649740BB4D9}" destId="{43499F36-1B13-4D55-ADAA-CA877210A0A6}" srcOrd="0" destOrd="0" presId="urn:microsoft.com/office/officeart/2005/8/layout/process3"/>
    <dgm:cxn modelId="{CAAF1AAD-7458-42F1-89FE-D0DFB70769A4}" type="presOf" srcId="{F4BAA18F-8DBB-4050-A454-678D847C1CE9}" destId="{07E477C6-A129-4B9D-98F9-E1A43DDAD88E}" srcOrd="1" destOrd="0" presId="urn:microsoft.com/office/officeart/2005/8/layout/process3"/>
    <dgm:cxn modelId="{A74EA7D4-5CA4-4BBE-953E-0DF94071D4A2}" srcId="{C8FE4484-882E-426E-9F7F-20359F0561B5}" destId="{F4BAA18F-8DBB-4050-A454-678D847C1CE9}" srcOrd="2" destOrd="0" parTransId="{AB8BCDB2-3FF8-4EA4-A7C6-35F0BE2E8B23}" sibTransId="{95CFDAE4-6924-4C93-8A00-FBBAEB31DD06}"/>
    <dgm:cxn modelId="{1C978DC3-4E2E-4F93-81EC-A804241FF5D7}" type="presOf" srcId="{51418121-B6F0-4998-A9DE-186D2911ED4F}" destId="{497DCFA5-3117-4EF3-92F6-91876DC0DE8A}" srcOrd="0" destOrd="0" presId="urn:microsoft.com/office/officeart/2005/8/layout/process3"/>
    <dgm:cxn modelId="{3079EF0A-1C7D-4ABF-A398-97FCA2270CB3}" type="presOf" srcId="{3810DB2F-AF5F-4B9F-B73D-67F108C72C43}" destId="{E448F3E9-59AA-48BC-817D-1499B690AB71}" srcOrd="0" destOrd="0" presId="urn:microsoft.com/office/officeart/2005/8/layout/process3"/>
    <dgm:cxn modelId="{9928E95E-20AA-463A-8298-016923FC53BD}" type="presOf" srcId="{B2AF2959-D564-4E22-9063-DD2125680D68}" destId="{DD3BE576-794A-4B87-90DC-5CD1BF1A7635}" srcOrd="1" destOrd="0" presId="urn:microsoft.com/office/officeart/2005/8/layout/process3"/>
    <dgm:cxn modelId="{0C6DC14B-B802-44C8-B88A-E1D360C94B96}" srcId="{C8FE4484-882E-426E-9F7F-20359F0561B5}" destId="{9DE53739-A2B3-4704-B51A-4AE44C1DADA8}" srcOrd="0" destOrd="0" parTransId="{D761FB9D-CFA4-4166-8A3B-C43939B78703}" sibTransId="{B2E0E542-6B33-4F3E-BD5B-1649740BB4D9}"/>
    <dgm:cxn modelId="{C56F7818-3AD3-4DE5-ACE4-75513C0F120C}" type="presOf" srcId="{B2AF2959-D564-4E22-9063-DD2125680D68}" destId="{8489E7A6-E99B-49EC-AD45-7803E1C301C7}" srcOrd="0" destOrd="0" presId="urn:microsoft.com/office/officeart/2005/8/layout/process3"/>
    <dgm:cxn modelId="{321B93D9-5597-4B27-8B17-B5AD7BE18F26}" srcId="{B2AF2959-D564-4E22-9063-DD2125680D68}" destId="{51418121-B6F0-4998-A9DE-186D2911ED4F}" srcOrd="0" destOrd="0" parTransId="{3B60DE1C-1438-44C0-BA3D-24334C30B748}" sibTransId="{43539B11-6B51-422B-B5E7-C65CDDA4952E}"/>
    <dgm:cxn modelId="{8D64C192-1940-41A6-ACD6-07D9AEE4F885}" srcId="{9DE53739-A2B3-4704-B51A-4AE44C1DADA8}" destId="{3810DB2F-AF5F-4B9F-B73D-67F108C72C43}" srcOrd="0" destOrd="0" parTransId="{D2B79D55-15C6-49F4-A00F-59E688966643}" sibTransId="{ADEC7849-8856-495F-B751-660EACA6251D}"/>
    <dgm:cxn modelId="{2D329C29-CCB6-412C-A915-1A109F65C78F}" type="presOf" srcId="{A5CBC5F9-E644-448B-981B-D2883B39B68C}" destId="{29FCB525-26D4-419B-92B5-7C7DD16B3509}" srcOrd="1" destOrd="0" presId="urn:microsoft.com/office/officeart/2005/8/layout/process3"/>
    <dgm:cxn modelId="{7CBF742C-16EF-4B95-8A40-B73B16233790}" type="presOf" srcId="{B2E0E542-6B33-4F3E-BD5B-1649740BB4D9}" destId="{8F7940DF-CFCB-49F9-B6EC-49BA8AD06937}" srcOrd="1" destOrd="0" presId="urn:microsoft.com/office/officeart/2005/8/layout/process3"/>
    <dgm:cxn modelId="{22C8F577-EDAB-4386-980B-6EA33C387890}" type="presOf" srcId="{C8FE4484-882E-426E-9F7F-20359F0561B5}" destId="{51E801AF-CEA7-4F9E-93E7-9F81FAD86BDA}" srcOrd="0" destOrd="0" presId="urn:microsoft.com/office/officeart/2005/8/layout/process3"/>
    <dgm:cxn modelId="{B02E7A81-78DD-4A20-9153-4782A004200B}" srcId="{C8FE4484-882E-426E-9F7F-20359F0561B5}" destId="{B2AF2959-D564-4E22-9063-DD2125680D68}" srcOrd="1" destOrd="0" parTransId="{4ED93F38-914A-434F-8111-4DF7689600C1}" sibTransId="{A5CBC5F9-E644-448B-981B-D2883B39B68C}"/>
    <dgm:cxn modelId="{A91CC328-369D-4671-90CA-4D0E5AE17B37}" srcId="{F4BAA18F-8DBB-4050-A454-678D847C1CE9}" destId="{BD85A5CE-86F4-45BA-8A0A-97E221C4E50B}" srcOrd="0" destOrd="0" parTransId="{792E234B-B21F-46D3-9E77-966E9FD1F758}" sibTransId="{2D27F7A3-1BDC-4108-B161-246AA60527C7}"/>
    <dgm:cxn modelId="{D147AEEC-6ECB-4CF9-9345-A8CAC37FB0AD}" type="presOf" srcId="{A5CBC5F9-E644-448B-981B-D2883B39B68C}" destId="{CD69C8E9-1FF7-4A74-A2A4-6FAD24038670}" srcOrd="0" destOrd="0" presId="urn:microsoft.com/office/officeart/2005/8/layout/process3"/>
    <dgm:cxn modelId="{9C550449-0F9A-4F54-9A0E-4CF8E922B0A7}" type="presOf" srcId="{F4BAA18F-8DBB-4050-A454-678D847C1CE9}" destId="{800C2C1A-B11D-4512-9109-7ABF40258A69}" srcOrd="0" destOrd="0" presId="urn:microsoft.com/office/officeart/2005/8/layout/process3"/>
    <dgm:cxn modelId="{E84042AD-3A12-4B4D-B116-704CD3B01715}" type="presOf" srcId="{9DE53739-A2B3-4704-B51A-4AE44C1DADA8}" destId="{B84A1227-3EA7-46F6-921A-BC5E9C0BDB99}" srcOrd="0" destOrd="0" presId="urn:microsoft.com/office/officeart/2005/8/layout/process3"/>
    <dgm:cxn modelId="{A2FA7201-E815-4F51-9D7B-4C275F978C15}" type="presParOf" srcId="{51E801AF-CEA7-4F9E-93E7-9F81FAD86BDA}" destId="{817BD239-DD3C-4218-BE18-56387BA373CB}" srcOrd="0" destOrd="0" presId="urn:microsoft.com/office/officeart/2005/8/layout/process3"/>
    <dgm:cxn modelId="{D0EDCC86-1B5A-41FF-9864-4A8FCF5AAA55}" type="presParOf" srcId="{817BD239-DD3C-4218-BE18-56387BA373CB}" destId="{B84A1227-3EA7-46F6-921A-BC5E9C0BDB99}" srcOrd="0" destOrd="0" presId="urn:microsoft.com/office/officeart/2005/8/layout/process3"/>
    <dgm:cxn modelId="{81A5C020-91A4-49A3-9835-BA02EB931500}" type="presParOf" srcId="{817BD239-DD3C-4218-BE18-56387BA373CB}" destId="{ED00F5FA-A347-4C35-A5D1-ECFB6E022A7A}" srcOrd="1" destOrd="0" presId="urn:microsoft.com/office/officeart/2005/8/layout/process3"/>
    <dgm:cxn modelId="{0BF98275-7613-4A47-A1A6-0471E3CB5B4E}" type="presParOf" srcId="{817BD239-DD3C-4218-BE18-56387BA373CB}" destId="{E448F3E9-59AA-48BC-817D-1499B690AB71}" srcOrd="2" destOrd="0" presId="urn:microsoft.com/office/officeart/2005/8/layout/process3"/>
    <dgm:cxn modelId="{361AE1AA-2F1F-45A6-8876-10CD8F9D99FD}" type="presParOf" srcId="{51E801AF-CEA7-4F9E-93E7-9F81FAD86BDA}" destId="{43499F36-1B13-4D55-ADAA-CA877210A0A6}" srcOrd="1" destOrd="0" presId="urn:microsoft.com/office/officeart/2005/8/layout/process3"/>
    <dgm:cxn modelId="{A2276C02-89A0-4B20-B139-E49E75460F8A}" type="presParOf" srcId="{43499F36-1B13-4D55-ADAA-CA877210A0A6}" destId="{8F7940DF-CFCB-49F9-B6EC-49BA8AD06937}" srcOrd="0" destOrd="0" presId="urn:microsoft.com/office/officeart/2005/8/layout/process3"/>
    <dgm:cxn modelId="{3CD7BEF5-DFD7-454C-AAE6-EA0D2B1AD15A}" type="presParOf" srcId="{51E801AF-CEA7-4F9E-93E7-9F81FAD86BDA}" destId="{55EA2BCB-124A-4C7A-BC34-0DFDC6CB0F8A}" srcOrd="2" destOrd="0" presId="urn:microsoft.com/office/officeart/2005/8/layout/process3"/>
    <dgm:cxn modelId="{0626DC24-8A64-4C28-9412-6D88697E24C4}" type="presParOf" srcId="{55EA2BCB-124A-4C7A-BC34-0DFDC6CB0F8A}" destId="{8489E7A6-E99B-49EC-AD45-7803E1C301C7}" srcOrd="0" destOrd="0" presId="urn:microsoft.com/office/officeart/2005/8/layout/process3"/>
    <dgm:cxn modelId="{27B31017-AD96-4636-8638-CC9C7B60758F}" type="presParOf" srcId="{55EA2BCB-124A-4C7A-BC34-0DFDC6CB0F8A}" destId="{DD3BE576-794A-4B87-90DC-5CD1BF1A7635}" srcOrd="1" destOrd="0" presId="urn:microsoft.com/office/officeart/2005/8/layout/process3"/>
    <dgm:cxn modelId="{3296F730-A53B-4F65-9B32-9ACCD6DF697F}" type="presParOf" srcId="{55EA2BCB-124A-4C7A-BC34-0DFDC6CB0F8A}" destId="{497DCFA5-3117-4EF3-92F6-91876DC0DE8A}" srcOrd="2" destOrd="0" presId="urn:microsoft.com/office/officeart/2005/8/layout/process3"/>
    <dgm:cxn modelId="{ED58DD6A-9A47-4A61-BE98-4203937576F1}" type="presParOf" srcId="{51E801AF-CEA7-4F9E-93E7-9F81FAD86BDA}" destId="{CD69C8E9-1FF7-4A74-A2A4-6FAD24038670}" srcOrd="3" destOrd="0" presId="urn:microsoft.com/office/officeart/2005/8/layout/process3"/>
    <dgm:cxn modelId="{44989AA9-0F6A-4693-B6A6-C887D3011D09}" type="presParOf" srcId="{CD69C8E9-1FF7-4A74-A2A4-6FAD24038670}" destId="{29FCB525-26D4-419B-92B5-7C7DD16B3509}" srcOrd="0" destOrd="0" presId="urn:microsoft.com/office/officeart/2005/8/layout/process3"/>
    <dgm:cxn modelId="{FA998C4F-5B05-4129-9E83-8E347138B3E8}" type="presParOf" srcId="{51E801AF-CEA7-4F9E-93E7-9F81FAD86BDA}" destId="{8FC03D02-C4E7-436B-A7DF-19C6B97D2B3B}" srcOrd="4" destOrd="0" presId="urn:microsoft.com/office/officeart/2005/8/layout/process3"/>
    <dgm:cxn modelId="{5D55CD98-906E-4B75-AB14-FAD03EC4B557}" type="presParOf" srcId="{8FC03D02-C4E7-436B-A7DF-19C6B97D2B3B}" destId="{800C2C1A-B11D-4512-9109-7ABF40258A69}" srcOrd="0" destOrd="0" presId="urn:microsoft.com/office/officeart/2005/8/layout/process3"/>
    <dgm:cxn modelId="{FD6C399E-3FA1-49A2-A12C-2328335A95C6}" type="presParOf" srcId="{8FC03D02-C4E7-436B-A7DF-19C6B97D2B3B}" destId="{07E477C6-A129-4B9D-98F9-E1A43DDAD88E}" srcOrd="1" destOrd="0" presId="urn:microsoft.com/office/officeart/2005/8/layout/process3"/>
    <dgm:cxn modelId="{299FBBF2-BBF4-49E3-A329-17940A119F92}" type="presParOf" srcId="{8FC03D02-C4E7-436B-A7DF-19C6B97D2B3B}" destId="{F67390A7-9D4F-4F21-8DEB-F7C626C66923}" srcOrd="2" destOrd="0" presId="urn:microsoft.com/office/officeart/2005/8/layout/process3"/>
  </dgm:cxnLst>
  <dgm:bg/>
  <dgm:whole/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826460D1-3607-48D8-908E-C1514F55923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FC8DAF5-2E0A-4EEE-A9AC-CA868D87395C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uk-UA" b="1" dirty="0" smtClean="0">
              <a:solidFill>
                <a:srgbClr val="C00000"/>
              </a:solidFill>
            </a:rPr>
            <a:t>Мікрофон </a:t>
          </a:r>
          <a:endParaRPr lang="uk-UA" b="1" dirty="0">
            <a:solidFill>
              <a:srgbClr val="C00000"/>
            </a:solidFill>
          </a:endParaRPr>
        </a:p>
      </dgm:t>
    </dgm:pt>
    <dgm:pt modelId="{25510069-730B-4F04-8CBC-F4BE2D86C3BC}" type="parTrans" cxnId="{60A3CC6C-05BF-4995-8F1C-1D44A3C02A9D}">
      <dgm:prSet/>
      <dgm:spPr/>
      <dgm:t>
        <a:bodyPr/>
        <a:lstStyle/>
        <a:p>
          <a:endParaRPr lang="uk-UA"/>
        </a:p>
      </dgm:t>
    </dgm:pt>
    <dgm:pt modelId="{71A1B87A-179F-4F54-90D5-D3F852CCEBE9}" type="sibTrans" cxnId="{60A3CC6C-05BF-4995-8F1C-1D44A3C02A9D}">
      <dgm:prSet/>
      <dgm:spPr/>
      <dgm:t>
        <a:bodyPr/>
        <a:lstStyle/>
        <a:p>
          <a:endParaRPr lang="uk-UA"/>
        </a:p>
      </dgm:t>
    </dgm:pt>
    <dgm:pt modelId="{FC8E269A-5E46-4498-930C-86B703188DDD}" type="pres">
      <dgm:prSet presAssocID="{826460D1-3607-48D8-908E-C1514F55923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315BC63-A0DA-4AE8-8243-2A73EA3EA449}" type="pres">
      <dgm:prSet presAssocID="{6FC8DAF5-2E0A-4EEE-A9AC-CA868D87395C}" presName="comp" presStyleCnt="0"/>
      <dgm:spPr/>
    </dgm:pt>
    <dgm:pt modelId="{49A5749F-309D-4B20-8420-8351AD3B6276}" type="pres">
      <dgm:prSet presAssocID="{6FC8DAF5-2E0A-4EEE-A9AC-CA868D87395C}" presName="box" presStyleLbl="node1" presStyleIdx="0" presStyleCnt="1"/>
      <dgm:spPr/>
      <dgm:t>
        <a:bodyPr/>
        <a:lstStyle/>
        <a:p>
          <a:endParaRPr lang="uk-UA"/>
        </a:p>
      </dgm:t>
    </dgm:pt>
    <dgm:pt modelId="{38F3291F-AB7D-49BA-8BC6-3AD37663830C}" type="pres">
      <dgm:prSet presAssocID="{6FC8DAF5-2E0A-4EEE-A9AC-CA868D87395C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EBB6F39-6426-46B0-BF6F-1446FA62EE71}" type="pres">
      <dgm:prSet presAssocID="{6FC8DAF5-2E0A-4EEE-A9AC-CA868D8739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6159431-AE48-4780-A61C-BD2A86F9C0B9}" type="presOf" srcId="{6FC8DAF5-2E0A-4EEE-A9AC-CA868D87395C}" destId="{49A5749F-309D-4B20-8420-8351AD3B6276}" srcOrd="0" destOrd="0" presId="urn:microsoft.com/office/officeart/2005/8/layout/vList4"/>
    <dgm:cxn modelId="{6C2B2E16-4D19-40DC-B2B4-6D4FCB84ED48}" type="presOf" srcId="{826460D1-3607-48D8-908E-C1514F55923B}" destId="{FC8E269A-5E46-4498-930C-86B703188DDD}" srcOrd="0" destOrd="0" presId="urn:microsoft.com/office/officeart/2005/8/layout/vList4"/>
    <dgm:cxn modelId="{60A3CC6C-05BF-4995-8F1C-1D44A3C02A9D}" srcId="{826460D1-3607-48D8-908E-C1514F55923B}" destId="{6FC8DAF5-2E0A-4EEE-A9AC-CA868D87395C}" srcOrd="0" destOrd="0" parTransId="{25510069-730B-4F04-8CBC-F4BE2D86C3BC}" sibTransId="{71A1B87A-179F-4F54-90D5-D3F852CCEBE9}"/>
    <dgm:cxn modelId="{2BBA9A27-E8C7-4937-A090-DC64474DE1F8}" type="presOf" srcId="{6FC8DAF5-2E0A-4EEE-A9AC-CA868D87395C}" destId="{1EBB6F39-6426-46B0-BF6F-1446FA62EE71}" srcOrd="1" destOrd="0" presId="urn:microsoft.com/office/officeart/2005/8/layout/vList4"/>
    <dgm:cxn modelId="{4C2BE4A8-C057-4526-A83B-4EACC916EE9C}" type="presParOf" srcId="{FC8E269A-5E46-4498-930C-86B703188DDD}" destId="{B315BC63-A0DA-4AE8-8243-2A73EA3EA449}" srcOrd="0" destOrd="0" presId="urn:microsoft.com/office/officeart/2005/8/layout/vList4"/>
    <dgm:cxn modelId="{5A50C67A-FF85-459B-87B4-8F4DF833BCF2}" type="presParOf" srcId="{B315BC63-A0DA-4AE8-8243-2A73EA3EA449}" destId="{49A5749F-309D-4B20-8420-8351AD3B6276}" srcOrd="0" destOrd="0" presId="urn:microsoft.com/office/officeart/2005/8/layout/vList4"/>
    <dgm:cxn modelId="{D76F2446-BF97-4AC1-959D-BB6712D4D9CA}" type="presParOf" srcId="{B315BC63-A0DA-4AE8-8243-2A73EA3EA449}" destId="{38F3291F-AB7D-49BA-8BC6-3AD37663830C}" srcOrd="1" destOrd="0" presId="urn:microsoft.com/office/officeart/2005/8/layout/vList4"/>
    <dgm:cxn modelId="{4155B338-26EA-42D7-86C7-3BD70E67A0F8}" type="presParOf" srcId="{B315BC63-A0DA-4AE8-8243-2A73EA3EA449}" destId="{1EBB6F39-6426-46B0-BF6F-1446FA62EE71}" srcOrd="2" destOrd="0" presId="urn:microsoft.com/office/officeart/2005/8/layout/vList4"/>
  </dgm:cxnLst>
  <dgm:bg/>
  <dgm:whole/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C8FE4484-882E-426E-9F7F-20359F0561B5}" type="doc">
      <dgm:prSet loTypeId="urn:microsoft.com/office/officeart/2005/8/layout/process3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9DE53739-A2B3-4704-B51A-4AE44C1DADA8}">
      <dgm:prSet phldrT="[Текст]"/>
      <dgm:spPr/>
      <dgm:t>
        <a:bodyPr/>
        <a:lstStyle/>
        <a:p>
          <a:endParaRPr lang="uk-UA" dirty="0"/>
        </a:p>
      </dgm:t>
    </dgm:pt>
    <dgm:pt modelId="{D761FB9D-CFA4-4166-8A3B-C43939B78703}" type="parTrans" cxnId="{0C6DC14B-B802-44C8-B88A-E1D360C94B96}">
      <dgm:prSet/>
      <dgm:spPr/>
      <dgm:t>
        <a:bodyPr/>
        <a:lstStyle/>
        <a:p>
          <a:endParaRPr lang="uk-UA"/>
        </a:p>
      </dgm:t>
    </dgm:pt>
    <dgm:pt modelId="{B2E0E542-6B33-4F3E-BD5B-1649740BB4D9}" type="sibTrans" cxnId="{0C6DC14B-B802-44C8-B88A-E1D360C94B96}">
      <dgm:prSet/>
      <dgm:spPr/>
      <dgm:t>
        <a:bodyPr/>
        <a:lstStyle/>
        <a:p>
          <a:endParaRPr lang="uk-UA"/>
        </a:p>
      </dgm:t>
    </dgm:pt>
    <dgm:pt modelId="{3810DB2F-AF5F-4B9F-B73D-67F108C72C43}">
      <dgm:prSet phldrT="[Текст]" phldr="1"/>
      <dgm:spPr/>
      <dgm:t>
        <a:bodyPr/>
        <a:lstStyle/>
        <a:p>
          <a:endParaRPr lang="uk-UA" dirty="0"/>
        </a:p>
      </dgm:t>
    </dgm:pt>
    <dgm:pt modelId="{D2B79D55-15C6-49F4-A00F-59E688966643}" type="parTrans" cxnId="{8D64C192-1940-41A6-ACD6-07D9AEE4F885}">
      <dgm:prSet/>
      <dgm:spPr/>
      <dgm:t>
        <a:bodyPr/>
        <a:lstStyle/>
        <a:p>
          <a:endParaRPr lang="uk-UA"/>
        </a:p>
      </dgm:t>
    </dgm:pt>
    <dgm:pt modelId="{ADEC7849-8856-495F-B751-660EACA6251D}" type="sibTrans" cxnId="{8D64C192-1940-41A6-ACD6-07D9AEE4F885}">
      <dgm:prSet/>
      <dgm:spPr/>
      <dgm:t>
        <a:bodyPr/>
        <a:lstStyle/>
        <a:p>
          <a:endParaRPr lang="uk-UA"/>
        </a:p>
      </dgm:t>
    </dgm:pt>
    <dgm:pt modelId="{B2AF2959-D564-4E22-9063-DD2125680D68}">
      <dgm:prSet phldrT="[Текст]"/>
      <dgm:spPr/>
      <dgm:t>
        <a:bodyPr/>
        <a:lstStyle/>
        <a:p>
          <a:r>
            <a:rPr lang="uk-UA" dirty="0" smtClean="0"/>
            <a:t> </a:t>
          </a:r>
          <a:endParaRPr lang="uk-UA" dirty="0"/>
        </a:p>
      </dgm:t>
    </dgm:pt>
    <dgm:pt modelId="{4ED93F38-914A-434F-8111-4DF7689600C1}" type="parTrans" cxnId="{B02E7A81-78DD-4A20-9153-4782A004200B}">
      <dgm:prSet/>
      <dgm:spPr/>
      <dgm:t>
        <a:bodyPr/>
        <a:lstStyle/>
        <a:p>
          <a:endParaRPr lang="uk-UA"/>
        </a:p>
      </dgm:t>
    </dgm:pt>
    <dgm:pt modelId="{A5CBC5F9-E644-448B-981B-D2883B39B68C}" type="sibTrans" cxnId="{B02E7A81-78DD-4A20-9153-4782A004200B}">
      <dgm:prSet/>
      <dgm:spPr/>
      <dgm:t>
        <a:bodyPr/>
        <a:lstStyle/>
        <a:p>
          <a:endParaRPr lang="uk-UA"/>
        </a:p>
      </dgm:t>
    </dgm:pt>
    <dgm:pt modelId="{51418121-B6F0-4998-A9DE-186D2911ED4F}">
      <dgm:prSet phldrT="[Текст]" phldr="1"/>
      <dgm:spPr/>
      <dgm:t>
        <a:bodyPr/>
        <a:lstStyle/>
        <a:p>
          <a:endParaRPr lang="uk-UA" dirty="0"/>
        </a:p>
      </dgm:t>
    </dgm:pt>
    <dgm:pt modelId="{3B60DE1C-1438-44C0-BA3D-24334C30B748}" type="parTrans" cxnId="{321B93D9-5597-4B27-8B17-B5AD7BE18F26}">
      <dgm:prSet/>
      <dgm:spPr/>
      <dgm:t>
        <a:bodyPr/>
        <a:lstStyle/>
        <a:p>
          <a:endParaRPr lang="uk-UA"/>
        </a:p>
      </dgm:t>
    </dgm:pt>
    <dgm:pt modelId="{43539B11-6B51-422B-B5E7-C65CDDA4952E}" type="sibTrans" cxnId="{321B93D9-5597-4B27-8B17-B5AD7BE18F26}">
      <dgm:prSet/>
      <dgm:spPr/>
      <dgm:t>
        <a:bodyPr/>
        <a:lstStyle/>
        <a:p>
          <a:endParaRPr lang="uk-UA"/>
        </a:p>
      </dgm:t>
    </dgm:pt>
    <dgm:pt modelId="{F4BAA18F-8DBB-4050-A454-678D847C1CE9}">
      <dgm:prSet phldrT="[Текст]"/>
      <dgm:spPr/>
      <dgm:t>
        <a:bodyPr/>
        <a:lstStyle/>
        <a:p>
          <a:endParaRPr lang="uk-UA" dirty="0"/>
        </a:p>
      </dgm:t>
    </dgm:pt>
    <dgm:pt modelId="{AB8BCDB2-3FF8-4EA4-A7C6-35F0BE2E8B23}" type="parTrans" cxnId="{A74EA7D4-5CA4-4BBE-953E-0DF94071D4A2}">
      <dgm:prSet/>
      <dgm:spPr/>
      <dgm:t>
        <a:bodyPr/>
        <a:lstStyle/>
        <a:p>
          <a:endParaRPr lang="uk-UA"/>
        </a:p>
      </dgm:t>
    </dgm:pt>
    <dgm:pt modelId="{95CFDAE4-6924-4C93-8A00-FBBAEB31DD06}" type="sibTrans" cxnId="{A74EA7D4-5CA4-4BBE-953E-0DF94071D4A2}">
      <dgm:prSet/>
      <dgm:spPr/>
      <dgm:t>
        <a:bodyPr/>
        <a:lstStyle/>
        <a:p>
          <a:endParaRPr lang="uk-UA"/>
        </a:p>
      </dgm:t>
    </dgm:pt>
    <dgm:pt modelId="{BD85A5CE-86F4-45BA-8A0A-97E221C4E50B}">
      <dgm:prSet phldrT="[Текст]" phldr="1"/>
      <dgm:spPr/>
      <dgm:t>
        <a:bodyPr/>
        <a:lstStyle/>
        <a:p>
          <a:endParaRPr lang="uk-UA" dirty="0"/>
        </a:p>
      </dgm:t>
    </dgm:pt>
    <dgm:pt modelId="{792E234B-B21F-46D3-9E77-966E9FD1F758}" type="parTrans" cxnId="{A91CC328-369D-4671-90CA-4D0E5AE17B37}">
      <dgm:prSet/>
      <dgm:spPr/>
      <dgm:t>
        <a:bodyPr/>
        <a:lstStyle/>
        <a:p>
          <a:endParaRPr lang="uk-UA"/>
        </a:p>
      </dgm:t>
    </dgm:pt>
    <dgm:pt modelId="{2D27F7A3-1BDC-4108-B161-246AA60527C7}" type="sibTrans" cxnId="{A91CC328-369D-4671-90CA-4D0E5AE17B37}">
      <dgm:prSet/>
      <dgm:spPr/>
      <dgm:t>
        <a:bodyPr/>
        <a:lstStyle/>
        <a:p>
          <a:endParaRPr lang="uk-UA"/>
        </a:p>
      </dgm:t>
    </dgm:pt>
    <dgm:pt modelId="{51E801AF-CEA7-4F9E-93E7-9F81FAD86BDA}" type="pres">
      <dgm:prSet presAssocID="{C8FE4484-882E-426E-9F7F-20359F0561B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17BD239-DD3C-4218-BE18-56387BA373CB}" type="pres">
      <dgm:prSet presAssocID="{9DE53739-A2B3-4704-B51A-4AE44C1DADA8}" presName="composite" presStyleCnt="0"/>
      <dgm:spPr/>
    </dgm:pt>
    <dgm:pt modelId="{B84A1227-3EA7-46F6-921A-BC5E9C0BDB99}" type="pres">
      <dgm:prSet presAssocID="{9DE53739-A2B3-4704-B51A-4AE44C1DADA8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D00F5FA-A347-4C35-A5D1-ECFB6E022A7A}" type="pres">
      <dgm:prSet presAssocID="{9DE53739-A2B3-4704-B51A-4AE44C1DADA8}" presName="parSh" presStyleLbl="node1" presStyleIdx="0" presStyleCnt="3"/>
      <dgm:spPr/>
      <dgm:t>
        <a:bodyPr/>
        <a:lstStyle/>
        <a:p>
          <a:endParaRPr lang="uk-UA"/>
        </a:p>
      </dgm:t>
    </dgm:pt>
    <dgm:pt modelId="{E448F3E9-59AA-48BC-817D-1499B690AB71}" type="pres">
      <dgm:prSet presAssocID="{9DE53739-A2B3-4704-B51A-4AE44C1DADA8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3499F36-1B13-4D55-ADAA-CA877210A0A6}" type="pres">
      <dgm:prSet presAssocID="{B2E0E542-6B33-4F3E-BD5B-1649740BB4D9}" presName="sibTrans" presStyleLbl="sibTrans2D1" presStyleIdx="0" presStyleCnt="2"/>
      <dgm:spPr/>
      <dgm:t>
        <a:bodyPr/>
        <a:lstStyle/>
        <a:p>
          <a:endParaRPr lang="uk-UA"/>
        </a:p>
      </dgm:t>
    </dgm:pt>
    <dgm:pt modelId="{8F7940DF-CFCB-49F9-B6EC-49BA8AD06937}" type="pres">
      <dgm:prSet presAssocID="{B2E0E542-6B33-4F3E-BD5B-1649740BB4D9}" presName="connTx" presStyleLbl="sibTrans2D1" presStyleIdx="0" presStyleCnt="2"/>
      <dgm:spPr/>
      <dgm:t>
        <a:bodyPr/>
        <a:lstStyle/>
        <a:p>
          <a:endParaRPr lang="uk-UA"/>
        </a:p>
      </dgm:t>
    </dgm:pt>
    <dgm:pt modelId="{55EA2BCB-124A-4C7A-BC34-0DFDC6CB0F8A}" type="pres">
      <dgm:prSet presAssocID="{B2AF2959-D564-4E22-9063-DD2125680D68}" presName="composite" presStyleCnt="0"/>
      <dgm:spPr/>
    </dgm:pt>
    <dgm:pt modelId="{8489E7A6-E99B-49EC-AD45-7803E1C301C7}" type="pres">
      <dgm:prSet presAssocID="{B2AF2959-D564-4E22-9063-DD2125680D68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D3BE576-794A-4B87-90DC-5CD1BF1A7635}" type="pres">
      <dgm:prSet presAssocID="{B2AF2959-D564-4E22-9063-DD2125680D68}" presName="parSh" presStyleLbl="node1" presStyleIdx="1" presStyleCnt="3"/>
      <dgm:spPr/>
      <dgm:t>
        <a:bodyPr/>
        <a:lstStyle/>
        <a:p>
          <a:endParaRPr lang="uk-UA"/>
        </a:p>
      </dgm:t>
    </dgm:pt>
    <dgm:pt modelId="{497DCFA5-3117-4EF3-92F6-91876DC0DE8A}" type="pres">
      <dgm:prSet presAssocID="{B2AF2959-D564-4E22-9063-DD2125680D68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69C8E9-1FF7-4A74-A2A4-6FAD24038670}" type="pres">
      <dgm:prSet presAssocID="{A5CBC5F9-E644-448B-981B-D2883B39B68C}" presName="sibTrans" presStyleLbl="sibTrans2D1" presStyleIdx="1" presStyleCnt="2"/>
      <dgm:spPr/>
      <dgm:t>
        <a:bodyPr/>
        <a:lstStyle/>
        <a:p>
          <a:endParaRPr lang="uk-UA"/>
        </a:p>
      </dgm:t>
    </dgm:pt>
    <dgm:pt modelId="{29FCB525-26D4-419B-92B5-7C7DD16B3509}" type="pres">
      <dgm:prSet presAssocID="{A5CBC5F9-E644-448B-981B-D2883B39B68C}" presName="connTx" presStyleLbl="sibTrans2D1" presStyleIdx="1" presStyleCnt="2"/>
      <dgm:spPr/>
      <dgm:t>
        <a:bodyPr/>
        <a:lstStyle/>
        <a:p>
          <a:endParaRPr lang="uk-UA"/>
        </a:p>
      </dgm:t>
    </dgm:pt>
    <dgm:pt modelId="{8FC03D02-C4E7-436B-A7DF-19C6B97D2B3B}" type="pres">
      <dgm:prSet presAssocID="{F4BAA18F-8DBB-4050-A454-678D847C1CE9}" presName="composite" presStyleCnt="0"/>
      <dgm:spPr/>
    </dgm:pt>
    <dgm:pt modelId="{800C2C1A-B11D-4512-9109-7ABF40258A69}" type="pres">
      <dgm:prSet presAssocID="{F4BAA18F-8DBB-4050-A454-678D847C1CE9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7E477C6-A129-4B9D-98F9-E1A43DDAD88E}" type="pres">
      <dgm:prSet presAssocID="{F4BAA18F-8DBB-4050-A454-678D847C1CE9}" presName="parSh" presStyleLbl="node1" presStyleIdx="2" presStyleCnt="3"/>
      <dgm:spPr/>
      <dgm:t>
        <a:bodyPr/>
        <a:lstStyle/>
        <a:p>
          <a:endParaRPr lang="uk-UA"/>
        </a:p>
      </dgm:t>
    </dgm:pt>
    <dgm:pt modelId="{F67390A7-9D4F-4F21-8DEB-F7C626C66923}" type="pres">
      <dgm:prSet presAssocID="{F4BAA18F-8DBB-4050-A454-678D847C1CE9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F57E3C8-B6A0-44AC-9918-FEA4C4095BE2}" type="presOf" srcId="{B2AF2959-D564-4E22-9063-DD2125680D68}" destId="{8489E7A6-E99B-49EC-AD45-7803E1C301C7}" srcOrd="0" destOrd="0" presId="urn:microsoft.com/office/officeart/2005/8/layout/process3"/>
    <dgm:cxn modelId="{6723FD70-7842-4545-9952-AB355B422BC9}" type="presOf" srcId="{F4BAA18F-8DBB-4050-A454-678D847C1CE9}" destId="{800C2C1A-B11D-4512-9109-7ABF40258A69}" srcOrd="0" destOrd="0" presId="urn:microsoft.com/office/officeart/2005/8/layout/process3"/>
    <dgm:cxn modelId="{05B53E68-CF4D-4E1B-8DEC-9E05541DDC0A}" type="presOf" srcId="{51418121-B6F0-4998-A9DE-186D2911ED4F}" destId="{497DCFA5-3117-4EF3-92F6-91876DC0DE8A}" srcOrd="0" destOrd="0" presId="urn:microsoft.com/office/officeart/2005/8/layout/process3"/>
    <dgm:cxn modelId="{CA7946FA-A5A6-4D1C-BBE1-972BBDA27B0F}" type="presOf" srcId="{BD85A5CE-86F4-45BA-8A0A-97E221C4E50B}" destId="{F67390A7-9D4F-4F21-8DEB-F7C626C66923}" srcOrd="0" destOrd="0" presId="urn:microsoft.com/office/officeart/2005/8/layout/process3"/>
    <dgm:cxn modelId="{6F37D573-B47C-474A-9CAA-2B5A175B864E}" type="presOf" srcId="{9DE53739-A2B3-4704-B51A-4AE44C1DADA8}" destId="{B84A1227-3EA7-46F6-921A-BC5E9C0BDB99}" srcOrd="0" destOrd="0" presId="urn:microsoft.com/office/officeart/2005/8/layout/process3"/>
    <dgm:cxn modelId="{A74EA7D4-5CA4-4BBE-953E-0DF94071D4A2}" srcId="{C8FE4484-882E-426E-9F7F-20359F0561B5}" destId="{F4BAA18F-8DBB-4050-A454-678D847C1CE9}" srcOrd="2" destOrd="0" parTransId="{AB8BCDB2-3FF8-4EA4-A7C6-35F0BE2E8B23}" sibTransId="{95CFDAE4-6924-4C93-8A00-FBBAEB31DD06}"/>
    <dgm:cxn modelId="{77E9316F-FD46-4C85-9D78-994C5D0DC8F6}" type="presOf" srcId="{B2AF2959-D564-4E22-9063-DD2125680D68}" destId="{DD3BE576-794A-4B87-90DC-5CD1BF1A7635}" srcOrd="1" destOrd="0" presId="urn:microsoft.com/office/officeart/2005/8/layout/process3"/>
    <dgm:cxn modelId="{682C4D46-D742-4E99-BBFF-E5784D41C4CA}" type="presOf" srcId="{A5CBC5F9-E644-448B-981B-D2883B39B68C}" destId="{CD69C8E9-1FF7-4A74-A2A4-6FAD24038670}" srcOrd="0" destOrd="0" presId="urn:microsoft.com/office/officeart/2005/8/layout/process3"/>
    <dgm:cxn modelId="{26B9FC4D-BBFC-407F-8B8F-2DD74C95E593}" type="presOf" srcId="{B2E0E542-6B33-4F3E-BD5B-1649740BB4D9}" destId="{43499F36-1B13-4D55-ADAA-CA877210A0A6}" srcOrd="0" destOrd="0" presId="urn:microsoft.com/office/officeart/2005/8/layout/process3"/>
    <dgm:cxn modelId="{0C6DC14B-B802-44C8-B88A-E1D360C94B96}" srcId="{C8FE4484-882E-426E-9F7F-20359F0561B5}" destId="{9DE53739-A2B3-4704-B51A-4AE44C1DADA8}" srcOrd="0" destOrd="0" parTransId="{D761FB9D-CFA4-4166-8A3B-C43939B78703}" sibTransId="{B2E0E542-6B33-4F3E-BD5B-1649740BB4D9}"/>
    <dgm:cxn modelId="{321B93D9-5597-4B27-8B17-B5AD7BE18F26}" srcId="{B2AF2959-D564-4E22-9063-DD2125680D68}" destId="{51418121-B6F0-4998-A9DE-186D2911ED4F}" srcOrd="0" destOrd="0" parTransId="{3B60DE1C-1438-44C0-BA3D-24334C30B748}" sibTransId="{43539B11-6B51-422B-B5E7-C65CDDA4952E}"/>
    <dgm:cxn modelId="{235AEF55-6D73-41A9-8C3C-146A70741BB0}" type="presOf" srcId="{C8FE4484-882E-426E-9F7F-20359F0561B5}" destId="{51E801AF-CEA7-4F9E-93E7-9F81FAD86BDA}" srcOrd="0" destOrd="0" presId="urn:microsoft.com/office/officeart/2005/8/layout/process3"/>
    <dgm:cxn modelId="{94D5CD86-11E1-4A93-8C60-32EAA0688848}" type="presOf" srcId="{A5CBC5F9-E644-448B-981B-D2883B39B68C}" destId="{29FCB525-26D4-419B-92B5-7C7DD16B3509}" srcOrd="1" destOrd="0" presId="urn:microsoft.com/office/officeart/2005/8/layout/process3"/>
    <dgm:cxn modelId="{8D64C192-1940-41A6-ACD6-07D9AEE4F885}" srcId="{9DE53739-A2B3-4704-B51A-4AE44C1DADA8}" destId="{3810DB2F-AF5F-4B9F-B73D-67F108C72C43}" srcOrd="0" destOrd="0" parTransId="{D2B79D55-15C6-49F4-A00F-59E688966643}" sibTransId="{ADEC7849-8856-495F-B751-660EACA6251D}"/>
    <dgm:cxn modelId="{B02E7A81-78DD-4A20-9153-4782A004200B}" srcId="{C8FE4484-882E-426E-9F7F-20359F0561B5}" destId="{B2AF2959-D564-4E22-9063-DD2125680D68}" srcOrd="1" destOrd="0" parTransId="{4ED93F38-914A-434F-8111-4DF7689600C1}" sibTransId="{A5CBC5F9-E644-448B-981B-D2883B39B68C}"/>
    <dgm:cxn modelId="{A91CC328-369D-4671-90CA-4D0E5AE17B37}" srcId="{F4BAA18F-8DBB-4050-A454-678D847C1CE9}" destId="{BD85A5CE-86F4-45BA-8A0A-97E221C4E50B}" srcOrd="0" destOrd="0" parTransId="{792E234B-B21F-46D3-9E77-966E9FD1F758}" sibTransId="{2D27F7A3-1BDC-4108-B161-246AA60527C7}"/>
    <dgm:cxn modelId="{B6954F04-D5A9-42B4-924C-9587073F9749}" type="presOf" srcId="{F4BAA18F-8DBB-4050-A454-678D847C1CE9}" destId="{07E477C6-A129-4B9D-98F9-E1A43DDAD88E}" srcOrd="1" destOrd="0" presId="urn:microsoft.com/office/officeart/2005/8/layout/process3"/>
    <dgm:cxn modelId="{8A8DB4AE-BAC8-42C5-A8B4-A72926AE779F}" type="presOf" srcId="{9DE53739-A2B3-4704-B51A-4AE44C1DADA8}" destId="{ED00F5FA-A347-4C35-A5D1-ECFB6E022A7A}" srcOrd="1" destOrd="0" presId="urn:microsoft.com/office/officeart/2005/8/layout/process3"/>
    <dgm:cxn modelId="{F1C57056-7AD0-4232-BF42-99EDDB7F501D}" type="presOf" srcId="{B2E0E542-6B33-4F3E-BD5B-1649740BB4D9}" destId="{8F7940DF-CFCB-49F9-B6EC-49BA8AD06937}" srcOrd="1" destOrd="0" presId="urn:microsoft.com/office/officeart/2005/8/layout/process3"/>
    <dgm:cxn modelId="{56AB1AF6-C413-4BF4-9F03-95E727C540C3}" type="presOf" srcId="{3810DB2F-AF5F-4B9F-B73D-67F108C72C43}" destId="{E448F3E9-59AA-48BC-817D-1499B690AB71}" srcOrd="0" destOrd="0" presId="urn:microsoft.com/office/officeart/2005/8/layout/process3"/>
    <dgm:cxn modelId="{94B121E5-6667-4800-B6FE-78708A1337BE}" type="presParOf" srcId="{51E801AF-CEA7-4F9E-93E7-9F81FAD86BDA}" destId="{817BD239-DD3C-4218-BE18-56387BA373CB}" srcOrd="0" destOrd="0" presId="urn:microsoft.com/office/officeart/2005/8/layout/process3"/>
    <dgm:cxn modelId="{EDDC8049-6569-49E1-A2BD-615221EE7274}" type="presParOf" srcId="{817BD239-DD3C-4218-BE18-56387BA373CB}" destId="{B84A1227-3EA7-46F6-921A-BC5E9C0BDB99}" srcOrd="0" destOrd="0" presId="urn:microsoft.com/office/officeart/2005/8/layout/process3"/>
    <dgm:cxn modelId="{5FFAA67B-1C8D-4ABC-B789-89EF38702EA9}" type="presParOf" srcId="{817BD239-DD3C-4218-BE18-56387BA373CB}" destId="{ED00F5FA-A347-4C35-A5D1-ECFB6E022A7A}" srcOrd="1" destOrd="0" presId="urn:microsoft.com/office/officeart/2005/8/layout/process3"/>
    <dgm:cxn modelId="{01DF80DD-BAE2-4167-8146-3181B985C944}" type="presParOf" srcId="{817BD239-DD3C-4218-BE18-56387BA373CB}" destId="{E448F3E9-59AA-48BC-817D-1499B690AB71}" srcOrd="2" destOrd="0" presId="urn:microsoft.com/office/officeart/2005/8/layout/process3"/>
    <dgm:cxn modelId="{A021E941-F42C-4213-8E5C-F7DCC3327056}" type="presParOf" srcId="{51E801AF-CEA7-4F9E-93E7-9F81FAD86BDA}" destId="{43499F36-1B13-4D55-ADAA-CA877210A0A6}" srcOrd="1" destOrd="0" presId="urn:microsoft.com/office/officeart/2005/8/layout/process3"/>
    <dgm:cxn modelId="{A79ACB6D-AF6A-4BC3-BAE6-5B3FD20E4FDF}" type="presParOf" srcId="{43499F36-1B13-4D55-ADAA-CA877210A0A6}" destId="{8F7940DF-CFCB-49F9-B6EC-49BA8AD06937}" srcOrd="0" destOrd="0" presId="urn:microsoft.com/office/officeart/2005/8/layout/process3"/>
    <dgm:cxn modelId="{E7AC1938-AD66-41E5-95FB-BD69233DB56E}" type="presParOf" srcId="{51E801AF-CEA7-4F9E-93E7-9F81FAD86BDA}" destId="{55EA2BCB-124A-4C7A-BC34-0DFDC6CB0F8A}" srcOrd="2" destOrd="0" presId="urn:microsoft.com/office/officeart/2005/8/layout/process3"/>
    <dgm:cxn modelId="{57F0F56E-B6A1-400C-B0BE-CCD44B644BA5}" type="presParOf" srcId="{55EA2BCB-124A-4C7A-BC34-0DFDC6CB0F8A}" destId="{8489E7A6-E99B-49EC-AD45-7803E1C301C7}" srcOrd="0" destOrd="0" presId="urn:microsoft.com/office/officeart/2005/8/layout/process3"/>
    <dgm:cxn modelId="{711A5DDA-5C07-486E-AEF2-F7144FDBE075}" type="presParOf" srcId="{55EA2BCB-124A-4C7A-BC34-0DFDC6CB0F8A}" destId="{DD3BE576-794A-4B87-90DC-5CD1BF1A7635}" srcOrd="1" destOrd="0" presId="urn:microsoft.com/office/officeart/2005/8/layout/process3"/>
    <dgm:cxn modelId="{285F6FA3-BAE7-4577-8219-16C6E17B490C}" type="presParOf" srcId="{55EA2BCB-124A-4C7A-BC34-0DFDC6CB0F8A}" destId="{497DCFA5-3117-4EF3-92F6-91876DC0DE8A}" srcOrd="2" destOrd="0" presId="urn:microsoft.com/office/officeart/2005/8/layout/process3"/>
    <dgm:cxn modelId="{CF8ECCCE-3675-4CB4-B96B-3F7A0CC99D87}" type="presParOf" srcId="{51E801AF-CEA7-4F9E-93E7-9F81FAD86BDA}" destId="{CD69C8E9-1FF7-4A74-A2A4-6FAD24038670}" srcOrd="3" destOrd="0" presId="urn:microsoft.com/office/officeart/2005/8/layout/process3"/>
    <dgm:cxn modelId="{7F22B341-0402-4FF3-B10D-EFEE7DCA3CBA}" type="presParOf" srcId="{CD69C8E9-1FF7-4A74-A2A4-6FAD24038670}" destId="{29FCB525-26D4-419B-92B5-7C7DD16B3509}" srcOrd="0" destOrd="0" presId="urn:microsoft.com/office/officeart/2005/8/layout/process3"/>
    <dgm:cxn modelId="{45823BEB-B638-48F9-8B2D-41B9BFF1C1D8}" type="presParOf" srcId="{51E801AF-CEA7-4F9E-93E7-9F81FAD86BDA}" destId="{8FC03D02-C4E7-436B-A7DF-19C6B97D2B3B}" srcOrd="4" destOrd="0" presId="urn:microsoft.com/office/officeart/2005/8/layout/process3"/>
    <dgm:cxn modelId="{975FC61A-E86B-4EF1-B811-C7763A97B417}" type="presParOf" srcId="{8FC03D02-C4E7-436B-A7DF-19C6B97D2B3B}" destId="{800C2C1A-B11D-4512-9109-7ABF40258A69}" srcOrd="0" destOrd="0" presId="urn:microsoft.com/office/officeart/2005/8/layout/process3"/>
    <dgm:cxn modelId="{7F91EFCA-058F-4CE1-A94B-9314224263B7}" type="presParOf" srcId="{8FC03D02-C4E7-436B-A7DF-19C6B97D2B3B}" destId="{07E477C6-A129-4B9D-98F9-E1A43DDAD88E}" srcOrd="1" destOrd="0" presId="urn:microsoft.com/office/officeart/2005/8/layout/process3"/>
    <dgm:cxn modelId="{150F883A-155A-4FE9-B1B1-A33C9363C927}" type="presParOf" srcId="{8FC03D02-C4E7-436B-A7DF-19C6B97D2B3B}" destId="{F67390A7-9D4F-4F21-8DEB-F7C626C66923}" srcOrd="2" destOrd="0" presId="urn:microsoft.com/office/officeart/2005/8/layout/process3"/>
  </dgm:cxnLst>
  <dgm:bg/>
  <dgm:whole/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826460D1-3607-48D8-908E-C1514F55923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FC8DAF5-2E0A-4EEE-A9AC-CA868D87395C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uk-UA" b="1" dirty="0" smtClean="0">
              <a:solidFill>
                <a:srgbClr val="C00000"/>
              </a:solidFill>
            </a:rPr>
            <a:t>Світлофор  </a:t>
          </a:r>
          <a:endParaRPr lang="uk-UA" b="1" dirty="0">
            <a:solidFill>
              <a:srgbClr val="C00000"/>
            </a:solidFill>
          </a:endParaRPr>
        </a:p>
      </dgm:t>
    </dgm:pt>
    <dgm:pt modelId="{25510069-730B-4F04-8CBC-F4BE2D86C3BC}" type="parTrans" cxnId="{60A3CC6C-05BF-4995-8F1C-1D44A3C02A9D}">
      <dgm:prSet/>
      <dgm:spPr/>
      <dgm:t>
        <a:bodyPr/>
        <a:lstStyle/>
        <a:p>
          <a:endParaRPr lang="uk-UA"/>
        </a:p>
      </dgm:t>
    </dgm:pt>
    <dgm:pt modelId="{71A1B87A-179F-4F54-90D5-D3F852CCEBE9}" type="sibTrans" cxnId="{60A3CC6C-05BF-4995-8F1C-1D44A3C02A9D}">
      <dgm:prSet/>
      <dgm:spPr/>
      <dgm:t>
        <a:bodyPr/>
        <a:lstStyle/>
        <a:p>
          <a:endParaRPr lang="uk-UA"/>
        </a:p>
      </dgm:t>
    </dgm:pt>
    <dgm:pt modelId="{FC8E269A-5E46-4498-930C-86B703188DDD}" type="pres">
      <dgm:prSet presAssocID="{826460D1-3607-48D8-908E-C1514F55923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315BC63-A0DA-4AE8-8243-2A73EA3EA449}" type="pres">
      <dgm:prSet presAssocID="{6FC8DAF5-2E0A-4EEE-A9AC-CA868D87395C}" presName="comp" presStyleCnt="0"/>
      <dgm:spPr/>
    </dgm:pt>
    <dgm:pt modelId="{49A5749F-309D-4B20-8420-8351AD3B6276}" type="pres">
      <dgm:prSet presAssocID="{6FC8DAF5-2E0A-4EEE-A9AC-CA868D87395C}" presName="box" presStyleLbl="node1" presStyleIdx="0" presStyleCnt="1"/>
      <dgm:spPr/>
      <dgm:t>
        <a:bodyPr/>
        <a:lstStyle/>
        <a:p>
          <a:endParaRPr lang="uk-UA"/>
        </a:p>
      </dgm:t>
    </dgm:pt>
    <dgm:pt modelId="{38F3291F-AB7D-49BA-8BC6-3AD37663830C}" type="pres">
      <dgm:prSet presAssocID="{6FC8DAF5-2E0A-4EEE-A9AC-CA868D87395C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EBB6F39-6426-46B0-BF6F-1446FA62EE71}" type="pres">
      <dgm:prSet presAssocID="{6FC8DAF5-2E0A-4EEE-A9AC-CA868D8739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BDC8A1B-3912-4946-BA03-963DFB23E42C}" type="presOf" srcId="{826460D1-3607-48D8-908E-C1514F55923B}" destId="{FC8E269A-5E46-4498-930C-86B703188DDD}" srcOrd="0" destOrd="0" presId="urn:microsoft.com/office/officeart/2005/8/layout/vList4"/>
    <dgm:cxn modelId="{60A3CC6C-05BF-4995-8F1C-1D44A3C02A9D}" srcId="{826460D1-3607-48D8-908E-C1514F55923B}" destId="{6FC8DAF5-2E0A-4EEE-A9AC-CA868D87395C}" srcOrd="0" destOrd="0" parTransId="{25510069-730B-4F04-8CBC-F4BE2D86C3BC}" sibTransId="{71A1B87A-179F-4F54-90D5-D3F852CCEBE9}"/>
    <dgm:cxn modelId="{58ECF0BB-82F8-417C-844C-4F4684C20176}" type="presOf" srcId="{6FC8DAF5-2E0A-4EEE-A9AC-CA868D87395C}" destId="{1EBB6F39-6426-46B0-BF6F-1446FA62EE71}" srcOrd="1" destOrd="0" presId="urn:microsoft.com/office/officeart/2005/8/layout/vList4"/>
    <dgm:cxn modelId="{285A5760-7ADD-4AFD-8280-2F96D3B16F4C}" type="presOf" srcId="{6FC8DAF5-2E0A-4EEE-A9AC-CA868D87395C}" destId="{49A5749F-309D-4B20-8420-8351AD3B6276}" srcOrd="0" destOrd="0" presId="urn:microsoft.com/office/officeart/2005/8/layout/vList4"/>
    <dgm:cxn modelId="{2FDC39B3-A38B-48D6-A1BE-F2BA78406313}" type="presParOf" srcId="{FC8E269A-5E46-4498-930C-86B703188DDD}" destId="{B315BC63-A0DA-4AE8-8243-2A73EA3EA449}" srcOrd="0" destOrd="0" presId="urn:microsoft.com/office/officeart/2005/8/layout/vList4"/>
    <dgm:cxn modelId="{E900A56D-D7D2-4F55-82A6-E270A355300F}" type="presParOf" srcId="{B315BC63-A0DA-4AE8-8243-2A73EA3EA449}" destId="{49A5749F-309D-4B20-8420-8351AD3B6276}" srcOrd="0" destOrd="0" presId="urn:microsoft.com/office/officeart/2005/8/layout/vList4"/>
    <dgm:cxn modelId="{ABF5517A-B3BD-4904-B3CC-295551B86501}" type="presParOf" srcId="{B315BC63-A0DA-4AE8-8243-2A73EA3EA449}" destId="{38F3291F-AB7D-49BA-8BC6-3AD37663830C}" srcOrd="1" destOrd="0" presId="urn:microsoft.com/office/officeart/2005/8/layout/vList4"/>
    <dgm:cxn modelId="{CA669273-5B7F-4E43-A279-37082C8FEE8B}" type="presParOf" srcId="{B315BC63-A0DA-4AE8-8243-2A73EA3EA449}" destId="{1EBB6F39-6426-46B0-BF6F-1446FA62EE71}" srcOrd="2" destOrd="0" presId="urn:microsoft.com/office/officeart/2005/8/layout/vList4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2386FB-B978-4ADF-A130-29BFC1E097D1}" type="doc">
      <dgm:prSet loTypeId="urn:microsoft.com/office/officeart/2005/8/layout/gear1" loCatId="process" qsTypeId="urn:microsoft.com/office/officeart/2005/8/quickstyle/3d2" qsCatId="3D" csTypeId="urn:microsoft.com/office/officeart/2005/8/colors/colorful1" csCatId="colorful" phldr="1"/>
      <dgm:spPr/>
    </dgm:pt>
    <dgm:pt modelId="{1E00DDED-683C-4727-9BF3-2A3076918460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Інформаційна компетентність</a:t>
          </a:r>
          <a:endParaRPr lang="uk-UA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920F401-5915-4A81-B841-18BE072F747D}" type="parTrans" cxnId="{A78B35F3-F046-40FF-B5E5-69D6F2363A6D}">
      <dgm:prSet/>
      <dgm:spPr/>
      <dgm:t>
        <a:bodyPr/>
        <a:lstStyle/>
        <a:p>
          <a:endParaRPr lang="uk-UA"/>
        </a:p>
      </dgm:t>
    </dgm:pt>
    <dgm:pt modelId="{3BA905B0-78B6-4518-A87F-DEB5D9632173}" type="sibTrans" cxnId="{A78B35F3-F046-40FF-B5E5-69D6F2363A6D}">
      <dgm:prSet/>
      <dgm:spPr/>
      <dgm:t>
        <a:bodyPr/>
        <a:lstStyle/>
        <a:p>
          <a:endParaRPr lang="uk-UA"/>
        </a:p>
      </dgm:t>
    </dgm:pt>
    <dgm:pt modelId="{3C19DB01-8582-46C8-AA9B-494567A08506}">
      <dgm:prSet phldrT="[Текст]" phldr="1"/>
      <dgm:spPr/>
      <dgm:t>
        <a:bodyPr/>
        <a:lstStyle/>
        <a:p>
          <a:endParaRPr lang="uk-UA" dirty="0"/>
        </a:p>
      </dgm:t>
    </dgm:pt>
    <dgm:pt modelId="{6862C1AB-BAAC-4803-9FAB-4A6BC947E08B}" type="parTrans" cxnId="{E96CDA8A-C3E4-4677-8A25-53C0674F38EF}">
      <dgm:prSet/>
      <dgm:spPr/>
      <dgm:t>
        <a:bodyPr/>
        <a:lstStyle/>
        <a:p>
          <a:endParaRPr lang="uk-UA"/>
        </a:p>
      </dgm:t>
    </dgm:pt>
    <dgm:pt modelId="{727EC571-01D8-48CC-BC7C-2F217C05D4AD}" type="sibTrans" cxnId="{E96CDA8A-C3E4-4677-8A25-53C0674F38EF}">
      <dgm:prSet/>
      <dgm:spPr/>
      <dgm:t>
        <a:bodyPr/>
        <a:lstStyle/>
        <a:p>
          <a:endParaRPr lang="uk-UA"/>
        </a:p>
      </dgm:t>
    </dgm:pt>
    <dgm:pt modelId="{FFBB3F25-BA21-416E-AE26-C332AF475D6D}">
      <dgm:prSet phldrT="[Текст]" phldr="1"/>
      <dgm:spPr/>
      <dgm:t>
        <a:bodyPr/>
        <a:lstStyle/>
        <a:p>
          <a:endParaRPr lang="uk-UA"/>
        </a:p>
      </dgm:t>
    </dgm:pt>
    <dgm:pt modelId="{40CE6B2B-CAB5-4387-B502-B0C6A7A50F38}" type="parTrans" cxnId="{C9743F66-D2F1-4DC4-A080-C32360B73042}">
      <dgm:prSet/>
      <dgm:spPr/>
      <dgm:t>
        <a:bodyPr/>
        <a:lstStyle/>
        <a:p>
          <a:endParaRPr lang="uk-UA"/>
        </a:p>
      </dgm:t>
    </dgm:pt>
    <dgm:pt modelId="{39809623-1C26-4A3D-AC51-D6C88BCE32F1}" type="sibTrans" cxnId="{C9743F66-D2F1-4DC4-A080-C32360B73042}">
      <dgm:prSet/>
      <dgm:spPr/>
      <dgm:t>
        <a:bodyPr/>
        <a:lstStyle/>
        <a:p>
          <a:endParaRPr lang="uk-UA"/>
        </a:p>
      </dgm:t>
    </dgm:pt>
    <dgm:pt modelId="{2BCEB649-738D-48AD-9E91-9852F10AB4C6}" type="pres">
      <dgm:prSet presAssocID="{3E2386FB-B978-4ADF-A130-29BFC1E097D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0298281-9344-449A-9979-9E6DE3E21BC4}" type="pres">
      <dgm:prSet presAssocID="{1E00DDED-683C-4727-9BF3-2A3076918460}" presName="gear1" presStyleLbl="node1" presStyleIdx="0" presStyleCnt="3" custScaleX="12263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3B96DD9-62B4-4C17-B0FD-D0EB7A551401}" type="pres">
      <dgm:prSet presAssocID="{1E00DDED-683C-4727-9BF3-2A3076918460}" presName="gear1srcNode" presStyleLbl="node1" presStyleIdx="0" presStyleCnt="3"/>
      <dgm:spPr/>
      <dgm:t>
        <a:bodyPr/>
        <a:lstStyle/>
        <a:p>
          <a:endParaRPr lang="uk-UA"/>
        </a:p>
      </dgm:t>
    </dgm:pt>
    <dgm:pt modelId="{EB6C6033-916D-4E52-AD9F-FAC53819AB19}" type="pres">
      <dgm:prSet presAssocID="{1E00DDED-683C-4727-9BF3-2A3076918460}" presName="gear1dstNode" presStyleLbl="node1" presStyleIdx="0" presStyleCnt="3"/>
      <dgm:spPr/>
      <dgm:t>
        <a:bodyPr/>
        <a:lstStyle/>
        <a:p>
          <a:endParaRPr lang="uk-UA"/>
        </a:p>
      </dgm:t>
    </dgm:pt>
    <dgm:pt modelId="{99D2B71A-A270-4AC5-A362-1D7A8E270F61}" type="pres">
      <dgm:prSet presAssocID="{3C19DB01-8582-46C8-AA9B-494567A0850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1186AE-4F58-49C1-BBEB-EFD15EDF38C5}" type="pres">
      <dgm:prSet presAssocID="{3C19DB01-8582-46C8-AA9B-494567A08506}" presName="gear2srcNode" presStyleLbl="node1" presStyleIdx="1" presStyleCnt="3"/>
      <dgm:spPr/>
      <dgm:t>
        <a:bodyPr/>
        <a:lstStyle/>
        <a:p>
          <a:endParaRPr lang="uk-UA"/>
        </a:p>
      </dgm:t>
    </dgm:pt>
    <dgm:pt modelId="{A1180BF6-B931-429D-809F-0F64B56D0BC9}" type="pres">
      <dgm:prSet presAssocID="{3C19DB01-8582-46C8-AA9B-494567A08506}" presName="gear2dstNode" presStyleLbl="node1" presStyleIdx="1" presStyleCnt="3"/>
      <dgm:spPr/>
      <dgm:t>
        <a:bodyPr/>
        <a:lstStyle/>
        <a:p>
          <a:endParaRPr lang="uk-UA"/>
        </a:p>
      </dgm:t>
    </dgm:pt>
    <dgm:pt modelId="{42FC21B4-A9C2-45C3-AB91-D3221C8B8FCE}" type="pres">
      <dgm:prSet presAssocID="{FFBB3F25-BA21-416E-AE26-C332AF475D6D}" presName="gear3" presStyleLbl="node1" presStyleIdx="2" presStyleCnt="3"/>
      <dgm:spPr/>
      <dgm:t>
        <a:bodyPr/>
        <a:lstStyle/>
        <a:p>
          <a:endParaRPr lang="uk-UA"/>
        </a:p>
      </dgm:t>
    </dgm:pt>
    <dgm:pt modelId="{484E1C05-6AC6-4D9C-9A03-7D0847BA6AC1}" type="pres">
      <dgm:prSet presAssocID="{FFBB3F25-BA21-416E-AE26-C332AF475D6D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2AA9C3F-2658-45ED-8068-A914251AAFFE}" type="pres">
      <dgm:prSet presAssocID="{FFBB3F25-BA21-416E-AE26-C332AF475D6D}" presName="gear3srcNode" presStyleLbl="node1" presStyleIdx="2" presStyleCnt="3"/>
      <dgm:spPr/>
      <dgm:t>
        <a:bodyPr/>
        <a:lstStyle/>
        <a:p>
          <a:endParaRPr lang="uk-UA"/>
        </a:p>
      </dgm:t>
    </dgm:pt>
    <dgm:pt modelId="{00FC7D65-E9E5-4881-9CB4-2E2DDEEF7085}" type="pres">
      <dgm:prSet presAssocID="{FFBB3F25-BA21-416E-AE26-C332AF475D6D}" presName="gear3dstNode" presStyleLbl="node1" presStyleIdx="2" presStyleCnt="3"/>
      <dgm:spPr/>
      <dgm:t>
        <a:bodyPr/>
        <a:lstStyle/>
        <a:p>
          <a:endParaRPr lang="uk-UA"/>
        </a:p>
      </dgm:t>
    </dgm:pt>
    <dgm:pt modelId="{78A848BD-750D-4313-9806-3C7086371326}" type="pres">
      <dgm:prSet presAssocID="{3BA905B0-78B6-4518-A87F-DEB5D9632173}" presName="connector1" presStyleLbl="sibTrans2D1" presStyleIdx="0" presStyleCnt="3"/>
      <dgm:spPr/>
      <dgm:t>
        <a:bodyPr/>
        <a:lstStyle/>
        <a:p>
          <a:endParaRPr lang="uk-UA"/>
        </a:p>
      </dgm:t>
    </dgm:pt>
    <dgm:pt modelId="{636CA6EC-AA06-4A6D-9FD1-7BB93AEC875D}" type="pres">
      <dgm:prSet presAssocID="{727EC571-01D8-48CC-BC7C-2F217C05D4AD}" presName="connector2" presStyleLbl="sibTrans2D1" presStyleIdx="1" presStyleCnt="3"/>
      <dgm:spPr/>
      <dgm:t>
        <a:bodyPr/>
        <a:lstStyle/>
        <a:p>
          <a:endParaRPr lang="uk-UA"/>
        </a:p>
      </dgm:t>
    </dgm:pt>
    <dgm:pt modelId="{202116B7-FF76-4EAA-9FF2-318F62BEF9BC}" type="pres">
      <dgm:prSet presAssocID="{39809623-1C26-4A3D-AC51-D6C88BCE32F1}" presName="connector3" presStyleLbl="sibTrans2D1" presStyleIdx="2" presStyleCnt="3"/>
      <dgm:spPr/>
      <dgm:t>
        <a:bodyPr/>
        <a:lstStyle/>
        <a:p>
          <a:endParaRPr lang="uk-UA"/>
        </a:p>
      </dgm:t>
    </dgm:pt>
  </dgm:ptLst>
  <dgm:cxnLst>
    <dgm:cxn modelId="{FBA9C121-DAD7-4AEF-9FEB-6F5E791EEE2B}" type="presOf" srcId="{3E2386FB-B978-4ADF-A130-29BFC1E097D1}" destId="{2BCEB649-738D-48AD-9E91-9852F10AB4C6}" srcOrd="0" destOrd="0" presId="urn:microsoft.com/office/officeart/2005/8/layout/gear1"/>
    <dgm:cxn modelId="{4267A3D9-3C13-4F90-97EC-87D9E3828332}" type="presOf" srcId="{1E00DDED-683C-4727-9BF3-2A3076918460}" destId="{20298281-9344-449A-9979-9E6DE3E21BC4}" srcOrd="0" destOrd="0" presId="urn:microsoft.com/office/officeart/2005/8/layout/gear1"/>
    <dgm:cxn modelId="{A78B35F3-F046-40FF-B5E5-69D6F2363A6D}" srcId="{3E2386FB-B978-4ADF-A130-29BFC1E097D1}" destId="{1E00DDED-683C-4727-9BF3-2A3076918460}" srcOrd="0" destOrd="0" parTransId="{E920F401-5915-4A81-B841-18BE072F747D}" sibTransId="{3BA905B0-78B6-4518-A87F-DEB5D9632173}"/>
    <dgm:cxn modelId="{32B6D75E-7E00-40F2-BF24-D029A9779589}" type="presOf" srcId="{1E00DDED-683C-4727-9BF3-2A3076918460}" destId="{EB6C6033-916D-4E52-AD9F-FAC53819AB19}" srcOrd="2" destOrd="0" presId="urn:microsoft.com/office/officeart/2005/8/layout/gear1"/>
    <dgm:cxn modelId="{74228D19-A50E-483F-B9FD-75891C4F9FE3}" type="presOf" srcId="{1E00DDED-683C-4727-9BF3-2A3076918460}" destId="{D3B96DD9-62B4-4C17-B0FD-D0EB7A551401}" srcOrd="1" destOrd="0" presId="urn:microsoft.com/office/officeart/2005/8/layout/gear1"/>
    <dgm:cxn modelId="{C9743F66-D2F1-4DC4-A080-C32360B73042}" srcId="{3E2386FB-B978-4ADF-A130-29BFC1E097D1}" destId="{FFBB3F25-BA21-416E-AE26-C332AF475D6D}" srcOrd="2" destOrd="0" parTransId="{40CE6B2B-CAB5-4387-B502-B0C6A7A50F38}" sibTransId="{39809623-1C26-4A3D-AC51-D6C88BCE32F1}"/>
    <dgm:cxn modelId="{F84EFCC2-1A3E-42E1-B7F9-EDB5368C982A}" type="presOf" srcId="{FFBB3F25-BA21-416E-AE26-C332AF475D6D}" destId="{484E1C05-6AC6-4D9C-9A03-7D0847BA6AC1}" srcOrd="1" destOrd="0" presId="urn:microsoft.com/office/officeart/2005/8/layout/gear1"/>
    <dgm:cxn modelId="{1814FB4D-D4CC-41FB-80DF-24E5E65842DF}" type="presOf" srcId="{FFBB3F25-BA21-416E-AE26-C332AF475D6D}" destId="{C2AA9C3F-2658-45ED-8068-A914251AAFFE}" srcOrd="2" destOrd="0" presId="urn:microsoft.com/office/officeart/2005/8/layout/gear1"/>
    <dgm:cxn modelId="{190DEC8A-B334-414A-A513-EF7F36C5D924}" type="presOf" srcId="{39809623-1C26-4A3D-AC51-D6C88BCE32F1}" destId="{202116B7-FF76-4EAA-9FF2-318F62BEF9BC}" srcOrd="0" destOrd="0" presId="urn:microsoft.com/office/officeart/2005/8/layout/gear1"/>
    <dgm:cxn modelId="{2526250B-CDF2-4C5D-BFFC-189A104FF857}" type="presOf" srcId="{3C19DB01-8582-46C8-AA9B-494567A08506}" destId="{A1180BF6-B931-429D-809F-0F64B56D0BC9}" srcOrd="2" destOrd="0" presId="urn:microsoft.com/office/officeart/2005/8/layout/gear1"/>
    <dgm:cxn modelId="{182664A4-B2C8-43B0-AD7F-5315F81A33C2}" type="presOf" srcId="{727EC571-01D8-48CC-BC7C-2F217C05D4AD}" destId="{636CA6EC-AA06-4A6D-9FD1-7BB93AEC875D}" srcOrd="0" destOrd="0" presId="urn:microsoft.com/office/officeart/2005/8/layout/gear1"/>
    <dgm:cxn modelId="{2D944253-37C4-4131-A683-C18FF8562955}" type="presOf" srcId="{3C19DB01-8582-46C8-AA9B-494567A08506}" destId="{99D2B71A-A270-4AC5-A362-1D7A8E270F61}" srcOrd="0" destOrd="0" presId="urn:microsoft.com/office/officeart/2005/8/layout/gear1"/>
    <dgm:cxn modelId="{6CE00150-8B7E-4587-A180-3EB67D2E475C}" type="presOf" srcId="{FFBB3F25-BA21-416E-AE26-C332AF475D6D}" destId="{42FC21B4-A9C2-45C3-AB91-D3221C8B8FCE}" srcOrd="0" destOrd="0" presId="urn:microsoft.com/office/officeart/2005/8/layout/gear1"/>
    <dgm:cxn modelId="{B0F2A286-83EF-4A6B-BB11-EE2BE92D33A8}" type="presOf" srcId="{3BA905B0-78B6-4518-A87F-DEB5D9632173}" destId="{78A848BD-750D-4313-9806-3C7086371326}" srcOrd="0" destOrd="0" presId="urn:microsoft.com/office/officeart/2005/8/layout/gear1"/>
    <dgm:cxn modelId="{73EE309A-2456-454B-8F7B-5464A6BD709D}" type="presOf" srcId="{FFBB3F25-BA21-416E-AE26-C332AF475D6D}" destId="{00FC7D65-E9E5-4881-9CB4-2E2DDEEF7085}" srcOrd="3" destOrd="0" presId="urn:microsoft.com/office/officeart/2005/8/layout/gear1"/>
    <dgm:cxn modelId="{E96CDA8A-C3E4-4677-8A25-53C0674F38EF}" srcId="{3E2386FB-B978-4ADF-A130-29BFC1E097D1}" destId="{3C19DB01-8582-46C8-AA9B-494567A08506}" srcOrd="1" destOrd="0" parTransId="{6862C1AB-BAAC-4803-9FAB-4A6BC947E08B}" sibTransId="{727EC571-01D8-48CC-BC7C-2F217C05D4AD}"/>
    <dgm:cxn modelId="{865E6B34-5B4E-4F41-9E0E-D60FE3944935}" type="presOf" srcId="{3C19DB01-8582-46C8-AA9B-494567A08506}" destId="{861186AE-4F58-49C1-BBEB-EFD15EDF38C5}" srcOrd="1" destOrd="0" presId="urn:microsoft.com/office/officeart/2005/8/layout/gear1"/>
    <dgm:cxn modelId="{48851430-843B-47A7-807E-C80740E87FB6}" type="presParOf" srcId="{2BCEB649-738D-48AD-9E91-9852F10AB4C6}" destId="{20298281-9344-449A-9979-9E6DE3E21BC4}" srcOrd="0" destOrd="0" presId="urn:microsoft.com/office/officeart/2005/8/layout/gear1"/>
    <dgm:cxn modelId="{FDC240E8-603A-42F6-A959-CE2AC83903E3}" type="presParOf" srcId="{2BCEB649-738D-48AD-9E91-9852F10AB4C6}" destId="{D3B96DD9-62B4-4C17-B0FD-D0EB7A551401}" srcOrd="1" destOrd="0" presId="urn:microsoft.com/office/officeart/2005/8/layout/gear1"/>
    <dgm:cxn modelId="{6C41F54F-B782-489F-B033-91DBC90EDA51}" type="presParOf" srcId="{2BCEB649-738D-48AD-9E91-9852F10AB4C6}" destId="{EB6C6033-916D-4E52-AD9F-FAC53819AB19}" srcOrd="2" destOrd="0" presId="urn:microsoft.com/office/officeart/2005/8/layout/gear1"/>
    <dgm:cxn modelId="{395F446A-BE21-447F-BB77-E6FBE704EFA3}" type="presParOf" srcId="{2BCEB649-738D-48AD-9E91-9852F10AB4C6}" destId="{99D2B71A-A270-4AC5-A362-1D7A8E270F61}" srcOrd="3" destOrd="0" presId="urn:microsoft.com/office/officeart/2005/8/layout/gear1"/>
    <dgm:cxn modelId="{BB1FF6AA-3033-452C-8F5F-7C6E8209C1F5}" type="presParOf" srcId="{2BCEB649-738D-48AD-9E91-9852F10AB4C6}" destId="{861186AE-4F58-49C1-BBEB-EFD15EDF38C5}" srcOrd="4" destOrd="0" presId="urn:microsoft.com/office/officeart/2005/8/layout/gear1"/>
    <dgm:cxn modelId="{F4E19566-42E1-40F6-BBC9-446C068BE3E1}" type="presParOf" srcId="{2BCEB649-738D-48AD-9E91-9852F10AB4C6}" destId="{A1180BF6-B931-429D-809F-0F64B56D0BC9}" srcOrd="5" destOrd="0" presId="urn:microsoft.com/office/officeart/2005/8/layout/gear1"/>
    <dgm:cxn modelId="{98AEC3E0-6A4A-47E8-BCFD-655C987D038B}" type="presParOf" srcId="{2BCEB649-738D-48AD-9E91-9852F10AB4C6}" destId="{42FC21B4-A9C2-45C3-AB91-D3221C8B8FCE}" srcOrd="6" destOrd="0" presId="urn:microsoft.com/office/officeart/2005/8/layout/gear1"/>
    <dgm:cxn modelId="{0214B913-F95C-442F-AF45-4A07EDC806BB}" type="presParOf" srcId="{2BCEB649-738D-48AD-9E91-9852F10AB4C6}" destId="{484E1C05-6AC6-4D9C-9A03-7D0847BA6AC1}" srcOrd="7" destOrd="0" presId="urn:microsoft.com/office/officeart/2005/8/layout/gear1"/>
    <dgm:cxn modelId="{414FA94A-3AF8-4358-9B24-819CDB82E37C}" type="presParOf" srcId="{2BCEB649-738D-48AD-9E91-9852F10AB4C6}" destId="{C2AA9C3F-2658-45ED-8068-A914251AAFFE}" srcOrd="8" destOrd="0" presId="urn:microsoft.com/office/officeart/2005/8/layout/gear1"/>
    <dgm:cxn modelId="{336B4AC2-C474-453B-9882-D03F11D46538}" type="presParOf" srcId="{2BCEB649-738D-48AD-9E91-9852F10AB4C6}" destId="{00FC7D65-E9E5-4881-9CB4-2E2DDEEF7085}" srcOrd="9" destOrd="0" presId="urn:microsoft.com/office/officeart/2005/8/layout/gear1"/>
    <dgm:cxn modelId="{B0988559-1B63-4463-839B-BD1BEECC79EA}" type="presParOf" srcId="{2BCEB649-738D-48AD-9E91-9852F10AB4C6}" destId="{78A848BD-750D-4313-9806-3C7086371326}" srcOrd="10" destOrd="0" presId="urn:microsoft.com/office/officeart/2005/8/layout/gear1"/>
    <dgm:cxn modelId="{B86B7B5B-ECB1-45B3-A617-9F69B6E9D951}" type="presParOf" srcId="{2BCEB649-738D-48AD-9E91-9852F10AB4C6}" destId="{636CA6EC-AA06-4A6D-9FD1-7BB93AEC875D}" srcOrd="11" destOrd="0" presId="urn:microsoft.com/office/officeart/2005/8/layout/gear1"/>
    <dgm:cxn modelId="{A5BC7C70-50ED-49F3-8D17-8E25841B1BF5}" type="presParOf" srcId="{2BCEB649-738D-48AD-9E91-9852F10AB4C6}" destId="{202116B7-FF76-4EAA-9FF2-318F62BEF9BC}" srcOrd="12" destOrd="0" presId="urn:microsoft.com/office/officeart/2005/8/layout/gear1"/>
  </dgm:cxnLst>
  <dgm:bg/>
  <dgm:whole/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C8FE4484-882E-426E-9F7F-20359F0561B5}" type="doc">
      <dgm:prSet loTypeId="urn:microsoft.com/office/officeart/2005/8/layout/process3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9DE53739-A2B3-4704-B51A-4AE44C1DADA8}">
      <dgm:prSet phldrT="[Текст]"/>
      <dgm:spPr/>
      <dgm:t>
        <a:bodyPr/>
        <a:lstStyle/>
        <a:p>
          <a:endParaRPr lang="uk-UA" dirty="0"/>
        </a:p>
      </dgm:t>
    </dgm:pt>
    <dgm:pt modelId="{D761FB9D-CFA4-4166-8A3B-C43939B78703}" type="parTrans" cxnId="{0C6DC14B-B802-44C8-B88A-E1D360C94B96}">
      <dgm:prSet/>
      <dgm:spPr/>
      <dgm:t>
        <a:bodyPr/>
        <a:lstStyle/>
        <a:p>
          <a:endParaRPr lang="uk-UA"/>
        </a:p>
      </dgm:t>
    </dgm:pt>
    <dgm:pt modelId="{B2E0E542-6B33-4F3E-BD5B-1649740BB4D9}" type="sibTrans" cxnId="{0C6DC14B-B802-44C8-B88A-E1D360C94B96}">
      <dgm:prSet/>
      <dgm:spPr/>
      <dgm:t>
        <a:bodyPr/>
        <a:lstStyle/>
        <a:p>
          <a:endParaRPr lang="uk-UA"/>
        </a:p>
      </dgm:t>
    </dgm:pt>
    <dgm:pt modelId="{3810DB2F-AF5F-4B9F-B73D-67F108C72C43}">
      <dgm:prSet phldrT="[Текст]" phldr="1"/>
      <dgm:spPr/>
      <dgm:t>
        <a:bodyPr/>
        <a:lstStyle/>
        <a:p>
          <a:endParaRPr lang="uk-UA" dirty="0"/>
        </a:p>
      </dgm:t>
    </dgm:pt>
    <dgm:pt modelId="{D2B79D55-15C6-49F4-A00F-59E688966643}" type="parTrans" cxnId="{8D64C192-1940-41A6-ACD6-07D9AEE4F885}">
      <dgm:prSet/>
      <dgm:spPr/>
      <dgm:t>
        <a:bodyPr/>
        <a:lstStyle/>
        <a:p>
          <a:endParaRPr lang="uk-UA"/>
        </a:p>
      </dgm:t>
    </dgm:pt>
    <dgm:pt modelId="{ADEC7849-8856-495F-B751-660EACA6251D}" type="sibTrans" cxnId="{8D64C192-1940-41A6-ACD6-07D9AEE4F885}">
      <dgm:prSet/>
      <dgm:spPr/>
      <dgm:t>
        <a:bodyPr/>
        <a:lstStyle/>
        <a:p>
          <a:endParaRPr lang="uk-UA"/>
        </a:p>
      </dgm:t>
    </dgm:pt>
    <dgm:pt modelId="{B2AF2959-D564-4E22-9063-DD2125680D68}">
      <dgm:prSet phldrT="[Текст]"/>
      <dgm:spPr/>
      <dgm:t>
        <a:bodyPr/>
        <a:lstStyle/>
        <a:p>
          <a:r>
            <a:rPr lang="uk-UA" dirty="0" smtClean="0"/>
            <a:t> </a:t>
          </a:r>
          <a:endParaRPr lang="uk-UA" dirty="0"/>
        </a:p>
      </dgm:t>
    </dgm:pt>
    <dgm:pt modelId="{4ED93F38-914A-434F-8111-4DF7689600C1}" type="parTrans" cxnId="{B02E7A81-78DD-4A20-9153-4782A004200B}">
      <dgm:prSet/>
      <dgm:spPr/>
      <dgm:t>
        <a:bodyPr/>
        <a:lstStyle/>
        <a:p>
          <a:endParaRPr lang="uk-UA"/>
        </a:p>
      </dgm:t>
    </dgm:pt>
    <dgm:pt modelId="{A5CBC5F9-E644-448B-981B-D2883B39B68C}" type="sibTrans" cxnId="{B02E7A81-78DD-4A20-9153-4782A004200B}">
      <dgm:prSet/>
      <dgm:spPr/>
      <dgm:t>
        <a:bodyPr/>
        <a:lstStyle/>
        <a:p>
          <a:endParaRPr lang="uk-UA"/>
        </a:p>
      </dgm:t>
    </dgm:pt>
    <dgm:pt modelId="{51418121-B6F0-4998-A9DE-186D2911ED4F}">
      <dgm:prSet phldrT="[Текст]" phldr="1"/>
      <dgm:spPr/>
      <dgm:t>
        <a:bodyPr/>
        <a:lstStyle/>
        <a:p>
          <a:endParaRPr lang="uk-UA" dirty="0"/>
        </a:p>
      </dgm:t>
    </dgm:pt>
    <dgm:pt modelId="{3B60DE1C-1438-44C0-BA3D-24334C30B748}" type="parTrans" cxnId="{321B93D9-5597-4B27-8B17-B5AD7BE18F26}">
      <dgm:prSet/>
      <dgm:spPr/>
      <dgm:t>
        <a:bodyPr/>
        <a:lstStyle/>
        <a:p>
          <a:endParaRPr lang="uk-UA"/>
        </a:p>
      </dgm:t>
    </dgm:pt>
    <dgm:pt modelId="{43539B11-6B51-422B-B5E7-C65CDDA4952E}" type="sibTrans" cxnId="{321B93D9-5597-4B27-8B17-B5AD7BE18F26}">
      <dgm:prSet/>
      <dgm:spPr/>
      <dgm:t>
        <a:bodyPr/>
        <a:lstStyle/>
        <a:p>
          <a:endParaRPr lang="uk-UA"/>
        </a:p>
      </dgm:t>
    </dgm:pt>
    <dgm:pt modelId="{F4BAA18F-8DBB-4050-A454-678D847C1CE9}">
      <dgm:prSet phldrT="[Текст]"/>
      <dgm:spPr/>
      <dgm:t>
        <a:bodyPr/>
        <a:lstStyle/>
        <a:p>
          <a:endParaRPr lang="uk-UA" dirty="0"/>
        </a:p>
      </dgm:t>
    </dgm:pt>
    <dgm:pt modelId="{AB8BCDB2-3FF8-4EA4-A7C6-35F0BE2E8B23}" type="parTrans" cxnId="{A74EA7D4-5CA4-4BBE-953E-0DF94071D4A2}">
      <dgm:prSet/>
      <dgm:spPr/>
      <dgm:t>
        <a:bodyPr/>
        <a:lstStyle/>
        <a:p>
          <a:endParaRPr lang="uk-UA"/>
        </a:p>
      </dgm:t>
    </dgm:pt>
    <dgm:pt modelId="{95CFDAE4-6924-4C93-8A00-FBBAEB31DD06}" type="sibTrans" cxnId="{A74EA7D4-5CA4-4BBE-953E-0DF94071D4A2}">
      <dgm:prSet/>
      <dgm:spPr/>
      <dgm:t>
        <a:bodyPr/>
        <a:lstStyle/>
        <a:p>
          <a:endParaRPr lang="uk-UA"/>
        </a:p>
      </dgm:t>
    </dgm:pt>
    <dgm:pt modelId="{BD85A5CE-86F4-45BA-8A0A-97E221C4E50B}">
      <dgm:prSet phldrT="[Текст]" phldr="1"/>
      <dgm:spPr/>
      <dgm:t>
        <a:bodyPr/>
        <a:lstStyle/>
        <a:p>
          <a:endParaRPr lang="uk-UA" dirty="0"/>
        </a:p>
      </dgm:t>
    </dgm:pt>
    <dgm:pt modelId="{792E234B-B21F-46D3-9E77-966E9FD1F758}" type="parTrans" cxnId="{A91CC328-369D-4671-90CA-4D0E5AE17B37}">
      <dgm:prSet/>
      <dgm:spPr/>
      <dgm:t>
        <a:bodyPr/>
        <a:lstStyle/>
        <a:p>
          <a:endParaRPr lang="uk-UA"/>
        </a:p>
      </dgm:t>
    </dgm:pt>
    <dgm:pt modelId="{2D27F7A3-1BDC-4108-B161-246AA60527C7}" type="sibTrans" cxnId="{A91CC328-369D-4671-90CA-4D0E5AE17B37}">
      <dgm:prSet/>
      <dgm:spPr/>
      <dgm:t>
        <a:bodyPr/>
        <a:lstStyle/>
        <a:p>
          <a:endParaRPr lang="uk-UA"/>
        </a:p>
      </dgm:t>
    </dgm:pt>
    <dgm:pt modelId="{51E801AF-CEA7-4F9E-93E7-9F81FAD86BDA}" type="pres">
      <dgm:prSet presAssocID="{C8FE4484-882E-426E-9F7F-20359F0561B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17BD239-DD3C-4218-BE18-56387BA373CB}" type="pres">
      <dgm:prSet presAssocID="{9DE53739-A2B3-4704-B51A-4AE44C1DADA8}" presName="composite" presStyleCnt="0"/>
      <dgm:spPr/>
    </dgm:pt>
    <dgm:pt modelId="{B84A1227-3EA7-46F6-921A-BC5E9C0BDB99}" type="pres">
      <dgm:prSet presAssocID="{9DE53739-A2B3-4704-B51A-4AE44C1DADA8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D00F5FA-A347-4C35-A5D1-ECFB6E022A7A}" type="pres">
      <dgm:prSet presAssocID="{9DE53739-A2B3-4704-B51A-4AE44C1DADA8}" presName="parSh" presStyleLbl="node1" presStyleIdx="0" presStyleCnt="3"/>
      <dgm:spPr/>
      <dgm:t>
        <a:bodyPr/>
        <a:lstStyle/>
        <a:p>
          <a:endParaRPr lang="uk-UA"/>
        </a:p>
      </dgm:t>
    </dgm:pt>
    <dgm:pt modelId="{E448F3E9-59AA-48BC-817D-1499B690AB71}" type="pres">
      <dgm:prSet presAssocID="{9DE53739-A2B3-4704-B51A-4AE44C1DADA8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3499F36-1B13-4D55-ADAA-CA877210A0A6}" type="pres">
      <dgm:prSet presAssocID="{B2E0E542-6B33-4F3E-BD5B-1649740BB4D9}" presName="sibTrans" presStyleLbl="sibTrans2D1" presStyleIdx="0" presStyleCnt="2"/>
      <dgm:spPr/>
      <dgm:t>
        <a:bodyPr/>
        <a:lstStyle/>
        <a:p>
          <a:endParaRPr lang="uk-UA"/>
        </a:p>
      </dgm:t>
    </dgm:pt>
    <dgm:pt modelId="{8F7940DF-CFCB-49F9-B6EC-49BA8AD06937}" type="pres">
      <dgm:prSet presAssocID="{B2E0E542-6B33-4F3E-BD5B-1649740BB4D9}" presName="connTx" presStyleLbl="sibTrans2D1" presStyleIdx="0" presStyleCnt="2"/>
      <dgm:spPr/>
      <dgm:t>
        <a:bodyPr/>
        <a:lstStyle/>
        <a:p>
          <a:endParaRPr lang="uk-UA"/>
        </a:p>
      </dgm:t>
    </dgm:pt>
    <dgm:pt modelId="{55EA2BCB-124A-4C7A-BC34-0DFDC6CB0F8A}" type="pres">
      <dgm:prSet presAssocID="{B2AF2959-D564-4E22-9063-DD2125680D68}" presName="composite" presStyleCnt="0"/>
      <dgm:spPr/>
    </dgm:pt>
    <dgm:pt modelId="{8489E7A6-E99B-49EC-AD45-7803E1C301C7}" type="pres">
      <dgm:prSet presAssocID="{B2AF2959-D564-4E22-9063-DD2125680D68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D3BE576-794A-4B87-90DC-5CD1BF1A7635}" type="pres">
      <dgm:prSet presAssocID="{B2AF2959-D564-4E22-9063-DD2125680D68}" presName="parSh" presStyleLbl="node1" presStyleIdx="1" presStyleCnt="3"/>
      <dgm:spPr/>
      <dgm:t>
        <a:bodyPr/>
        <a:lstStyle/>
        <a:p>
          <a:endParaRPr lang="uk-UA"/>
        </a:p>
      </dgm:t>
    </dgm:pt>
    <dgm:pt modelId="{497DCFA5-3117-4EF3-92F6-91876DC0DE8A}" type="pres">
      <dgm:prSet presAssocID="{B2AF2959-D564-4E22-9063-DD2125680D68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69C8E9-1FF7-4A74-A2A4-6FAD24038670}" type="pres">
      <dgm:prSet presAssocID="{A5CBC5F9-E644-448B-981B-D2883B39B68C}" presName="sibTrans" presStyleLbl="sibTrans2D1" presStyleIdx="1" presStyleCnt="2"/>
      <dgm:spPr/>
      <dgm:t>
        <a:bodyPr/>
        <a:lstStyle/>
        <a:p>
          <a:endParaRPr lang="uk-UA"/>
        </a:p>
      </dgm:t>
    </dgm:pt>
    <dgm:pt modelId="{29FCB525-26D4-419B-92B5-7C7DD16B3509}" type="pres">
      <dgm:prSet presAssocID="{A5CBC5F9-E644-448B-981B-D2883B39B68C}" presName="connTx" presStyleLbl="sibTrans2D1" presStyleIdx="1" presStyleCnt="2"/>
      <dgm:spPr/>
      <dgm:t>
        <a:bodyPr/>
        <a:lstStyle/>
        <a:p>
          <a:endParaRPr lang="uk-UA"/>
        </a:p>
      </dgm:t>
    </dgm:pt>
    <dgm:pt modelId="{8FC03D02-C4E7-436B-A7DF-19C6B97D2B3B}" type="pres">
      <dgm:prSet presAssocID="{F4BAA18F-8DBB-4050-A454-678D847C1CE9}" presName="composite" presStyleCnt="0"/>
      <dgm:spPr/>
    </dgm:pt>
    <dgm:pt modelId="{800C2C1A-B11D-4512-9109-7ABF40258A69}" type="pres">
      <dgm:prSet presAssocID="{F4BAA18F-8DBB-4050-A454-678D847C1CE9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7E477C6-A129-4B9D-98F9-E1A43DDAD88E}" type="pres">
      <dgm:prSet presAssocID="{F4BAA18F-8DBB-4050-A454-678D847C1CE9}" presName="parSh" presStyleLbl="node1" presStyleIdx="2" presStyleCnt="3"/>
      <dgm:spPr/>
      <dgm:t>
        <a:bodyPr/>
        <a:lstStyle/>
        <a:p>
          <a:endParaRPr lang="uk-UA"/>
        </a:p>
      </dgm:t>
    </dgm:pt>
    <dgm:pt modelId="{F67390A7-9D4F-4F21-8DEB-F7C626C66923}" type="pres">
      <dgm:prSet presAssocID="{F4BAA18F-8DBB-4050-A454-678D847C1CE9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8CA13B5-475F-41B4-89C4-656E733AC247}" type="presOf" srcId="{C8FE4484-882E-426E-9F7F-20359F0561B5}" destId="{51E801AF-CEA7-4F9E-93E7-9F81FAD86BDA}" srcOrd="0" destOrd="0" presId="urn:microsoft.com/office/officeart/2005/8/layout/process3"/>
    <dgm:cxn modelId="{7C393B3A-4440-4C78-8DD6-C564BB220752}" type="presOf" srcId="{9DE53739-A2B3-4704-B51A-4AE44C1DADA8}" destId="{ED00F5FA-A347-4C35-A5D1-ECFB6E022A7A}" srcOrd="1" destOrd="0" presId="urn:microsoft.com/office/officeart/2005/8/layout/process3"/>
    <dgm:cxn modelId="{A74EA7D4-5CA4-4BBE-953E-0DF94071D4A2}" srcId="{C8FE4484-882E-426E-9F7F-20359F0561B5}" destId="{F4BAA18F-8DBB-4050-A454-678D847C1CE9}" srcOrd="2" destOrd="0" parTransId="{AB8BCDB2-3FF8-4EA4-A7C6-35F0BE2E8B23}" sibTransId="{95CFDAE4-6924-4C93-8A00-FBBAEB31DD06}"/>
    <dgm:cxn modelId="{8548C787-30DD-4F3B-B10F-16867AA48424}" type="presOf" srcId="{F4BAA18F-8DBB-4050-A454-678D847C1CE9}" destId="{07E477C6-A129-4B9D-98F9-E1A43DDAD88E}" srcOrd="1" destOrd="0" presId="urn:microsoft.com/office/officeart/2005/8/layout/process3"/>
    <dgm:cxn modelId="{8913E478-17B7-4BFB-AE49-75B7169DE4B2}" type="presOf" srcId="{BD85A5CE-86F4-45BA-8A0A-97E221C4E50B}" destId="{F67390A7-9D4F-4F21-8DEB-F7C626C66923}" srcOrd="0" destOrd="0" presId="urn:microsoft.com/office/officeart/2005/8/layout/process3"/>
    <dgm:cxn modelId="{0C6DC14B-B802-44C8-B88A-E1D360C94B96}" srcId="{C8FE4484-882E-426E-9F7F-20359F0561B5}" destId="{9DE53739-A2B3-4704-B51A-4AE44C1DADA8}" srcOrd="0" destOrd="0" parTransId="{D761FB9D-CFA4-4166-8A3B-C43939B78703}" sibTransId="{B2E0E542-6B33-4F3E-BD5B-1649740BB4D9}"/>
    <dgm:cxn modelId="{C586C145-5870-4EAE-AE07-CD4574826949}" type="presOf" srcId="{3810DB2F-AF5F-4B9F-B73D-67F108C72C43}" destId="{E448F3E9-59AA-48BC-817D-1499B690AB71}" srcOrd="0" destOrd="0" presId="urn:microsoft.com/office/officeart/2005/8/layout/process3"/>
    <dgm:cxn modelId="{321B93D9-5597-4B27-8B17-B5AD7BE18F26}" srcId="{B2AF2959-D564-4E22-9063-DD2125680D68}" destId="{51418121-B6F0-4998-A9DE-186D2911ED4F}" srcOrd="0" destOrd="0" parTransId="{3B60DE1C-1438-44C0-BA3D-24334C30B748}" sibTransId="{43539B11-6B51-422B-B5E7-C65CDDA4952E}"/>
    <dgm:cxn modelId="{8D64C192-1940-41A6-ACD6-07D9AEE4F885}" srcId="{9DE53739-A2B3-4704-B51A-4AE44C1DADA8}" destId="{3810DB2F-AF5F-4B9F-B73D-67F108C72C43}" srcOrd="0" destOrd="0" parTransId="{D2B79D55-15C6-49F4-A00F-59E688966643}" sibTransId="{ADEC7849-8856-495F-B751-660EACA6251D}"/>
    <dgm:cxn modelId="{61A80CF8-14E6-4255-A6C5-2E8FFB19DD60}" type="presOf" srcId="{B2E0E542-6B33-4F3E-BD5B-1649740BB4D9}" destId="{8F7940DF-CFCB-49F9-B6EC-49BA8AD06937}" srcOrd="1" destOrd="0" presId="urn:microsoft.com/office/officeart/2005/8/layout/process3"/>
    <dgm:cxn modelId="{4CA3D326-DBA6-4128-A939-84FD3352CE16}" type="presOf" srcId="{A5CBC5F9-E644-448B-981B-D2883B39B68C}" destId="{CD69C8E9-1FF7-4A74-A2A4-6FAD24038670}" srcOrd="0" destOrd="0" presId="urn:microsoft.com/office/officeart/2005/8/layout/process3"/>
    <dgm:cxn modelId="{9435CAB5-E45E-4001-9AE2-B4CA133CB85A}" type="presOf" srcId="{B2AF2959-D564-4E22-9063-DD2125680D68}" destId="{8489E7A6-E99B-49EC-AD45-7803E1C301C7}" srcOrd="0" destOrd="0" presId="urn:microsoft.com/office/officeart/2005/8/layout/process3"/>
    <dgm:cxn modelId="{C6EB5993-4FEC-4C0F-A455-6469A1054FDC}" type="presOf" srcId="{B2AF2959-D564-4E22-9063-DD2125680D68}" destId="{DD3BE576-794A-4B87-90DC-5CD1BF1A7635}" srcOrd="1" destOrd="0" presId="urn:microsoft.com/office/officeart/2005/8/layout/process3"/>
    <dgm:cxn modelId="{B02E7A81-78DD-4A20-9153-4782A004200B}" srcId="{C8FE4484-882E-426E-9F7F-20359F0561B5}" destId="{B2AF2959-D564-4E22-9063-DD2125680D68}" srcOrd="1" destOrd="0" parTransId="{4ED93F38-914A-434F-8111-4DF7689600C1}" sibTransId="{A5CBC5F9-E644-448B-981B-D2883B39B68C}"/>
    <dgm:cxn modelId="{A91CC328-369D-4671-90CA-4D0E5AE17B37}" srcId="{F4BAA18F-8DBB-4050-A454-678D847C1CE9}" destId="{BD85A5CE-86F4-45BA-8A0A-97E221C4E50B}" srcOrd="0" destOrd="0" parTransId="{792E234B-B21F-46D3-9E77-966E9FD1F758}" sibTransId="{2D27F7A3-1BDC-4108-B161-246AA60527C7}"/>
    <dgm:cxn modelId="{D1F367E1-8ED3-49CD-BB92-0CBFA5D1D771}" type="presOf" srcId="{51418121-B6F0-4998-A9DE-186D2911ED4F}" destId="{497DCFA5-3117-4EF3-92F6-91876DC0DE8A}" srcOrd="0" destOrd="0" presId="urn:microsoft.com/office/officeart/2005/8/layout/process3"/>
    <dgm:cxn modelId="{91F5DB0D-AE7B-4800-9165-BB4E27F9DD43}" type="presOf" srcId="{9DE53739-A2B3-4704-B51A-4AE44C1DADA8}" destId="{B84A1227-3EA7-46F6-921A-BC5E9C0BDB99}" srcOrd="0" destOrd="0" presId="urn:microsoft.com/office/officeart/2005/8/layout/process3"/>
    <dgm:cxn modelId="{A5496D76-5138-4039-A8F7-F7F3995C11A5}" type="presOf" srcId="{A5CBC5F9-E644-448B-981B-D2883B39B68C}" destId="{29FCB525-26D4-419B-92B5-7C7DD16B3509}" srcOrd="1" destOrd="0" presId="urn:microsoft.com/office/officeart/2005/8/layout/process3"/>
    <dgm:cxn modelId="{11B4CE01-3504-47BE-95FE-60497A9EE91D}" type="presOf" srcId="{B2E0E542-6B33-4F3E-BD5B-1649740BB4D9}" destId="{43499F36-1B13-4D55-ADAA-CA877210A0A6}" srcOrd="0" destOrd="0" presId="urn:microsoft.com/office/officeart/2005/8/layout/process3"/>
    <dgm:cxn modelId="{D079EA94-3883-4576-8897-F4AF01EDD2B3}" type="presOf" srcId="{F4BAA18F-8DBB-4050-A454-678D847C1CE9}" destId="{800C2C1A-B11D-4512-9109-7ABF40258A69}" srcOrd="0" destOrd="0" presId="urn:microsoft.com/office/officeart/2005/8/layout/process3"/>
    <dgm:cxn modelId="{84AD39C4-F92C-4C88-96EA-7723ACEAA577}" type="presParOf" srcId="{51E801AF-CEA7-4F9E-93E7-9F81FAD86BDA}" destId="{817BD239-DD3C-4218-BE18-56387BA373CB}" srcOrd="0" destOrd="0" presId="urn:microsoft.com/office/officeart/2005/8/layout/process3"/>
    <dgm:cxn modelId="{C3D17C86-B11B-4149-9D11-1751F976A159}" type="presParOf" srcId="{817BD239-DD3C-4218-BE18-56387BA373CB}" destId="{B84A1227-3EA7-46F6-921A-BC5E9C0BDB99}" srcOrd="0" destOrd="0" presId="urn:microsoft.com/office/officeart/2005/8/layout/process3"/>
    <dgm:cxn modelId="{CB37C438-BAE0-4370-83DE-3592C4BA32A8}" type="presParOf" srcId="{817BD239-DD3C-4218-BE18-56387BA373CB}" destId="{ED00F5FA-A347-4C35-A5D1-ECFB6E022A7A}" srcOrd="1" destOrd="0" presId="urn:microsoft.com/office/officeart/2005/8/layout/process3"/>
    <dgm:cxn modelId="{DFB3CAA9-22F8-4338-9E6E-A31D9362CB9C}" type="presParOf" srcId="{817BD239-DD3C-4218-BE18-56387BA373CB}" destId="{E448F3E9-59AA-48BC-817D-1499B690AB71}" srcOrd="2" destOrd="0" presId="urn:microsoft.com/office/officeart/2005/8/layout/process3"/>
    <dgm:cxn modelId="{73CCB5AA-DBC9-4237-AF8C-E8F4FBFA3AE0}" type="presParOf" srcId="{51E801AF-CEA7-4F9E-93E7-9F81FAD86BDA}" destId="{43499F36-1B13-4D55-ADAA-CA877210A0A6}" srcOrd="1" destOrd="0" presId="urn:microsoft.com/office/officeart/2005/8/layout/process3"/>
    <dgm:cxn modelId="{2929A303-E838-477A-963A-C9E5177A66AC}" type="presParOf" srcId="{43499F36-1B13-4D55-ADAA-CA877210A0A6}" destId="{8F7940DF-CFCB-49F9-B6EC-49BA8AD06937}" srcOrd="0" destOrd="0" presId="urn:microsoft.com/office/officeart/2005/8/layout/process3"/>
    <dgm:cxn modelId="{F9B91F64-7F67-4D20-A5D5-D838E8848D57}" type="presParOf" srcId="{51E801AF-CEA7-4F9E-93E7-9F81FAD86BDA}" destId="{55EA2BCB-124A-4C7A-BC34-0DFDC6CB0F8A}" srcOrd="2" destOrd="0" presId="urn:microsoft.com/office/officeart/2005/8/layout/process3"/>
    <dgm:cxn modelId="{D89917BD-175F-4440-BE0F-F12F3B5A7802}" type="presParOf" srcId="{55EA2BCB-124A-4C7A-BC34-0DFDC6CB0F8A}" destId="{8489E7A6-E99B-49EC-AD45-7803E1C301C7}" srcOrd="0" destOrd="0" presId="urn:microsoft.com/office/officeart/2005/8/layout/process3"/>
    <dgm:cxn modelId="{00F6C653-4476-4229-8552-F1B744326D05}" type="presParOf" srcId="{55EA2BCB-124A-4C7A-BC34-0DFDC6CB0F8A}" destId="{DD3BE576-794A-4B87-90DC-5CD1BF1A7635}" srcOrd="1" destOrd="0" presId="urn:microsoft.com/office/officeart/2005/8/layout/process3"/>
    <dgm:cxn modelId="{DE74081F-3C1A-451F-B3B4-FC7EAAF901E5}" type="presParOf" srcId="{55EA2BCB-124A-4C7A-BC34-0DFDC6CB0F8A}" destId="{497DCFA5-3117-4EF3-92F6-91876DC0DE8A}" srcOrd="2" destOrd="0" presId="urn:microsoft.com/office/officeart/2005/8/layout/process3"/>
    <dgm:cxn modelId="{A84CD742-2FF7-46E9-BE80-1761DDE0A6FD}" type="presParOf" srcId="{51E801AF-CEA7-4F9E-93E7-9F81FAD86BDA}" destId="{CD69C8E9-1FF7-4A74-A2A4-6FAD24038670}" srcOrd="3" destOrd="0" presId="urn:microsoft.com/office/officeart/2005/8/layout/process3"/>
    <dgm:cxn modelId="{BCC2075D-B6FD-4DF7-9756-2C1B0A2C232E}" type="presParOf" srcId="{CD69C8E9-1FF7-4A74-A2A4-6FAD24038670}" destId="{29FCB525-26D4-419B-92B5-7C7DD16B3509}" srcOrd="0" destOrd="0" presId="urn:microsoft.com/office/officeart/2005/8/layout/process3"/>
    <dgm:cxn modelId="{43B7EFB2-AE94-4369-926F-5E2EB1B483AB}" type="presParOf" srcId="{51E801AF-CEA7-4F9E-93E7-9F81FAD86BDA}" destId="{8FC03D02-C4E7-436B-A7DF-19C6B97D2B3B}" srcOrd="4" destOrd="0" presId="urn:microsoft.com/office/officeart/2005/8/layout/process3"/>
    <dgm:cxn modelId="{53DCD6C5-E58B-433F-865D-281FF6A6DE77}" type="presParOf" srcId="{8FC03D02-C4E7-436B-A7DF-19C6B97D2B3B}" destId="{800C2C1A-B11D-4512-9109-7ABF40258A69}" srcOrd="0" destOrd="0" presId="urn:microsoft.com/office/officeart/2005/8/layout/process3"/>
    <dgm:cxn modelId="{24B6CD6A-D135-4803-91A4-E66F3BD1DB3A}" type="presParOf" srcId="{8FC03D02-C4E7-436B-A7DF-19C6B97D2B3B}" destId="{07E477C6-A129-4B9D-98F9-E1A43DDAD88E}" srcOrd="1" destOrd="0" presId="urn:microsoft.com/office/officeart/2005/8/layout/process3"/>
    <dgm:cxn modelId="{26E299B4-FFAF-4D23-BACD-A4757A3EB73F}" type="presParOf" srcId="{8FC03D02-C4E7-436B-A7DF-19C6B97D2B3B}" destId="{F67390A7-9D4F-4F21-8DEB-F7C626C66923}" srcOrd="2" destOrd="0" presId="urn:microsoft.com/office/officeart/2005/8/layout/process3"/>
  </dgm:cxnLst>
  <dgm:bg/>
  <dgm:whole/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826460D1-3607-48D8-908E-C1514F55923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FC8DAF5-2E0A-4EEE-A9AC-CA868D87395C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uk-UA" b="1" dirty="0" smtClean="0">
              <a:solidFill>
                <a:srgbClr val="C00000"/>
              </a:solidFill>
            </a:rPr>
            <a:t>Вікторини  </a:t>
          </a:r>
          <a:endParaRPr lang="uk-UA" b="1" dirty="0">
            <a:solidFill>
              <a:srgbClr val="C00000"/>
            </a:solidFill>
          </a:endParaRPr>
        </a:p>
      </dgm:t>
    </dgm:pt>
    <dgm:pt modelId="{25510069-730B-4F04-8CBC-F4BE2D86C3BC}" type="parTrans" cxnId="{60A3CC6C-05BF-4995-8F1C-1D44A3C02A9D}">
      <dgm:prSet/>
      <dgm:spPr/>
      <dgm:t>
        <a:bodyPr/>
        <a:lstStyle/>
        <a:p>
          <a:endParaRPr lang="uk-UA"/>
        </a:p>
      </dgm:t>
    </dgm:pt>
    <dgm:pt modelId="{71A1B87A-179F-4F54-90D5-D3F852CCEBE9}" type="sibTrans" cxnId="{60A3CC6C-05BF-4995-8F1C-1D44A3C02A9D}">
      <dgm:prSet/>
      <dgm:spPr/>
      <dgm:t>
        <a:bodyPr/>
        <a:lstStyle/>
        <a:p>
          <a:endParaRPr lang="uk-UA"/>
        </a:p>
      </dgm:t>
    </dgm:pt>
    <dgm:pt modelId="{FC8E269A-5E46-4498-930C-86B703188DDD}" type="pres">
      <dgm:prSet presAssocID="{826460D1-3607-48D8-908E-C1514F55923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315BC63-A0DA-4AE8-8243-2A73EA3EA449}" type="pres">
      <dgm:prSet presAssocID="{6FC8DAF5-2E0A-4EEE-A9AC-CA868D87395C}" presName="comp" presStyleCnt="0"/>
      <dgm:spPr/>
    </dgm:pt>
    <dgm:pt modelId="{49A5749F-309D-4B20-8420-8351AD3B6276}" type="pres">
      <dgm:prSet presAssocID="{6FC8DAF5-2E0A-4EEE-A9AC-CA868D87395C}" presName="box" presStyleLbl="node1" presStyleIdx="0" presStyleCnt="1"/>
      <dgm:spPr/>
      <dgm:t>
        <a:bodyPr/>
        <a:lstStyle/>
        <a:p>
          <a:endParaRPr lang="uk-UA"/>
        </a:p>
      </dgm:t>
    </dgm:pt>
    <dgm:pt modelId="{38F3291F-AB7D-49BA-8BC6-3AD37663830C}" type="pres">
      <dgm:prSet presAssocID="{6FC8DAF5-2E0A-4EEE-A9AC-CA868D87395C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EBB6F39-6426-46B0-BF6F-1446FA62EE71}" type="pres">
      <dgm:prSet presAssocID="{6FC8DAF5-2E0A-4EEE-A9AC-CA868D8739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0A3CC6C-05BF-4995-8F1C-1D44A3C02A9D}" srcId="{826460D1-3607-48D8-908E-C1514F55923B}" destId="{6FC8DAF5-2E0A-4EEE-A9AC-CA868D87395C}" srcOrd="0" destOrd="0" parTransId="{25510069-730B-4F04-8CBC-F4BE2D86C3BC}" sibTransId="{71A1B87A-179F-4F54-90D5-D3F852CCEBE9}"/>
    <dgm:cxn modelId="{9C06B488-7668-426F-A63D-69770DE1AE60}" type="presOf" srcId="{6FC8DAF5-2E0A-4EEE-A9AC-CA868D87395C}" destId="{1EBB6F39-6426-46B0-BF6F-1446FA62EE71}" srcOrd="1" destOrd="0" presId="urn:microsoft.com/office/officeart/2005/8/layout/vList4"/>
    <dgm:cxn modelId="{3326E191-1D56-4557-80FF-511C03DDDD62}" type="presOf" srcId="{6FC8DAF5-2E0A-4EEE-A9AC-CA868D87395C}" destId="{49A5749F-309D-4B20-8420-8351AD3B6276}" srcOrd="0" destOrd="0" presId="urn:microsoft.com/office/officeart/2005/8/layout/vList4"/>
    <dgm:cxn modelId="{9F8A22C4-C86D-4746-8111-02FE1F6790ED}" type="presOf" srcId="{826460D1-3607-48D8-908E-C1514F55923B}" destId="{FC8E269A-5E46-4498-930C-86B703188DDD}" srcOrd="0" destOrd="0" presId="urn:microsoft.com/office/officeart/2005/8/layout/vList4"/>
    <dgm:cxn modelId="{5D2DE511-5DC2-48A1-BFE7-834AD8A96281}" type="presParOf" srcId="{FC8E269A-5E46-4498-930C-86B703188DDD}" destId="{B315BC63-A0DA-4AE8-8243-2A73EA3EA449}" srcOrd="0" destOrd="0" presId="urn:microsoft.com/office/officeart/2005/8/layout/vList4"/>
    <dgm:cxn modelId="{54D52594-72D0-4AC3-B748-996F9A9D5798}" type="presParOf" srcId="{B315BC63-A0DA-4AE8-8243-2A73EA3EA449}" destId="{49A5749F-309D-4B20-8420-8351AD3B6276}" srcOrd="0" destOrd="0" presId="urn:microsoft.com/office/officeart/2005/8/layout/vList4"/>
    <dgm:cxn modelId="{8285E2F6-2ACB-470D-A7FB-527862577523}" type="presParOf" srcId="{B315BC63-A0DA-4AE8-8243-2A73EA3EA449}" destId="{38F3291F-AB7D-49BA-8BC6-3AD37663830C}" srcOrd="1" destOrd="0" presId="urn:microsoft.com/office/officeart/2005/8/layout/vList4"/>
    <dgm:cxn modelId="{D53155E4-CCF9-4F90-9381-013FAE54E056}" type="presParOf" srcId="{B315BC63-A0DA-4AE8-8243-2A73EA3EA449}" destId="{1EBB6F39-6426-46B0-BF6F-1446FA62EE71}" srcOrd="2" destOrd="0" presId="urn:microsoft.com/office/officeart/2005/8/layout/vList4"/>
  </dgm:cxnLst>
  <dgm:bg/>
  <dgm:whole/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826460D1-3607-48D8-908E-C1514F55923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FC8DAF5-2E0A-4EEE-A9AC-CA868D87395C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uk-UA" b="1" dirty="0" smtClean="0">
              <a:solidFill>
                <a:srgbClr val="C00000"/>
              </a:solidFill>
            </a:rPr>
            <a:t>Проектна діяльність</a:t>
          </a:r>
          <a:endParaRPr lang="uk-UA" b="1" dirty="0">
            <a:solidFill>
              <a:srgbClr val="C00000"/>
            </a:solidFill>
          </a:endParaRPr>
        </a:p>
      </dgm:t>
    </dgm:pt>
    <dgm:pt modelId="{25510069-730B-4F04-8CBC-F4BE2D86C3BC}" type="parTrans" cxnId="{60A3CC6C-05BF-4995-8F1C-1D44A3C02A9D}">
      <dgm:prSet/>
      <dgm:spPr/>
      <dgm:t>
        <a:bodyPr/>
        <a:lstStyle/>
        <a:p>
          <a:endParaRPr lang="uk-UA"/>
        </a:p>
      </dgm:t>
    </dgm:pt>
    <dgm:pt modelId="{71A1B87A-179F-4F54-90D5-D3F852CCEBE9}" type="sibTrans" cxnId="{60A3CC6C-05BF-4995-8F1C-1D44A3C02A9D}">
      <dgm:prSet/>
      <dgm:spPr/>
      <dgm:t>
        <a:bodyPr/>
        <a:lstStyle/>
        <a:p>
          <a:endParaRPr lang="uk-UA"/>
        </a:p>
      </dgm:t>
    </dgm:pt>
    <dgm:pt modelId="{FC8E269A-5E46-4498-930C-86B703188DDD}" type="pres">
      <dgm:prSet presAssocID="{826460D1-3607-48D8-908E-C1514F55923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315BC63-A0DA-4AE8-8243-2A73EA3EA449}" type="pres">
      <dgm:prSet presAssocID="{6FC8DAF5-2E0A-4EEE-A9AC-CA868D87395C}" presName="comp" presStyleCnt="0"/>
      <dgm:spPr/>
    </dgm:pt>
    <dgm:pt modelId="{49A5749F-309D-4B20-8420-8351AD3B6276}" type="pres">
      <dgm:prSet presAssocID="{6FC8DAF5-2E0A-4EEE-A9AC-CA868D87395C}" presName="box" presStyleLbl="node1" presStyleIdx="0" presStyleCnt="1"/>
      <dgm:spPr/>
      <dgm:t>
        <a:bodyPr/>
        <a:lstStyle/>
        <a:p>
          <a:endParaRPr lang="uk-UA"/>
        </a:p>
      </dgm:t>
    </dgm:pt>
    <dgm:pt modelId="{38F3291F-AB7D-49BA-8BC6-3AD37663830C}" type="pres">
      <dgm:prSet presAssocID="{6FC8DAF5-2E0A-4EEE-A9AC-CA868D87395C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EBB6F39-6426-46B0-BF6F-1446FA62EE71}" type="pres">
      <dgm:prSet presAssocID="{6FC8DAF5-2E0A-4EEE-A9AC-CA868D8739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73A0119-0AA6-4573-8DFB-B456ACE26E51}" type="presOf" srcId="{826460D1-3607-48D8-908E-C1514F55923B}" destId="{FC8E269A-5E46-4498-930C-86B703188DDD}" srcOrd="0" destOrd="0" presId="urn:microsoft.com/office/officeart/2005/8/layout/vList4"/>
    <dgm:cxn modelId="{77F1B260-8957-43E9-B90A-FAC8E4007F54}" type="presOf" srcId="{6FC8DAF5-2E0A-4EEE-A9AC-CA868D87395C}" destId="{49A5749F-309D-4B20-8420-8351AD3B6276}" srcOrd="0" destOrd="0" presId="urn:microsoft.com/office/officeart/2005/8/layout/vList4"/>
    <dgm:cxn modelId="{B3653F12-BC3A-4623-86A2-BACE0FDB6D9B}" type="presOf" srcId="{6FC8DAF5-2E0A-4EEE-A9AC-CA868D87395C}" destId="{1EBB6F39-6426-46B0-BF6F-1446FA62EE71}" srcOrd="1" destOrd="0" presId="urn:microsoft.com/office/officeart/2005/8/layout/vList4"/>
    <dgm:cxn modelId="{60A3CC6C-05BF-4995-8F1C-1D44A3C02A9D}" srcId="{826460D1-3607-48D8-908E-C1514F55923B}" destId="{6FC8DAF5-2E0A-4EEE-A9AC-CA868D87395C}" srcOrd="0" destOrd="0" parTransId="{25510069-730B-4F04-8CBC-F4BE2D86C3BC}" sibTransId="{71A1B87A-179F-4F54-90D5-D3F852CCEBE9}"/>
    <dgm:cxn modelId="{A245BC32-E8ED-4011-8CA5-23C0FDF2DBD0}" type="presParOf" srcId="{FC8E269A-5E46-4498-930C-86B703188DDD}" destId="{B315BC63-A0DA-4AE8-8243-2A73EA3EA449}" srcOrd="0" destOrd="0" presId="urn:microsoft.com/office/officeart/2005/8/layout/vList4"/>
    <dgm:cxn modelId="{4895C228-8FD9-457E-9CF5-475D2EE42795}" type="presParOf" srcId="{B315BC63-A0DA-4AE8-8243-2A73EA3EA449}" destId="{49A5749F-309D-4B20-8420-8351AD3B6276}" srcOrd="0" destOrd="0" presId="urn:microsoft.com/office/officeart/2005/8/layout/vList4"/>
    <dgm:cxn modelId="{E9DFA432-801A-4F97-9AC3-E011183F8761}" type="presParOf" srcId="{B315BC63-A0DA-4AE8-8243-2A73EA3EA449}" destId="{38F3291F-AB7D-49BA-8BC6-3AD37663830C}" srcOrd="1" destOrd="0" presId="urn:microsoft.com/office/officeart/2005/8/layout/vList4"/>
    <dgm:cxn modelId="{A59BC8E2-09BA-496D-AA64-10EB36DBB892}" type="presParOf" srcId="{B315BC63-A0DA-4AE8-8243-2A73EA3EA449}" destId="{1EBB6F39-6426-46B0-BF6F-1446FA62EE71}" srcOrd="2" destOrd="0" presId="urn:microsoft.com/office/officeart/2005/8/layout/vList4"/>
  </dgm:cxnLst>
  <dgm:bg/>
  <dgm:whole/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330EBD38-F3C4-487B-8E76-657712BFDE2C}" type="doc">
      <dgm:prSet loTypeId="urn:microsoft.com/office/officeart/2005/8/layout/matrix1" loCatId="matrix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1DEC4983-2965-4921-986C-3F3BE965BFE9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C00000"/>
              </a:solidFill>
            </a:rPr>
            <a:t>Рівень навчальних досягнень учнів</a:t>
          </a:r>
          <a:endParaRPr lang="uk-UA" sz="2400" b="1" dirty="0">
            <a:solidFill>
              <a:srgbClr val="C00000"/>
            </a:solidFill>
          </a:endParaRPr>
        </a:p>
      </dgm:t>
    </dgm:pt>
    <dgm:pt modelId="{62334754-A2BD-47EA-99BC-267454127F8E}" type="parTrans" cxnId="{21847501-0E5C-4E62-8C03-7B3071EA6266}">
      <dgm:prSet/>
      <dgm:spPr/>
      <dgm:t>
        <a:bodyPr/>
        <a:lstStyle/>
        <a:p>
          <a:endParaRPr lang="uk-UA"/>
        </a:p>
      </dgm:t>
    </dgm:pt>
    <dgm:pt modelId="{0279D12E-CC89-49BA-8A7E-DBE35FC2C84B}" type="sibTrans" cxnId="{21847501-0E5C-4E62-8C03-7B3071EA6266}">
      <dgm:prSet/>
      <dgm:spPr/>
      <dgm:t>
        <a:bodyPr/>
        <a:lstStyle/>
        <a:p>
          <a:endParaRPr lang="uk-UA"/>
        </a:p>
      </dgm:t>
    </dgm:pt>
    <dgm:pt modelId="{5C20926F-D802-4C04-88C4-6B76CEE2EABD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9BB48A87-1E5F-48ED-9D06-8721E3D586B8}" type="parTrans" cxnId="{C70F95C8-5DCA-4468-8292-47C1DC394DDE}">
      <dgm:prSet/>
      <dgm:spPr/>
      <dgm:t>
        <a:bodyPr/>
        <a:lstStyle/>
        <a:p>
          <a:endParaRPr lang="uk-UA"/>
        </a:p>
      </dgm:t>
    </dgm:pt>
    <dgm:pt modelId="{F762D7EE-10F0-43FE-B8FE-35363052F4C0}" type="sibTrans" cxnId="{C70F95C8-5DCA-4468-8292-47C1DC394DDE}">
      <dgm:prSet/>
      <dgm:spPr/>
      <dgm:t>
        <a:bodyPr/>
        <a:lstStyle/>
        <a:p>
          <a:endParaRPr lang="uk-UA"/>
        </a:p>
      </dgm:t>
    </dgm:pt>
    <dgm:pt modelId="{BBEC7BE2-E629-416C-A051-7BA57245A030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1E6272CF-4EFD-4A43-AE11-8E823C258120}" type="parTrans" cxnId="{9023A219-58D0-42F3-9039-8EBD9E02C0B5}">
      <dgm:prSet/>
      <dgm:spPr/>
      <dgm:t>
        <a:bodyPr/>
        <a:lstStyle/>
        <a:p>
          <a:endParaRPr lang="uk-UA"/>
        </a:p>
      </dgm:t>
    </dgm:pt>
    <dgm:pt modelId="{2E0D7B77-828F-4C44-B3F4-24D7D57676CE}" type="sibTrans" cxnId="{9023A219-58D0-42F3-9039-8EBD9E02C0B5}">
      <dgm:prSet/>
      <dgm:spPr/>
      <dgm:t>
        <a:bodyPr/>
        <a:lstStyle/>
        <a:p>
          <a:endParaRPr lang="uk-UA"/>
        </a:p>
      </dgm:t>
    </dgm:pt>
    <dgm:pt modelId="{495AA200-41E5-44C6-85E0-F014B1E1EEF3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6E29F720-D0DF-47A2-887C-8889D209DDDE}" type="parTrans" cxnId="{0F2A2238-D2E6-4AA7-BED7-F86E17616C6C}">
      <dgm:prSet/>
      <dgm:spPr/>
      <dgm:t>
        <a:bodyPr/>
        <a:lstStyle/>
        <a:p>
          <a:endParaRPr lang="uk-UA"/>
        </a:p>
      </dgm:t>
    </dgm:pt>
    <dgm:pt modelId="{EF7C1B81-2EDE-493E-B3A9-FD3243FAE02C}" type="sibTrans" cxnId="{0F2A2238-D2E6-4AA7-BED7-F86E17616C6C}">
      <dgm:prSet/>
      <dgm:spPr/>
      <dgm:t>
        <a:bodyPr/>
        <a:lstStyle/>
        <a:p>
          <a:endParaRPr lang="uk-UA"/>
        </a:p>
      </dgm:t>
    </dgm:pt>
    <dgm:pt modelId="{810FD348-9487-4D63-A8C8-2AAB9799BA94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94DAEAAD-EDF2-477B-82EC-54636F0EDF53}" type="parTrans" cxnId="{72449DC1-A7D6-4089-B852-42D581B7BD43}">
      <dgm:prSet/>
      <dgm:spPr/>
      <dgm:t>
        <a:bodyPr/>
        <a:lstStyle/>
        <a:p>
          <a:endParaRPr lang="uk-UA"/>
        </a:p>
      </dgm:t>
    </dgm:pt>
    <dgm:pt modelId="{85E99DFA-C84E-4585-B37B-0BB810FA35E8}" type="sibTrans" cxnId="{72449DC1-A7D6-4089-B852-42D581B7BD43}">
      <dgm:prSet/>
      <dgm:spPr/>
      <dgm:t>
        <a:bodyPr/>
        <a:lstStyle/>
        <a:p>
          <a:endParaRPr lang="uk-UA"/>
        </a:p>
      </dgm:t>
    </dgm:pt>
    <dgm:pt modelId="{DB9CA5F0-5C12-4846-9E76-F3440263322B}" type="pres">
      <dgm:prSet presAssocID="{330EBD38-F3C4-487B-8E76-657712BFDE2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AB93DBC-1A44-4196-8D7A-5C8F1215384D}" type="pres">
      <dgm:prSet presAssocID="{330EBD38-F3C4-487B-8E76-657712BFDE2C}" presName="matrix" presStyleCnt="0"/>
      <dgm:spPr/>
    </dgm:pt>
    <dgm:pt modelId="{0D8D7343-03F8-478C-82C9-CD446BEC7856}" type="pres">
      <dgm:prSet presAssocID="{330EBD38-F3C4-487B-8E76-657712BFDE2C}" presName="tile1" presStyleLbl="node1" presStyleIdx="0" presStyleCnt="4"/>
      <dgm:spPr/>
      <dgm:t>
        <a:bodyPr/>
        <a:lstStyle/>
        <a:p>
          <a:endParaRPr lang="uk-UA"/>
        </a:p>
      </dgm:t>
    </dgm:pt>
    <dgm:pt modelId="{4C9DE850-3FA0-4A53-BC52-F0F194F5D967}" type="pres">
      <dgm:prSet presAssocID="{330EBD38-F3C4-487B-8E76-657712BFDE2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C8191A-94F0-4EBA-B765-8CC224A731F5}" type="pres">
      <dgm:prSet presAssocID="{330EBD38-F3C4-487B-8E76-657712BFDE2C}" presName="tile2" presStyleLbl="node1" presStyleIdx="1" presStyleCnt="4"/>
      <dgm:spPr/>
      <dgm:t>
        <a:bodyPr/>
        <a:lstStyle/>
        <a:p>
          <a:endParaRPr lang="uk-UA"/>
        </a:p>
      </dgm:t>
    </dgm:pt>
    <dgm:pt modelId="{EBB7E6B2-3AD8-4D62-ABF2-07920B12F5DC}" type="pres">
      <dgm:prSet presAssocID="{330EBD38-F3C4-487B-8E76-657712BFDE2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2963A4-2A18-439C-AACB-536C29C53166}" type="pres">
      <dgm:prSet presAssocID="{330EBD38-F3C4-487B-8E76-657712BFDE2C}" presName="tile3" presStyleLbl="node1" presStyleIdx="2" presStyleCnt="4"/>
      <dgm:spPr/>
      <dgm:t>
        <a:bodyPr/>
        <a:lstStyle/>
        <a:p>
          <a:endParaRPr lang="uk-UA"/>
        </a:p>
      </dgm:t>
    </dgm:pt>
    <dgm:pt modelId="{962EACD9-5CEC-469F-A805-CB2170CDCE39}" type="pres">
      <dgm:prSet presAssocID="{330EBD38-F3C4-487B-8E76-657712BFDE2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7ED22A-5E79-428F-A933-21DB34DB74DE}" type="pres">
      <dgm:prSet presAssocID="{330EBD38-F3C4-487B-8E76-657712BFDE2C}" presName="tile4" presStyleLbl="node1" presStyleIdx="3" presStyleCnt="4"/>
      <dgm:spPr/>
      <dgm:t>
        <a:bodyPr/>
        <a:lstStyle/>
        <a:p>
          <a:endParaRPr lang="uk-UA"/>
        </a:p>
      </dgm:t>
    </dgm:pt>
    <dgm:pt modelId="{9AD81036-AD85-4468-8161-CC5C72E0572B}" type="pres">
      <dgm:prSet presAssocID="{330EBD38-F3C4-487B-8E76-657712BFDE2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086B1AC-9B13-4DCE-B8F8-838472D41377}" type="pres">
      <dgm:prSet presAssocID="{330EBD38-F3C4-487B-8E76-657712BFDE2C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</dgm:ptLst>
  <dgm:cxnLst>
    <dgm:cxn modelId="{EC2BF75D-8B80-407E-964B-8F858E5D339E}" type="presOf" srcId="{810FD348-9487-4D63-A8C8-2AAB9799BA94}" destId="{487ED22A-5E79-428F-A933-21DB34DB74DE}" srcOrd="0" destOrd="0" presId="urn:microsoft.com/office/officeart/2005/8/layout/matrix1"/>
    <dgm:cxn modelId="{3DAC8F83-E47C-489F-A6C0-FFD7A6E3DFED}" type="presOf" srcId="{5C20926F-D802-4C04-88C4-6B76CEE2EABD}" destId="{0D8D7343-03F8-478C-82C9-CD446BEC7856}" srcOrd="0" destOrd="0" presId="urn:microsoft.com/office/officeart/2005/8/layout/matrix1"/>
    <dgm:cxn modelId="{72449DC1-A7D6-4089-B852-42D581B7BD43}" srcId="{1DEC4983-2965-4921-986C-3F3BE965BFE9}" destId="{810FD348-9487-4D63-A8C8-2AAB9799BA94}" srcOrd="3" destOrd="0" parTransId="{94DAEAAD-EDF2-477B-82EC-54636F0EDF53}" sibTransId="{85E99DFA-C84E-4585-B37B-0BB810FA35E8}"/>
    <dgm:cxn modelId="{41C36833-19A4-43DB-94A0-2D368A8B403D}" type="presOf" srcId="{BBEC7BE2-E629-416C-A051-7BA57245A030}" destId="{4BC8191A-94F0-4EBA-B765-8CC224A731F5}" srcOrd="0" destOrd="0" presId="urn:microsoft.com/office/officeart/2005/8/layout/matrix1"/>
    <dgm:cxn modelId="{630E78E9-B9D0-4BA8-84CC-AE7EF395E59C}" type="presOf" srcId="{1DEC4983-2965-4921-986C-3F3BE965BFE9}" destId="{4086B1AC-9B13-4DCE-B8F8-838472D41377}" srcOrd="0" destOrd="0" presId="urn:microsoft.com/office/officeart/2005/8/layout/matrix1"/>
    <dgm:cxn modelId="{84FE6025-B5F7-4026-8BDD-14FD2A85E6F4}" type="presOf" srcId="{810FD348-9487-4D63-A8C8-2AAB9799BA94}" destId="{9AD81036-AD85-4468-8161-CC5C72E0572B}" srcOrd="1" destOrd="0" presId="urn:microsoft.com/office/officeart/2005/8/layout/matrix1"/>
    <dgm:cxn modelId="{8C3950F0-BA08-436C-B549-88403AA7E490}" type="presOf" srcId="{330EBD38-F3C4-487B-8E76-657712BFDE2C}" destId="{DB9CA5F0-5C12-4846-9E76-F3440263322B}" srcOrd="0" destOrd="0" presId="urn:microsoft.com/office/officeart/2005/8/layout/matrix1"/>
    <dgm:cxn modelId="{F7C9448C-BCCF-42AE-B7D5-363730F2DAD6}" type="presOf" srcId="{495AA200-41E5-44C6-85E0-F014B1E1EEF3}" destId="{962EACD9-5CEC-469F-A805-CB2170CDCE39}" srcOrd="1" destOrd="0" presId="urn:microsoft.com/office/officeart/2005/8/layout/matrix1"/>
    <dgm:cxn modelId="{C70F95C8-5DCA-4468-8292-47C1DC394DDE}" srcId="{1DEC4983-2965-4921-986C-3F3BE965BFE9}" destId="{5C20926F-D802-4C04-88C4-6B76CEE2EABD}" srcOrd="0" destOrd="0" parTransId="{9BB48A87-1E5F-48ED-9D06-8721E3D586B8}" sibTransId="{F762D7EE-10F0-43FE-B8FE-35363052F4C0}"/>
    <dgm:cxn modelId="{9CA76E2A-1C1F-4147-B01D-CED1F7044DD2}" type="presOf" srcId="{5C20926F-D802-4C04-88C4-6B76CEE2EABD}" destId="{4C9DE850-3FA0-4A53-BC52-F0F194F5D967}" srcOrd="1" destOrd="0" presId="urn:microsoft.com/office/officeart/2005/8/layout/matrix1"/>
    <dgm:cxn modelId="{FE72F59F-A064-4585-8E8F-27B933F21AB3}" type="presOf" srcId="{495AA200-41E5-44C6-85E0-F014B1E1EEF3}" destId="{032963A4-2A18-439C-AACB-536C29C53166}" srcOrd="0" destOrd="0" presId="urn:microsoft.com/office/officeart/2005/8/layout/matrix1"/>
    <dgm:cxn modelId="{21847501-0E5C-4E62-8C03-7B3071EA6266}" srcId="{330EBD38-F3C4-487B-8E76-657712BFDE2C}" destId="{1DEC4983-2965-4921-986C-3F3BE965BFE9}" srcOrd="0" destOrd="0" parTransId="{62334754-A2BD-47EA-99BC-267454127F8E}" sibTransId="{0279D12E-CC89-49BA-8A7E-DBE35FC2C84B}"/>
    <dgm:cxn modelId="{8D2B8A1F-68CA-4AE3-9FB2-7AE760DE9E37}" type="presOf" srcId="{BBEC7BE2-E629-416C-A051-7BA57245A030}" destId="{EBB7E6B2-3AD8-4D62-ABF2-07920B12F5DC}" srcOrd="1" destOrd="0" presId="urn:microsoft.com/office/officeart/2005/8/layout/matrix1"/>
    <dgm:cxn modelId="{0F2A2238-D2E6-4AA7-BED7-F86E17616C6C}" srcId="{1DEC4983-2965-4921-986C-3F3BE965BFE9}" destId="{495AA200-41E5-44C6-85E0-F014B1E1EEF3}" srcOrd="2" destOrd="0" parTransId="{6E29F720-D0DF-47A2-887C-8889D209DDDE}" sibTransId="{EF7C1B81-2EDE-493E-B3A9-FD3243FAE02C}"/>
    <dgm:cxn modelId="{9023A219-58D0-42F3-9039-8EBD9E02C0B5}" srcId="{1DEC4983-2965-4921-986C-3F3BE965BFE9}" destId="{BBEC7BE2-E629-416C-A051-7BA57245A030}" srcOrd="1" destOrd="0" parTransId="{1E6272CF-4EFD-4A43-AE11-8E823C258120}" sibTransId="{2E0D7B77-828F-4C44-B3F4-24D7D57676CE}"/>
    <dgm:cxn modelId="{38BD8C2B-D78C-4910-96CB-FA508A2B82F3}" type="presParOf" srcId="{DB9CA5F0-5C12-4846-9E76-F3440263322B}" destId="{0AB93DBC-1A44-4196-8D7A-5C8F1215384D}" srcOrd="0" destOrd="0" presId="urn:microsoft.com/office/officeart/2005/8/layout/matrix1"/>
    <dgm:cxn modelId="{6B560C53-DA7A-4E03-BBB9-1BE43EFE2F9A}" type="presParOf" srcId="{0AB93DBC-1A44-4196-8D7A-5C8F1215384D}" destId="{0D8D7343-03F8-478C-82C9-CD446BEC7856}" srcOrd="0" destOrd="0" presId="urn:microsoft.com/office/officeart/2005/8/layout/matrix1"/>
    <dgm:cxn modelId="{4CC5FA6C-CE2A-4FDA-82D3-35E2E036AC35}" type="presParOf" srcId="{0AB93DBC-1A44-4196-8D7A-5C8F1215384D}" destId="{4C9DE850-3FA0-4A53-BC52-F0F194F5D967}" srcOrd="1" destOrd="0" presId="urn:microsoft.com/office/officeart/2005/8/layout/matrix1"/>
    <dgm:cxn modelId="{0956A148-B995-47EB-8709-063A72432FB9}" type="presParOf" srcId="{0AB93DBC-1A44-4196-8D7A-5C8F1215384D}" destId="{4BC8191A-94F0-4EBA-B765-8CC224A731F5}" srcOrd="2" destOrd="0" presId="urn:microsoft.com/office/officeart/2005/8/layout/matrix1"/>
    <dgm:cxn modelId="{52953507-D223-45CA-BA88-5434759B1152}" type="presParOf" srcId="{0AB93DBC-1A44-4196-8D7A-5C8F1215384D}" destId="{EBB7E6B2-3AD8-4D62-ABF2-07920B12F5DC}" srcOrd="3" destOrd="0" presId="urn:microsoft.com/office/officeart/2005/8/layout/matrix1"/>
    <dgm:cxn modelId="{7723CEC4-0395-4D74-B299-E31EA2E8688B}" type="presParOf" srcId="{0AB93DBC-1A44-4196-8D7A-5C8F1215384D}" destId="{032963A4-2A18-439C-AACB-536C29C53166}" srcOrd="4" destOrd="0" presId="urn:microsoft.com/office/officeart/2005/8/layout/matrix1"/>
    <dgm:cxn modelId="{A57D300C-797D-42F5-955B-ABD2032E6BE4}" type="presParOf" srcId="{0AB93DBC-1A44-4196-8D7A-5C8F1215384D}" destId="{962EACD9-5CEC-469F-A805-CB2170CDCE39}" srcOrd="5" destOrd="0" presId="urn:microsoft.com/office/officeart/2005/8/layout/matrix1"/>
    <dgm:cxn modelId="{A0E6F9BF-48E0-460B-8489-58ABD4EFCBF1}" type="presParOf" srcId="{0AB93DBC-1A44-4196-8D7A-5C8F1215384D}" destId="{487ED22A-5E79-428F-A933-21DB34DB74DE}" srcOrd="6" destOrd="0" presId="urn:microsoft.com/office/officeart/2005/8/layout/matrix1"/>
    <dgm:cxn modelId="{5976A1AA-C591-40E1-9689-41435A642178}" type="presParOf" srcId="{0AB93DBC-1A44-4196-8D7A-5C8F1215384D}" destId="{9AD81036-AD85-4468-8161-CC5C72E0572B}" srcOrd="7" destOrd="0" presId="urn:microsoft.com/office/officeart/2005/8/layout/matrix1"/>
    <dgm:cxn modelId="{5F56D497-F736-403D-88A7-974D3542258B}" type="presParOf" srcId="{DB9CA5F0-5C12-4846-9E76-F3440263322B}" destId="{4086B1AC-9B13-4DCE-B8F8-838472D41377}" srcOrd="1" destOrd="0" presId="urn:microsoft.com/office/officeart/2005/8/layout/matrix1"/>
  </dgm:cxnLst>
  <dgm:bg/>
  <dgm:whole/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330EBD38-F3C4-487B-8E76-657712BFDE2C}" type="doc">
      <dgm:prSet loTypeId="urn:microsoft.com/office/officeart/2005/8/layout/matrix1" loCatId="matrix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1DEC4983-2965-4921-986C-3F3BE965BFE9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C00000"/>
              </a:solidFill>
            </a:rPr>
            <a:t>Тренер в рамках програми </a:t>
          </a:r>
          <a:r>
            <a:rPr lang="uk-UA" sz="2400" b="1" dirty="0" err="1" smtClean="0">
              <a:solidFill>
                <a:srgbClr val="C00000"/>
              </a:solidFill>
            </a:rPr>
            <a:t>“Партнерство</a:t>
          </a:r>
          <a:r>
            <a:rPr lang="uk-UA" sz="2400" b="1" dirty="0" smtClean="0">
              <a:solidFill>
                <a:srgbClr val="C00000"/>
              </a:solidFill>
            </a:rPr>
            <a:t> в </a:t>
          </a:r>
          <a:r>
            <a:rPr lang="uk-UA" sz="2400" b="1" dirty="0" err="1" smtClean="0">
              <a:solidFill>
                <a:srgbClr val="C00000"/>
              </a:solidFill>
            </a:rPr>
            <a:t>навчанні”</a:t>
          </a:r>
          <a:endParaRPr lang="uk-UA" sz="2400" b="1" dirty="0">
            <a:solidFill>
              <a:srgbClr val="C00000"/>
            </a:solidFill>
          </a:endParaRPr>
        </a:p>
      </dgm:t>
    </dgm:pt>
    <dgm:pt modelId="{62334754-A2BD-47EA-99BC-267454127F8E}" type="parTrans" cxnId="{21847501-0E5C-4E62-8C03-7B3071EA6266}">
      <dgm:prSet/>
      <dgm:spPr/>
      <dgm:t>
        <a:bodyPr/>
        <a:lstStyle/>
        <a:p>
          <a:endParaRPr lang="uk-UA"/>
        </a:p>
      </dgm:t>
    </dgm:pt>
    <dgm:pt modelId="{0279D12E-CC89-49BA-8A7E-DBE35FC2C84B}" type="sibTrans" cxnId="{21847501-0E5C-4E62-8C03-7B3071EA6266}">
      <dgm:prSet/>
      <dgm:spPr/>
      <dgm:t>
        <a:bodyPr/>
        <a:lstStyle/>
        <a:p>
          <a:endParaRPr lang="uk-UA"/>
        </a:p>
      </dgm:t>
    </dgm:pt>
    <dgm:pt modelId="{5C20926F-D802-4C04-88C4-6B76CEE2EABD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endParaRPr lang="uk-UA" sz="2000" b="0" i="0" dirty="0" smtClean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  <a:p>
          <a:pPr algn="ctr">
            <a:lnSpc>
              <a:spcPct val="90000"/>
            </a:lnSpc>
            <a:spcAft>
              <a:spcPct val="35000"/>
            </a:spcAft>
          </a:pPr>
          <a:endParaRPr lang="uk-UA" sz="2000" b="0" i="0" dirty="0" smtClean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  <a:p>
          <a:pPr algn="ctr">
            <a:lnSpc>
              <a:spcPct val="90000"/>
            </a:lnSpc>
            <a:spcAft>
              <a:spcPct val="35000"/>
            </a:spcAft>
          </a:pPr>
          <a:endParaRPr lang="uk-UA" sz="2000" b="0" i="0" dirty="0" smtClean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  <a:p>
          <a:pPr marL="0" indent="449263" algn="l">
            <a:lnSpc>
              <a:spcPct val="100000"/>
            </a:lnSpc>
            <a:spcAft>
              <a:spcPts val="0"/>
            </a:spcAft>
          </a:pPr>
          <a:r>
            <a:rPr lang="uk-UA" sz="2000" b="0" i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В рамках спільної програми «Партнерство в навчанні» Міністерства освіти і науки України та корпорації </a:t>
          </a:r>
          <a:r>
            <a:rPr lang="uk-UA" sz="2000" b="0" i="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Майкрософт</a:t>
          </a:r>
          <a:r>
            <a:rPr lang="uk-UA" sz="2000" b="0" i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Україна пройшла курси тренерів та проводила тренінги  щодо підвищення рівня інформаційно-комунікаційної компетентності вчителів та ефективного використання </a:t>
          </a:r>
        </a:p>
        <a:p>
          <a:pPr marL="0" indent="0" algn="l">
            <a:lnSpc>
              <a:spcPct val="100000"/>
            </a:lnSpc>
            <a:spcAft>
              <a:spcPts val="0"/>
            </a:spcAft>
          </a:pPr>
          <a:r>
            <a:rPr lang="uk-UA" sz="2000" b="0" i="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інтернет-технологій</a:t>
          </a:r>
          <a:r>
            <a:rPr lang="uk-UA" sz="2000" b="0" i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marL="0" indent="0" algn="l">
            <a:lnSpc>
              <a:spcPct val="100000"/>
            </a:lnSpc>
            <a:spcAft>
              <a:spcPts val="0"/>
            </a:spcAft>
          </a:pPr>
          <a:r>
            <a:rPr lang="uk-UA" sz="2000" b="0" i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у навчальному процесі</a:t>
          </a:r>
          <a:r>
            <a:rPr lang="uk-UA" sz="1600" b="0" i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uk-UA" sz="1600" b="0" i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</a:br>
          <a:endParaRPr lang="uk-UA" sz="1600" b="0" i="0" dirty="0" smtClean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  <a:p>
          <a:pPr algn="ctr">
            <a:lnSpc>
              <a:spcPct val="90000"/>
            </a:lnSpc>
            <a:spcAft>
              <a:spcPct val="35000"/>
            </a:spcAft>
          </a:pPr>
          <a:endParaRPr lang="uk-UA" sz="1600" dirty="0"/>
        </a:p>
      </dgm:t>
    </dgm:pt>
    <dgm:pt modelId="{9BB48A87-1E5F-48ED-9D06-8721E3D586B8}" type="parTrans" cxnId="{C70F95C8-5DCA-4468-8292-47C1DC394DDE}">
      <dgm:prSet/>
      <dgm:spPr/>
      <dgm:t>
        <a:bodyPr/>
        <a:lstStyle/>
        <a:p>
          <a:endParaRPr lang="uk-UA"/>
        </a:p>
      </dgm:t>
    </dgm:pt>
    <dgm:pt modelId="{F762D7EE-10F0-43FE-B8FE-35363052F4C0}" type="sibTrans" cxnId="{C70F95C8-5DCA-4468-8292-47C1DC394DDE}">
      <dgm:prSet/>
      <dgm:spPr/>
      <dgm:t>
        <a:bodyPr/>
        <a:lstStyle/>
        <a:p>
          <a:endParaRPr lang="uk-UA"/>
        </a:p>
      </dgm:t>
    </dgm:pt>
    <dgm:pt modelId="{BBEC7BE2-E629-416C-A051-7BA57245A030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1E6272CF-4EFD-4A43-AE11-8E823C258120}" type="parTrans" cxnId="{9023A219-58D0-42F3-9039-8EBD9E02C0B5}">
      <dgm:prSet/>
      <dgm:spPr/>
      <dgm:t>
        <a:bodyPr/>
        <a:lstStyle/>
        <a:p>
          <a:endParaRPr lang="uk-UA"/>
        </a:p>
      </dgm:t>
    </dgm:pt>
    <dgm:pt modelId="{2E0D7B77-828F-4C44-B3F4-24D7D57676CE}" type="sibTrans" cxnId="{9023A219-58D0-42F3-9039-8EBD9E02C0B5}">
      <dgm:prSet/>
      <dgm:spPr/>
      <dgm:t>
        <a:bodyPr/>
        <a:lstStyle/>
        <a:p>
          <a:endParaRPr lang="uk-UA"/>
        </a:p>
      </dgm:t>
    </dgm:pt>
    <dgm:pt modelId="{495AA200-41E5-44C6-85E0-F014B1E1EEF3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6E29F720-D0DF-47A2-887C-8889D209DDDE}" type="parTrans" cxnId="{0F2A2238-D2E6-4AA7-BED7-F86E17616C6C}">
      <dgm:prSet/>
      <dgm:spPr/>
      <dgm:t>
        <a:bodyPr/>
        <a:lstStyle/>
        <a:p>
          <a:endParaRPr lang="uk-UA"/>
        </a:p>
      </dgm:t>
    </dgm:pt>
    <dgm:pt modelId="{EF7C1B81-2EDE-493E-B3A9-FD3243FAE02C}" type="sibTrans" cxnId="{0F2A2238-D2E6-4AA7-BED7-F86E17616C6C}">
      <dgm:prSet/>
      <dgm:spPr/>
      <dgm:t>
        <a:bodyPr/>
        <a:lstStyle/>
        <a:p>
          <a:endParaRPr lang="uk-UA"/>
        </a:p>
      </dgm:t>
    </dgm:pt>
    <dgm:pt modelId="{810FD348-9487-4D63-A8C8-2AAB9799BA94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94DAEAAD-EDF2-477B-82EC-54636F0EDF53}" type="parTrans" cxnId="{72449DC1-A7D6-4089-B852-42D581B7BD43}">
      <dgm:prSet/>
      <dgm:spPr/>
      <dgm:t>
        <a:bodyPr/>
        <a:lstStyle/>
        <a:p>
          <a:endParaRPr lang="uk-UA"/>
        </a:p>
      </dgm:t>
    </dgm:pt>
    <dgm:pt modelId="{85E99DFA-C84E-4585-B37B-0BB810FA35E8}" type="sibTrans" cxnId="{72449DC1-A7D6-4089-B852-42D581B7BD43}">
      <dgm:prSet/>
      <dgm:spPr/>
      <dgm:t>
        <a:bodyPr/>
        <a:lstStyle/>
        <a:p>
          <a:endParaRPr lang="uk-UA"/>
        </a:p>
      </dgm:t>
    </dgm:pt>
    <dgm:pt modelId="{DB9CA5F0-5C12-4846-9E76-F3440263322B}" type="pres">
      <dgm:prSet presAssocID="{330EBD38-F3C4-487B-8E76-657712BFDE2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AB93DBC-1A44-4196-8D7A-5C8F1215384D}" type="pres">
      <dgm:prSet presAssocID="{330EBD38-F3C4-487B-8E76-657712BFDE2C}" presName="matrix" presStyleCnt="0"/>
      <dgm:spPr/>
    </dgm:pt>
    <dgm:pt modelId="{0D8D7343-03F8-478C-82C9-CD446BEC7856}" type="pres">
      <dgm:prSet presAssocID="{330EBD38-F3C4-487B-8E76-657712BFDE2C}" presName="tile1" presStyleLbl="node1" presStyleIdx="0" presStyleCnt="4"/>
      <dgm:spPr/>
      <dgm:t>
        <a:bodyPr/>
        <a:lstStyle/>
        <a:p>
          <a:endParaRPr lang="uk-UA"/>
        </a:p>
      </dgm:t>
    </dgm:pt>
    <dgm:pt modelId="{4C9DE850-3FA0-4A53-BC52-F0F194F5D967}" type="pres">
      <dgm:prSet presAssocID="{330EBD38-F3C4-487B-8E76-657712BFDE2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C8191A-94F0-4EBA-B765-8CC224A731F5}" type="pres">
      <dgm:prSet presAssocID="{330EBD38-F3C4-487B-8E76-657712BFDE2C}" presName="tile2" presStyleLbl="node1" presStyleIdx="1" presStyleCnt="4"/>
      <dgm:spPr/>
      <dgm:t>
        <a:bodyPr/>
        <a:lstStyle/>
        <a:p>
          <a:endParaRPr lang="uk-UA"/>
        </a:p>
      </dgm:t>
    </dgm:pt>
    <dgm:pt modelId="{EBB7E6B2-3AD8-4D62-ABF2-07920B12F5DC}" type="pres">
      <dgm:prSet presAssocID="{330EBD38-F3C4-487B-8E76-657712BFDE2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2963A4-2A18-439C-AACB-536C29C53166}" type="pres">
      <dgm:prSet presAssocID="{330EBD38-F3C4-487B-8E76-657712BFDE2C}" presName="tile3" presStyleLbl="node1" presStyleIdx="2" presStyleCnt="4"/>
      <dgm:spPr/>
      <dgm:t>
        <a:bodyPr/>
        <a:lstStyle/>
        <a:p>
          <a:endParaRPr lang="uk-UA"/>
        </a:p>
      </dgm:t>
    </dgm:pt>
    <dgm:pt modelId="{962EACD9-5CEC-469F-A805-CB2170CDCE39}" type="pres">
      <dgm:prSet presAssocID="{330EBD38-F3C4-487B-8E76-657712BFDE2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7ED22A-5E79-428F-A933-21DB34DB74DE}" type="pres">
      <dgm:prSet presAssocID="{330EBD38-F3C4-487B-8E76-657712BFDE2C}" presName="tile4" presStyleLbl="node1" presStyleIdx="3" presStyleCnt="4"/>
      <dgm:spPr/>
      <dgm:t>
        <a:bodyPr/>
        <a:lstStyle/>
        <a:p>
          <a:endParaRPr lang="uk-UA"/>
        </a:p>
      </dgm:t>
    </dgm:pt>
    <dgm:pt modelId="{9AD81036-AD85-4468-8161-CC5C72E0572B}" type="pres">
      <dgm:prSet presAssocID="{330EBD38-F3C4-487B-8E76-657712BFDE2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086B1AC-9B13-4DCE-B8F8-838472D41377}" type="pres">
      <dgm:prSet presAssocID="{330EBD38-F3C4-487B-8E76-657712BFDE2C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</dgm:ptLst>
  <dgm:cxnLst>
    <dgm:cxn modelId="{795A9B14-08E7-4988-96B7-A7F510FED316}" type="presOf" srcId="{BBEC7BE2-E629-416C-A051-7BA57245A030}" destId="{EBB7E6B2-3AD8-4D62-ABF2-07920B12F5DC}" srcOrd="1" destOrd="0" presId="urn:microsoft.com/office/officeart/2005/8/layout/matrix1"/>
    <dgm:cxn modelId="{4582DD81-B9F9-4F88-BA02-C579C17D6FB8}" type="presOf" srcId="{495AA200-41E5-44C6-85E0-F014B1E1EEF3}" destId="{962EACD9-5CEC-469F-A805-CB2170CDCE39}" srcOrd="1" destOrd="0" presId="urn:microsoft.com/office/officeart/2005/8/layout/matrix1"/>
    <dgm:cxn modelId="{7E5A7DA0-E842-4825-9498-692C96A34E02}" type="presOf" srcId="{BBEC7BE2-E629-416C-A051-7BA57245A030}" destId="{4BC8191A-94F0-4EBA-B765-8CC224A731F5}" srcOrd="0" destOrd="0" presId="urn:microsoft.com/office/officeart/2005/8/layout/matrix1"/>
    <dgm:cxn modelId="{64730B7E-7349-4CEB-826A-F10FA66D80C7}" type="presOf" srcId="{810FD348-9487-4D63-A8C8-2AAB9799BA94}" destId="{487ED22A-5E79-428F-A933-21DB34DB74DE}" srcOrd="0" destOrd="0" presId="urn:microsoft.com/office/officeart/2005/8/layout/matrix1"/>
    <dgm:cxn modelId="{72449DC1-A7D6-4089-B852-42D581B7BD43}" srcId="{1DEC4983-2965-4921-986C-3F3BE965BFE9}" destId="{810FD348-9487-4D63-A8C8-2AAB9799BA94}" srcOrd="3" destOrd="0" parTransId="{94DAEAAD-EDF2-477B-82EC-54636F0EDF53}" sibTransId="{85E99DFA-C84E-4585-B37B-0BB810FA35E8}"/>
    <dgm:cxn modelId="{21847501-0E5C-4E62-8C03-7B3071EA6266}" srcId="{330EBD38-F3C4-487B-8E76-657712BFDE2C}" destId="{1DEC4983-2965-4921-986C-3F3BE965BFE9}" srcOrd="0" destOrd="0" parTransId="{62334754-A2BD-47EA-99BC-267454127F8E}" sibTransId="{0279D12E-CC89-49BA-8A7E-DBE35FC2C84B}"/>
    <dgm:cxn modelId="{776CCEB2-182E-4D84-A8E5-CD91E81CC42A}" type="presOf" srcId="{5C20926F-D802-4C04-88C4-6B76CEE2EABD}" destId="{4C9DE850-3FA0-4A53-BC52-F0F194F5D967}" srcOrd="1" destOrd="0" presId="urn:microsoft.com/office/officeart/2005/8/layout/matrix1"/>
    <dgm:cxn modelId="{C70F95C8-5DCA-4468-8292-47C1DC394DDE}" srcId="{1DEC4983-2965-4921-986C-3F3BE965BFE9}" destId="{5C20926F-D802-4C04-88C4-6B76CEE2EABD}" srcOrd="0" destOrd="0" parTransId="{9BB48A87-1E5F-48ED-9D06-8721E3D586B8}" sibTransId="{F762D7EE-10F0-43FE-B8FE-35363052F4C0}"/>
    <dgm:cxn modelId="{512B1900-8E9A-4E01-A884-61B29FA03E85}" type="presOf" srcId="{5C20926F-D802-4C04-88C4-6B76CEE2EABD}" destId="{0D8D7343-03F8-478C-82C9-CD446BEC7856}" srcOrd="0" destOrd="0" presId="urn:microsoft.com/office/officeart/2005/8/layout/matrix1"/>
    <dgm:cxn modelId="{5281E9FE-279F-4FE9-AE2D-1FC65EB32EC1}" type="presOf" srcId="{330EBD38-F3C4-487B-8E76-657712BFDE2C}" destId="{DB9CA5F0-5C12-4846-9E76-F3440263322B}" srcOrd="0" destOrd="0" presId="urn:microsoft.com/office/officeart/2005/8/layout/matrix1"/>
    <dgm:cxn modelId="{9023A219-58D0-42F3-9039-8EBD9E02C0B5}" srcId="{1DEC4983-2965-4921-986C-3F3BE965BFE9}" destId="{BBEC7BE2-E629-416C-A051-7BA57245A030}" srcOrd="1" destOrd="0" parTransId="{1E6272CF-4EFD-4A43-AE11-8E823C258120}" sibTransId="{2E0D7B77-828F-4C44-B3F4-24D7D57676CE}"/>
    <dgm:cxn modelId="{50D2A8DA-E070-4428-84AB-88CC7F3D48FB}" type="presOf" srcId="{495AA200-41E5-44C6-85E0-F014B1E1EEF3}" destId="{032963A4-2A18-439C-AACB-536C29C53166}" srcOrd="0" destOrd="0" presId="urn:microsoft.com/office/officeart/2005/8/layout/matrix1"/>
    <dgm:cxn modelId="{5B0CABDD-3D81-43C0-B39B-AA901B953CD3}" type="presOf" srcId="{1DEC4983-2965-4921-986C-3F3BE965BFE9}" destId="{4086B1AC-9B13-4DCE-B8F8-838472D41377}" srcOrd="0" destOrd="0" presId="urn:microsoft.com/office/officeart/2005/8/layout/matrix1"/>
    <dgm:cxn modelId="{9A1C5CA8-E364-4535-9C2D-5907DACF6BB0}" type="presOf" srcId="{810FD348-9487-4D63-A8C8-2AAB9799BA94}" destId="{9AD81036-AD85-4468-8161-CC5C72E0572B}" srcOrd="1" destOrd="0" presId="urn:microsoft.com/office/officeart/2005/8/layout/matrix1"/>
    <dgm:cxn modelId="{0F2A2238-D2E6-4AA7-BED7-F86E17616C6C}" srcId="{1DEC4983-2965-4921-986C-3F3BE965BFE9}" destId="{495AA200-41E5-44C6-85E0-F014B1E1EEF3}" srcOrd="2" destOrd="0" parTransId="{6E29F720-D0DF-47A2-887C-8889D209DDDE}" sibTransId="{EF7C1B81-2EDE-493E-B3A9-FD3243FAE02C}"/>
    <dgm:cxn modelId="{78F20B9F-D5A0-4D12-BD47-3467DF2C8609}" type="presParOf" srcId="{DB9CA5F0-5C12-4846-9E76-F3440263322B}" destId="{0AB93DBC-1A44-4196-8D7A-5C8F1215384D}" srcOrd="0" destOrd="0" presId="urn:microsoft.com/office/officeart/2005/8/layout/matrix1"/>
    <dgm:cxn modelId="{BFE378B4-1785-4A7F-83D2-D7462FA9112F}" type="presParOf" srcId="{0AB93DBC-1A44-4196-8D7A-5C8F1215384D}" destId="{0D8D7343-03F8-478C-82C9-CD446BEC7856}" srcOrd="0" destOrd="0" presId="urn:microsoft.com/office/officeart/2005/8/layout/matrix1"/>
    <dgm:cxn modelId="{CBA17F21-BF53-4593-B754-A92CCB6FC64B}" type="presParOf" srcId="{0AB93DBC-1A44-4196-8D7A-5C8F1215384D}" destId="{4C9DE850-3FA0-4A53-BC52-F0F194F5D967}" srcOrd="1" destOrd="0" presId="urn:microsoft.com/office/officeart/2005/8/layout/matrix1"/>
    <dgm:cxn modelId="{22F2C538-E5D5-4BCE-9EC2-758A0F18507D}" type="presParOf" srcId="{0AB93DBC-1A44-4196-8D7A-5C8F1215384D}" destId="{4BC8191A-94F0-4EBA-B765-8CC224A731F5}" srcOrd="2" destOrd="0" presId="urn:microsoft.com/office/officeart/2005/8/layout/matrix1"/>
    <dgm:cxn modelId="{1A4AD0D9-AD7D-45BB-8855-DB7FB6BE5E54}" type="presParOf" srcId="{0AB93DBC-1A44-4196-8D7A-5C8F1215384D}" destId="{EBB7E6B2-3AD8-4D62-ABF2-07920B12F5DC}" srcOrd="3" destOrd="0" presId="urn:microsoft.com/office/officeart/2005/8/layout/matrix1"/>
    <dgm:cxn modelId="{7142E96A-AF46-44F0-B16B-260316F5F991}" type="presParOf" srcId="{0AB93DBC-1A44-4196-8D7A-5C8F1215384D}" destId="{032963A4-2A18-439C-AACB-536C29C53166}" srcOrd="4" destOrd="0" presId="urn:microsoft.com/office/officeart/2005/8/layout/matrix1"/>
    <dgm:cxn modelId="{F512E12F-A658-432B-AA23-0C9813386A9D}" type="presParOf" srcId="{0AB93DBC-1A44-4196-8D7A-5C8F1215384D}" destId="{962EACD9-5CEC-469F-A805-CB2170CDCE39}" srcOrd="5" destOrd="0" presId="urn:microsoft.com/office/officeart/2005/8/layout/matrix1"/>
    <dgm:cxn modelId="{11B3D3C1-B528-4E77-9B5B-A2D7139CF85C}" type="presParOf" srcId="{0AB93DBC-1A44-4196-8D7A-5C8F1215384D}" destId="{487ED22A-5E79-428F-A933-21DB34DB74DE}" srcOrd="6" destOrd="0" presId="urn:microsoft.com/office/officeart/2005/8/layout/matrix1"/>
    <dgm:cxn modelId="{43928B12-4CFE-4B74-97E2-F83D8F2BC3BA}" type="presParOf" srcId="{0AB93DBC-1A44-4196-8D7A-5C8F1215384D}" destId="{9AD81036-AD85-4468-8161-CC5C72E0572B}" srcOrd="7" destOrd="0" presId="urn:microsoft.com/office/officeart/2005/8/layout/matrix1"/>
    <dgm:cxn modelId="{A976ABEB-E794-43EF-A225-2724D5373DE9}" type="presParOf" srcId="{DB9CA5F0-5C12-4846-9E76-F3440263322B}" destId="{4086B1AC-9B13-4DCE-B8F8-838472D41377}" srcOrd="1" destOrd="0" presId="urn:microsoft.com/office/officeart/2005/8/layout/matrix1"/>
  </dgm:cxnLst>
  <dgm:bg/>
  <dgm:whole/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330EBD38-F3C4-487B-8E76-657712BFDE2C}" type="doc">
      <dgm:prSet loTypeId="urn:microsoft.com/office/officeart/2005/8/layout/matrix1" loCatId="matrix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1DEC4983-2965-4921-986C-3F3BE965BFE9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C00000"/>
              </a:solidFill>
            </a:rPr>
            <a:t>Учасник конкурсу </a:t>
          </a:r>
        </a:p>
        <a:p>
          <a:r>
            <a:rPr lang="uk-UA" sz="2400" b="1" dirty="0" err="1" smtClean="0">
              <a:solidFill>
                <a:srgbClr val="C00000"/>
              </a:solidFill>
            </a:rPr>
            <a:t>“Вчитель</a:t>
          </a:r>
          <a:r>
            <a:rPr lang="uk-UA" sz="2400" b="1" dirty="0" smtClean="0">
              <a:solidFill>
                <a:srgbClr val="C00000"/>
              </a:solidFill>
            </a:rPr>
            <a:t> </a:t>
          </a:r>
          <a:r>
            <a:rPr lang="uk-UA" sz="2400" b="1" dirty="0" err="1" smtClean="0">
              <a:solidFill>
                <a:srgbClr val="C00000"/>
              </a:solidFill>
            </a:rPr>
            <a:t>року”</a:t>
          </a:r>
          <a:endParaRPr lang="uk-UA" sz="2400" b="1" dirty="0">
            <a:solidFill>
              <a:srgbClr val="C00000"/>
            </a:solidFill>
          </a:endParaRPr>
        </a:p>
      </dgm:t>
    </dgm:pt>
    <dgm:pt modelId="{62334754-A2BD-47EA-99BC-267454127F8E}" type="parTrans" cxnId="{21847501-0E5C-4E62-8C03-7B3071EA6266}">
      <dgm:prSet/>
      <dgm:spPr/>
      <dgm:t>
        <a:bodyPr/>
        <a:lstStyle/>
        <a:p>
          <a:endParaRPr lang="uk-UA"/>
        </a:p>
      </dgm:t>
    </dgm:pt>
    <dgm:pt modelId="{0279D12E-CC89-49BA-8A7E-DBE35FC2C84B}" type="sibTrans" cxnId="{21847501-0E5C-4E62-8C03-7B3071EA6266}">
      <dgm:prSet/>
      <dgm:spPr/>
      <dgm:t>
        <a:bodyPr/>
        <a:lstStyle/>
        <a:p>
          <a:endParaRPr lang="uk-UA"/>
        </a:p>
      </dgm:t>
    </dgm:pt>
    <dgm:pt modelId="{5C20926F-D802-4C04-88C4-6B76CEE2EABD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r>
            <a:rPr lang="uk-UA" sz="1600" b="0" i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uk-UA" sz="1600" b="0" i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</a:br>
          <a:endParaRPr lang="uk-UA" sz="1600" b="0" i="0" dirty="0" smtClean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  <a:p>
          <a:pPr algn="ctr">
            <a:lnSpc>
              <a:spcPct val="90000"/>
            </a:lnSpc>
            <a:spcAft>
              <a:spcPct val="35000"/>
            </a:spcAft>
          </a:pPr>
          <a:endParaRPr lang="uk-UA" sz="1600" dirty="0"/>
        </a:p>
      </dgm:t>
    </dgm:pt>
    <dgm:pt modelId="{9BB48A87-1E5F-48ED-9D06-8721E3D586B8}" type="parTrans" cxnId="{C70F95C8-5DCA-4468-8292-47C1DC394DDE}">
      <dgm:prSet/>
      <dgm:spPr/>
      <dgm:t>
        <a:bodyPr/>
        <a:lstStyle/>
        <a:p>
          <a:endParaRPr lang="uk-UA"/>
        </a:p>
      </dgm:t>
    </dgm:pt>
    <dgm:pt modelId="{F762D7EE-10F0-43FE-B8FE-35363052F4C0}" type="sibTrans" cxnId="{C70F95C8-5DCA-4468-8292-47C1DC394DDE}">
      <dgm:prSet/>
      <dgm:spPr/>
      <dgm:t>
        <a:bodyPr/>
        <a:lstStyle/>
        <a:p>
          <a:endParaRPr lang="uk-UA"/>
        </a:p>
      </dgm:t>
    </dgm:pt>
    <dgm:pt modelId="{BBEC7BE2-E629-416C-A051-7BA57245A030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1E6272CF-4EFD-4A43-AE11-8E823C258120}" type="parTrans" cxnId="{9023A219-58D0-42F3-9039-8EBD9E02C0B5}">
      <dgm:prSet/>
      <dgm:spPr/>
      <dgm:t>
        <a:bodyPr/>
        <a:lstStyle/>
        <a:p>
          <a:endParaRPr lang="uk-UA"/>
        </a:p>
      </dgm:t>
    </dgm:pt>
    <dgm:pt modelId="{2E0D7B77-828F-4C44-B3F4-24D7D57676CE}" type="sibTrans" cxnId="{9023A219-58D0-42F3-9039-8EBD9E02C0B5}">
      <dgm:prSet/>
      <dgm:spPr/>
      <dgm:t>
        <a:bodyPr/>
        <a:lstStyle/>
        <a:p>
          <a:endParaRPr lang="uk-UA"/>
        </a:p>
      </dgm:t>
    </dgm:pt>
    <dgm:pt modelId="{495AA200-41E5-44C6-85E0-F014B1E1EEF3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6E29F720-D0DF-47A2-887C-8889D209DDDE}" type="parTrans" cxnId="{0F2A2238-D2E6-4AA7-BED7-F86E17616C6C}">
      <dgm:prSet/>
      <dgm:spPr/>
      <dgm:t>
        <a:bodyPr/>
        <a:lstStyle/>
        <a:p>
          <a:endParaRPr lang="uk-UA"/>
        </a:p>
      </dgm:t>
    </dgm:pt>
    <dgm:pt modelId="{EF7C1B81-2EDE-493E-B3A9-FD3243FAE02C}" type="sibTrans" cxnId="{0F2A2238-D2E6-4AA7-BED7-F86E17616C6C}">
      <dgm:prSet/>
      <dgm:spPr/>
      <dgm:t>
        <a:bodyPr/>
        <a:lstStyle/>
        <a:p>
          <a:endParaRPr lang="uk-UA"/>
        </a:p>
      </dgm:t>
    </dgm:pt>
    <dgm:pt modelId="{810FD348-9487-4D63-A8C8-2AAB9799BA94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94DAEAAD-EDF2-477B-82EC-54636F0EDF53}" type="parTrans" cxnId="{72449DC1-A7D6-4089-B852-42D581B7BD43}">
      <dgm:prSet/>
      <dgm:spPr/>
      <dgm:t>
        <a:bodyPr/>
        <a:lstStyle/>
        <a:p>
          <a:endParaRPr lang="uk-UA"/>
        </a:p>
      </dgm:t>
    </dgm:pt>
    <dgm:pt modelId="{85E99DFA-C84E-4585-B37B-0BB810FA35E8}" type="sibTrans" cxnId="{72449DC1-A7D6-4089-B852-42D581B7BD43}">
      <dgm:prSet/>
      <dgm:spPr/>
      <dgm:t>
        <a:bodyPr/>
        <a:lstStyle/>
        <a:p>
          <a:endParaRPr lang="uk-UA"/>
        </a:p>
      </dgm:t>
    </dgm:pt>
    <dgm:pt modelId="{DB9CA5F0-5C12-4846-9E76-F3440263322B}" type="pres">
      <dgm:prSet presAssocID="{330EBD38-F3C4-487B-8E76-657712BFDE2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AB93DBC-1A44-4196-8D7A-5C8F1215384D}" type="pres">
      <dgm:prSet presAssocID="{330EBD38-F3C4-487B-8E76-657712BFDE2C}" presName="matrix" presStyleCnt="0"/>
      <dgm:spPr/>
    </dgm:pt>
    <dgm:pt modelId="{0D8D7343-03F8-478C-82C9-CD446BEC7856}" type="pres">
      <dgm:prSet presAssocID="{330EBD38-F3C4-487B-8E76-657712BFDE2C}" presName="tile1" presStyleLbl="node1" presStyleIdx="0" presStyleCnt="4"/>
      <dgm:spPr/>
      <dgm:t>
        <a:bodyPr/>
        <a:lstStyle/>
        <a:p>
          <a:endParaRPr lang="uk-UA"/>
        </a:p>
      </dgm:t>
    </dgm:pt>
    <dgm:pt modelId="{4C9DE850-3FA0-4A53-BC52-F0F194F5D967}" type="pres">
      <dgm:prSet presAssocID="{330EBD38-F3C4-487B-8E76-657712BFDE2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C8191A-94F0-4EBA-B765-8CC224A731F5}" type="pres">
      <dgm:prSet presAssocID="{330EBD38-F3C4-487B-8E76-657712BFDE2C}" presName="tile2" presStyleLbl="node1" presStyleIdx="1" presStyleCnt="4"/>
      <dgm:spPr/>
      <dgm:t>
        <a:bodyPr/>
        <a:lstStyle/>
        <a:p>
          <a:endParaRPr lang="uk-UA"/>
        </a:p>
      </dgm:t>
    </dgm:pt>
    <dgm:pt modelId="{EBB7E6B2-3AD8-4D62-ABF2-07920B12F5DC}" type="pres">
      <dgm:prSet presAssocID="{330EBD38-F3C4-487B-8E76-657712BFDE2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2963A4-2A18-439C-AACB-536C29C53166}" type="pres">
      <dgm:prSet presAssocID="{330EBD38-F3C4-487B-8E76-657712BFDE2C}" presName="tile3" presStyleLbl="node1" presStyleIdx="2" presStyleCnt="4"/>
      <dgm:spPr/>
      <dgm:t>
        <a:bodyPr/>
        <a:lstStyle/>
        <a:p>
          <a:endParaRPr lang="uk-UA"/>
        </a:p>
      </dgm:t>
    </dgm:pt>
    <dgm:pt modelId="{962EACD9-5CEC-469F-A805-CB2170CDCE39}" type="pres">
      <dgm:prSet presAssocID="{330EBD38-F3C4-487B-8E76-657712BFDE2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7ED22A-5E79-428F-A933-21DB34DB74DE}" type="pres">
      <dgm:prSet presAssocID="{330EBD38-F3C4-487B-8E76-657712BFDE2C}" presName="tile4" presStyleLbl="node1" presStyleIdx="3" presStyleCnt="4"/>
      <dgm:spPr/>
      <dgm:t>
        <a:bodyPr/>
        <a:lstStyle/>
        <a:p>
          <a:endParaRPr lang="uk-UA"/>
        </a:p>
      </dgm:t>
    </dgm:pt>
    <dgm:pt modelId="{9AD81036-AD85-4468-8161-CC5C72E0572B}" type="pres">
      <dgm:prSet presAssocID="{330EBD38-F3C4-487B-8E76-657712BFDE2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086B1AC-9B13-4DCE-B8F8-838472D41377}" type="pres">
      <dgm:prSet presAssocID="{330EBD38-F3C4-487B-8E76-657712BFDE2C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</dgm:ptLst>
  <dgm:cxnLst>
    <dgm:cxn modelId="{97A14B8A-8FDD-4E70-BA15-7639EDEB5873}" type="presOf" srcId="{810FD348-9487-4D63-A8C8-2AAB9799BA94}" destId="{487ED22A-5E79-428F-A933-21DB34DB74DE}" srcOrd="0" destOrd="0" presId="urn:microsoft.com/office/officeart/2005/8/layout/matrix1"/>
    <dgm:cxn modelId="{DE7EDAB1-8B4D-4D28-A74D-638F9B55153A}" type="presOf" srcId="{5C20926F-D802-4C04-88C4-6B76CEE2EABD}" destId="{0D8D7343-03F8-478C-82C9-CD446BEC7856}" srcOrd="0" destOrd="0" presId="urn:microsoft.com/office/officeart/2005/8/layout/matrix1"/>
    <dgm:cxn modelId="{7BED4C2F-D18E-46FD-80FD-83F5143DB921}" type="presOf" srcId="{1DEC4983-2965-4921-986C-3F3BE965BFE9}" destId="{4086B1AC-9B13-4DCE-B8F8-838472D41377}" srcOrd="0" destOrd="0" presId="urn:microsoft.com/office/officeart/2005/8/layout/matrix1"/>
    <dgm:cxn modelId="{A92DA07A-6F42-4D59-A609-6805F0B44CE6}" type="presOf" srcId="{495AA200-41E5-44C6-85E0-F014B1E1EEF3}" destId="{032963A4-2A18-439C-AACB-536C29C53166}" srcOrd="0" destOrd="0" presId="urn:microsoft.com/office/officeart/2005/8/layout/matrix1"/>
    <dgm:cxn modelId="{623153D3-EA90-4632-8DFC-296E91FECB73}" type="presOf" srcId="{BBEC7BE2-E629-416C-A051-7BA57245A030}" destId="{4BC8191A-94F0-4EBA-B765-8CC224A731F5}" srcOrd="0" destOrd="0" presId="urn:microsoft.com/office/officeart/2005/8/layout/matrix1"/>
    <dgm:cxn modelId="{72449DC1-A7D6-4089-B852-42D581B7BD43}" srcId="{1DEC4983-2965-4921-986C-3F3BE965BFE9}" destId="{810FD348-9487-4D63-A8C8-2AAB9799BA94}" srcOrd="3" destOrd="0" parTransId="{94DAEAAD-EDF2-477B-82EC-54636F0EDF53}" sibTransId="{85E99DFA-C84E-4585-B37B-0BB810FA35E8}"/>
    <dgm:cxn modelId="{159D8E86-CCF6-404F-BEAB-E0FF065F6581}" type="presOf" srcId="{5C20926F-D802-4C04-88C4-6B76CEE2EABD}" destId="{4C9DE850-3FA0-4A53-BC52-F0F194F5D967}" srcOrd="1" destOrd="0" presId="urn:microsoft.com/office/officeart/2005/8/layout/matrix1"/>
    <dgm:cxn modelId="{FE4CDB72-797A-42E3-97FE-B4ED72C88D25}" type="presOf" srcId="{495AA200-41E5-44C6-85E0-F014B1E1EEF3}" destId="{962EACD9-5CEC-469F-A805-CB2170CDCE39}" srcOrd="1" destOrd="0" presId="urn:microsoft.com/office/officeart/2005/8/layout/matrix1"/>
    <dgm:cxn modelId="{83BB8462-1847-4C47-BF3E-6F90B9F4D0C9}" type="presOf" srcId="{330EBD38-F3C4-487B-8E76-657712BFDE2C}" destId="{DB9CA5F0-5C12-4846-9E76-F3440263322B}" srcOrd="0" destOrd="0" presId="urn:microsoft.com/office/officeart/2005/8/layout/matrix1"/>
    <dgm:cxn modelId="{53750F7B-8822-499D-932F-8B4408168A93}" type="presOf" srcId="{BBEC7BE2-E629-416C-A051-7BA57245A030}" destId="{EBB7E6B2-3AD8-4D62-ABF2-07920B12F5DC}" srcOrd="1" destOrd="0" presId="urn:microsoft.com/office/officeart/2005/8/layout/matrix1"/>
    <dgm:cxn modelId="{C70F95C8-5DCA-4468-8292-47C1DC394DDE}" srcId="{1DEC4983-2965-4921-986C-3F3BE965BFE9}" destId="{5C20926F-D802-4C04-88C4-6B76CEE2EABD}" srcOrd="0" destOrd="0" parTransId="{9BB48A87-1E5F-48ED-9D06-8721E3D586B8}" sibTransId="{F762D7EE-10F0-43FE-B8FE-35363052F4C0}"/>
    <dgm:cxn modelId="{21847501-0E5C-4E62-8C03-7B3071EA6266}" srcId="{330EBD38-F3C4-487B-8E76-657712BFDE2C}" destId="{1DEC4983-2965-4921-986C-3F3BE965BFE9}" srcOrd="0" destOrd="0" parTransId="{62334754-A2BD-47EA-99BC-267454127F8E}" sibTransId="{0279D12E-CC89-49BA-8A7E-DBE35FC2C84B}"/>
    <dgm:cxn modelId="{E92D7733-0162-467C-A6A9-0BE04921D83A}" type="presOf" srcId="{810FD348-9487-4D63-A8C8-2AAB9799BA94}" destId="{9AD81036-AD85-4468-8161-CC5C72E0572B}" srcOrd="1" destOrd="0" presId="urn:microsoft.com/office/officeart/2005/8/layout/matrix1"/>
    <dgm:cxn modelId="{0F2A2238-D2E6-4AA7-BED7-F86E17616C6C}" srcId="{1DEC4983-2965-4921-986C-3F3BE965BFE9}" destId="{495AA200-41E5-44C6-85E0-F014B1E1EEF3}" srcOrd="2" destOrd="0" parTransId="{6E29F720-D0DF-47A2-887C-8889D209DDDE}" sibTransId="{EF7C1B81-2EDE-493E-B3A9-FD3243FAE02C}"/>
    <dgm:cxn modelId="{9023A219-58D0-42F3-9039-8EBD9E02C0B5}" srcId="{1DEC4983-2965-4921-986C-3F3BE965BFE9}" destId="{BBEC7BE2-E629-416C-A051-7BA57245A030}" srcOrd="1" destOrd="0" parTransId="{1E6272CF-4EFD-4A43-AE11-8E823C258120}" sibTransId="{2E0D7B77-828F-4C44-B3F4-24D7D57676CE}"/>
    <dgm:cxn modelId="{35A3B064-78DB-4D30-99E5-CF190681EF34}" type="presParOf" srcId="{DB9CA5F0-5C12-4846-9E76-F3440263322B}" destId="{0AB93DBC-1A44-4196-8D7A-5C8F1215384D}" srcOrd="0" destOrd="0" presId="urn:microsoft.com/office/officeart/2005/8/layout/matrix1"/>
    <dgm:cxn modelId="{32404EBF-7ACE-4EAC-B329-E9794E9825BB}" type="presParOf" srcId="{0AB93DBC-1A44-4196-8D7A-5C8F1215384D}" destId="{0D8D7343-03F8-478C-82C9-CD446BEC7856}" srcOrd="0" destOrd="0" presId="urn:microsoft.com/office/officeart/2005/8/layout/matrix1"/>
    <dgm:cxn modelId="{0C4B7698-CBA7-42AA-8056-3BC7663E9067}" type="presParOf" srcId="{0AB93DBC-1A44-4196-8D7A-5C8F1215384D}" destId="{4C9DE850-3FA0-4A53-BC52-F0F194F5D967}" srcOrd="1" destOrd="0" presId="urn:microsoft.com/office/officeart/2005/8/layout/matrix1"/>
    <dgm:cxn modelId="{4CFCA3DF-D40A-4226-A0F7-D295660769E3}" type="presParOf" srcId="{0AB93DBC-1A44-4196-8D7A-5C8F1215384D}" destId="{4BC8191A-94F0-4EBA-B765-8CC224A731F5}" srcOrd="2" destOrd="0" presId="urn:microsoft.com/office/officeart/2005/8/layout/matrix1"/>
    <dgm:cxn modelId="{FB15CC06-2346-4E36-8750-49AEB66C2A15}" type="presParOf" srcId="{0AB93DBC-1A44-4196-8D7A-5C8F1215384D}" destId="{EBB7E6B2-3AD8-4D62-ABF2-07920B12F5DC}" srcOrd="3" destOrd="0" presId="urn:microsoft.com/office/officeart/2005/8/layout/matrix1"/>
    <dgm:cxn modelId="{F702CBD9-B4AC-4DE3-B441-24D488FAC7CF}" type="presParOf" srcId="{0AB93DBC-1A44-4196-8D7A-5C8F1215384D}" destId="{032963A4-2A18-439C-AACB-536C29C53166}" srcOrd="4" destOrd="0" presId="urn:microsoft.com/office/officeart/2005/8/layout/matrix1"/>
    <dgm:cxn modelId="{59E17156-B4A3-400F-B3D6-273D944C999C}" type="presParOf" srcId="{0AB93DBC-1A44-4196-8D7A-5C8F1215384D}" destId="{962EACD9-5CEC-469F-A805-CB2170CDCE39}" srcOrd="5" destOrd="0" presId="urn:microsoft.com/office/officeart/2005/8/layout/matrix1"/>
    <dgm:cxn modelId="{C66F858A-B866-4A00-8FFC-8BD568310F12}" type="presParOf" srcId="{0AB93DBC-1A44-4196-8D7A-5C8F1215384D}" destId="{487ED22A-5E79-428F-A933-21DB34DB74DE}" srcOrd="6" destOrd="0" presId="urn:microsoft.com/office/officeart/2005/8/layout/matrix1"/>
    <dgm:cxn modelId="{EB5F5D63-0EEF-44CD-BE09-2F182F9BC4F3}" type="presParOf" srcId="{0AB93DBC-1A44-4196-8D7A-5C8F1215384D}" destId="{9AD81036-AD85-4468-8161-CC5C72E0572B}" srcOrd="7" destOrd="0" presId="urn:microsoft.com/office/officeart/2005/8/layout/matrix1"/>
    <dgm:cxn modelId="{EE32DE88-EA8D-41F1-87FA-B2FFFDFB2AB5}" type="presParOf" srcId="{DB9CA5F0-5C12-4846-9E76-F3440263322B}" destId="{4086B1AC-9B13-4DCE-B8F8-838472D41377}" srcOrd="1" destOrd="0" presId="urn:microsoft.com/office/officeart/2005/8/layout/matrix1"/>
  </dgm:cxnLst>
  <dgm:bg/>
  <dgm:whole/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330EBD38-F3C4-487B-8E76-657712BFDE2C}" type="doc">
      <dgm:prSet loTypeId="urn:microsoft.com/office/officeart/2005/8/layout/matrix1" loCatId="matrix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1DEC4983-2965-4921-986C-3F3BE965BFE9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C00000"/>
              </a:solidFill>
            </a:rPr>
            <a:t>Переможець конкурс у</a:t>
          </a:r>
        </a:p>
        <a:p>
          <a:r>
            <a:rPr lang="uk-UA" sz="2400" b="1" dirty="0" err="1" smtClean="0">
              <a:solidFill>
                <a:srgbClr val="C00000"/>
              </a:solidFill>
            </a:rPr>
            <a:t>“Мій</a:t>
          </a:r>
          <a:r>
            <a:rPr lang="uk-UA" sz="2400" b="1" dirty="0" smtClean="0">
              <a:solidFill>
                <a:srgbClr val="C00000"/>
              </a:solidFill>
            </a:rPr>
            <a:t> мультимедійний </a:t>
          </a:r>
          <a:r>
            <a:rPr lang="uk-UA" sz="2400" b="1" dirty="0" err="1" smtClean="0">
              <a:solidFill>
                <a:srgbClr val="C00000"/>
              </a:solidFill>
            </a:rPr>
            <a:t>урок”</a:t>
          </a:r>
          <a:endParaRPr lang="uk-UA" sz="2400" b="1" dirty="0">
            <a:solidFill>
              <a:srgbClr val="C00000"/>
            </a:solidFill>
          </a:endParaRPr>
        </a:p>
      </dgm:t>
    </dgm:pt>
    <dgm:pt modelId="{62334754-A2BD-47EA-99BC-267454127F8E}" type="parTrans" cxnId="{21847501-0E5C-4E62-8C03-7B3071EA6266}">
      <dgm:prSet/>
      <dgm:spPr/>
      <dgm:t>
        <a:bodyPr/>
        <a:lstStyle/>
        <a:p>
          <a:endParaRPr lang="uk-UA"/>
        </a:p>
      </dgm:t>
    </dgm:pt>
    <dgm:pt modelId="{0279D12E-CC89-49BA-8A7E-DBE35FC2C84B}" type="sibTrans" cxnId="{21847501-0E5C-4E62-8C03-7B3071EA6266}">
      <dgm:prSet/>
      <dgm:spPr/>
      <dgm:t>
        <a:bodyPr/>
        <a:lstStyle/>
        <a:p>
          <a:endParaRPr lang="uk-UA"/>
        </a:p>
      </dgm:t>
    </dgm:pt>
    <dgm:pt modelId="{5C20926F-D802-4C04-88C4-6B76CEE2EABD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r>
            <a:rPr lang="uk-UA" sz="1600" b="0" i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uk-UA" sz="1600" b="0" i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</a:br>
          <a:endParaRPr lang="uk-UA" sz="1600" b="0" i="0" dirty="0" smtClean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  <a:p>
          <a:pPr algn="ctr">
            <a:lnSpc>
              <a:spcPct val="90000"/>
            </a:lnSpc>
            <a:spcAft>
              <a:spcPct val="35000"/>
            </a:spcAft>
          </a:pPr>
          <a:endParaRPr lang="uk-UA" sz="1600" dirty="0"/>
        </a:p>
      </dgm:t>
    </dgm:pt>
    <dgm:pt modelId="{9BB48A87-1E5F-48ED-9D06-8721E3D586B8}" type="parTrans" cxnId="{C70F95C8-5DCA-4468-8292-47C1DC394DDE}">
      <dgm:prSet/>
      <dgm:spPr/>
      <dgm:t>
        <a:bodyPr/>
        <a:lstStyle/>
        <a:p>
          <a:endParaRPr lang="uk-UA"/>
        </a:p>
      </dgm:t>
    </dgm:pt>
    <dgm:pt modelId="{F762D7EE-10F0-43FE-B8FE-35363052F4C0}" type="sibTrans" cxnId="{C70F95C8-5DCA-4468-8292-47C1DC394DDE}">
      <dgm:prSet/>
      <dgm:spPr/>
      <dgm:t>
        <a:bodyPr/>
        <a:lstStyle/>
        <a:p>
          <a:endParaRPr lang="uk-UA"/>
        </a:p>
      </dgm:t>
    </dgm:pt>
    <dgm:pt modelId="{BBEC7BE2-E629-416C-A051-7BA57245A030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1E6272CF-4EFD-4A43-AE11-8E823C258120}" type="parTrans" cxnId="{9023A219-58D0-42F3-9039-8EBD9E02C0B5}">
      <dgm:prSet/>
      <dgm:spPr/>
      <dgm:t>
        <a:bodyPr/>
        <a:lstStyle/>
        <a:p>
          <a:endParaRPr lang="uk-UA"/>
        </a:p>
      </dgm:t>
    </dgm:pt>
    <dgm:pt modelId="{2E0D7B77-828F-4C44-B3F4-24D7D57676CE}" type="sibTrans" cxnId="{9023A219-58D0-42F3-9039-8EBD9E02C0B5}">
      <dgm:prSet/>
      <dgm:spPr/>
      <dgm:t>
        <a:bodyPr/>
        <a:lstStyle/>
        <a:p>
          <a:endParaRPr lang="uk-UA"/>
        </a:p>
      </dgm:t>
    </dgm:pt>
    <dgm:pt modelId="{495AA200-41E5-44C6-85E0-F014B1E1EEF3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6E29F720-D0DF-47A2-887C-8889D209DDDE}" type="parTrans" cxnId="{0F2A2238-D2E6-4AA7-BED7-F86E17616C6C}">
      <dgm:prSet/>
      <dgm:spPr/>
      <dgm:t>
        <a:bodyPr/>
        <a:lstStyle/>
        <a:p>
          <a:endParaRPr lang="uk-UA"/>
        </a:p>
      </dgm:t>
    </dgm:pt>
    <dgm:pt modelId="{EF7C1B81-2EDE-493E-B3A9-FD3243FAE02C}" type="sibTrans" cxnId="{0F2A2238-D2E6-4AA7-BED7-F86E17616C6C}">
      <dgm:prSet/>
      <dgm:spPr/>
      <dgm:t>
        <a:bodyPr/>
        <a:lstStyle/>
        <a:p>
          <a:endParaRPr lang="uk-UA"/>
        </a:p>
      </dgm:t>
    </dgm:pt>
    <dgm:pt modelId="{810FD348-9487-4D63-A8C8-2AAB9799BA94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94DAEAAD-EDF2-477B-82EC-54636F0EDF53}" type="parTrans" cxnId="{72449DC1-A7D6-4089-B852-42D581B7BD43}">
      <dgm:prSet/>
      <dgm:spPr/>
      <dgm:t>
        <a:bodyPr/>
        <a:lstStyle/>
        <a:p>
          <a:endParaRPr lang="uk-UA"/>
        </a:p>
      </dgm:t>
    </dgm:pt>
    <dgm:pt modelId="{85E99DFA-C84E-4585-B37B-0BB810FA35E8}" type="sibTrans" cxnId="{72449DC1-A7D6-4089-B852-42D581B7BD43}">
      <dgm:prSet/>
      <dgm:spPr/>
      <dgm:t>
        <a:bodyPr/>
        <a:lstStyle/>
        <a:p>
          <a:endParaRPr lang="uk-UA"/>
        </a:p>
      </dgm:t>
    </dgm:pt>
    <dgm:pt modelId="{DB9CA5F0-5C12-4846-9E76-F3440263322B}" type="pres">
      <dgm:prSet presAssocID="{330EBD38-F3C4-487B-8E76-657712BFDE2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AB93DBC-1A44-4196-8D7A-5C8F1215384D}" type="pres">
      <dgm:prSet presAssocID="{330EBD38-F3C4-487B-8E76-657712BFDE2C}" presName="matrix" presStyleCnt="0"/>
      <dgm:spPr/>
    </dgm:pt>
    <dgm:pt modelId="{0D8D7343-03F8-478C-82C9-CD446BEC7856}" type="pres">
      <dgm:prSet presAssocID="{330EBD38-F3C4-487B-8E76-657712BFDE2C}" presName="tile1" presStyleLbl="node1" presStyleIdx="0" presStyleCnt="4"/>
      <dgm:spPr/>
      <dgm:t>
        <a:bodyPr/>
        <a:lstStyle/>
        <a:p>
          <a:endParaRPr lang="uk-UA"/>
        </a:p>
      </dgm:t>
    </dgm:pt>
    <dgm:pt modelId="{4C9DE850-3FA0-4A53-BC52-F0F194F5D967}" type="pres">
      <dgm:prSet presAssocID="{330EBD38-F3C4-487B-8E76-657712BFDE2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C8191A-94F0-4EBA-B765-8CC224A731F5}" type="pres">
      <dgm:prSet presAssocID="{330EBD38-F3C4-487B-8E76-657712BFDE2C}" presName="tile2" presStyleLbl="node1" presStyleIdx="1" presStyleCnt="4"/>
      <dgm:spPr/>
      <dgm:t>
        <a:bodyPr/>
        <a:lstStyle/>
        <a:p>
          <a:endParaRPr lang="uk-UA"/>
        </a:p>
      </dgm:t>
    </dgm:pt>
    <dgm:pt modelId="{EBB7E6B2-3AD8-4D62-ABF2-07920B12F5DC}" type="pres">
      <dgm:prSet presAssocID="{330EBD38-F3C4-487B-8E76-657712BFDE2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2963A4-2A18-439C-AACB-536C29C53166}" type="pres">
      <dgm:prSet presAssocID="{330EBD38-F3C4-487B-8E76-657712BFDE2C}" presName="tile3" presStyleLbl="node1" presStyleIdx="2" presStyleCnt="4"/>
      <dgm:spPr/>
      <dgm:t>
        <a:bodyPr/>
        <a:lstStyle/>
        <a:p>
          <a:endParaRPr lang="uk-UA"/>
        </a:p>
      </dgm:t>
    </dgm:pt>
    <dgm:pt modelId="{962EACD9-5CEC-469F-A805-CB2170CDCE39}" type="pres">
      <dgm:prSet presAssocID="{330EBD38-F3C4-487B-8E76-657712BFDE2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7ED22A-5E79-428F-A933-21DB34DB74DE}" type="pres">
      <dgm:prSet presAssocID="{330EBD38-F3C4-487B-8E76-657712BFDE2C}" presName="tile4" presStyleLbl="node1" presStyleIdx="3" presStyleCnt="4"/>
      <dgm:spPr/>
      <dgm:t>
        <a:bodyPr/>
        <a:lstStyle/>
        <a:p>
          <a:endParaRPr lang="uk-UA"/>
        </a:p>
      </dgm:t>
    </dgm:pt>
    <dgm:pt modelId="{9AD81036-AD85-4468-8161-CC5C72E0572B}" type="pres">
      <dgm:prSet presAssocID="{330EBD38-F3C4-487B-8E76-657712BFDE2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086B1AC-9B13-4DCE-B8F8-838472D41377}" type="pres">
      <dgm:prSet presAssocID="{330EBD38-F3C4-487B-8E76-657712BFDE2C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</dgm:ptLst>
  <dgm:cxnLst>
    <dgm:cxn modelId="{D94D35A9-610A-4815-A7C4-DE3FD913369A}" type="presOf" srcId="{495AA200-41E5-44C6-85E0-F014B1E1EEF3}" destId="{962EACD9-5CEC-469F-A805-CB2170CDCE39}" srcOrd="1" destOrd="0" presId="urn:microsoft.com/office/officeart/2005/8/layout/matrix1"/>
    <dgm:cxn modelId="{045D2072-4A6B-42B5-AE55-A231735E9021}" type="presOf" srcId="{5C20926F-D802-4C04-88C4-6B76CEE2EABD}" destId="{0D8D7343-03F8-478C-82C9-CD446BEC7856}" srcOrd="0" destOrd="0" presId="urn:microsoft.com/office/officeart/2005/8/layout/matrix1"/>
    <dgm:cxn modelId="{D70EFC68-9E74-4BA1-9B2F-4111FEADC8A1}" type="presOf" srcId="{1DEC4983-2965-4921-986C-3F3BE965BFE9}" destId="{4086B1AC-9B13-4DCE-B8F8-838472D41377}" srcOrd="0" destOrd="0" presId="urn:microsoft.com/office/officeart/2005/8/layout/matrix1"/>
    <dgm:cxn modelId="{72449DC1-A7D6-4089-B852-42D581B7BD43}" srcId="{1DEC4983-2965-4921-986C-3F3BE965BFE9}" destId="{810FD348-9487-4D63-A8C8-2AAB9799BA94}" srcOrd="3" destOrd="0" parTransId="{94DAEAAD-EDF2-477B-82EC-54636F0EDF53}" sibTransId="{85E99DFA-C84E-4585-B37B-0BB810FA35E8}"/>
    <dgm:cxn modelId="{62ECA3DE-58CE-4C87-818E-B1739B2035CB}" type="presOf" srcId="{495AA200-41E5-44C6-85E0-F014B1E1EEF3}" destId="{032963A4-2A18-439C-AACB-536C29C53166}" srcOrd="0" destOrd="0" presId="urn:microsoft.com/office/officeart/2005/8/layout/matrix1"/>
    <dgm:cxn modelId="{012E0705-3A82-4418-B183-6FBFEEE0A749}" type="presOf" srcId="{BBEC7BE2-E629-416C-A051-7BA57245A030}" destId="{4BC8191A-94F0-4EBA-B765-8CC224A731F5}" srcOrd="0" destOrd="0" presId="urn:microsoft.com/office/officeart/2005/8/layout/matrix1"/>
    <dgm:cxn modelId="{BBA41BBB-EA25-4BEB-9B38-73CA4AA37124}" type="presOf" srcId="{810FD348-9487-4D63-A8C8-2AAB9799BA94}" destId="{9AD81036-AD85-4468-8161-CC5C72E0572B}" srcOrd="1" destOrd="0" presId="urn:microsoft.com/office/officeart/2005/8/layout/matrix1"/>
    <dgm:cxn modelId="{A6ABA0CC-0DB9-4F08-8FBB-93227CEA1D87}" type="presOf" srcId="{330EBD38-F3C4-487B-8E76-657712BFDE2C}" destId="{DB9CA5F0-5C12-4846-9E76-F3440263322B}" srcOrd="0" destOrd="0" presId="urn:microsoft.com/office/officeart/2005/8/layout/matrix1"/>
    <dgm:cxn modelId="{F0061BB6-8784-43CE-BDD7-305874F050F0}" type="presOf" srcId="{BBEC7BE2-E629-416C-A051-7BA57245A030}" destId="{EBB7E6B2-3AD8-4D62-ABF2-07920B12F5DC}" srcOrd="1" destOrd="0" presId="urn:microsoft.com/office/officeart/2005/8/layout/matrix1"/>
    <dgm:cxn modelId="{C70F95C8-5DCA-4468-8292-47C1DC394DDE}" srcId="{1DEC4983-2965-4921-986C-3F3BE965BFE9}" destId="{5C20926F-D802-4C04-88C4-6B76CEE2EABD}" srcOrd="0" destOrd="0" parTransId="{9BB48A87-1E5F-48ED-9D06-8721E3D586B8}" sibTransId="{F762D7EE-10F0-43FE-B8FE-35363052F4C0}"/>
    <dgm:cxn modelId="{21847501-0E5C-4E62-8C03-7B3071EA6266}" srcId="{330EBD38-F3C4-487B-8E76-657712BFDE2C}" destId="{1DEC4983-2965-4921-986C-3F3BE965BFE9}" srcOrd="0" destOrd="0" parTransId="{62334754-A2BD-47EA-99BC-267454127F8E}" sibTransId="{0279D12E-CC89-49BA-8A7E-DBE35FC2C84B}"/>
    <dgm:cxn modelId="{E9839004-7370-4E05-AAA3-741FB0DAB3C1}" type="presOf" srcId="{810FD348-9487-4D63-A8C8-2AAB9799BA94}" destId="{487ED22A-5E79-428F-A933-21DB34DB74DE}" srcOrd="0" destOrd="0" presId="urn:microsoft.com/office/officeart/2005/8/layout/matrix1"/>
    <dgm:cxn modelId="{2BE52BBA-27A8-42BE-BF32-07348492F550}" type="presOf" srcId="{5C20926F-D802-4C04-88C4-6B76CEE2EABD}" destId="{4C9DE850-3FA0-4A53-BC52-F0F194F5D967}" srcOrd="1" destOrd="0" presId="urn:microsoft.com/office/officeart/2005/8/layout/matrix1"/>
    <dgm:cxn modelId="{0F2A2238-D2E6-4AA7-BED7-F86E17616C6C}" srcId="{1DEC4983-2965-4921-986C-3F3BE965BFE9}" destId="{495AA200-41E5-44C6-85E0-F014B1E1EEF3}" srcOrd="2" destOrd="0" parTransId="{6E29F720-D0DF-47A2-887C-8889D209DDDE}" sibTransId="{EF7C1B81-2EDE-493E-B3A9-FD3243FAE02C}"/>
    <dgm:cxn modelId="{9023A219-58D0-42F3-9039-8EBD9E02C0B5}" srcId="{1DEC4983-2965-4921-986C-3F3BE965BFE9}" destId="{BBEC7BE2-E629-416C-A051-7BA57245A030}" srcOrd="1" destOrd="0" parTransId="{1E6272CF-4EFD-4A43-AE11-8E823C258120}" sibTransId="{2E0D7B77-828F-4C44-B3F4-24D7D57676CE}"/>
    <dgm:cxn modelId="{CA00F5D6-119E-4B78-8358-40072234E759}" type="presParOf" srcId="{DB9CA5F0-5C12-4846-9E76-F3440263322B}" destId="{0AB93DBC-1A44-4196-8D7A-5C8F1215384D}" srcOrd="0" destOrd="0" presId="urn:microsoft.com/office/officeart/2005/8/layout/matrix1"/>
    <dgm:cxn modelId="{FEA731C4-0023-4CB1-871A-E85F90B9119D}" type="presParOf" srcId="{0AB93DBC-1A44-4196-8D7A-5C8F1215384D}" destId="{0D8D7343-03F8-478C-82C9-CD446BEC7856}" srcOrd="0" destOrd="0" presId="urn:microsoft.com/office/officeart/2005/8/layout/matrix1"/>
    <dgm:cxn modelId="{DD997AD7-EB61-41C0-839A-10C39F2D0F83}" type="presParOf" srcId="{0AB93DBC-1A44-4196-8D7A-5C8F1215384D}" destId="{4C9DE850-3FA0-4A53-BC52-F0F194F5D967}" srcOrd="1" destOrd="0" presId="urn:microsoft.com/office/officeart/2005/8/layout/matrix1"/>
    <dgm:cxn modelId="{D7CFE5EC-F3BC-4FB3-B14B-637D421BC017}" type="presParOf" srcId="{0AB93DBC-1A44-4196-8D7A-5C8F1215384D}" destId="{4BC8191A-94F0-4EBA-B765-8CC224A731F5}" srcOrd="2" destOrd="0" presId="urn:microsoft.com/office/officeart/2005/8/layout/matrix1"/>
    <dgm:cxn modelId="{81E15382-F1A2-404B-BF67-4FC5CFDFBE92}" type="presParOf" srcId="{0AB93DBC-1A44-4196-8D7A-5C8F1215384D}" destId="{EBB7E6B2-3AD8-4D62-ABF2-07920B12F5DC}" srcOrd="3" destOrd="0" presId="urn:microsoft.com/office/officeart/2005/8/layout/matrix1"/>
    <dgm:cxn modelId="{59BD955A-7015-4951-9D6F-0B23115699F0}" type="presParOf" srcId="{0AB93DBC-1A44-4196-8D7A-5C8F1215384D}" destId="{032963A4-2A18-439C-AACB-536C29C53166}" srcOrd="4" destOrd="0" presId="urn:microsoft.com/office/officeart/2005/8/layout/matrix1"/>
    <dgm:cxn modelId="{CB45B724-2F50-42B2-A442-43E03F158E8E}" type="presParOf" srcId="{0AB93DBC-1A44-4196-8D7A-5C8F1215384D}" destId="{962EACD9-5CEC-469F-A805-CB2170CDCE39}" srcOrd="5" destOrd="0" presId="urn:microsoft.com/office/officeart/2005/8/layout/matrix1"/>
    <dgm:cxn modelId="{B06D8A81-A7F6-4724-8F69-3BFADDA938D0}" type="presParOf" srcId="{0AB93DBC-1A44-4196-8D7A-5C8F1215384D}" destId="{487ED22A-5E79-428F-A933-21DB34DB74DE}" srcOrd="6" destOrd="0" presId="urn:microsoft.com/office/officeart/2005/8/layout/matrix1"/>
    <dgm:cxn modelId="{B52056D9-4FA9-4B6E-BE44-122DA0557D12}" type="presParOf" srcId="{0AB93DBC-1A44-4196-8D7A-5C8F1215384D}" destId="{9AD81036-AD85-4468-8161-CC5C72E0572B}" srcOrd="7" destOrd="0" presId="urn:microsoft.com/office/officeart/2005/8/layout/matrix1"/>
    <dgm:cxn modelId="{C056E863-ABBD-410E-8B8C-EFFB51F16A97}" type="presParOf" srcId="{DB9CA5F0-5C12-4846-9E76-F3440263322B}" destId="{4086B1AC-9B13-4DCE-B8F8-838472D41377}" srcOrd="1" destOrd="0" presId="urn:microsoft.com/office/officeart/2005/8/layout/matrix1"/>
  </dgm:cxnLst>
  <dgm:bg/>
  <dgm:whole/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330EBD38-F3C4-487B-8E76-657712BFDE2C}" type="doc">
      <dgm:prSet loTypeId="urn:microsoft.com/office/officeart/2005/8/layout/matrix1" loCatId="matrix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1DEC4983-2965-4921-986C-3F3BE965BFE9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C00000"/>
              </a:solidFill>
            </a:rPr>
            <a:t>Учасник виставки інноваційних виховних технологій</a:t>
          </a:r>
          <a:endParaRPr lang="uk-UA" sz="2400" b="1" dirty="0">
            <a:solidFill>
              <a:srgbClr val="C00000"/>
            </a:solidFill>
          </a:endParaRPr>
        </a:p>
      </dgm:t>
    </dgm:pt>
    <dgm:pt modelId="{62334754-A2BD-47EA-99BC-267454127F8E}" type="parTrans" cxnId="{21847501-0E5C-4E62-8C03-7B3071EA6266}">
      <dgm:prSet/>
      <dgm:spPr/>
      <dgm:t>
        <a:bodyPr/>
        <a:lstStyle/>
        <a:p>
          <a:endParaRPr lang="uk-UA"/>
        </a:p>
      </dgm:t>
    </dgm:pt>
    <dgm:pt modelId="{0279D12E-CC89-49BA-8A7E-DBE35FC2C84B}" type="sibTrans" cxnId="{21847501-0E5C-4E62-8C03-7B3071EA6266}">
      <dgm:prSet/>
      <dgm:spPr/>
      <dgm:t>
        <a:bodyPr/>
        <a:lstStyle/>
        <a:p>
          <a:endParaRPr lang="uk-UA"/>
        </a:p>
      </dgm:t>
    </dgm:pt>
    <dgm:pt modelId="{5C20926F-D802-4C04-88C4-6B76CEE2EABD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r>
            <a:rPr lang="uk-UA" sz="1600" b="0" i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uk-UA" sz="1600" b="0" i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</a:br>
          <a:endParaRPr lang="uk-UA" sz="1600" b="0" i="0" dirty="0" smtClean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  <a:p>
          <a:pPr algn="ctr">
            <a:lnSpc>
              <a:spcPct val="90000"/>
            </a:lnSpc>
            <a:spcAft>
              <a:spcPct val="35000"/>
            </a:spcAft>
          </a:pPr>
          <a:endParaRPr lang="uk-UA" sz="1600" dirty="0"/>
        </a:p>
      </dgm:t>
    </dgm:pt>
    <dgm:pt modelId="{9BB48A87-1E5F-48ED-9D06-8721E3D586B8}" type="parTrans" cxnId="{C70F95C8-5DCA-4468-8292-47C1DC394DDE}">
      <dgm:prSet/>
      <dgm:spPr/>
      <dgm:t>
        <a:bodyPr/>
        <a:lstStyle/>
        <a:p>
          <a:endParaRPr lang="uk-UA"/>
        </a:p>
      </dgm:t>
    </dgm:pt>
    <dgm:pt modelId="{F762D7EE-10F0-43FE-B8FE-35363052F4C0}" type="sibTrans" cxnId="{C70F95C8-5DCA-4468-8292-47C1DC394DDE}">
      <dgm:prSet/>
      <dgm:spPr/>
      <dgm:t>
        <a:bodyPr/>
        <a:lstStyle/>
        <a:p>
          <a:endParaRPr lang="uk-UA"/>
        </a:p>
      </dgm:t>
    </dgm:pt>
    <dgm:pt modelId="{BBEC7BE2-E629-416C-A051-7BA57245A030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1E6272CF-4EFD-4A43-AE11-8E823C258120}" type="parTrans" cxnId="{9023A219-58D0-42F3-9039-8EBD9E02C0B5}">
      <dgm:prSet/>
      <dgm:spPr/>
      <dgm:t>
        <a:bodyPr/>
        <a:lstStyle/>
        <a:p>
          <a:endParaRPr lang="uk-UA"/>
        </a:p>
      </dgm:t>
    </dgm:pt>
    <dgm:pt modelId="{2E0D7B77-828F-4C44-B3F4-24D7D57676CE}" type="sibTrans" cxnId="{9023A219-58D0-42F3-9039-8EBD9E02C0B5}">
      <dgm:prSet/>
      <dgm:spPr/>
      <dgm:t>
        <a:bodyPr/>
        <a:lstStyle/>
        <a:p>
          <a:endParaRPr lang="uk-UA"/>
        </a:p>
      </dgm:t>
    </dgm:pt>
    <dgm:pt modelId="{495AA200-41E5-44C6-85E0-F014B1E1EEF3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6E29F720-D0DF-47A2-887C-8889D209DDDE}" type="parTrans" cxnId="{0F2A2238-D2E6-4AA7-BED7-F86E17616C6C}">
      <dgm:prSet/>
      <dgm:spPr/>
      <dgm:t>
        <a:bodyPr/>
        <a:lstStyle/>
        <a:p>
          <a:endParaRPr lang="uk-UA"/>
        </a:p>
      </dgm:t>
    </dgm:pt>
    <dgm:pt modelId="{EF7C1B81-2EDE-493E-B3A9-FD3243FAE02C}" type="sibTrans" cxnId="{0F2A2238-D2E6-4AA7-BED7-F86E17616C6C}">
      <dgm:prSet/>
      <dgm:spPr/>
      <dgm:t>
        <a:bodyPr/>
        <a:lstStyle/>
        <a:p>
          <a:endParaRPr lang="uk-UA"/>
        </a:p>
      </dgm:t>
    </dgm:pt>
    <dgm:pt modelId="{810FD348-9487-4D63-A8C8-2AAB9799BA94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94DAEAAD-EDF2-477B-82EC-54636F0EDF53}" type="parTrans" cxnId="{72449DC1-A7D6-4089-B852-42D581B7BD43}">
      <dgm:prSet/>
      <dgm:spPr/>
      <dgm:t>
        <a:bodyPr/>
        <a:lstStyle/>
        <a:p>
          <a:endParaRPr lang="uk-UA"/>
        </a:p>
      </dgm:t>
    </dgm:pt>
    <dgm:pt modelId="{85E99DFA-C84E-4585-B37B-0BB810FA35E8}" type="sibTrans" cxnId="{72449DC1-A7D6-4089-B852-42D581B7BD43}">
      <dgm:prSet/>
      <dgm:spPr/>
      <dgm:t>
        <a:bodyPr/>
        <a:lstStyle/>
        <a:p>
          <a:endParaRPr lang="uk-UA"/>
        </a:p>
      </dgm:t>
    </dgm:pt>
    <dgm:pt modelId="{DB9CA5F0-5C12-4846-9E76-F3440263322B}" type="pres">
      <dgm:prSet presAssocID="{330EBD38-F3C4-487B-8E76-657712BFDE2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AB93DBC-1A44-4196-8D7A-5C8F1215384D}" type="pres">
      <dgm:prSet presAssocID="{330EBD38-F3C4-487B-8E76-657712BFDE2C}" presName="matrix" presStyleCnt="0"/>
      <dgm:spPr/>
    </dgm:pt>
    <dgm:pt modelId="{0D8D7343-03F8-478C-82C9-CD446BEC7856}" type="pres">
      <dgm:prSet presAssocID="{330EBD38-F3C4-487B-8E76-657712BFDE2C}" presName="tile1" presStyleLbl="node1" presStyleIdx="0" presStyleCnt="4"/>
      <dgm:spPr/>
      <dgm:t>
        <a:bodyPr/>
        <a:lstStyle/>
        <a:p>
          <a:endParaRPr lang="uk-UA"/>
        </a:p>
      </dgm:t>
    </dgm:pt>
    <dgm:pt modelId="{4C9DE850-3FA0-4A53-BC52-F0F194F5D967}" type="pres">
      <dgm:prSet presAssocID="{330EBD38-F3C4-487B-8E76-657712BFDE2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C8191A-94F0-4EBA-B765-8CC224A731F5}" type="pres">
      <dgm:prSet presAssocID="{330EBD38-F3C4-487B-8E76-657712BFDE2C}" presName="tile2" presStyleLbl="node1" presStyleIdx="1" presStyleCnt="4"/>
      <dgm:spPr/>
      <dgm:t>
        <a:bodyPr/>
        <a:lstStyle/>
        <a:p>
          <a:endParaRPr lang="uk-UA"/>
        </a:p>
      </dgm:t>
    </dgm:pt>
    <dgm:pt modelId="{EBB7E6B2-3AD8-4D62-ABF2-07920B12F5DC}" type="pres">
      <dgm:prSet presAssocID="{330EBD38-F3C4-487B-8E76-657712BFDE2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2963A4-2A18-439C-AACB-536C29C53166}" type="pres">
      <dgm:prSet presAssocID="{330EBD38-F3C4-487B-8E76-657712BFDE2C}" presName="tile3" presStyleLbl="node1" presStyleIdx="2" presStyleCnt="4"/>
      <dgm:spPr/>
      <dgm:t>
        <a:bodyPr/>
        <a:lstStyle/>
        <a:p>
          <a:endParaRPr lang="uk-UA"/>
        </a:p>
      </dgm:t>
    </dgm:pt>
    <dgm:pt modelId="{962EACD9-5CEC-469F-A805-CB2170CDCE39}" type="pres">
      <dgm:prSet presAssocID="{330EBD38-F3C4-487B-8E76-657712BFDE2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7ED22A-5E79-428F-A933-21DB34DB74DE}" type="pres">
      <dgm:prSet presAssocID="{330EBD38-F3C4-487B-8E76-657712BFDE2C}" presName="tile4" presStyleLbl="node1" presStyleIdx="3" presStyleCnt="4"/>
      <dgm:spPr/>
      <dgm:t>
        <a:bodyPr/>
        <a:lstStyle/>
        <a:p>
          <a:endParaRPr lang="uk-UA"/>
        </a:p>
      </dgm:t>
    </dgm:pt>
    <dgm:pt modelId="{9AD81036-AD85-4468-8161-CC5C72E0572B}" type="pres">
      <dgm:prSet presAssocID="{330EBD38-F3C4-487B-8E76-657712BFDE2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086B1AC-9B13-4DCE-B8F8-838472D41377}" type="pres">
      <dgm:prSet presAssocID="{330EBD38-F3C4-487B-8E76-657712BFDE2C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</dgm:ptLst>
  <dgm:cxnLst>
    <dgm:cxn modelId="{7CA6A0DE-8FBD-4369-86A7-D0E189FBD1F8}" type="presOf" srcId="{810FD348-9487-4D63-A8C8-2AAB9799BA94}" destId="{487ED22A-5E79-428F-A933-21DB34DB74DE}" srcOrd="0" destOrd="0" presId="urn:microsoft.com/office/officeart/2005/8/layout/matrix1"/>
    <dgm:cxn modelId="{187713E2-F4DB-41E1-B71A-A4E3EC4EA1EC}" type="presOf" srcId="{BBEC7BE2-E629-416C-A051-7BA57245A030}" destId="{4BC8191A-94F0-4EBA-B765-8CC224A731F5}" srcOrd="0" destOrd="0" presId="urn:microsoft.com/office/officeart/2005/8/layout/matrix1"/>
    <dgm:cxn modelId="{CA5438F8-BC36-468A-BB88-900A2807A671}" type="presOf" srcId="{330EBD38-F3C4-487B-8E76-657712BFDE2C}" destId="{DB9CA5F0-5C12-4846-9E76-F3440263322B}" srcOrd="0" destOrd="0" presId="urn:microsoft.com/office/officeart/2005/8/layout/matrix1"/>
    <dgm:cxn modelId="{72449DC1-A7D6-4089-B852-42D581B7BD43}" srcId="{1DEC4983-2965-4921-986C-3F3BE965BFE9}" destId="{810FD348-9487-4D63-A8C8-2AAB9799BA94}" srcOrd="3" destOrd="0" parTransId="{94DAEAAD-EDF2-477B-82EC-54636F0EDF53}" sibTransId="{85E99DFA-C84E-4585-B37B-0BB810FA35E8}"/>
    <dgm:cxn modelId="{F78966DA-B506-4696-9E74-F08DE003FE16}" type="presOf" srcId="{1DEC4983-2965-4921-986C-3F3BE965BFE9}" destId="{4086B1AC-9B13-4DCE-B8F8-838472D41377}" srcOrd="0" destOrd="0" presId="urn:microsoft.com/office/officeart/2005/8/layout/matrix1"/>
    <dgm:cxn modelId="{22BC74CB-0B5D-4A72-8B87-BF53AB391FC1}" type="presOf" srcId="{495AA200-41E5-44C6-85E0-F014B1E1EEF3}" destId="{962EACD9-5CEC-469F-A805-CB2170CDCE39}" srcOrd="1" destOrd="0" presId="urn:microsoft.com/office/officeart/2005/8/layout/matrix1"/>
    <dgm:cxn modelId="{B24B29E2-5BB6-440F-922C-07D02FBB91DD}" type="presOf" srcId="{495AA200-41E5-44C6-85E0-F014B1E1EEF3}" destId="{032963A4-2A18-439C-AACB-536C29C53166}" srcOrd="0" destOrd="0" presId="urn:microsoft.com/office/officeart/2005/8/layout/matrix1"/>
    <dgm:cxn modelId="{78A99A51-A77B-4428-AC7F-C76D0743B79E}" type="presOf" srcId="{5C20926F-D802-4C04-88C4-6B76CEE2EABD}" destId="{0D8D7343-03F8-478C-82C9-CD446BEC7856}" srcOrd="0" destOrd="0" presId="urn:microsoft.com/office/officeart/2005/8/layout/matrix1"/>
    <dgm:cxn modelId="{C70F95C8-5DCA-4468-8292-47C1DC394DDE}" srcId="{1DEC4983-2965-4921-986C-3F3BE965BFE9}" destId="{5C20926F-D802-4C04-88C4-6B76CEE2EABD}" srcOrd="0" destOrd="0" parTransId="{9BB48A87-1E5F-48ED-9D06-8721E3D586B8}" sibTransId="{F762D7EE-10F0-43FE-B8FE-35363052F4C0}"/>
    <dgm:cxn modelId="{21847501-0E5C-4E62-8C03-7B3071EA6266}" srcId="{330EBD38-F3C4-487B-8E76-657712BFDE2C}" destId="{1DEC4983-2965-4921-986C-3F3BE965BFE9}" srcOrd="0" destOrd="0" parTransId="{62334754-A2BD-47EA-99BC-267454127F8E}" sibTransId="{0279D12E-CC89-49BA-8A7E-DBE35FC2C84B}"/>
    <dgm:cxn modelId="{A927E90F-16B6-45A2-B867-FC5CB41225C5}" type="presOf" srcId="{5C20926F-D802-4C04-88C4-6B76CEE2EABD}" destId="{4C9DE850-3FA0-4A53-BC52-F0F194F5D967}" srcOrd="1" destOrd="0" presId="urn:microsoft.com/office/officeart/2005/8/layout/matrix1"/>
    <dgm:cxn modelId="{237CFFE4-372C-44B4-AB1A-7C6283374A27}" type="presOf" srcId="{810FD348-9487-4D63-A8C8-2AAB9799BA94}" destId="{9AD81036-AD85-4468-8161-CC5C72E0572B}" srcOrd="1" destOrd="0" presId="urn:microsoft.com/office/officeart/2005/8/layout/matrix1"/>
    <dgm:cxn modelId="{4219360D-6D65-45C7-8D43-B42069871D1D}" type="presOf" srcId="{BBEC7BE2-E629-416C-A051-7BA57245A030}" destId="{EBB7E6B2-3AD8-4D62-ABF2-07920B12F5DC}" srcOrd="1" destOrd="0" presId="urn:microsoft.com/office/officeart/2005/8/layout/matrix1"/>
    <dgm:cxn modelId="{0F2A2238-D2E6-4AA7-BED7-F86E17616C6C}" srcId="{1DEC4983-2965-4921-986C-3F3BE965BFE9}" destId="{495AA200-41E5-44C6-85E0-F014B1E1EEF3}" srcOrd="2" destOrd="0" parTransId="{6E29F720-D0DF-47A2-887C-8889D209DDDE}" sibTransId="{EF7C1B81-2EDE-493E-B3A9-FD3243FAE02C}"/>
    <dgm:cxn modelId="{9023A219-58D0-42F3-9039-8EBD9E02C0B5}" srcId="{1DEC4983-2965-4921-986C-3F3BE965BFE9}" destId="{BBEC7BE2-E629-416C-A051-7BA57245A030}" srcOrd="1" destOrd="0" parTransId="{1E6272CF-4EFD-4A43-AE11-8E823C258120}" sibTransId="{2E0D7B77-828F-4C44-B3F4-24D7D57676CE}"/>
    <dgm:cxn modelId="{B97EAFD0-3D9C-43BA-8EB8-CA82F127264D}" type="presParOf" srcId="{DB9CA5F0-5C12-4846-9E76-F3440263322B}" destId="{0AB93DBC-1A44-4196-8D7A-5C8F1215384D}" srcOrd="0" destOrd="0" presId="urn:microsoft.com/office/officeart/2005/8/layout/matrix1"/>
    <dgm:cxn modelId="{B852298F-B40E-4E80-A0CE-FF95E34D2C4A}" type="presParOf" srcId="{0AB93DBC-1A44-4196-8D7A-5C8F1215384D}" destId="{0D8D7343-03F8-478C-82C9-CD446BEC7856}" srcOrd="0" destOrd="0" presId="urn:microsoft.com/office/officeart/2005/8/layout/matrix1"/>
    <dgm:cxn modelId="{E8755580-6751-4ED0-873C-ED2DC74D1958}" type="presParOf" srcId="{0AB93DBC-1A44-4196-8D7A-5C8F1215384D}" destId="{4C9DE850-3FA0-4A53-BC52-F0F194F5D967}" srcOrd="1" destOrd="0" presId="urn:microsoft.com/office/officeart/2005/8/layout/matrix1"/>
    <dgm:cxn modelId="{C713E196-18D2-4AD3-AC59-08BE5E4AFEC7}" type="presParOf" srcId="{0AB93DBC-1A44-4196-8D7A-5C8F1215384D}" destId="{4BC8191A-94F0-4EBA-B765-8CC224A731F5}" srcOrd="2" destOrd="0" presId="urn:microsoft.com/office/officeart/2005/8/layout/matrix1"/>
    <dgm:cxn modelId="{3348A853-F969-4CD8-873A-37E70FF60F8C}" type="presParOf" srcId="{0AB93DBC-1A44-4196-8D7A-5C8F1215384D}" destId="{EBB7E6B2-3AD8-4D62-ABF2-07920B12F5DC}" srcOrd="3" destOrd="0" presId="urn:microsoft.com/office/officeart/2005/8/layout/matrix1"/>
    <dgm:cxn modelId="{398D434D-97D6-4DA7-A9B1-9E9E875377FE}" type="presParOf" srcId="{0AB93DBC-1A44-4196-8D7A-5C8F1215384D}" destId="{032963A4-2A18-439C-AACB-536C29C53166}" srcOrd="4" destOrd="0" presId="urn:microsoft.com/office/officeart/2005/8/layout/matrix1"/>
    <dgm:cxn modelId="{F8B77A05-786D-46AF-9840-4D3B2CCA4AD9}" type="presParOf" srcId="{0AB93DBC-1A44-4196-8D7A-5C8F1215384D}" destId="{962EACD9-5CEC-469F-A805-CB2170CDCE39}" srcOrd="5" destOrd="0" presId="urn:microsoft.com/office/officeart/2005/8/layout/matrix1"/>
    <dgm:cxn modelId="{EA2AAE78-A723-4449-B127-00C279292EA7}" type="presParOf" srcId="{0AB93DBC-1A44-4196-8D7A-5C8F1215384D}" destId="{487ED22A-5E79-428F-A933-21DB34DB74DE}" srcOrd="6" destOrd="0" presId="urn:microsoft.com/office/officeart/2005/8/layout/matrix1"/>
    <dgm:cxn modelId="{725709F4-65FC-4485-BDDE-18D628C58E0F}" type="presParOf" srcId="{0AB93DBC-1A44-4196-8D7A-5C8F1215384D}" destId="{9AD81036-AD85-4468-8161-CC5C72E0572B}" srcOrd="7" destOrd="0" presId="urn:microsoft.com/office/officeart/2005/8/layout/matrix1"/>
    <dgm:cxn modelId="{C1D2D351-3402-42A6-89A9-E6E40913AB7A}" type="presParOf" srcId="{DB9CA5F0-5C12-4846-9E76-F3440263322B}" destId="{4086B1AC-9B13-4DCE-B8F8-838472D41377}" srcOrd="1" destOrd="0" presId="urn:microsoft.com/office/officeart/2005/8/layout/matrix1"/>
  </dgm:cxnLst>
  <dgm:bg/>
  <dgm:whole/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330EBD38-F3C4-487B-8E76-657712BFDE2C}" type="doc">
      <dgm:prSet loTypeId="urn:microsoft.com/office/officeart/2005/8/layout/matrix1" loCatId="matrix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1DEC4983-2965-4921-986C-3F3BE965BFE9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C00000"/>
              </a:solidFill>
            </a:rPr>
            <a:t>Учасник Сьомої Всеукраїнської науково-практичної конференції </a:t>
          </a:r>
          <a:r>
            <a:rPr lang="uk-UA" sz="2400" b="1" dirty="0" err="1" smtClean="0">
              <a:solidFill>
                <a:srgbClr val="C00000"/>
              </a:solidFill>
            </a:rPr>
            <a:t>“Актуальні</a:t>
          </a:r>
          <a:r>
            <a:rPr lang="uk-UA" sz="2400" b="1" dirty="0" smtClean="0">
              <a:solidFill>
                <a:srgbClr val="C00000"/>
              </a:solidFill>
            </a:rPr>
            <a:t> проблеми педагогічної </a:t>
          </a:r>
          <a:r>
            <a:rPr lang="uk-UA" sz="2400" b="1" dirty="0" err="1" smtClean="0">
              <a:solidFill>
                <a:srgbClr val="C00000"/>
              </a:solidFill>
            </a:rPr>
            <a:t>науки”</a:t>
          </a:r>
          <a:r>
            <a:rPr lang="uk-UA" sz="2400" b="1" dirty="0" smtClean="0">
              <a:solidFill>
                <a:srgbClr val="C00000"/>
              </a:solidFill>
            </a:rPr>
            <a:t> </a:t>
          </a:r>
          <a:endParaRPr lang="uk-UA" sz="2400" b="1" dirty="0">
            <a:solidFill>
              <a:srgbClr val="C00000"/>
            </a:solidFill>
          </a:endParaRPr>
        </a:p>
      </dgm:t>
    </dgm:pt>
    <dgm:pt modelId="{62334754-A2BD-47EA-99BC-267454127F8E}" type="parTrans" cxnId="{21847501-0E5C-4E62-8C03-7B3071EA6266}">
      <dgm:prSet/>
      <dgm:spPr/>
      <dgm:t>
        <a:bodyPr/>
        <a:lstStyle/>
        <a:p>
          <a:endParaRPr lang="uk-UA"/>
        </a:p>
      </dgm:t>
    </dgm:pt>
    <dgm:pt modelId="{0279D12E-CC89-49BA-8A7E-DBE35FC2C84B}" type="sibTrans" cxnId="{21847501-0E5C-4E62-8C03-7B3071EA6266}">
      <dgm:prSet/>
      <dgm:spPr/>
      <dgm:t>
        <a:bodyPr/>
        <a:lstStyle/>
        <a:p>
          <a:endParaRPr lang="uk-UA"/>
        </a:p>
      </dgm:t>
    </dgm:pt>
    <dgm:pt modelId="{5C20926F-D802-4C04-88C4-6B76CEE2EABD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r>
            <a:rPr lang="uk-UA" sz="1600" b="0" i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uk-UA" sz="1600" b="0" i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</a:br>
          <a:endParaRPr lang="uk-UA" sz="1600" b="0" i="0" dirty="0" smtClean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  <a:p>
          <a:pPr algn="ctr">
            <a:lnSpc>
              <a:spcPct val="90000"/>
            </a:lnSpc>
            <a:spcAft>
              <a:spcPct val="35000"/>
            </a:spcAft>
          </a:pPr>
          <a:endParaRPr lang="uk-UA" sz="1600" dirty="0"/>
        </a:p>
      </dgm:t>
    </dgm:pt>
    <dgm:pt modelId="{9BB48A87-1E5F-48ED-9D06-8721E3D586B8}" type="parTrans" cxnId="{C70F95C8-5DCA-4468-8292-47C1DC394DDE}">
      <dgm:prSet/>
      <dgm:spPr/>
      <dgm:t>
        <a:bodyPr/>
        <a:lstStyle/>
        <a:p>
          <a:endParaRPr lang="uk-UA"/>
        </a:p>
      </dgm:t>
    </dgm:pt>
    <dgm:pt modelId="{F762D7EE-10F0-43FE-B8FE-35363052F4C0}" type="sibTrans" cxnId="{C70F95C8-5DCA-4468-8292-47C1DC394DDE}">
      <dgm:prSet/>
      <dgm:spPr/>
      <dgm:t>
        <a:bodyPr/>
        <a:lstStyle/>
        <a:p>
          <a:endParaRPr lang="uk-UA"/>
        </a:p>
      </dgm:t>
    </dgm:pt>
    <dgm:pt modelId="{BBEC7BE2-E629-416C-A051-7BA57245A030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1E6272CF-4EFD-4A43-AE11-8E823C258120}" type="parTrans" cxnId="{9023A219-58D0-42F3-9039-8EBD9E02C0B5}">
      <dgm:prSet/>
      <dgm:spPr/>
      <dgm:t>
        <a:bodyPr/>
        <a:lstStyle/>
        <a:p>
          <a:endParaRPr lang="uk-UA"/>
        </a:p>
      </dgm:t>
    </dgm:pt>
    <dgm:pt modelId="{2E0D7B77-828F-4C44-B3F4-24D7D57676CE}" type="sibTrans" cxnId="{9023A219-58D0-42F3-9039-8EBD9E02C0B5}">
      <dgm:prSet/>
      <dgm:spPr/>
      <dgm:t>
        <a:bodyPr/>
        <a:lstStyle/>
        <a:p>
          <a:endParaRPr lang="uk-UA"/>
        </a:p>
      </dgm:t>
    </dgm:pt>
    <dgm:pt modelId="{495AA200-41E5-44C6-85E0-F014B1E1EEF3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6E29F720-D0DF-47A2-887C-8889D209DDDE}" type="parTrans" cxnId="{0F2A2238-D2E6-4AA7-BED7-F86E17616C6C}">
      <dgm:prSet/>
      <dgm:spPr/>
      <dgm:t>
        <a:bodyPr/>
        <a:lstStyle/>
        <a:p>
          <a:endParaRPr lang="uk-UA"/>
        </a:p>
      </dgm:t>
    </dgm:pt>
    <dgm:pt modelId="{EF7C1B81-2EDE-493E-B3A9-FD3243FAE02C}" type="sibTrans" cxnId="{0F2A2238-D2E6-4AA7-BED7-F86E17616C6C}">
      <dgm:prSet/>
      <dgm:spPr/>
      <dgm:t>
        <a:bodyPr/>
        <a:lstStyle/>
        <a:p>
          <a:endParaRPr lang="uk-UA"/>
        </a:p>
      </dgm:t>
    </dgm:pt>
    <dgm:pt modelId="{810FD348-9487-4D63-A8C8-2AAB9799BA94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94DAEAAD-EDF2-477B-82EC-54636F0EDF53}" type="parTrans" cxnId="{72449DC1-A7D6-4089-B852-42D581B7BD43}">
      <dgm:prSet/>
      <dgm:spPr/>
      <dgm:t>
        <a:bodyPr/>
        <a:lstStyle/>
        <a:p>
          <a:endParaRPr lang="uk-UA"/>
        </a:p>
      </dgm:t>
    </dgm:pt>
    <dgm:pt modelId="{85E99DFA-C84E-4585-B37B-0BB810FA35E8}" type="sibTrans" cxnId="{72449DC1-A7D6-4089-B852-42D581B7BD43}">
      <dgm:prSet/>
      <dgm:spPr/>
      <dgm:t>
        <a:bodyPr/>
        <a:lstStyle/>
        <a:p>
          <a:endParaRPr lang="uk-UA"/>
        </a:p>
      </dgm:t>
    </dgm:pt>
    <dgm:pt modelId="{DB9CA5F0-5C12-4846-9E76-F3440263322B}" type="pres">
      <dgm:prSet presAssocID="{330EBD38-F3C4-487B-8E76-657712BFDE2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AB93DBC-1A44-4196-8D7A-5C8F1215384D}" type="pres">
      <dgm:prSet presAssocID="{330EBD38-F3C4-487B-8E76-657712BFDE2C}" presName="matrix" presStyleCnt="0"/>
      <dgm:spPr/>
    </dgm:pt>
    <dgm:pt modelId="{0D8D7343-03F8-478C-82C9-CD446BEC7856}" type="pres">
      <dgm:prSet presAssocID="{330EBD38-F3C4-487B-8E76-657712BFDE2C}" presName="tile1" presStyleLbl="node1" presStyleIdx="0" presStyleCnt="4"/>
      <dgm:spPr/>
      <dgm:t>
        <a:bodyPr/>
        <a:lstStyle/>
        <a:p>
          <a:endParaRPr lang="uk-UA"/>
        </a:p>
      </dgm:t>
    </dgm:pt>
    <dgm:pt modelId="{4C9DE850-3FA0-4A53-BC52-F0F194F5D967}" type="pres">
      <dgm:prSet presAssocID="{330EBD38-F3C4-487B-8E76-657712BFDE2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C8191A-94F0-4EBA-B765-8CC224A731F5}" type="pres">
      <dgm:prSet presAssocID="{330EBD38-F3C4-487B-8E76-657712BFDE2C}" presName="tile2" presStyleLbl="node1" presStyleIdx="1" presStyleCnt="4"/>
      <dgm:spPr/>
      <dgm:t>
        <a:bodyPr/>
        <a:lstStyle/>
        <a:p>
          <a:endParaRPr lang="uk-UA"/>
        </a:p>
      </dgm:t>
    </dgm:pt>
    <dgm:pt modelId="{EBB7E6B2-3AD8-4D62-ABF2-07920B12F5DC}" type="pres">
      <dgm:prSet presAssocID="{330EBD38-F3C4-487B-8E76-657712BFDE2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2963A4-2A18-439C-AACB-536C29C53166}" type="pres">
      <dgm:prSet presAssocID="{330EBD38-F3C4-487B-8E76-657712BFDE2C}" presName="tile3" presStyleLbl="node1" presStyleIdx="2" presStyleCnt="4"/>
      <dgm:spPr/>
      <dgm:t>
        <a:bodyPr/>
        <a:lstStyle/>
        <a:p>
          <a:endParaRPr lang="uk-UA"/>
        </a:p>
      </dgm:t>
    </dgm:pt>
    <dgm:pt modelId="{962EACD9-5CEC-469F-A805-CB2170CDCE39}" type="pres">
      <dgm:prSet presAssocID="{330EBD38-F3C4-487B-8E76-657712BFDE2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7ED22A-5E79-428F-A933-21DB34DB74DE}" type="pres">
      <dgm:prSet presAssocID="{330EBD38-F3C4-487B-8E76-657712BFDE2C}" presName="tile4" presStyleLbl="node1" presStyleIdx="3" presStyleCnt="4"/>
      <dgm:spPr/>
      <dgm:t>
        <a:bodyPr/>
        <a:lstStyle/>
        <a:p>
          <a:endParaRPr lang="uk-UA"/>
        </a:p>
      </dgm:t>
    </dgm:pt>
    <dgm:pt modelId="{9AD81036-AD85-4468-8161-CC5C72E0572B}" type="pres">
      <dgm:prSet presAssocID="{330EBD38-F3C4-487B-8E76-657712BFDE2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086B1AC-9B13-4DCE-B8F8-838472D41377}" type="pres">
      <dgm:prSet presAssocID="{330EBD38-F3C4-487B-8E76-657712BFDE2C}" presName="centerTile" presStyleLbl="fgShp" presStyleIdx="0" presStyleCnt="1" custScaleX="145834" custScaleY="141668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</dgm:ptLst>
  <dgm:cxnLst>
    <dgm:cxn modelId="{851BFCC4-49C5-407F-9924-785B72217421}" type="presOf" srcId="{BBEC7BE2-E629-416C-A051-7BA57245A030}" destId="{EBB7E6B2-3AD8-4D62-ABF2-07920B12F5DC}" srcOrd="1" destOrd="0" presId="urn:microsoft.com/office/officeart/2005/8/layout/matrix1"/>
    <dgm:cxn modelId="{BD7EDD2D-DCC2-4105-BC22-5329379C865E}" type="presOf" srcId="{495AA200-41E5-44C6-85E0-F014B1E1EEF3}" destId="{962EACD9-5CEC-469F-A805-CB2170CDCE39}" srcOrd="1" destOrd="0" presId="urn:microsoft.com/office/officeart/2005/8/layout/matrix1"/>
    <dgm:cxn modelId="{47277D21-42B5-4E95-A8EE-E5D9C48E48C2}" type="presOf" srcId="{810FD348-9487-4D63-A8C8-2AAB9799BA94}" destId="{9AD81036-AD85-4468-8161-CC5C72E0572B}" srcOrd="1" destOrd="0" presId="urn:microsoft.com/office/officeart/2005/8/layout/matrix1"/>
    <dgm:cxn modelId="{292CC052-CF68-4004-9F0E-82B7A95398FF}" type="presOf" srcId="{495AA200-41E5-44C6-85E0-F014B1E1EEF3}" destId="{032963A4-2A18-439C-AACB-536C29C53166}" srcOrd="0" destOrd="0" presId="urn:microsoft.com/office/officeart/2005/8/layout/matrix1"/>
    <dgm:cxn modelId="{5F7D7A13-8A83-4E28-A006-8C608912B733}" type="presOf" srcId="{810FD348-9487-4D63-A8C8-2AAB9799BA94}" destId="{487ED22A-5E79-428F-A933-21DB34DB74DE}" srcOrd="0" destOrd="0" presId="urn:microsoft.com/office/officeart/2005/8/layout/matrix1"/>
    <dgm:cxn modelId="{3FF7E776-D4E9-4823-927C-9C7E2D6C1EEC}" type="presOf" srcId="{BBEC7BE2-E629-416C-A051-7BA57245A030}" destId="{4BC8191A-94F0-4EBA-B765-8CC224A731F5}" srcOrd="0" destOrd="0" presId="urn:microsoft.com/office/officeart/2005/8/layout/matrix1"/>
    <dgm:cxn modelId="{9FC6BB48-6CE8-4D4F-A3EC-3EC38FB45380}" type="presOf" srcId="{330EBD38-F3C4-487B-8E76-657712BFDE2C}" destId="{DB9CA5F0-5C12-4846-9E76-F3440263322B}" srcOrd="0" destOrd="0" presId="urn:microsoft.com/office/officeart/2005/8/layout/matrix1"/>
    <dgm:cxn modelId="{72449DC1-A7D6-4089-B852-42D581B7BD43}" srcId="{1DEC4983-2965-4921-986C-3F3BE965BFE9}" destId="{810FD348-9487-4D63-A8C8-2AAB9799BA94}" srcOrd="3" destOrd="0" parTransId="{94DAEAAD-EDF2-477B-82EC-54636F0EDF53}" sibTransId="{85E99DFA-C84E-4585-B37B-0BB810FA35E8}"/>
    <dgm:cxn modelId="{EB6D94C2-2AF2-4F1B-A95E-F695DEE1811D}" type="presOf" srcId="{5C20926F-D802-4C04-88C4-6B76CEE2EABD}" destId="{0D8D7343-03F8-478C-82C9-CD446BEC7856}" srcOrd="0" destOrd="0" presId="urn:microsoft.com/office/officeart/2005/8/layout/matrix1"/>
    <dgm:cxn modelId="{21847501-0E5C-4E62-8C03-7B3071EA6266}" srcId="{330EBD38-F3C4-487B-8E76-657712BFDE2C}" destId="{1DEC4983-2965-4921-986C-3F3BE965BFE9}" srcOrd="0" destOrd="0" parTransId="{62334754-A2BD-47EA-99BC-267454127F8E}" sibTransId="{0279D12E-CC89-49BA-8A7E-DBE35FC2C84B}"/>
    <dgm:cxn modelId="{C70F95C8-5DCA-4468-8292-47C1DC394DDE}" srcId="{1DEC4983-2965-4921-986C-3F3BE965BFE9}" destId="{5C20926F-D802-4C04-88C4-6B76CEE2EABD}" srcOrd="0" destOrd="0" parTransId="{9BB48A87-1E5F-48ED-9D06-8721E3D586B8}" sibTransId="{F762D7EE-10F0-43FE-B8FE-35363052F4C0}"/>
    <dgm:cxn modelId="{1C40E0C9-D2DA-462A-88F7-61D7D16670EB}" type="presOf" srcId="{1DEC4983-2965-4921-986C-3F3BE965BFE9}" destId="{4086B1AC-9B13-4DCE-B8F8-838472D41377}" srcOrd="0" destOrd="0" presId="urn:microsoft.com/office/officeart/2005/8/layout/matrix1"/>
    <dgm:cxn modelId="{9023A219-58D0-42F3-9039-8EBD9E02C0B5}" srcId="{1DEC4983-2965-4921-986C-3F3BE965BFE9}" destId="{BBEC7BE2-E629-416C-A051-7BA57245A030}" srcOrd="1" destOrd="0" parTransId="{1E6272CF-4EFD-4A43-AE11-8E823C258120}" sibTransId="{2E0D7B77-828F-4C44-B3F4-24D7D57676CE}"/>
    <dgm:cxn modelId="{9C1B8024-D3D7-4C2E-BD75-1E70AE847738}" type="presOf" srcId="{5C20926F-D802-4C04-88C4-6B76CEE2EABD}" destId="{4C9DE850-3FA0-4A53-BC52-F0F194F5D967}" srcOrd="1" destOrd="0" presId="urn:microsoft.com/office/officeart/2005/8/layout/matrix1"/>
    <dgm:cxn modelId="{0F2A2238-D2E6-4AA7-BED7-F86E17616C6C}" srcId="{1DEC4983-2965-4921-986C-3F3BE965BFE9}" destId="{495AA200-41E5-44C6-85E0-F014B1E1EEF3}" srcOrd="2" destOrd="0" parTransId="{6E29F720-D0DF-47A2-887C-8889D209DDDE}" sibTransId="{EF7C1B81-2EDE-493E-B3A9-FD3243FAE02C}"/>
    <dgm:cxn modelId="{D2E321C0-03B6-411E-B75D-2E84A4E8313E}" type="presParOf" srcId="{DB9CA5F0-5C12-4846-9E76-F3440263322B}" destId="{0AB93DBC-1A44-4196-8D7A-5C8F1215384D}" srcOrd="0" destOrd="0" presId="urn:microsoft.com/office/officeart/2005/8/layout/matrix1"/>
    <dgm:cxn modelId="{283D8979-D0B2-4F44-8F4D-6481DBEB4332}" type="presParOf" srcId="{0AB93DBC-1A44-4196-8D7A-5C8F1215384D}" destId="{0D8D7343-03F8-478C-82C9-CD446BEC7856}" srcOrd="0" destOrd="0" presId="urn:microsoft.com/office/officeart/2005/8/layout/matrix1"/>
    <dgm:cxn modelId="{49A02612-EEA8-471C-8554-E2A4C8536126}" type="presParOf" srcId="{0AB93DBC-1A44-4196-8D7A-5C8F1215384D}" destId="{4C9DE850-3FA0-4A53-BC52-F0F194F5D967}" srcOrd="1" destOrd="0" presId="urn:microsoft.com/office/officeart/2005/8/layout/matrix1"/>
    <dgm:cxn modelId="{DB650420-0297-435E-B6D7-E02D94EA2CE8}" type="presParOf" srcId="{0AB93DBC-1A44-4196-8D7A-5C8F1215384D}" destId="{4BC8191A-94F0-4EBA-B765-8CC224A731F5}" srcOrd="2" destOrd="0" presId="urn:microsoft.com/office/officeart/2005/8/layout/matrix1"/>
    <dgm:cxn modelId="{D79BCF87-5944-47C5-B9D2-6C8B3F50CE77}" type="presParOf" srcId="{0AB93DBC-1A44-4196-8D7A-5C8F1215384D}" destId="{EBB7E6B2-3AD8-4D62-ABF2-07920B12F5DC}" srcOrd="3" destOrd="0" presId="urn:microsoft.com/office/officeart/2005/8/layout/matrix1"/>
    <dgm:cxn modelId="{4A28F972-A592-4324-B801-AF4681A72B34}" type="presParOf" srcId="{0AB93DBC-1A44-4196-8D7A-5C8F1215384D}" destId="{032963A4-2A18-439C-AACB-536C29C53166}" srcOrd="4" destOrd="0" presId="urn:microsoft.com/office/officeart/2005/8/layout/matrix1"/>
    <dgm:cxn modelId="{0CAE7D7D-3470-4DB2-902E-D419CDF94C4F}" type="presParOf" srcId="{0AB93DBC-1A44-4196-8D7A-5C8F1215384D}" destId="{962EACD9-5CEC-469F-A805-CB2170CDCE39}" srcOrd="5" destOrd="0" presId="urn:microsoft.com/office/officeart/2005/8/layout/matrix1"/>
    <dgm:cxn modelId="{AF4C85E8-FDF7-45BE-BB86-0F6A751C18CE}" type="presParOf" srcId="{0AB93DBC-1A44-4196-8D7A-5C8F1215384D}" destId="{487ED22A-5E79-428F-A933-21DB34DB74DE}" srcOrd="6" destOrd="0" presId="urn:microsoft.com/office/officeart/2005/8/layout/matrix1"/>
    <dgm:cxn modelId="{F80DFB56-20B5-4A4B-BEE2-02A46727DB8E}" type="presParOf" srcId="{0AB93DBC-1A44-4196-8D7A-5C8F1215384D}" destId="{9AD81036-AD85-4468-8161-CC5C72E0572B}" srcOrd="7" destOrd="0" presId="urn:microsoft.com/office/officeart/2005/8/layout/matrix1"/>
    <dgm:cxn modelId="{418C1876-247F-40C7-A755-33709953F5D3}" type="presParOf" srcId="{DB9CA5F0-5C12-4846-9E76-F3440263322B}" destId="{4086B1AC-9B13-4DCE-B8F8-838472D41377}" srcOrd="1" destOrd="0" presId="urn:microsoft.com/office/officeart/2005/8/layout/matrix1"/>
  </dgm:cxnLst>
  <dgm:bg/>
  <dgm:whole/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330EBD38-F3C4-487B-8E76-657712BFDE2C}" type="doc">
      <dgm:prSet loTypeId="urn:microsoft.com/office/officeart/2005/8/layout/matrix1" loCatId="matrix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1DEC4983-2965-4921-986C-3F3BE965BFE9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C00000"/>
              </a:solidFill>
            </a:rPr>
            <a:t>Переможець обласного етапу конкурсу моделей навчального закладу </a:t>
          </a:r>
          <a:r>
            <a:rPr lang="uk-UA" sz="2400" b="1" dirty="0" err="1" smtClean="0">
              <a:solidFill>
                <a:srgbClr val="C00000"/>
              </a:solidFill>
            </a:rPr>
            <a:t>“Школа</a:t>
          </a:r>
          <a:r>
            <a:rPr lang="uk-UA" sz="2400" b="1" dirty="0" smtClean="0">
              <a:solidFill>
                <a:srgbClr val="C00000"/>
              </a:solidFill>
            </a:rPr>
            <a:t> </a:t>
          </a:r>
          <a:r>
            <a:rPr lang="uk-UA" sz="2400" b="1" dirty="0" err="1" smtClean="0">
              <a:solidFill>
                <a:srgbClr val="C00000"/>
              </a:solidFill>
            </a:rPr>
            <a:t>майбутнього”</a:t>
          </a:r>
          <a:endParaRPr lang="uk-UA" sz="2400" b="1" dirty="0" smtClean="0">
            <a:solidFill>
              <a:srgbClr val="C00000"/>
            </a:solidFill>
          </a:endParaRPr>
        </a:p>
        <a:p>
          <a:r>
            <a:rPr lang="uk-UA" sz="2400" b="1" dirty="0" smtClean="0"/>
            <a:t> </a:t>
          </a:r>
          <a:endParaRPr lang="uk-UA" sz="2400" b="1" dirty="0"/>
        </a:p>
      </dgm:t>
    </dgm:pt>
    <dgm:pt modelId="{62334754-A2BD-47EA-99BC-267454127F8E}" type="parTrans" cxnId="{21847501-0E5C-4E62-8C03-7B3071EA6266}">
      <dgm:prSet/>
      <dgm:spPr/>
      <dgm:t>
        <a:bodyPr/>
        <a:lstStyle/>
        <a:p>
          <a:endParaRPr lang="uk-UA"/>
        </a:p>
      </dgm:t>
    </dgm:pt>
    <dgm:pt modelId="{0279D12E-CC89-49BA-8A7E-DBE35FC2C84B}" type="sibTrans" cxnId="{21847501-0E5C-4E62-8C03-7B3071EA6266}">
      <dgm:prSet/>
      <dgm:spPr/>
      <dgm:t>
        <a:bodyPr/>
        <a:lstStyle/>
        <a:p>
          <a:endParaRPr lang="uk-UA"/>
        </a:p>
      </dgm:t>
    </dgm:pt>
    <dgm:pt modelId="{5C20926F-D802-4C04-88C4-6B76CEE2EABD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r>
            <a:rPr lang="uk-UA" sz="1600" b="0" i="0" smtClean="0">
              <a:latin typeface="Times New Roman" pitchFamily="18" charset="0"/>
              <a:cs typeface="Times New Roman" pitchFamily="18" charset="0"/>
            </a:rPr>
            <a:t/>
          </a:r>
          <a:br>
            <a:rPr lang="uk-UA" sz="1600" b="0" i="0" smtClean="0">
              <a:latin typeface="Times New Roman" pitchFamily="18" charset="0"/>
              <a:cs typeface="Times New Roman" pitchFamily="18" charset="0"/>
            </a:rPr>
          </a:br>
          <a:endParaRPr lang="uk-UA" sz="1600" b="0" i="0" smtClean="0">
            <a:latin typeface="Times New Roman" pitchFamily="18" charset="0"/>
            <a:cs typeface="Times New Roman" pitchFamily="18" charset="0"/>
          </a:endParaRPr>
        </a:p>
        <a:p>
          <a:pPr algn="ctr">
            <a:lnSpc>
              <a:spcPct val="90000"/>
            </a:lnSpc>
            <a:spcAft>
              <a:spcPct val="35000"/>
            </a:spcAft>
          </a:pPr>
          <a:endParaRPr lang="uk-UA" sz="1600" dirty="0"/>
        </a:p>
      </dgm:t>
    </dgm:pt>
    <dgm:pt modelId="{9BB48A87-1E5F-48ED-9D06-8721E3D586B8}" type="parTrans" cxnId="{C70F95C8-5DCA-4468-8292-47C1DC394DDE}">
      <dgm:prSet/>
      <dgm:spPr/>
      <dgm:t>
        <a:bodyPr/>
        <a:lstStyle/>
        <a:p>
          <a:endParaRPr lang="uk-UA"/>
        </a:p>
      </dgm:t>
    </dgm:pt>
    <dgm:pt modelId="{F762D7EE-10F0-43FE-B8FE-35363052F4C0}" type="sibTrans" cxnId="{C70F95C8-5DCA-4468-8292-47C1DC394DDE}">
      <dgm:prSet/>
      <dgm:spPr/>
      <dgm:t>
        <a:bodyPr/>
        <a:lstStyle/>
        <a:p>
          <a:endParaRPr lang="uk-UA"/>
        </a:p>
      </dgm:t>
    </dgm:pt>
    <dgm:pt modelId="{BBEC7BE2-E629-416C-A051-7BA57245A030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1E6272CF-4EFD-4A43-AE11-8E823C258120}" type="parTrans" cxnId="{9023A219-58D0-42F3-9039-8EBD9E02C0B5}">
      <dgm:prSet/>
      <dgm:spPr/>
      <dgm:t>
        <a:bodyPr/>
        <a:lstStyle/>
        <a:p>
          <a:endParaRPr lang="uk-UA"/>
        </a:p>
      </dgm:t>
    </dgm:pt>
    <dgm:pt modelId="{2E0D7B77-828F-4C44-B3F4-24D7D57676CE}" type="sibTrans" cxnId="{9023A219-58D0-42F3-9039-8EBD9E02C0B5}">
      <dgm:prSet/>
      <dgm:spPr/>
      <dgm:t>
        <a:bodyPr/>
        <a:lstStyle/>
        <a:p>
          <a:endParaRPr lang="uk-UA"/>
        </a:p>
      </dgm:t>
    </dgm:pt>
    <dgm:pt modelId="{495AA200-41E5-44C6-85E0-F014B1E1EEF3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6E29F720-D0DF-47A2-887C-8889D209DDDE}" type="parTrans" cxnId="{0F2A2238-D2E6-4AA7-BED7-F86E17616C6C}">
      <dgm:prSet/>
      <dgm:spPr/>
      <dgm:t>
        <a:bodyPr/>
        <a:lstStyle/>
        <a:p>
          <a:endParaRPr lang="uk-UA"/>
        </a:p>
      </dgm:t>
    </dgm:pt>
    <dgm:pt modelId="{EF7C1B81-2EDE-493E-B3A9-FD3243FAE02C}" type="sibTrans" cxnId="{0F2A2238-D2E6-4AA7-BED7-F86E17616C6C}">
      <dgm:prSet/>
      <dgm:spPr/>
      <dgm:t>
        <a:bodyPr/>
        <a:lstStyle/>
        <a:p>
          <a:endParaRPr lang="uk-UA"/>
        </a:p>
      </dgm:t>
    </dgm:pt>
    <dgm:pt modelId="{810FD348-9487-4D63-A8C8-2AAB9799BA94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94DAEAAD-EDF2-477B-82EC-54636F0EDF53}" type="parTrans" cxnId="{72449DC1-A7D6-4089-B852-42D581B7BD43}">
      <dgm:prSet/>
      <dgm:spPr/>
      <dgm:t>
        <a:bodyPr/>
        <a:lstStyle/>
        <a:p>
          <a:endParaRPr lang="uk-UA"/>
        </a:p>
      </dgm:t>
    </dgm:pt>
    <dgm:pt modelId="{85E99DFA-C84E-4585-B37B-0BB810FA35E8}" type="sibTrans" cxnId="{72449DC1-A7D6-4089-B852-42D581B7BD43}">
      <dgm:prSet/>
      <dgm:spPr/>
      <dgm:t>
        <a:bodyPr/>
        <a:lstStyle/>
        <a:p>
          <a:endParaRPr lang="uk-UA"/>
        </a:p>
      </dgm:t>
    </dgm:pt>
    <dgm:pt modelId="{DB9CA5F0-5C12-4846-9E76-F3440263322B}" type="pres">
      <dgm:prSet presAssocID="{330EBD38-F3C4-487B-8E76-657712BFDE2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AB93DBC-1A44-4196-8D7A-5C8F1215384D}" type="pres">
      <dgm:prSet presAssocID="{330EBD38-F3C4-487B-8E76-657712BFDE2C}" presName="matrix" presStyleCnt="0"/>
      <dgm:spPr/>
    </dgm:pt>
    <dgm:pt modelId="{0D8D7343-03F8-478C-82C9-CD446BEC7856}" type="pres">
      <dgm:prSet presAssocID="{330EBD38-F3C4-487B-8E76-657712BFDE2C}" presName="tile1" presStyleLbl="node1" presStyleIdx="0" presStyleCnt="4"/>
      <dgm:spPr/>
      <dgm:t>
        <a:bodyPr/>
        <a:lstStyle/>
        <a:p>
          <a:endParaRPr lang="uk-UA"/>
        </a:p>
      </dgm:t>
    </dgm:pt>
    <dgm:pt modelId="{4C9DE850-3FA0-4A53-BC52-F0F194F5D967}" type="pres">
      <dgm:prSet presAssocID="{330EBD38-F3C4-487B-8E76-657712BFDE2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C8191A-94F0-4EBA-B765-8CC224A731F5}" type="pres">
      <dgm:prSet presAssocID="{330EBD38-F3C4-487B-8E76-657712BFDE2C}" presName="tile2" presStyleLbl="node1" presStyleIdx="1" presStyleCnt="4"/>
      <dgm:spPr/>
      <dgm:t>
        <a:bodyPr/>
        <a:lstStyle/>
        <a:p>
          <a:endParaRPr lang="uk-UA"/>
        </a:p>
      </dgm:t>
    </dgm:pt>
    <dgm:pt modelId="{EBB7E6B2-3AD8-4D62-ABF2-07920B12F5DC}" type="pres">
      <dgm:prSet presAssocID="{330EBD38-F3C4-487B-8E76-657712BFDE2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2963A4-2A18-439C-AACB-536C29C53166}" type="pres">
      <dgm:prSet presAssocID="{330EBD38-F3C4-487B-8E76-657712BFDE2C}" presName="tile3" presStyleLbl="node1" presStyleIdx="2" presStyleCnt="4"/>
      <dgm:spPr/>
      <dgm:t>
        <a:bodyPr/>
        <a:lstStyle/>
        <a:p>
          <a:endParaRPr lang="uk-UA"/>
        </a:p>
      </dgm:t>
    </dgm:pt>
    <dgm:pt modelId="{962EACD9-5CEC-469F-A805-CB2170CDCE39}" type="pres">
      <dgm:prSet presAssocID="{330EBD38-F3C4-487B-8E76-657712BFDE2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7ED22A-5E79-428F-A933-21DB34DB74DE}" type="pres">
      <dgm:prSet presAssocID="{330EBD38-F3C4-487B-8E76-657712BFDE2C}" presName="tile4" presStyleLbl="node1" presStyleIdx="3" presStyleCnt="4"/>
      <dgm:spPr/>
      <dgm:t>
        <a:bodyPr/>
        <a:lstStyle/>
        <a:p>
          <a:endParaRPr lang="uk-UA"/>
        </a:p>
      </dgm:t>
    </dgm:pt>
    <dgm:pt modelId="{9AD81036-AD85-4468-8161-CC5C72E0572B}" type="pres">
      <dgm:prSet presAssocID="{330EBD38-F3C4-487B-8E76-657712BFDE2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086B1AC-9B13-4DCE-B8F8-838472D41377}" type="pres">
      <dgm:prSet presAssocID="{330EBD38-F3C4-487B-8E76-657712BFDE2C}" presName="centerTile" presStyleLbl="fgShp" presStyleIdx="0" presStyleCnt="1" custScaleX="145834" custScaleY="116668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</dgm:ptLst>
  <dgm:cxnLst>
    <dgm:cxn modelId="{AA817848-2189-4863-B4FE-199ECD468678}" type="presOf" srcId="{495AA200-41E5-44C6-85E0-F014B1E1EEF3}" destId="{032963A4-2A18-439C-AACB-536C29C53166}" srcOrd="0" destOrd="0" presId="urn:microsoft.com/office/officeart/2005/8/layout/matrix1"/>
    <dgm:cxn modelId="{E55C0BED-2350-4215-BB47-0813A5BF56B3}" type="presOf" srcId="{5C20926F-D802-4C04-88C4-6B76CEE2EABD}" destId="{4C9DE850-3FA0-4A53-BC52-F0F194F5D967}" srcOrd="1" destOrd="0" presId="urn:microsoft.com/office/officeart/2005/8/layout/matrix1"/>
    <dgm:cxn modelId="{72449DC1-A7D6-4089-B852-42D581B7BD43}" srcId="{1DEC4983-2965-4921-986C-3F3BE965BFE9}" destId="{810FD348-9487-4D63-A8C8-2AAB9799BA94}" srcOrd="3" destOrd="0" parTransId="{94DAEAAD-EDF2-477B-82EC-54636F0EDF53}" sibTransId="{85E99DFA-C84E-4585-B37B-0BB810FA35E8}"/>
    <dgm:cxn modelId="{EDB128DE-E514-4527-B6D0-A6D91DA3C48C}" type="presOf" srcId="{810FD348-9487-4D63-A8C8-2AAB9799BA94}" destId="{487ED22A-5E79-428F-A933-21DB34DB74DE}" srcOrd="0" destOrd="0" presId="urn:microsoft.com/office/officeart/2005/8/layout/matrix1"/>
    <dgm:cxn modelId="{21847501-0E5C-4E62-8C03-7B3071EA6266}" srcId="{330EBD38-F3C4-487B-8E76-657712BFDE2C}" destId="{1DEC4983-2965-4921-986C-3F3BE965BFE9}" srcOrd="0" destOrd="0" parTransId="{62334754-A2BD-47EA-99BC-267454127F8E}" sibTransId="{0279D12E-CC89-49BA-8A7E-DBE35FC2C84B}"/>
    <dgm:cxn modelId="{C70F95C8-5DCA-4468-8292-47C1DC394DDE}" srcId="{1DEC4983-2965-4921-986C-3F3BE965BFE9}" destId="{5C20926F-D802-4C04-88C4-6B76CEE2EABD}" srcOrd="0" destOrd="0" parTransId="{9BB48A87-1E5F-48ED-9D06-8721E3D586B8}" sibTransId="{F762D7EE-10F0-43FE-B8FE-35363052F4C0}"/>
    <dgm:cxn modelId="{284439D7-8AA7-4304-9F1F-3E78EB3223CE}" type="presOf" srcId="{810FD348-9487-4D63-A8C8-2AAB9799BA94}" destId="{9AD81036-AD85-4468-8161-CC5C72E0572B}" srcOrd="1" destOrd="0" presId="urn:microsoft.com/office/officeart/2005/8/layout/matrix1"/>
    <dgm:cxn modelId="{217E409F-A28E-4229-B8C8-320E754969C8}" type="presOf" srcId="{5C20926F-D802-4C04-88C4-6B76CEE2EABD}" destId="{0D8D7343-03F8-478C-82C9-CD446BEC7856}" srcOrd="0" destOrd="0" presId="urn:microsoft.com/office/officeart/2005/8/layout/matrix1"/>
    <dgm:cxn modelId="{9023A219-58D0-42F3-9039-8EBD9E02C0B5}" srcId="{1DEC4983-2965-4921-986C-3F3BE965BFE9}" destId="{BBEC7BE2-E629-416C-A051-7BA57245A030}" srcOrd="1" destOrd="0" parTransId="{1E6272CF-4EFD-4A43-AE11-8E823C258120}" sibTransId="{2E0D7B77-828F-4C44-B3F4-24D7D57676CE}"/>
    <dgm:cxn modelId="{6EA87164-1006-4423-9BF1-3E204686B85F}" type="presOf" srcId="{495AA200-41E5-44C6-85E0-F014B1E1EEF3}" destId="{962EACD9-5CEC-469F-A805-CB2170CDCE39}" srcOrd="1" destOrd="0" presId="urn:microsoft.com/office/officeart/2005/8/layout/matrix1"/>
    <dgm:cxn modelId="{21763222-A71F-467D-9E8A-6DF986BCB24F}" type="presOf" srcId="{1DEC4983-2965-4921-986C-3F3BE965BFE9}" destId="{4086B1AC-9B13-4DCE-B8F8-838472D41377}" srcOrd="0" destOrd="0" presId="urn:microsoft.com/office/officeart/2005/8/layout/matrix1"/>
    <dgm:cxn modelId="{D727E8AA-5537-49DF-AE13-77107991CA5C}" type="presOf" srcId="{BBEC7BE2-E629-416C-A051-7BA57245A030}" destId="{EBB7E6B2-3AD8-4D62-ABF2-07920B12F5DC}" srcOrd="1" destOrd="0" presId="urn:microsoft.com/office/officeart/2005/8/layout/matrix1"/>
    <dgm:cxn modelId="{2CCD92CE-1B05-4DF1-88AB-62EA750B10F6}" type="presOf" srcId="{BBEC7BE2-E629-416C-A051-7BA57245A030}" destId="{4BC8191A-94F0-4EBA-B765-8CC224A731F5}" srcOrd="0" destOrd="0" presId="urn:microsoft.com/office/officeart/2005/8/layout/matrix1"/>
    <dgm:cxn modelId="{7EF7C347-53A8-499F-80C8-2C56BBC12247}" type="presOf" srcId="{330EBD38-F3C4-487B-8E76-657712BFDE2C}" destId="{DB9CA5F0-5C12-4846-9E76-F3440263322B}" srcOrd="0" destOrd="0" presId="urn:microsoft.com/office/officeart/2005/8/layout/matrix1"/>
    <dgm:cxn modelId="{0F2A2238-D2E6-4AA7-BED7-F86E17616C6C}" srcId="{1DEC4983-2965-4921-986C-3F3BE965BFE9}" destId="{495AA200-41E5-44C6-85E0-F014B1E1EEF3}" srcOrd="2" destOrd="0" parTransId="{6E29F720-D0DF-47A2-887C-8889D209DDDE}" sibTransId="{EF7C1B81-2EDE-493E-B3A9-FD3243FAE02C}"/>
    <dgm:cxn modelId="{38AA9633-28F8-400A-BE82-58DCBE6F2609}" type="presParOf" srcId="{DB9CA5F0-5C12-4846-9E76-F3440263322B}" destId="{0AB93DBC-1A44-4196-8D7A-5C8F1215384D}" srcOrd="0" destOrd="0" presId="urn:microsoft.com/office/officeart/2005/8/layout/matrix1"/>
    <dgm:cxn modelId="{03FF99BF-CF53-4ECC-A967-134B7D14A7F8}" type="presParOf" srcId="{0AB93DBC-1A44-4196-8D7A-5C8F1215384D}" destId="{0D8D7343-03F8-478C-82C9-CD446BEC7856}" srcOrd="0" destOrd="0" presId="urn:microsoft.com/office/officeart/2005/8/layout/matrix1"/>
    <dgm:cxn modelId="{63054585-F7BF-4858-AD3B-0BC14C24DC14}" type="presParOf" srcId="{0AB93DBC-1A44-4196-8D7A-5C8F1215384D}" destId="{4C9DE850-3FA0-4A53-BC52-F0F194F5D967}" srcOrd="1" destOrd="0" presId="urn:microsoft.com/office/officeart/2005/8/layout/matrix1"/>
    <dgm:cxn modelId="{5C096273-11D6-476E-A3D6-EBB70986D27C}" type="presParOf" srcId="{0AB93DBC-1A44-4196-8D7A-5C8F1215384D}" destId="{4BC8191A-94F0-4EBA-B765-8CC224A731F5}" srcOrd="2" destOrd="0" presId="urn:microsoft.com/office/officeart/2005/8/layout/matrix1"/>
    <dgm:cxn modelId="{4F8372A8-C5F5-4972-800F-99D70654CADA}" type="presParOf" srcId="{0AB93DBC-1A44-4196-8D7A-5C8F1215384D}" destId="{EBB7E6B2-3AD8-4D62-ABF2-07920B12F5DC}" srcOrd="3" destOrd="0" presId="urn:microsoft.com/office/officeart/2005/8/layout/matrix1"/>
    <dgm:cxn modelId="{05674ED4-5603-4B28-B511-A10205A2E30F}" type="presParOf" srcId="{0AB93DBC-1A44-4196-8D7A-5C8F1215384D}" destId="{032963A4-2A18-439C-AACB-536C29C53166}" srcOrd="4" destOrd="0" presId="urn:microsoft.com/office/officeart/2005/8/layout/matrix1"/>
    <dgm:cxn modelId="{84D44EF9-F1D6-4746-B5FD-8EDCE65D0D66}" type="presParOf" srcId="{0AB93DBC-1A44-4196-8D7A-5C8F1215384D}" destId="{962EACD9-5CEC-469F-A805-CB2170CDCE39}" srcOrd="5" destOrd="0" presId="urn:microsoft.com/office/officeart/2005/8/layout/matrix1"/>
    <dgm:cxn modelId="{EB53D560-EEE9-481E-B444-4FC47A2914F2}" type="presParOf" srcId="{0AB93DBC-1A44-4196-8D7A-5C8F1215384D}" destId="{487ED22A-5E79-428F-A933-21DB34DB74DE}" srcOrd="6" destOrd="0" presId="urn:microsoft.com/office/officeart/2005/8/layout/matrix1"/>
    <dgm:cxn modelId="{FF4D3DB3-96F4-499B-972D-BE737F9233CB}" type="presParOf" srcId="{0AB93DBC-1A44-4196-8D7A-5C8F1215384D}" destId="{9AD81036-AD85-4468-8161-CC5C72E0572B}" srcOrd="7" destOrd="0" presId="urn:microsoft.com/office/officeart/2005/8/layout/matrix1"/>
    <dgm:cxn modelId="{67FE14F4-2631-41DF-AC17-A4F1D5B2D8A3}" type="presParOf" srcId="{DB9CA5F0-5C12-4846-9E76-F3440263322B}" destId="{4086B1AC-9B13-4DCE-B8F8-838472D41377}" srcOrd="1" destOrd="0" presId="urn:microsoft.com/office/officeart/2005/8/layout/matrix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6DB3EB-2072-43A3-B954-37C0A39EAC85}" type="doc">
      <dgm:prSet loTypeId="urn:microsoft.com/office/officeart/2005/8/layout/vList6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F4ECB5A1-E0F2-4A9C-81A0-6A25688F821A}">
      <dgm:prSet phldrT="[Текст]"/>
      <dgm:spPr/>
      <dgm:t>
        <a:bodyPr/>
        <a:lstStyle/>
        <a:p>
          <a:r>
            <a:rPr lang="uk-UA" dirty="0" smtClean="0"/>
            <a:t>Мета </a:t>
          </a:r>
          <a:endParaRPr lang="uk-UA" dirty="0"/>
        </a:p>
      </dgm:t>
    </dgm:pt>
    <dgm:pt modelId="{0878A45B-6FB7-4E72-9BD8-99F5C1C44384}" type="parTrans" cxnId="{07012DCD-B011-4F0D-B485-773D22D203E4}">
      <dgm:prSet/>
      <dgm:spPr/>
      <dgm:t>
        <a:bodyPr/>
        <a:lstStyle/>
        <a:p>
          <a:endParaRPr lang="uk-UA"/>
        </a:p>
      </dgm:t>
    </dgm:pt>
    <dgm:pt modelId="{0C60653F-7756-4E6B-A029-9BD66E2185B3}" type="sibTrans" cxnId="{07012DCD-B011-4F0D-B485-773D22D203E4}">
      <dgm:prSet/>
      <dgm:spPr/>
      <dgm:t>
        <a:bodyPr/>
        <a:lstStyle/>
        <a:p>
          <a:endParaRPr lang="uk-UA"/>
        </a:p>
      </dgm:t>
    </dgm:pt>
    <dgm:pt modelId="{3FB9DBB5-C833-4822-8AC3-A25856A898AC}">
      <dgm:prSet phldrT="[Текст]" custT="1"/>
      <dgm:spPr/>
      <dgm:t>
        <a:bodyPr/>
        <a:lstStyle/>
        <a:p>
          <a:r>
            <a:rPr lang="uk-UA" sz="1800" b="1" dirty="0" smtClean="0">
              <a:latin typeface="Times New Roman" pitchFamily="18" charset="0"/>
              <a:cs typeface="Times New Roman" pitchFamily="18" charset="0"/>
            </a:rPr>
            <a:t>Мета узагальнення досвіду</a:t>
          </a:r>
          <a:r>
            <a:rPr lang="uk-UA" sz="1800" b="1" i="1" dirty="0" smtClean="0">
              <a:latin typeface="Times New Roman" pitchFamily="18" charset="0"/>
              <a:cs typeface="Times New Roman" pitchFamily="18" charset="0"/>
            </a:rPr>
            <a:t> – </a:t>
          </a:r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розробити методичні засади формування інформаційної компетентності учнів школи в контексті ігрових та проектних технологій.</a:t>
          </a:r>
          <a:endParaRPr lang="uk-UA" sz="1800" dirty="0">
            <a:latin typeface="Times New Roman" pitchFamily="18" charset="0"/>
            <a:cs typeface="Times New Roman" pitchFamily="18" charset="0"/>
          </a:endParaRPr>
        </a:p>
      </dgm:t>
    </dgm:pt>
    <dgm:pt modelId="{39163B6F-E1EB-4AB3-BA0E-05F1BC00B3FD}" type="parTrans" cxnId="{3CC5FE62-69F6-4D36-A4BC-CF5C757A93DC}">
      <dgm:prSet/>
      <dgm:spPr/>
      <dgm:t>
        <a:bodyPr/>
        <a:lstStyle/>
        <a:p>
          <a:endParaRPr lang="uk-UA"/>
        </a:p>
      </dgm:t>
    </dgm:pt>
    <dgm:pt modelId="{D89CC401-998D-457A-BD3D-A830DE2185BA}" type="sibTrans" cxnId="{3CC5FE62-69F6-4D36-A4BC-CF5C757A93DC}">
      <dgm:prSet/>
      <dgm:spPr/>
      <dgm:t>
        <a:bodyPr/>
        <a:lstStyle/>
        <a:p>
          <a:endParaRPr lang="uk-UA"/>
        </a:p>
      </dgm:t>
    </dgm:pt>
    <dgm:pt modelId="{68B559AE-D572-46AD-B9E4-419424667214}" type="pres">
      <dgm:prSet presAssocID="{A36DB3EB-2072-43A3-B954-37C0A39EAC8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C65CEAF9-D993-4EFE-982C-7E23F770C30C}" type="pres">
      <dgm:prSet presAssocID="{F4ECB5A1-E0F2-4A9C-81A0-6A25688F821A}" presName="linNode" presStyleCnt="0"/>
      <dgm:spPr/>
    </dgm:pt>
    <dgm:pt modelId="{BC22F186-7BAF-4CDE-A156-7E34D4592C84}" type="pres">
      <dgm:prSet presAssocID="{F4ECB5A1-E0F2-4A9C-81A0-6A25688F821A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8001499-E226-4954-B020-93D8242FB4E4}" type="pres">
      <dgm:prSet presAssocID="{F4ECB5A1-E0F2-4A9C-81A0-6A25688F821A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8A9ADF7-5ECC-41B9-AB14-B3E8FFE819C0}" type="presOf" srcId="{3FB9DBB5-C833-4822-8AC3-A25856A898AC}" destId="{38001499-E226-4954-B020-93D8242FB4E4}" srcOrd="0" destOrd="0" presId="urn:microsoft.com/office/officeart/2005/8/layout/vList6"/>
    <dgm:cxn modelId="{07012DCD-B011-4F0D-B485-773D22D203E4}" srcId="{A36DB3EB-2072-43A3-B954-37C0A39EAC85}" destId="{F4ECB5A1-E0F2-4A9C-81A0-6A25688F821A}" srcOrd="0" destOrd="0" parTransId="{0878A45B-6FB7-4E72-9BD8-99F5C1C44384}" sibTransId="{0C60653F-7756-4E6B-A029-9BD66E2185B3}"/>
    <dgm:cxn modelId="{412E00BD-8E5C-4C8E-9839-E3A2ECE7E72B}" type="presOf" srcId="{F4ECB5A1-E0F2-4A9C-81A0-6A25688F821A}" destId="{BC22F186-7BAF-4CDE-A156-7E34D4592C84}" srcOrd="0" destOrd="0" presId="urn:microsoft.com/office/officeart/2005/8/layout/vList6"/>
    <dgm:cxn modelId="{CCB82049-8C5E-47EC-A70E-C54D27B14FAA}" type="presOf" srcId="{A36DB3EB-2072-43A3-B954-37C0A39EAC85}" destId="{68B559AE-D572-46AD-B9E4-419424667214}" srcOrd="0" destOrd="0" presId="urn:microsoft.com/office/officeart/2005/8/layout/vList6"/>
    <dgm:cxn modelId="{3CC5FE62-69F6-4D36-A4BC-CF5C757A93DC}" srcId="{F4ECB5A1-E0F2-4A9C-81A0-6A25688F821A}" destId="{3FB9DBB5-C833-4822-8AC3-A25856A898AC}" srcOrd="0" destOrd="0" parTransId="{39163B6F-E1EB-4AB3-BA0E-05F1BC00B3FD}" sibTransId="{D89CC401-998D-457A-BD3D-A830DE2185BA}"/>
    <dgm:cxn modelId="{8834C969-379F-493D-85F8-83C5E08DC8FA}" type="presParOf" srcId="{68B559AE-D572-46AD-B9E4-419424667214}" destId="{C65CEAF9-D993-4EFE-982C-7E23F770C30C}" srcOrd="0" destOrd="0" presId="urn:microsoft.com/office/officeart/2005/8/layout/vList6"/>
    <dgm:cxn modelId="{C2B7D38B-D4E6-4094-9DAF-00956813B00C}" type="presParOf" srcId="{C65CEAF9-D993-4EFE-982C-7E23F770C30C}" destId="{BC22F186-7BAF-4CDE-A156-7E34D4592C84}" srcOrd="0" destOrd="0" presId="urn:microsoft.com/office/officeart/2005/8/layout/vList6"/>
    <dgm:cxn modelId="{81AFFBD1-7F5D-4FF5-9AB1-95EA93C8447A}" type="presParOf" srcId="{C65CEAF9-D993-4EFE-982C-7E23F770C30C}" destId="{38001499-E226-4954-B020-93D8242FB4E4}" srcOrd="1" destOrd="0" presId="urn:microsoft.com/office/officeart/2005/8/layout/vList6"/>
  </dgm:cxnLst>
  <dgm:bg/>
  <dgm:whole/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330EBD38-F3C4-487B-8E76-657712BFDE2C}" type="doc">
      <dgm:prSet loTypeId="urn:microsoft.com/office/officeart/2005/8/layout/matrix1" loCatId="matrix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1DEC4983-2965-4921-986C-3F3BE965BFE9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C00000"/>
              </a:solidFill>
            </a:rPr>
            <a:t>Учасник міських семінарів для вчителів інформатики, член </a:t>
          </a:r>
          <a:r>
            <a:rPr lang="uk-UA" sz="2400" b="1" dirty="0" err="1" smtClean="0">
              <a:solidFill>
                <a:srgbClr val="C00000"/>
              </a:solidFill>
            </a:rPr>
            <a:t>МО</a:t>
          </a:r>
          <a:r>
            <a:rPr lang="uk-UA" sz="2400" b="1" dirty="0" smtClean="0">
              <a:solidFill>
                <a:srgbClr val="C00000"/>
              </a:solidFill>
            </a:rPr>
            <a:t> вчителів інформатики та математики школи</a:t>
          </a:r>
          <a:endParaRPr lang="uk-UA" sz="2400" b="1" dirty="0"/>
        </a:p>
      </dgm:t>
    </dgm:pt>
    <dgm:pt modelId="{62334754-A2BD-47EA-99BC-267454127F8E}" type="parTrans" cxnId="{21847501-0E5C-4E62-8C03-7B3071EA6266}">
      <dgm:prSet/>
      <dgm:spPr/>
      <dgm:t>
        <a:bodyPr/>
        <a:lstStyle/>
        <a:p>
          <a:endParaRPr lang="uk-UA"/>
        </a:p>
      </dgm:t>
    </dgm:pt>
    <dgm:pt modelId="{0279D12E-CC89-49BA-8A7E-DBE35FC2C84B}" type="sibTrans" cxnId="{21847501-0E5C-4E62-8C03-7B3071EA6266}">
      <dgm:prSet/>
      <dgm:spPr/>
      <dgm:t>
        <a:bodyPr/>
        <a:lstStyle/>
        <a:p>
          <a:endParaRPr lang="uk-UA"/>
        </a:p>
      </dgm:t>
    </dgm:pt>
    <dgm:pt modelId="{5C20926F-D802-4C04-88C4-6B76CEE2EABD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r>
            <a:rPr lang="uk-UA" sz="1600" b="0" i="0" dirty="0" smtClean="0">
              <a:latin typeface="Times New Roman" pitchFamily="18" charset="0"/>
              <a:cs typeface="Times New Roman" pitchFamily="18" charset="0"/>
            </a:rPr>
            <a:t/>
          </a:r>
          <a:br>
            <a:rPr lang="uk-UA" sz="1600" b="0" i="0" dirty="0" smtClean="0">
              <a:latin typeface="Times New Roman" pitchFamily="18" charset="0"/>
              <a:cs typeface="Times New Roman" pitchFamily="18" charset="0"/>
            </a:rPr>
          </a:br>
          <a:endParaRPr lang="uk-UA" sz="1600" b="0" i="0" dirty="0" smtClean="0">
            <a:latin typeface="Times New Roman" pitchFamily="18" charset="0"/>
            <a:cs typeface="Times New Roman" pitchFamily="18" charset="0"/>
          </a:endParaRPr>
        </a:p>
        <a:p>
          <a:pPr algn="ctr">
            <a:lnSpc>
              <a:spcPct val="90000"/>
            </a:lnSpc>
            <a:spcAft>
              <a:spcPct val="35000"/>
            </a:spcAft>
          </a:pPr>
          <a:endParaRPr lang="uk-UA" sz="1600" dirty="0"/>
        </a:p>
      </dgm:t>
    </dgm:pt>
    <dgm:pt modelId="{9BB48A87-1E5F-48ED-9D06-8721E3D586B8}" type="parTrans" cxnId="{C70F95C8-5DCA-4468-8292-47C1DC394DDE}">
      <dgm:prSet/>
      <dgm:spPr/>
      <dgm:t>
        <a:bodyPr/>
        <a:lstStyle/>
        <a:p>
          <a:endParaRPr lang="uk-UA"/>
        </a:p>
      </dgm:t>
    </dgm:pt>
    <dgm:pt modelId="{F762D7EE-10F0-43FE-B8FE-35363052F4C0}" type="sibTrans" cxnId="{C70F95C8-5DCA-4468-8292-47C1DC394DDE}">
      <dgm:prSet/>
      <dgm:spPr/>
      <dgm:t>
        <a:bodyPr/>
        <a:lstStyle/>
        <a:p>
          <a:endParaRPr lang="uk-UA"/>
        </a:p>
      </dgm:t>
    </dgm:pt>
    <dgm:pt modelId="{BBEC7BE2-E629-416C-A051-7BA57245A030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1E6272CF-4EFD-4A43-AE11-8E823C258120}" type="parTrans" cxnId="{9023A219-58D0-42F3-9039-8EBD9E02C0B5}">
      <dgm:prSet/>
      <dgm:spPr/>
      <dgm:t>
        <a:bodyPr/>
        <a:lstStyle/>
        <a:p>
          <a:endParaRPr lang="uk-UA"/>
        </a:p>
      </dgm:t>
    </dgm:pt>
    <dgm:pt modelId="{2E0D7B77-828F-4C44-B3F4-24D7D57676CE}" type="sibTrans" cxnId="{9023A219-58D0-42F3-9039-8EBD9E02C0B5}">
      <dgm:prSet/>
      <dgm:spPr/>
      <dgm:t>
        <a:bodyPr/>
        <a:lstStyle/>
        <a:p>
          <a:endParaRPr lang="uk-UA"/>
        </a:p>
      </dgm:t>
    </dgm:pt>
    <dgm:pt modelId="{495AA200-41E5-44C6-85E0-F014B1E1EEF3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6E29F720-D0DF-47A2-887C-8889D209DDDE}" type="parTrans" cxnId="{0F2A2238-D2E6-4AA7-BED7-F86E17616C6C}">
      <dgm:prSet/>
      <dgm:spPr/>
      <dgm:t>
        <a:bodyPr/>
        <a:lstStyle/>
        <a:p>
          <a:endParaRPr lang="uk-UA"/>
        </a:p>
      </dgm:t>
    </dgm:pt>
    <dgm:pt modelId="{EF7C1B81-2EDE-493E-B3A9-FD3243FAE02C}" type="sibTrans" cxnId="{0F2A2238-D2E6-4AA7-BED7-F86E17616C6C}">
      <dgm:prSet/>
      <dgm:spPr/>
      <dgm:t>
        <a:bodyPr/>
        <a:lstStyle/>
        <a:p>
          <a:endParaRPr lang="uk-UA"/>
        </a:p>
      </dgm:t>
    </dgm:pt>
    <dgm:pt modelId="{810FD348-9487-4D63-A8C8-2AAB9799BA94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94DAEAAD-EDF2-477B-82EC-54636F0EDF53}" type="parTrans" cxnId="{72449DC1-A7D6-4089-B852-42D581B7BD43}">
      <dgm:prSet/>
      <dgm:spPr/>
      <dgm:t>
        <a:bodyPr/>
        <a:lstStyle/>
        <a:p>
          <a:endParaRPr lang="uk-UA"/>
        </a:p>
      </dgm:t>
    </dgm:pt>
    <dgm:pt modelId="{85E99DFA-C84E-4585-B37B-0BB810FA35E8}" type="sibTrans" cxnId="{72449DC1-A7D6-4089-B852-42D581B7BD43}">
      <dgm:prSet/>
      <dgm:spPr/>
      <dgm:t>
        <a:bodyPr/>
        <a:lstStyle/>
        <a:p>
          <a:endParaRPr lang="uk-UA"/>
        </a:p>
      </dgm:t>
    </dgm:pt>
    <dgm:pt modelId="{DB9CA5F0-5C12-4846-9E76-F3440263322B}" type="pres">
      <dgm:prSet presAssocID="{330EBD38-F3C4-487B-8E76-657712BFDE2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AB93DBC-1A44-4196-8D7A-5C8F1215384D}" type="pres">
      <dgm:prSet presAssocID="{330EBD38-F3C4-487B-8E76-657712BFDE2C}" presName="matrix" presStyleCnt="0"/>
      <dgm:spPr/>
    </dgm:pt>
    <dgm:pt modelId="{0D8D7343-03F8-478C-82C9-CD446BEC7856}" type="pres">
      <dgm:prSet presAssocID="{330EBD38-F3C4-487B-8E76-657712BFDE2C}" presName="tile1" presStyleLbl="node1" presStyleIdx="0" presStyleCnt="4"/>
      <dgm:spPr/>
      <dgm:t>
        <a:bodyPr/>
        <a:lstStyle/>
        <a:p>
          <a:endParaRPr lang="uk-UA"/>
        </a:p>
      </dgm:t>
    </dgm:pt>
    <dgm:pt modelId="{4C9DE850-3FA0-4A53-BC52-F0F194F5D967}" type="pres">
      <dgm:prSet presAssocID="{330EBD38-F3C4-487B-8E76-657712BFDE2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C8191A-94F0-4EBA-B765-8CC224A731F5}" type="pres">
      <dgm:prSet presAssocID="{330EBD38-F3C4-487B-8E76-657712BFDE2C}" presName="tile2" presStyleLbl="node1" presStyleIdx="1" presStyleCnt="4"/>
      <dgm:spPr/>
      <dgm:t>
        <a:bodyPr/>
        <a:lstStyle/>
        <a:p>
          <a:endParaRPr lang="uk-UA"/>
        </a:p>
      </dgm:t>
    </dgm:pt>
    <dgm:pt modelId="{EBB7E6B2-3AD8-4D62-ABF2-07920B12F5DC}" type="pres">
      <dgm:prSet presAssocID="{330EBD38-F3C4-487B-8E76-657712BFDE2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2963A4-2A18-439C-AACB-536C29C53166}" type="pres">
      <dgm:prSet presAssocID="{330EBD38-F3C4-487B-8E76-657712BFDE2C}" presName="tile3" presStyleLbl="node1" presStyleIdx="2" presStyleCnt="4"/>
      <dgm:spPr/>
      <dgm:t>
        <a:bodyPr/>
        <a:lstStyle/>
        <a:p>
          <a:endParaRPr lang="uk-UA"/>
        </a:p>
      </dgm:t>
    </dgm:pt>
    <dgm:pt modelId="{962EACD9-5CEC-469F-A805-CB2170CDCE39}" type="pres">
      <dgm:prSet presAssocID="{330EBD38-F3C4-487B-8E76-657712BFDE2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7ED22A-5E79-428F-A933-21DB34DB74DE}" type="pres">
      <dgm:prSet presAssocID="{330EBD38-F3C4-487B-8E76-657712BFDE2C}" presName="tile4" presStyleLbl="node1" presStyleIdx="3" presStyleCnt="4"/>
      <dgm:spPr/>
      <dgm:t>
        <a:bodyPr/>
        <a:lstStyle/>
        <a:p>
          <a:endParaRPr lang="uk-UA"/>
        </a:p>
      </dgm:t>
    </dgm:pt>
    <dgm:pt modelId="{9AD81036-AD85-4468-8161-CC5C72E0572B}" type="pres">
      <dgm:prSet presAssocID="{330EBD38-F3C4-487B-8E76-657712BFDE2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086B1AC-9B13-4DCE-B8F8-838472D41377}" type="pres">
      <dgm:prSet presAssocID="{330EBD38-F3C4-487B-8E76-657712BFDE2C}" presName="centerTile" presStyleLbl="fgShp" presStyleIdx="0" presStyleCnt="1" custScaleX="145834" custScaleY="116668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</dgm:ptLst>
  <dgm:cxnLst>
    <dgm:cxn modelId="{AA63CD2E-4530-44D4-BB76-A9AA150C6401}" type="presOf" srcId="{5C20926F-D802-4C04-88C4-6B76CEE2EABD}" destId="{0D8D7343-03F8-478C-82C9-CD446BEC7856}" srcOrd="0" destOrd="0" presId="urn:microsoft.com/office/officeart/2005/8/layout/matrix1"/>
    <dgm:cxn modelId="{82AC57CA-31AE-4CF2-8B3A-6765B9F39BA0}" type="presOf" srcId="{810FD348-9487-4D63-A8C8-2AAB9799BA94}" destId="{487ED22A-5E79-428F-A933-21DB34DB74DE}" srcOrd="0" destOrd="0" presId="urn:microsoft.com/office/officeart/2005/8/layout/matrix1"/>
    <dgm:cxn modelId="{0E6EBB79-F78A-4345-B1B4-35FC39461D82}" type="presOf" srcId="{5C20926F-D802-4C04-88C4-6B76CEE2EABD}" destId="{4C9DE850-3FA0-4A53-BC52-F0F194F5D967}" srcOrd="1" destOrd="0" presId="urn:microsoft.com/office/officeart/2005/8/layout/matrix1"/>
    <dgm:cxn modelId="{73D3E738-A87C-4C01-8B74-F4064561F9EA}" type="presOf" srcId="{1DEC4983-2965-4921-986C-3F3BE965BFE9}" destId="{4086B1AC-9B13-4DCE-B8F8-838472D41377}" srcOrd="0" destOrd="0" presId="urn:microsoft.com/office/officeart/2005/8/layout/matrix1"/>
    <dgm:cxn modelId="{C36D3890-1D07-4384-9B14-10AF554E26D0}" type="presOf" srcId="{330EBD38-F3C4-487B-8E76-657712BFDE2C}" destId="{DB9CA5F0-5C12-4846-9E76-F3440263322B}" srcOrd="0" destOrd="0" presId="urn:microsoft.com/office/officeart/2005/8/layout/matrix1"/>
    <dgm:cxn modelId="{C9656D39-ED62-4023-9689-4EAEFB2ABB1B}" type="presOf" srcId="{495AA200-41E5-44C6-85E0-F014B1E1EEF3}" destId="{032963A4-2A18-439C-AACB-536C29C53166}" srcOrd="0" destOrd="0" presId="urn:microsoft.com/office/officeart/2005/8/layout/matrix1"/>
    <dgm:cxn modelId="{059AB92E-0D85-4E2E-9B52-44ABCDD53412}" type="presOf" srcId="{810FD348-9487-4D63-A8C8-2AAB9799BA94}" destId="{9AD81036-AD85-4468-8161-CC5C72E0572B}" srcOrd="1" destOrd="0" presId="urn:microsoft.com/office/officeart/2005/8/layout/matrix1"/>
    <dgm:cxn modelId="{72449DC1-A7D6-4089-B852-42D581B7BD43}" srcId="{1DEC4983-2965-4921-986C-3F3BE965BFE9}" destId="{810FD348-9487-4D63-A8C8-2AAB9799BA94}" srcOrd="3" destOrd="0" parTransId="{94DAEAAD-EDF2-477B-82EC-54636F0EDF53}" sibTransId="{85E99DFA-C84E-4585-B37B-0BB810FA35E8}"/>
    <dgm:cxn modelId="{A81AC8FA-6A83-412D-BD66-B89F5020915E}" type="presOf" srcId="{BBEC7BE2-E629-416C-A051-7BA57245A030}" destId="{4BC8191A-94F0-4EBA-B765-8CC224A731F5}" srcOrd="0" destOrd="0" presId="urn:microsoft.com/office/officeart/2005/8/layout/matrix1"/>
    <dgm:cxn modelId="{C70F95C8-5DCA-4468-8292-47C1DC394DDE}" srcId="{1DEC4983-2965-4921-986C-3F3BE965BFE9}" destId="{5C20926F-D802-4C04-88C4-6B76CEE2EABD}" srcOrd="0" destOrd="0" parTransId="{9BB48A87-1E5F-48ED-9D06-8721E3D586B8}" sibTransId="{F762D7EE-10F0-43FE-B8FE-35363052F4C0}"/>
    <dgm:cxn modelId="{21847501-0E5C-4E62-8C03-7B3071EA6266}" srcId="{330EBD38-F3C4-487B-8E76-657712BFDE2C}" destId="{1DEC4983-2965-4921-986C-3F3BE965BFE9}" srcOrd="0" destOrd="0" parTransId="{62334754-A2BD-47EA-99BC-267454127F8E}" sibTransId="{0279D12E-CC89-49BA-8A7E-DBE35FC2C84B}"/>
    <dgm:cxn modelId="{7A778E4F-3025-49FB-86DC-092B12AF9689}" type="presOf" srcId="{495AA200-41E5-44C6-85E0-F014B1E1EEF3}" destId="{962EACD9-5CEC-469F-A805-CB2170CDCE39}" srcOrd="1" destOrd="0" presId="urn:microsoft.com/office/officeart/2005/8/layout/matrix1"/>
    <dgm:cxn modelId="{0F2A2238-D2E6-4AA7-BED7-F86E17616C6C}" srcId="{1DEC4983-2965-4921-986C-3F3BE965BFE9}" destId="{495AA200-41E5-44C6-85E0-F014B1E1EEF3}" srcOrd="2" destOrd="0" parTransId="{6E29F720-D0DF-47A2-887C-8889D209DDDE}" sibTransId="{EF7C1B81-2EDE-493E-B3A9-FD3243FAE02C}"/>
    <dgm:cxn modelId="{9023A219-58D0-42F3-9039-8EBD9E02C0B5}" srcId="{1DEC4983-2965-4921-986C-3F3BE965BFE9}" destId="{BBEC7BE2-E629-416C-A051-7BA57245A030}" srcOrd="1" destOrd="0" parTransId="{1E6272CF-4EFD-4A43-AE11-8E823C258120}" sibTransId="{2E0D7B77-828F-4C44-B3F4-24D7D57676CE}"/>
    <dgm:cxn modelId="{A4AD3F0C-0D73-4646-9928-35445A99687C}" type="presOf" srcId="{BBEC7BE2-E629-416C-A051-7BA57245A030}" destId="{EBB7E6B2-3AD8-4D62-ABF2-07920B12F5DC}" srcOrd="1" destOrd="0" presId="urn:microsoft.com/office/officeart/2005/8/layout/matrix1"/>
    <dgm:cxn modelId="{35561336-0F4A-4F67-B7D2-7F058C9E9668}" type="presParOf" srcId="{DB9CA5F0-5C12-4846-9E76-F3440263322B}" destId="{0AB93DBC-1A44-4196-8D7A-5C8F1215384D}" srcOrd="0" destOrd="0" presId="urn:microsoft.com/office/officeart/2005/8/layout/matrix1"/>
    <dgm:cxn modelId="{69856414-FC6C-41E9-9B8C-292C1E70D995}" type="presParOf" srcId="{0AB93DBC-1A44-4196-8D7A-5C8F1215384D}" destId="{0D8D7343-03F8-478C-82C9-CD446BEC7856}" srcOrd="0" destOrd="0" presId="urn:microsoft.com/office/officeart/2005/8/layout/matrix1"/>
    <dgm:cxn modelId="{107ED30E-DEC4-462F-A49E-88EB410C81C8}" type="presParOf" srcId="{0AB93DBC-1A44-4196-8D7A-5C8F1215384D}" destId="{4C9DE850-3FA0-4A53-BC52-F0F194F5D967}" srcOrd="1" destOrd="0" presId="urn:microsoft.com/office/officeart/2005/8/layout/matrix1"/>
    <dgm:cxn modelId="{2E4BD613-E63C-4B98-80EE-52DBCBA721D0}" type="presParOf" srcId="{0AB93DBC-1A44-4196-8D7A-5C8F1215384D}" destId="{4BC8191A-94F0-4EBA-B765-8CC224A731F5}" srcOrd="2" destOrd="0" presId="urn:microsoft.com/office/officeart/2005/8/layout/matrix1"/>
    <dgm:cxn modelId="{2BF8E3CB-6580-40FE-9A0E-B005D1BC67D4}" type="presParOf" srcId="{0AB93DBC-1A44-4196-8D7A-5C8F1215384D}" destId="{EBB7E6B2-3AD8-4D62-ABF2-07920B12F5DC}" srcOrd="3" destOrd="0" presId="urn:microsoft.com/office/officeart/2005/8/layout/matrix1"/>
    <dgm:cxn modelId="{1E52B3E2-0088-4972-A914-C0821D709C42}" type="presParOf" srcId="{0AB93DBC-1A44-4196-8D7A-5C8F1215384D}" destId="{032963A4-2A18-439C-AACB-536C29C53166}" srcOrd="4" destOrd="0" presId="urn:microsoft.com/office/officeart/2005/8/layout/matrix1"/>
    <dgm:cxn modelId="{31EB0BA9-A5F9-432A-975C-00547A311F52}" type="presParOf" srcId="{0AB93DBC-1A44-4196-8D7A-5C8F1215384D}" destId="{962EACD9-5CEC-469F-A805-CB2170CDCE39}" srcOrd="5" destOrd="0" presId="urn:microsoft.com/office/officeart/2005/8/layout/matrix1"/>
    <dgm:cxn modelId="{AEB34E71-96CB-4C6D-96F0-A65CB4CA24A3}" type="presParOf" srcId="{0AB93DBC-1A44-4196-8D7A-5C8F1215384D}" destId="{487ED22A-5E79-428F-A933-21DB34DB74DE}" srcOrd="6" destOrd="0" presId="urn:microsoft.com/office/officeart/2005/8/layout/matrix1"/>
    <dgm:cxn modelId="{BDFEF4FB-B92E-4652-B962-9610590208F5}" type="presParOf" srcId="{0AB93DBC-1A44-4196-8D7A-5C8F1215384D}" destId="{9AD81036-AD85-4468-8161-CC5C72E0572B}" srcOrd="7" destOrd="0" presId="urn:microsoft.com/office/officeart/2005/8/layout/matrix1"/>
    <dgm:cxn modelId="{B47AC7A7-39BB-4FC7-935E-C02506D9274C}" type="presParOf" srcId="{DB9CA5F0-5C12-4846-9E76-F3440263322B}" destId="{4086B1AC-9B13-4DCE-B8F8-838472D41377}" srcOrd="1" destOrd="0" presId="urn:microsoft.com/office/officeart/2005/8/layout/matrix1"/>
  </dgm:cxnLst>
  <dgm:bg/>
  <dgm:whole/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330EBD38-F3C4-487B-8E76-657712BFDE2C}" type="doc">
      <dgm:prSet loTypeId="urn:microsoft.com/office/officeart/2005/8/layout/matrix1" loCatId="matrix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1DEC4983-2965-4921-986C-3F3BE965BFE9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C00000"/>
              </a:solidFill>
              <a:hlinkClick xmlns:r="http://schemas.openxmlformats.org/officeDocument/2006/relationships" r:id="rId1" action="ppaction://hlinkfile"/>
            </a:rPr>
            <a:t>Організовую роботу психолого-педагогічного семінару</a:t>
          </a:r>
          <a:endParaRPr lang="uk-UA" sz="2400" b="1" dirty="0" smtClean="0">
            <a:solidFill>
              <a:srgbClr val="C00000"/>
            </a:solidFill>
          </a:endParaRPr>
        </a:p>
        <a:p>
          <a:r>
            <a:rPr lang="uk-UA" sz="2400" b="1" dirty="0" smtClean="0"/>
            <a:t> </a:t>
          </a:r>
          <a:endParaRPr lang="uk-UA" sz="2400" b="1" dirty="0"/>
        </a:p>
      </dgm:t>
    </dgm:pt>
    <dgm:pt modelId="{62334754-A2BD-47EA-99BC-267454127F8E}" type="parTrans" cxnId="{21847501-0E5C-4E62-8C03-7B3071EA6266}">
      <dgm:prSet/>
      <dgm:spPr/>
      <dgm:t>
        <a:bodyPr/>
        <a:lstStyle/>
        <a:p>
          <a:endParaRPr lang="uk-UA"/>
        </a:p>
      </dgm:t>
    </dgm:pt>
    <dgm:pt modelId="{0279D12E-CC89-49BA-8A7E-DBE35FC2C84B}" type="sibTrans" cxnId="{21847501-0E5C-4E62-8C03-7B3071EA6266}">
      <dgm:prSet/>
      <dgm:spPr/>
      <dgm:t>
        <a:bodyPr/>
        <a:lstStyle/>
        <a:p>
          <a:endParaRPr lang="uk-UA"/>
        </a:p>
      </dgm:t>
    </dgm:pt>
    <dgm:pt modelId="{5C20926F-D802-4C04-88C4-6B76CEE2EABD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r>
            <a:rPr lang="uk-UA" sz="1600" b="0" i="0" dirty="0" smtClean="0">
              <a:latin typeface="Times New Roman" pitchFamily="18" charset="0"/>
              <a:cs typeface="Times New Roman" pitchFamily="18" charset="0"/>
            </a:rPr>
            <a:t/>
          </a:r>
          <a:br>
            <a:rPr lang="uk-UA" sz="1600" b="0" i="0" dirty="0" smtClean="0">
              <a:latin typeface="Times New Roman" pitchFamily="18" charset="0"/>
              <a:cs typeface="Times New Roman" pitchFamily="18" charset="0"/>
            </a:rPr>
          </a:br>
          <a:endParaRPr lang="uk-UA" sz="1600" b="0" i="0" dirty="0" smtClean="0">
            <a:latin typeface="Times New Roman" pitchFamily="18" charset="0"/>
            <a:cs typeface="Times New Roman" pitchFamily="18" charset="0"/>
          </a:endParaRPr>
        </a:p>
        <a:p>
          <a:pPr algn="ctr">
            <a:lnSpc>
              <a:spcPct val="90000"/>
            </a:lnSpc>
            <a:spcAft>
              <a:spcPct val="35000"/>
            </a:spcAft>
          </a:pPr>
          <a:endParaRPr lang="uk-UA" sz="1600" dirty="0"/>
        </a:p>
      </dgm:t>
    </dgm:pt>
    <dgm:pt modelId="{9BB48A87-1E5F-48ED-9D06-8721E3D586B8}" type="parTrans" cxnId="{C70F95C8-5DCA-4468-8292-47C1DC394DDE}">
      <dgm:prSet/>
      <dgm:spPr/>
      <dgm:t>
        <a:bodyPr/>
        <a:lstStyle/>
        <a:p>
          <a:endParaRPr lang="uk-UA"/>
        </a:p>
      </dgm:t>
    </dgm:pt>
    <dgm:pt modelId="{F762D7EE-10F0-43FE-B8FE-35363052F4C0}" type="sibTrans" cxnId="{C70F95C8-5DCA-4468-8292-47C1DC394DDE}">
      <dgm:prSet/>
      <dgm:spPr/>
      <dgm:t>
        <a:bodyPr/>
        <a:lstStyle/>
        <a:p>
          <a:endParaRPr lang="uk-UA"/>
        </a:p>
      </dgm:t>
    </dgm:pt>
    <dgm:pt modelId="{BBEC7BE2-E629-416C-A051-7BA57245A030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1E6272CF-4EFD-4A43-AE11-8E823C258120}" type="parTrans" cxnId="{9023A219-58D0-42F3-9039-8EBD9E02C0B5}">
      <dgm:prSet/>
      <dgm:spPr/>
      <dgm:t>
        <a:bodyPr/>
        <a:lstStyle/>
        <a:p>
          <a:endParaRPr lang="uk-UA"/>
        </a:p>
      </dgm:t>
    </dgm:pt>
    <dgm:pt modelId="{2E0D7B77-828F-4C44-B3F4-24D7D57676CE}" type="sibTrans" cxnId="{9023A219-58D0-42F3-9039-8EBD9E02C0B5}">
      <dgm:prSet/>
      <dgm:spPr/>
      <dgm:t>
        <a:bodyPr/>
        <a:lstStyle/>
        <a:p>
          <a:endParaRPr lang="uk-UA"/>
        </a:p>
      </dgm:t>
    </dgm:pt>
    <dgm:pt modelId="{495AA200-41E5-44C6-85E0-F014B1E1EEF3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6E29F720-D0DF-47A2-887C-8889D209DDDE}" type="parTrans" cxnId="{0F2A2238-D2E6-4AA7-BED7-F86E17616C6C}">
      <dgm:prSet/>
      <dgm:spPr/>
      <dgm:t>
        <a:bodyPr/>
        <a:lstStyle/>
        <a:p>
          <a:endParaRPr lang="uk-UA"/>
        </a:p>
      </dgm:t>
    </dgm:pt>
    <dgm:pt modelId="{EF7C1B81-2EDE-493E-B3A9-FD3243FAE02C}" type="sibTrans" cxnId="{0F2A2238-D2E6-4AA7-BED7-F86E17616C6C}">
      <dgm:prSet/>
      <dgm:spPr/>
      <dgm:t>
        <a:bodyPr/>
        <a:lstStyle/>
        <a:p>
          <a:endParaRPr lang="uk-UA"/>
        </a:p>
      </dgm:t>
    </dgm:pt>
    <dgm:pt modelId="{810FD348-9487-4D63-A8C8-2AAB9799BA94}">
      <dgm:prSet phldrT="[Текст]" phldr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94DAEAAD-EDF2-477B-82EC-54636F0EDF53}" type="parTrans" cxnId="{72449DC1-A7D6-4089-B852-42D581B7BD43}">
      <dgm:prSet/>
      <dgm:spPr/>
      <dgm:t>
        <a:bodyPr/>
        <a:lstStyle/>
        <a:p>
          <a:endParaRPr lang="uk-UA"/>
        </a:p>
      </dgm:t>
    </dgm:pt>
    <dgm:pt modelId="{85E99DFA-C84E-4585-B37B-0BB810FA35E8}" type="sibTrans" cxnId="{72449DC1-A7D6-4089-B852-42D581B7BD43}">
      <dgm:prSet/>
      <dgm:spPr/>
      <dgm:t>
        <a:bodyPr/>
        <a:lstStyle/>
        <a:p>
          <a:endParaRPr lang="uk-UA"/>
        </a:p>
      </dgm:t>
    </dgm:pt>
    <dgm:pt modelId="{DB9CA5F0-5C12-4846-9E76-F3440263322B}" type="pres">
      <dgm:prSet presAssocID="{330EBD38-F3C4-487B-8E76-657712BFDE2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AB93DBC-1A44-4196-8D7A-5C8F1215384D}" type="pres">
      <dgm:prSet presAssocID="{330EBD38-F3C4-487B-8E76-657712BFDE2C}" presName="matrix" presStyleCnt="0"/>
      <dgm:spPr/>
    </dgm:pt>
    <dgm:pt modelId="{0D8D7343-03F8-478C-82C9-CD446BEC7856}" type="pres">
      <dgm:prSet presAssocID="{330EBD38-F3C4-487B-8E76-657712BFDE2C}" presName="tile1" presStyleLbl="node1" presStyleIdx="0" presStyleCnt="4"/>
      <dgm:spPr/>
      <dgm:t>
        <a:bodyPr/>
        <a:lstStyle/>
        <a:p>
          <a:endParaRPr lang="uk-UA"/>
        </a:p>
      </dgm:t>
    </dgm:pt>
    <dgm:pt modelId="{4C9DE850-3FA0-4A53-BC52-F0F194F5D967}" type="pres">
      <dgm:prSet presAssocID="{330EBD38-F3C4-487B-8E76-657712BFDE2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C8191A-94F0-4EBA-B765-8CC224A731F5}" type="pres">
      <dgm:prSet presAssocID="{330EBD38-F3C4-487B-8E76-657712BFDE2C}" presName="tile2" presStyleLbl="node1" presStyleIdx="1" presStyleCnt="4"/>
      <dgm:spPr/>
      <dgm:t>
        <a:bodyPr/>
        <a:lstStyle/>
        <a:p>
          <a:endParaRPr lang="uk-UA"/>
        </a:p>
      </dgm:t>
    </dgm:pt>
    <dgm:pt modelId="{EBB7E6B2-3AD8-4D62-ABF2-07920B12F5DC}" type="pres">
      <dgm:prSet presAssocID="{330EBD38-F3C4-487B-8E76-657712BFDE2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2963A4-2A18-439C-AACB-536C29C53166}" type="pres">
      <dgm:prSet presAssocID="{330EBD38-F3C4-487B-8E76-657712BFDE2C}" presName="tile3" presStyleLbl="node1" presStyleIdx="2" presStyleCnt="4"/>
      <dgm:spPr/>
      <dgm:t>
        <a:bodyPr/>
        <a:lstStyle/>
        <a:p>
          <a:endParaRPr lang="uk-UA"/>
        </a:p>
      </dgm:t>
    </dgm:pt>
    <dgm:pt modelId="{962EACD9-5CEC-469F-A805-CB2170CDCE39}" type="pres">
      <dgm:prSet presAssocID="{330EBD38-F3C4-487B-8E76-657712BFDE2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7ED22A-5E79-428F-A933-21DB34DB74DE}" type="pres">
      <dgm:prSet presAssocID="{330EBD38-F3C4-487B-8E76-657712BFDE2C}" presName="tile4" presStyleLbl="node1" presStyleIdx="3" presStyleCnt="4"/>
      <dgm:spPr/>
      <dgm:t>
        <a:bodyPr/>
        <a:lstStyle/>
        <a:p>
          <a:endParaRPr lang="uk-UA"/>
        </a:p>
      </dgm:t>
    </dgm:pt>
    <dgm:pt modelId="{9AD81036-AD85-4468-8161-CC5C72E0572B}" type="pres">
      <dgm:prSet presAssocID="{330EBD38-F3C4-487B-8E76-657712BFDE2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086B1AC-9B13-4DCE-B8F8-838472D41377}" type="pres">
      <dgm:prSet presAssocID="{330EBD38-F3C4-487B-8E76-657712BFDE2C}" presName="centerTile" presStyleLbl="fgShp" presStyleIdx="0" presStyleCnt="1" custScaleX="145834" custScaleY="116668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</dgm:ptLst>
  <dgm:cxnLst>
    <dgm:cxn modelId="{B0D87BF9-B1CD-40E3-ACA3-B6D545205AFD}" type="presOf" srcId="{1DEC4983-2965-4921-986C-3F3BE965BFE9}" destId="{4086B1AC-9B13-4DCE-B8F8-838472D41377}" srcOrd="0" destOrd="0" presId="urn:microsoft.com/office/officeart/2005/8/layout/matrix1"/>
    <dgm:cxn modelId="{4158A610-3EAC-46F8-8A63-55714F77CE30}" type="presOf" srcId="{810FD348-9487-4D63-A8C8-2AAB9799BA94}" destId="{9AD81036-AD85-4468-8161-CC5C72E0572B}" srcOrd="1" destOrd="0" presId="urn:microsoft.com/office/officeart/2005/8/layout/matrix1"/>
    <dgm:cxn modelId="{7FF5D8BA-04E3-4828-B3A5-C638FBEBB97F}" type="presOf" srcId="{BBEC7BE2-E629-416C-A051-7BA57245A030}" destId="{4BC8191A-94F0-4EBA-B765-8CC224A731F5}" srcOrd="0" destOrd="0" presId="urn:microsoft.com/office/officeart/2005/8/layout/matrix1"/>
    <dgm:cxn modelId="{72449DC1-A7D6-4089-B852-42D581B7BD43}" srcId="{1DEC4983-2965-4921-986C-3F3BE965BFE9}" destId="{810FD348-9487-4D63-A8C8-2AAB9799BA94}" srcOrd="3" destOrd="0" parTransId="{94DAEAAD-EDF2-477B-82EC-54636F0EDF53}" sibTransId="{85E99DFA-C84E-4585-B37B-0BB810FA35E8}"/>
    <dgm:cxn modelId="{1C8B760F-7E19-4D79-93D2-186BE092C82A}" type="presOf" srcId="{810FD348-9487-4D63-A8C8-2AAB9799BA94}" destId="{487ED22A-5E79-428F-A933-21DB34DB74DE}" srcOrd="0" destOrd="0" presId="urn:microsoft.com/office/officeart/2005/8/layout/matrix1"/>
    <dgm:cxn modelId="{E8ECBA68-05AA-4C0A-BC71-BEAC04B850B5}" type="presOf" srcId="{330EBD38-F3C4-487B-8E76-657712BFDE2C}" destId="{DB9CA5F0-5C12-4846-9E76-F3440263322B}" srcOrd="0" destOrd="0" presId="urn:microsoft.com/office/officeart/2005/8/layout/matrix1"/>
    <dgm:cxn modelId="{C70F95C8-5DCA-4468-8292-47C1DC394DDE}" srcId="{1DEC4983-2965-4921-986C-3F3BE965BFE9}" destId="{5C20926F-D802-4C04-88C4-6B76CEE2EABD}" srcOrd="0" destOrd="0" parTransId="{9BB48A87-1E5F-48ED-9D06-8721E3D586B8}" sibTransId="{F762D7EE-10F0-43FE-B8FE-35363052F4C0}"/>
    <dgm:cxn modelId="{21847501-0E5C-4E62-8C03-7B3071EA6266}" srcId="{330EBD38-F3C4-487B-8E76-657712BFDE2C}" destId="{1DEC4983-2965-4921-986C-3F3BE965BFE9}" srcOrd="0" destOrd="0" parTransId="{62334754-A2BD-47EA-99BC-267454127F8E}" sibTransId="{0279D12E-CC89-49BA-8A7E-DBE35FC2C84B}"/>
    <dgm:cxn modelId="{B8834705-23AB-418B-A8B0-4DB6440E63BE}" type="presOf" srcId="{5C20926F-D802-4C04-88C4-6B76CEE2EABD}" destId="{0D8D7343-03F8-478C-82C9-CD446BEC7856}" srcOrd="0" destOrd="0" presId="urn:microsoft.com/office/officeart/2005/8/layout/matrix1"/>
    <dgm:cxn modelId="{DBE52928-A638-4258-80C3-6A2AE1169694}" type="presOf" srcId="{5C20926F-D802-4C04-88C4-6B76CEE2EABD}" destId="{4C9DE850-3FA0-4A53-BC52-F0F194F5D967}" srcOrd="1" destOrd="0" presId="urn:microsoft.com/office/officeart/2005/8/layout/matrix1"/>
    <dgm:cxn modelId="{5E5E0D2D-76EF-4AC5-9B9E-7270E59CAA23}" type="presOf" srcId="{BBEC7BE2-E629-416C-A051-7BA57245A030}" destId="{EBB7E6B2-3AD8-4D62-ABF2-07920B12F5DC}" srcOrd="1" destOrd="0" presId="urn:microsoft.com/office/officeart/2005/8/layout/matrix1"/>
    <dgm:cxn modelId="{DEBAD794-CAE3-48C8-9E5B-80F869212329}" type="presOf" srcId="{495AA200-41E5-44C6-85E0-F014B1E1EEF3}" destId="{962EACD9-5CEC-469F-A805-CB2170CDCE39}" srcOrd="1" destOrd="0" presId="urn:microsoft.com/office/officeart/2005/8/layout/matrix1"/>
    <dgm:cxn modelId="{D02C056F-DD01-425E-8EED-9F7848FE923D}" type="presOf" srcId="{495AA200-41E5-44C6-85E0-F014B1E1EEF3}" destId="{032963A4-2A18-439C-AACB-536C29C53166}" srcOrd="0" destOrd="0" presId="urn:microsoft.com/office/officeart/2005/8/layout/matrix1"/>
    <dgm:cxn modelId="{0F2A2238-D2E6-4AA7-BED7-F86E17616C6C}" srcId="{1DEC4983-2965-4921-986C-3F3BE965BFE9}" destId="{495AA200-41E5-44C6-85E0-F014B1E1EEF3}" srcOrd="2" destOrd="0" parTransId="{6E29F720-D0DF-47A2-887C-8889D209DDDE}" sibTransId="{EF7C1B81-2EDE-493E-B3A9-FD3243FAE02C}"/>
    <dgm:cxn modelId="{9023A219-58D0-42F3-9039-8EBD9E02C0B5}" srcId="{1DEC4983-2965-4921-986C-3F3BE965BFE9}" destId="{BBEC7BE2-E629-416C-A051-7BA57245A030}" srcOrd="1" destOrd="0" parTransId="{1E6272CF-4EFD-4A43-AE11-8E823C258120}" sibTransId="{2E0D7B77-828F-4C44-B3F4-24D7D57676CE}"/>
    <dgm:cxn modelId="{A385CF1E-35EF-4E4D-80CC-BFA0FAEA0BC6}" type="presParOf" srcId="{DB9CA5F0-5C12-4846-9E76-F3440263322B}" destId="{0AB93DBC-1A44-4196-8D7A-5C8F1215384D}" srcOrd="0" destOrd="0" presId="urn:microsoft.com/office/officeart/2005/8/layout/matrix1"/>
    <dgm:cxn modelId="{0C83CA5B-5647-4948-895A-C01DCA705BB3}" type="presParOf" srcId="{0AB93DBC-1A44-4196-8D7A-5C8F1215384D}" destId="{0D8D7343-03F8-478C-82C9-CD446BEC7856}" srcOrd="0" destOrd="0" presId="urn:microsoft.com/office/officeart/2005/8/layout/matrix1"/>
    <dgm:cxn modelId="{2E5B0275-D4D1-4852-ABEE-522C120538B3}" type="presParOf" srcId="{0AB93DBC-1A44-4196-8D7A-5C8F1215384D}" destId="{4C9DE850-3FA0-4A53-BC52-F0F194F5D967}" srcOrd="1" destOrd="0" presId="urn:microsoft.com/office/officeart/2005/8/layout/matrix1"/>
    <dgm:cxn modelId="{BD554E9E-FF02-4EF9-943D-8EF79F145E86}" type="presParOf" srcId="{0AB93DBC-1A44-4196-8D7A-5C8F1215384D}" destId="{4BC8191A-94F0-4EBA-B765-8CC224A731F5}" srcOrd="2" destOrd="0" presId="urn:microsoft.com/office/officeart/2005/8/layout/matrix1"/>
    <dgm:cxn modelId="{8429CA40-EB53-4465-94EF-A9D5C7C5B079}" type="presParOf" srcId="{0AB93DBC-1A44-4196-8D7A-5C8F1215384D}" destId="{EBB7E6B2-3AD8-4D62-ABF2-07920B12F5DC}" srcOrd="3" destOrd="0" presId="urn:microsoft.com/office/officeart/2005/8/layout/matrix1"/>
    <dgm:cxn modelId="{2667EA7D-D9C6-4676-8F70-5F3370F8D9DA}" type="presParOf" srcId="{0AB93DBC-1A44-4196-8D7A-5C8F1215384D}" destId="{032963A4-2A18-439C-AACB-536C29C53166}" srcOrd="4" destOrd="0" presId="urn:microsoft.com/office/officeart/2005/8/layout/matrix1"/>
    <dgm:cxn modelId="{1481F1BF-A60B-4C0D-B735-10878439BA28}" type="presParOf" srcId="{0AB93DBC-1A44-4196-8D7A-5C8F1215384D}" destId="{962EACD9-5CEC-469F-A805-CB2170CDCE39}" srcOrd="5" destOrd="0" presId="urn:microsoft.com/office/officeart/2005/8/layout/matrix1"/>
    <dgm:cxn modelId="{52453409-0E02-4A48-90FE-7042E3234B90}" type="presParOf" srcId="{0AB93DBC-1A44-4196-8D7A-5C8F1215384D}" destId="{487ED22A-5E79-428F-A933-21DB34DB74DE}" srcOrd="6" destOrd="0" presId="urn:microsoft.com/office/officeart/2005/8/layout/matrix1"/>
    <dgm:cxn modelId="{AAE48D16-3287-41C0-9595-5007C06001F7}" type="presParOf" srcId="{0AB93DBC-1A44-4196-8D7A-5C8F1215384D}" destId="{9AD81036-AD85-4468-8161-CC5C72E0572B}" srcOrd="7" destOrd="0" presId="urn:microsoft.com/office/officeart/2005/8/layout/matrix1"/>
    <dgm:cxn modelId="{DB505BC1-C9A6-4A60-AF8C-C5968294D0DD}" type="presParOf" srcId="{DB9CA5F0-5C12-4846-9E76-F3440263322B}" destId="{4086B1AC-9B13-4DCE-B8F8-838472D41377}" srcOrd="1" destOrd="0" presId="urn:microsoft.com/office/officeart/2005/8/layout/matrix1"/>
  </dgm:cxnLst>
  <dgm:bg/>
  <dgm:whole/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330EBD38-F3C4-487B-8E76-657712BFDE2C}" type="doc">
      <dgm:prSet loTypeId="urn:microsoft.com/office/officeart/2005/8/layout/matrix1" loCatId="matrix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1DEC4983-2965-4921-986C-3F3BE965BFE9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C00000"/>
              </a:solidFill>
            </a:rPr>
            <a:t>Входжу до складу оргкомітету ІІІ етапу Всеукраїнської олімпіади з інформатики</a:t>
          </a:r>
        </a:p>
        <a:p>
          <a:r>
            <a:rPr lang="uk-UA" sz="2400" b="1" dirty="0" smtClean="0"/>
            <a:t> </a:t>
          </a:r>
          <a:endParaRPr lang="uk-UA" sz="2400" b="1" dirty="0"/>
        </a:p>
      </dgm:t>
    </dgm:pt>
    <dgm:pt modelId="{62334754-A2BD-47EA-99BC-267454127F8E}" type="parTrans" cxnId="{21847501-0E5C-4E62-8C03-7B3071EA6266}">
      <dgm:prSet/>
      <dgm:spPr/>
      <dgm:t>
        <a:bodyPr/>
        <a:lstStyle/>
        <a:p>
          <a:endParaRPr lang="uk-UA"/>
        </a:p>
      </dgm:t>
    </dgm:pt>
    <dgm:pt modelId="{0279D12E-CC89-49BA-8A7E-DBE35FC2C84B}" type="sibTrans" cxnId="{21847501-0E5C-4E62-8C03-7B3071EA6266}">
      <dgm:prSet/>
      <dgm:spPr/>
      <dgm:t>
        <a:bodyPr/>
        <a:lstStyle/>
        <a:p>
          <a:endParaRPr lang="uk-UA"/>
        </a:p>
      </dgm:t>
    </dgm:pt>
    <dgm:pt modelId="{5C20926F-D802-4C04-88C4-6B76CEE2EABD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r>
            <a:rPr lang="uk-UA" sz="1600" b="0" i="0" dirty="0" smtClean="0">
              <a:latin typeface="Times New Roman" pitchFamily="18" charset="0"/>
              <a:cs typeface="Times New Roman" pitchFamily="18" charset="0"/>
            </a:rPr>
            <a:t/>
          </a:r>
          <a:br>
            <a:rPr lang="uk-UA" sz="1600" b="0" i="0" dirty="0" smtClean="0">
              <a:latin typeface="Times New Roman" pitchFamily="18" charset="0"/>
              <a:cs typeface="Times New Roman" pitchFamily="18" charset="0"/>
            </a:rPr>
          </a:br>
          <a:endParaRPr lang="uk-UA" sz="1600" b="0" i="0" dirty="0" smtClean="0">
            <a:latin typeface="Times New Roman" pitchFamily="18" charset="0"/>
            <a:cs typeface="Times New Roman" pitchFamily="18" charset="0"/>
          </a:endParaRPr>
        </a:p>
        <a:p>
          <a:pPr algn="ctr">
            <a:lnSpc>
              <a:spcPct val="90000"/>
            </a:lnSpc>
            <a:spcAft>
              <a:spcPct val="35000"/>
            </a:spcAft>
          </a:pPr>
          <a:endParaRPr lang="uk-UA" sz="1600" dirty="0"/>
        </a:p>
      </dgm:t>
    </dgm:pt>
    <dgm:pt modelId="{9BB48A87-1E5F-48ED-9D06-8721E3D586B8}" type="parTrans" cxnId="{C70F95C8-5DCA-4468-8292-47C1DC394DDE}">
      <dgm:prSet/>
      <dgm:spPr/>
      <dgm:t>
        <a:bodyPr/>
        <a:lstStyle/>
        <a:p>
          <a:endParaRPr lang="uk-UA"/>
        </a:p>
      </dgm:t>
    </dgm:pt>
    <dgm:pt modelId="{F762D7EE-10F0-43FE-B8FE-35363052F4C0}" type="sibTrans" cxnId="{C70F95C8-5DCA-4468-8292-47C1DC394DDE}">
      <dgm:prSet/>
      <dgm:spPr/>
      <dgm:t>
        <a:bodyPr/>
        <a:lstStyle/>
        <a:p>
          <a:endParaRPr lang="uk-UA"/>
        </a:p>
      </dgm:t>
    </dgm:pt>
    <dgm:pt modelId="{BBEC7BE2-E629-416C-A051-7BA57245A030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1E6272CF-4EFD-4A43-AE11-8E823C258120}" type="parTrans" cxnId="{9023A219-58D0-42F3-9039-8EBD9E02C0B5}">
      <dgm:prSet/>
      <dgm:spPr/>
      <dgm:t>
        <a:bodyPr/>
        <a:lstStyle/>
        <a:p>
          <a:endParaRPr lang="uk-UA"/>
        </a:p>
      </dgm:t>
    </dgm:pt>
    <dgm:pt modelId="{2E0D7B77-828F-4C44-B3F4-24D7D57676CE}" type="sibTrans" cxnId="{9023A219-58D0-42F3-9039-8EBD9E02C0B5}">
      <dgm:prSet/>
      <dgm:spPr/>
      <dgm:t>
        <a:bodyPr/>
        <a:lstStyle/>
        <a:p>
          <a:endParaRPr lang="uk-UA"/>
        </a:p>
      </dgm:t>
    </dgm:pt>
    <dgm:pt modelId="{495AA200-41E5-44C6-85E0-F014B1E1EEF3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6E29F720-D0DF-47A2-887C-8889D209DDDE}" type="parTrans" cxnId="{0F2A2238-D2E6-4AA7-BED7-F86E17616C6C}">
      <dgm:prSet/>
      <dgm:spPr/>
      <dgm:t>
        <a:bodyPr/>
        <a:lstStyle/>
        <a:p>
          <a:endParaRPr lang="uk-UA"/>
        </a:p>
      </dgm:t>
    </dgm:pt>
    <dgm:pt modelId="{EF7C1B81-2EDE-493E-B3A9-FD3243FAE02C}" type="sibTrans" cxnId="{0F2A2238-D2E6-4AA7-BED7-F86E17616C6C}">
      <dgm:prSet/>
      <dgm:spPr/>
      <dgm:t>
        <a:bodyPr/>
        <a:lstStyle/>
        <a:p>
          <a:endParaRPr lang="uk-UA"/>
        </a:p>
      </dgm:t>
    </dgm:pt>
    <dgm:pt modelId="{810FD348-9487-4D63-A8C8-2AAB9799BA94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94DAEAAD-EDF2-477B-82EC-54636F0EDF53}" type="parTrans" cxnId="{72449DC1-A7D6-4089-B852-42D581B7BD43}">
      <dgm:prSet/>
      <dgm:spPr/>
      <dgm:t>
        <a:bodyPr/>
        <a:lstStyle/>
        <a:p>
          <a:endParaRPr lang="uk-UA"/>
        </a:p>
      </dgm:t>
    </dgm:pt>
    <dgm:pt modelId="{85E99DFA-C84E-4585-B37B-0BB810FA35E8}" type="sibTrans" cxnId="{72449DC1-A7D6-4089-B852-42D581B7BD43}">
      <dgm:prSet/>
      <dgm:spPr/>
      <dgm:t>
        <a:bodyPr/>
        <a:lstStyle/>
        <a:p>
          <a:endParaRPr lang="uk-UA"/>
        </a:p>
      </dgm:t>
    </dgm:pt>
    <dgm:pt modelId="{DB9CA5F0-5C12-4846-9E76-F3440263322B}" type="pres">
      <dgm:prSet presAssocID="{330EBD38-F3C4-487B-8E76-657712BFDE2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AB93DBC-1A44-4196-8D7A-5C8F1215384D}" type="pres">
      <dgm:prSet presAssocID="{330EBD38-F3C4-487B-8E76-657712BFDE2C}" presName="matrix" presStyleCnt="0"/>
      <dgm:spPr/>
    </dgm:pt>
    <dgm:pt modelId="{0D8D7343-03F8-478C-82C9-CD446BEC7856}" type="pres">
      <dgm:prSet presAssocID="{330EBD38-F3C4-487B-8E76-657712BFDE2C}" presName="tile1" presStyleLbl="node1" presStyleIdx="0" presStyleCnt="4"/>
      <dgm:spPr/>
      <dgm:t>
        <a:bodyPr/>
        <a:lstStyle/>
        <a:p>
          <a:endParaRPr lang="uk-UA"/>
        </a:p>
      </dgm:t>
    </dgm:pt>
    <dgm:pt modelId="{4C9DE850-3FA0-4A53-BC52-F0F194F5D967}" type="pres">
      <dgm:prSet presAssocID="{330EBD38-F3C4-487B-8E76-657712BFDE2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C8191A-94F0-4EBA-B765-8CC224A731F5}" type="pres">
      <dgm:prSet presAssocID="{330EBD38-F3C4-487B-8E76-657712BFDE2C}" presName="tile2" presStyleLbl="node1" presStyleIdx="1" presStyleCnt="4"/>
      <dgm:spPr/>
      <dgm:t>
        <a:bodyPr/>
        <a:lstStyle/>
        <a:p>
          <a:endParaRPr lang="uk-UA"/>
        </a:p>
      </dgm:t>
    </dgm:pt>
    <dgm:pt modelId="{EBB7E6B2-3AD8-4D62-ABF2-07920B12F5DC}" type="pres">
      <dgm:prSet presAssocID="{330EBD38-F3C4-487B-8E76-657712BFDE2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2963A4-2A18-439C-AACB-536C29C53166}" type="pres">
      <dgm:prSet presAssocID="{330EBD38-F3C4-487B-8E76-657712BFDE2C}" presName="tile3" presStyleLbl="node1" presStyleIdx="2" presStyleCnt="4"/>
      <dgm:spPr/>
      <dgm:t>
        <a:bodyPr/>
        <a:lstStyle/>
        <a:p>
          <a:endParaRPr lang="uk-UA"/>
        </a:p>
      </dgm:t>
    </dgm:pt>
    <dgm:pt modelId="{962EACD9-5CEC-469F-A805-CB2170CDCE39}" type="pres">
      <dgm:prSet presAssocID="{330EBD38-F3C4-487B-8E76-657712BFDE2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7ED22A-5E79-428F-A933-21DB34DB74DE}" type="pres">
      <dgm:prSet presAssocID="{330EBD38-F3C4-487B-8E76-657712BFDE2C}" presName="tile4" presStyleLbl="node1" presStyleIdx="3" presStyleCnt="4"/>
      <dgm:spPr/>
      <dgm:t>
        <a:bodyPr/>
        <a:lstStyle/>
        <a:p>
          <a:endParaRPr lang="uk-UA"/>
        </a:p>
      </dgm:t>
    </dgm:pt>
    <dgm:pt modelId="{9AD81036-AD85-4468-8161-CC5C72E0572B}" type="pres">
      <dgm:prSet presAssocID="{330EBD38-F3C4-487B-8E76-657712BFDE2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086B1AC-9B13-4DCE-B8F8-838472D41377}" type="pres">
      <dgm:prSet presAssocID="{330EBD38-F3C4-487B-8E76-657712BFDE2C}" presName="centerTile" presStyleLbl="fgShp" presStyleIdx="0" presStyleCnt="1" custScaleX="145834" custScaleY="116668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</dgm:ptLst>
  <dgm:cxnLst>
    <dgm:cxn modelId="{32C660EF-C838-4B47-ABB9-34680B4754E8}" type="presOf" srcId="{495AA200-41E5-44C6-85E0-F014B1E1EEF3}" destId="{962EACD9-5CEC-469F-A805-CB2170CDCE39}" srcOrd="1" destOrd="0" presId="urn:microsoft.com/office/officeart/2005/8/layout/matrix1"/>
    <dgm:cxn modelId="{FD341DFD-3FD4-44D6-89A7-AE9E1B54AED9}" type="presOf" srcId="{810FD348-9487-4D63-A8C8-2AAB9799BA94}" destId="{487ED22A-5E79-428F-A933-21DB34DB74DE}" srcOrd="0" destOrd="0" presId="urn:microsoft.com/office/officeart/2005/8/layout/matrix1"/>
    <dgm:cxn modelId="{6019338A-8443-4786-BFEC-2BD483650461}" type="presOf" srcId="{330EBD38-F3C4-487B-8E76-657712BFDE2C}" destId="{DB9CA5F0-5C12-4846-9E76-F3440263322B}" srcOrd="0" destOrd="0" presId="urn:microsoft.com/office/officeart/2005/8/layout/matrix1"/>
    <dgm:cxn modelId="{0A72A2B1-C6DE-4035-AD09-8F46E29D3BF0}" type="presOf" srcId="{5C20926F-D802-4C04-88C4-6B76CEE2EABD}" destId="{0D8D7343-03F8-478C-82C9-CD446BEC7856}" srcOrd="0" destOrd="0" presId="urn:microsoft.com/office/officeart/2005/8/layout/matrix1"/>
    <dgm:cxn modelId="{72449DC1-A7D6-4089-B852-42D581B7BD43}" srcId="{1DEC4983-2965-4921-986C-3F3BE965BFE9}" destId="{810FD348-9487-4D63-A8C8-2AAB9799BA94}" srcOrd="3" destOrd="0" parTransId="{94DAEAAD-EDF2-477B-82EC-54636F0EDF53}" sibTransId="{85E99DFA-C84E-4585-B37B-0BB810FA35E8}"/>
    <dgm:cxn modelId="{25C3F04C-38DD-4A05-B0F7-C7BE31DE8D73}" type="presOf" srcId="{1DEC4983-2965-4921-986C-3F3BE965BFE9}" destId="{4086B1AC-9B13-4DCE-B8F8-838472D41377}" srcOrd="0" destOrd="0" presId="urn:microsoft.com/office/officeart/2005/8/layout/matrix1"/>
    <dgm:cxn modelId="{8161309C-21CA-494F-8A43-9F79CDD5B55A}" type="presOf" srcId="{5C20926F-D802-4C04-88C4-6B76CEE2EABD}" destId="{4C9DE850-3FA0-4A53-BC52-F0F194F5D967}" srcOrd="1" destOrd="0" presId="urn:microsoft.com/office/officeart/2005/8/layout/matrix1"/>
    <dgm:cxn modelId="{203B857E-2C3D-4741-9860-697D4FB9885C}" type="presOf" srcId="{BBEC7BE2-E629-416C-A051-7BA57245A030}" destId="{EBB7E6B2-3AD8-4D62-ABF2-07920B12F5DC}" srcOrd="1" destOrd="0" presId="urn:microsoft.com/office/officeart/2005/8/layout/matrix1"/>
    <dgm:cxn modelId="{C70F95C8-5DCA-4468-8292-47C1DC394DDE}" srcId="{1DEC4983-2965-4921-986C-3F3BE965BFE9}" destId="{5C20926F-D802-4C04-88C4-6B76CEE2EABD}" srcOrd="0" destOrd="0" parTransId="{9BB48A87-1E5F-48ED-9D06-8721E3D586B8}" sibTransId="{F762D7EE-10F0-43FE-B8FE-35363052F4C0}"/>
    <dgm:cxn modelId="{3F49E367-E397-47AF-B2D0-559AD7804108}" type="presOf" srcId="{495AA200-41E5-44C6-85E0-F014B1E1EEF3}" destId="{032963A4-2A18-439C-AACB-536C29C53166}" srcOrd="0" destOrd="0" presId="urn:microsoft.com/office/officeart/2005/8/layout/matrix1"/>
    <dgm:cxn modelId="{21847501-0E5C-4E62-8C03-7B3071EA6266}" srcId="{330EBD38-F3C4-487B-8E76-657712BFDE2C}" destId="{1DEC4983-2965-4921-986C-3F3BE965BFE9}" srcOrd="0" destOrd="0" parTransId="{62334754-A2BD-47EA-99BC-267454127F8E}" sibTransId="{0279D12E-CC89-49BA-8A7E-DBE35FC2C84B}"/>
    <dgm:cxn modelId="{7EED1845-C739-4C97-AD25-D071B6149D35}" type="presOf" srcId="{810FD348-9487-4D63-A8C8-2AAB9799BA94}" destId="{9AD81036-AD85-4468-8161-CC5C72E0572B}" srcOrd="1" destOrd="0" presId="urn:microsoft.com/office/officeart/2005/8/layout/matrix1"/>
    <dgm:cxn modelId="{CD6D6B0D-EE6F-4D11-A2FC-C372E316D238}" type="presOf" srcId="{BBEC7BE2-E629-416C-A051-7BA57245A030}" destId="{4BC8191A-94F0-4EBA-B765-8CC224A731F5}" srcOrd="0" destOrd="0" presId="urn:microsoft.com/office/officeart/2005/8/layout/matrix1"/>
    <dgm:cxn modelId="{0F2A2238-D2E6-4AA7-BED7-F86E17616C6C}" srcId="{1DEC4983-2965-4921-986C-3F3BE965BFE9}" destId="{495AA200-41E5-44C6-85E0-F014B1E1EEF3}" srcOrd="2" destOrd="0" parTransId="{6E29F720-D0DF-47A2-887C-8889D209DDDE}" sibTransId="{EF7C1B81-2EDE-493E-B3A9-FD3243FAE02C}"/>
    <dgm:cxn modelId="{9023A219-58D0-42F3-9039-8EBD9E02C0B5}" srcId="{1DEC4983-2965-4921-986C-3F3BE965BFE9}" destId="{BBEC7BE2-E629-416C-A051-7BA57245A030}" srcOrd="1" destOrd="0" parTransId="{1E6272CF-4EFD-4A43-AE11-8E823C258120}" sibTransId="{2E0D7B77-828F-4C44-B3F4-24D7D57676CE}"/>
    <dgm:cxn modelId="{C549A920-F570-442A-9B60-4F05123284BC}" type="presParOf" srcId="{DB9CA5F0-5C12-4846-9E76-F3440263322B}" destId="{0AB93DBC-1A44-4196-8D7A-5C8F1215384D}" srcOrd="0" destOrd="0" presId="urn:microsoft.com/office/officeart/2005/8/layout/matrix1"/>
    <dgm:cxn modelId="{AC4DFFC1-179F-43EB-888C-F3EA8FB9648E}" type="presParOf" srcId="{0AB93DBC-1A44-4196-8D7A-5C8F1215384D}" destId="{0D8D7343-03F8-478C-82C9-CD446BEC7856}" srcOrd="0" destOrd="0" presId="urn:microsoft.com/office/officeart/2005/8/layout/matrix1"/>
    <dgm:cxn modelId="{2F498C68-7945-4CEE-89EF-AC86FED268B1}" type="presParOf" srcId="{0AB93DBC-1A44-4196-8D7A-5C8F1215384D}" destId="{4C9DE850-3FA0-4A53-BC52-F0F194F5D967}" srcOrd="1" destOrd="0" presId="urn:microsoft.com/office/officeart/2005/8/layout/matrix1"/>
    <dgm:cxn modelId="{CD166233-079D-4077-885C-6162ADE49993}" type="presParOf" srcId="{0AB93DBC-1A44-4196-8D7A-5C8F1215384D}" destId="{4BC8191A-94F0-4EBA-B765-8CC224A731F5}" srcOrd="2" destOrd="0" presId="urn:microsoft.com/office/officeart/2005/8/layout/matrix1"/>
    <dgm:cxn modelId="{8A3848F6-B99A-41C0-B6A1-7C824CD120D1}" type="presParOf" srcId="{0AB93DBC-1A44-4196-8D7A-5C8F1215384D}" destId="{EBB7E6B2-3AD8-4D62-ABF2-07920B12F5DC}" srcOrd="3" destOrd="0" presId="urn:microsoft.com/office/officeart/2005/8/layout/matrix1"/>
    <dgm:cxn modelId="{0BD7A9D7-17E8-4D0E-82FB-2D6799E1C568}" type="presParOf" srcId="{0AB93DBC-1A44-4196-8D7A-5C8F1215384D}" destId="{032963A4-2A18-439C-AACB-536C29C53166}" srcOrd="4" destOrd="0" presId="urn:microsoft.com/office/officeart/2005/8/layout/matrix1"/>
    <dgm:cxn modelId="{50BF68F1-281E-487A-A725-D6947998069C}" type="presParOf" srcId="{0AB93DBC-1A44-4196-8D7A-5C8F1215384D}" destId="{962EACD9-5CEC-469F-A805-CB2170CDCE39}" srcOrd="5" destOrd="0" presId="urn:microsoft.com/office/officeart/2005/8/layout/matrix1"/>
    <dgm:cxn modelId="{B11CBB3E-202E-4119-B9EE-776DDABADAEC}" type="presParOf" srcId="{0AB93DBC-1A44-4196-8D7A-5C8F1215384D}" destId="{487ED22A-5E79-428F-A933-21DB34DB74DE}" srcOrd="6" destOrd="0" presId="urn:microsoft.com/office/officeart/2005/8/layout/matrix1"/>
    <dgm:cxn modelId="{D125C4D6-76A4-4248-BB10-7371F3191040}" type="presParOf" srcId="{0AB93DBC-1A44-4196-8D7A-5C8F1215384D}" destId="{9AD81036-AD85-4468-8161-CC5C72E0572B}" srcOrd="7" destOrd="0" presId="urn:microsoft.com/office/officeart/2005/8/layout/matrix1"/>
    <dgm:cxn modelId="{8609E00D-4710-413D-8A31-3F037A792038}" type="presParOf" srcId="{DB9CA5F0-5C12-4846-9E76-F3440263322B}" destId="{4086B1AC-9B13-4DCE-B8F8-838472D41377}" srcOrd="1" destOrd="0" presId="urn:microsoft.com/office/officeart/2005/8/layout/matrix1"/>
  </dgm:cxnLst>
  <dgm:bg/>
  <dgm:whole/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41364FEE-BFF8-49D8-ACB0-4E7AA24969BE}" type="doc">
      <dgm:prSet loTypeId="urn:microsoft.com/office/officeart/2005/8/layout/pList2" loCatId="list" qsTypeId="urn:microsoft.com/office/officeart/2005/8/quickstyle/3d2" qsCatId="3D" csTypeId="urn:microsoft.com/office/officeart/2005/8/colors/colorful1" csCatId="colorful" phldr="1"/>
      <dgm:spPr/>
    </dgm:pt>
    <dgm:pt modelId="{EE471C8A-8250-4155-8CA7-BB15E36041B7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C00000"/>
              </a:solidFill>
            </a:rPr>
            <a:t>Кравчук Т.П.</a:t>
          </a:r>
        </a:p>
        <a:p>
          <a:r>
            <a:rPr lang="uk-UA" sz="1600" b="1" dirty="0" smtClean="0">
              <a:solidFill>
                <a:srgbClr val="C00000"/>
              </a:solidFill>
            </a:rPr>
            <a:t>Презентація країн, мови яких вивчаються у школі (інтегрований урок з інформатики, іноземних мов та географії)</a:t>
          </a:r>
          <a:endParaRPr lang="uk-UA" sz="1600" b="1" dirty="0">
            <a:solidFill>
              <a:srgbClr val="C00000"/>
            </a:solidFill>
          </a:endParaRPr>
        </a:p>
      </dgm:t>
    </dgm:pt>
    <dgm:pt modelId="{0C7C36CF-EBDD-4158-ACC1-34C63847EF07}" type="parTrans" cxnId="{1107C90C-7997-4830-9690-ED4345E13888}">
      <dgm:prSet/>
      <dgm:spPr/>
      <dgm:t>
        <a:bodyPr/>
        <a:lstStyle/>
        <a:p>
          <a:endParaRPr lang="uk-UA" sz="1600" b="1">
            <a:solidFill>
              <a:srgbClr val="C00000"/>
            </a:solidFill>
          </a:endParaRPr>
        </a:p>
      </dgm:t>
    </dgm:pt>
    <dgm:pt modelId="{650418C9-BC3C-46FF-9D47-81FA26DC1708}" type="sibTrans" cxnId="{1107C90C-7997-4830-9690-ED4345E13888}">
      <dgm:prSet/>
      <dgm:spPr/>
      <dgm:t>
        <a:bodyPr/>
        <a:lstStyle/>
        <a:p>
          <a:endParaRPr lang="uk-UA" sz="1600" b="1">
            <a:solidFill>
              <a:srgbClr val="C00000"/>
            </a:solidFill>
          </a:endParaRPr>
        </a:p>
      </dgm:t>
    </dgm:pt>
    <dgm:pt modelId="{7CD1759A-A87C-48D6-BD1F-373603EE9C44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C00000"/>
              </a:solidFill>
            </a:rPr>
            <a:t>Кравчук Т.П.</a:t>
          </a:r>
        </a:p>
        <a:p>
          <a:r>
            <a:rPr lang="uk-UA" sz="1600" b="1" dirty="0" smtClean="0">
              <a:solidFill>
                <a:srgbClr val="C00000"/>
              </a:solidFill>
            </a:rPr>
            <a:t>Інформатика у ребусах і кросвордах</a:t>
          </a:r>
        </a:p>
        <a:p>
          <a:r>
            <a:rPr lang="uk-UA" sz="1600" b="1" dirty="0" smtClean="0">
              <a:solidFill>
                <a:srgbClr val="C00000"/>
              </a:solidFill>
            </a:rPr>
            <a:t>5 клас</a:t>
          </a:r>
          <a:endParaRPr lang="uk-UA" sz="1600" b="1" dirty="0">
            <a:solidFill>
              <a:srgbClr val="C00000"/>
            </a:solidFill>
          </a:endParaRPr>
        </a:p>
      </dgm:t>
    </dgm:pt>
    <dgm:pt modelId="{7E5E1711-98D1-4726-9679-0AA77A9A19B6}" type="parTrans" cxnId="{3B07CE15-1B18-47FF-89BB-46B0D846DB0F}">
      <dgm:prSet/>
      <dgm:spPr/>
      <dgm:t>
        <a:bodyPr/>
        <a:lstStyle/>
        <a:p>
          <a:endParaRPr lang="uk-UA" sz="1600" b="1">
            <a:solidFill>
              <a:srgbClr val="C00000"/>
            </a:solidFill>
          </a:endParaRPr>
        </a:p>
      </dgm:t>
    </dgm:pt>
    <dgm:pt modelId="{518BFC27-17DA-401C-8E0F-5F5F920FCEA9}" type="sibTrans" cxnId="{3B07CE15-1B18-47FF-89BB-46B0D846DB0F}">
      <dgm:prSet/>
      <dgm:spPr/>
      <dgm:t>
        <a:bodyPr/>
        <a:lstStyle/>
        <a:p>
          <a:endParaRPr lang="uk-UA" sz="1600" b="1">
            <a:solidFill>
              <a:srgbClr val="C00000"/>
            </a:solidFill>
          </a:endParaRPr>
        </a:p>
      </dgm:t>
    </dgm:pt>
    <dgm:pt modelId="{85ABC683-EC0F-4D35-92A4-3A7EA8837CCB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C00000"/>
              </a:solidFill>
            </a:rPr>
            <a:t>Кравчук Т.П.</a:t>
          </a:r>
        </a:p>
        <a:p>
          <a:r>
            <a:rPr lang="uk-UA" sz="1600" b="1" dirty="0" smtClean="0">
              <a:solidFill>
                <a:srgbClr val="C00000"/>
              </a:solidFill>
            </a:rPr>
            <a:t>Розвиток </a:t>
          </a:r>
          <a:r>
            <a:rPr lang="uk-UA" sz="1600" b="1" dirty="0" err="1" smtClean="0">
              <a:solidFill>
                <a:srgbClr val="C00000"/>
              </a:solidFill>
            </a:rPr>
            <a:t>інформа-ційної</a:t>
          </a:r>
          <a:r>
            <a:rPr lang="uk-UA" sz="1600" b="1" dirty="0" smtClean="0">
              <a:solidFill>
                <a:srgbClr val="C00000"/>
              </a:solidFill>
            </a:rPr>
            <a:t> </a:t>
          </a:r>
          <a:r>
            <a:rPr lang="uk-UA" sz="1600" b="1" dirty="0" err="1" smtClean="0">
              <a:solidFill>
                <a:srgbClr val="C00000"/>
              </a:solidFill>
            </a:rPr>
            <a:t>компетент-ності</a:t>
          </a:r>
          <a:r>
            <a:rPr lang="uk-UA" sz="1600" b="1" dirty="0" smtClean="0">
              <a:solidFill>
                <a:srgbClr val="C00000"/>
              </a:solidFill>
            </a:rPr>
            <a:t> учнів на уроках інформатики</a:t>
          </a:r>
        </a:p>
        <a:p>
          <a:endParaRPr lang="uk-UA" sz="1600" b="1" dirty="0">
            <a:solidFill>
              <a:srgbClr val="C00000"/>
            </a:solidFill>
          </a:endParaRPr>
        </a:p>
      </dgm:t>
    </dgm:pt>
    <dgm:pt modelId="{2196536A-A6F3-4279-AFC9-9821B7EF4BE4}" type="parTrans" cxnId="{1AFC2B98-4104-4552-86D2-610A20853DFB}">
      <dgm:prSet/>
      <dgm:spPr/>
      <dgm:t>
        <a:bodyPr/>
        <a:lstStyle/>
        <a:p>
          <a:endParaRPr lang="uk-UA" sz="1600" b="1">
            <a:solidFill>
              <a:srgbClr val="C00000"/>
            </a:solidFill>
          </a:endParaRPr>
        </a:p>
      </dgm:t>
    </dgm:pt>
    <dgm:pt modelId="{D732CA2A-F79F-43B6-AFFD-93F605BA6748}" type="sibTrans" cxnId="{1AFC2B98-4104-4552-86D2-610A20853DFB}">
      <dgm:prSet/>
      <dgm:spPr/>
      <dgm:t>
        <a:bodyPr/>
        <a:lstStyle/>
        <a:p>
          <a:endParaRPr lang="uk-UA" sz="1600" b="1">
            <a:solidFill>
              <a:srgbClr val="C00000"/>
            </a:solidFill>
          </a:endParaRPr>
        </a:p>
      </dgm:t>
    </dgm:pt>
    <dgm:pt modelId="{BB810A5F-3CE4-4A3E-9943-AA159DF24E5A}">
      <dgm:prSet custT="1"/>
      <dgm:spPr/>
      <dgm:t>
        <a:bodyPr/>
        <a:lstStyle/>
        <a:p>
          <a:r>
            <a:rPr lang="uk-UA" sz="1600" b="1" dirty="0" smtClean="0">
              <a:solidFill>
                <a:srgbClr val="C00000"/>
              </a:solidFill>
            </a:rPr>
            <a:t>Кравчук Т.П.</a:t>
          </a:r>
        </a:p>
        <a:p>
          <a:r>
            <a:rPr lang="uk-UA" sz="1600" b="1" dirty="0" smtClean="0">
              <a:solidFill>
                <a:srgbClr val="C00000"/>
              </a:solidFill>
            </a:rPr>
            <a:t>Інформатика у ребусах і кросвордах</a:t>
          </a:r>
        </a:p>
        <a:p>
          <a:r>
            <a:rPr lang="uk-UA" sz="1600" b="1" dirty="0" smtClean="0">
              <a:solidFill>
                <a:srgbClr val="C00000"/>
              </a:solidFill>
            </a:rPr>
            <a:t>6 клас</a:t>
          </a:r>
          <a:endParaRPr lang="uk-UA" sz="1600" b="1" dirty="0">
            <a:solidFill>
              <a:srgbClr val="C00000"/>
            </a:solidFill>
          </a:endParaRPr>
        </a:p>
      </dgm:t>
    </dgm:pt>
    <dgm:pt modelId="{D070F2DA-0DAF-4BA3-A356-81567D78B00F}" type="parTrans" cxnId="{2F27A9C7-71B7-499B-B03C-0A705953D611}">
      <dgm:prSet/>
      <dgm:spPr/>
      <dgm:t>
        <a:bodyPr/>
        <a:lstStyle/>
        <a:p>
          <a:endParaRPr lang="uk-UA" sz="1600" b="1">
            <a:solidFill>
              <a:srgbClr val="C00000"/>
            </a:solidFill>
          </a:endParaRPr>
        </a:p>
      </dgm:t>
    </dgm:pt>
    <dgm:pt modelId="{F9ACF39B-E9D0-413C-8F8D-205C1D23EEE8}" type="sibTrans" cxnId="{2F27A9C7-71B7-499B-B03C-0A705953D611}">
      <dgm:prSet/>
      <dgm:spPr/>
      <dgm:t>
        <a:bodyPr/>
        <a:lstStyle/>
        <a:p>
          <a:endParaRPr lang="uk-UA" sz="1600" b="1">
            <a:solidFill>
              <a:srgbClr val="C00000"/>
            </a:solidFill>
          </a:endParaRPr>
        </a:p>
      </dgm:t>
    </dgm:pt>
    <dgm:pt modelId="{55D311F8-2483-4BB5-A908-9AE969EE0FE9}">
      <dgm:prSet custT="1"/>
      <dgm:spPr/>
      <dgm:t>
        <a:bodyPr/>
        <a:lstStyle/>
        <a:p>
          <a:r>
            <a:rPr lang="uk-UA" sz="1600" b="1" dirty="0" smtClean="0">
              <a:solidFill>
                <a:srgbClr val="C00000"/>
              </a:solidFill>
            </a:rPr>
            <a:t>Кравчук Т.П.</a:t>
          </a:r>
        </a:p>
        <a:p>
          <a:r>
            <a:rPr lang="uk-UA" sz="1600" b="1" dirty="0" smtClean="0">
              <a:solidFill>
                <a:srgbClr val="C00000"/>
              </a:solidFill>
            </a:rPr>
            <a:t>Посадіть калину біля школи…</a:t>
          </a:r>
          <a:endParaRPr lang="uk-UA" sz="1600" b="1" dirty="0">
            <a:solidFill>
              <a:srgbClr val="C00000"/>
            </a:solidFill>
          </a:endParaRPr>
        </a:p>
      </dgm:t>
    </dgm:pt>
    <dgm:pt modelId="{B52A33B4-A708-4C91-A1D1-C74F481B6CC6}" type="parTrans" cxnId="{23C2EDBD-1460-4062-A426-60FDA5D561E7}">
      <dgm:prSet/>
      <dgm:spPr/>
      <dgm:t>
        <a:bodyPr/>
        <a:lstStyle/>
        <a:p>
          <a:endParaRPr lang="uk-UA" sz="1600" b="1">
            <a:solidFill>
              <a:srgbClr val="C00000"/>
            </a:solidFill>
          </a:endParaRPr>
        </a:p>
      </dgm:t>
    </dgm:pt>
    <dgm:pt modelId="{C0538F8B-3921-4628-A816-987CB198CD99}" type="sibTrans" cxnId="{23C2EDBD-1460-4062-A426-60FDA5D561E7}">
      <dgm:prSet/>
      <dgm:spPr/>
      <dgm:t>
        <a:bodyPr/>
        <a:lstStyle/>
        <a:p>
          <a:endParaRPr lang="uk-UA" sz="1600" b="1">
            <a:solidFill>
              <a:srgbClr val="C00000"/>
            </a:solidFill>
          </a:endParaRPr>
        </a:p>
      </dgm:t>
    </dgm:pt>
    <dgm:pt modelId="{7F848C49-27BA-4593-9C2C-F1ACB09D41C9}" type="pres">
      <dgm:prSet presAssocID="{41364FEE-BFF8-49D8-ACB0-4E7AA24969BE}" presName="Name0" presStyleCnt="0">
        <dgm:presLayoutVars>
          <dgm:dir/>
          <dgm:resizeHandles val="exact"/>
        </dgm:presLayoutVars>
      </dgm:prSet>
      <dgm:spPr/>
    </dgm:pt>
    <dgm:pt modelId="{895D3784-7215-4514-8A27-92CCF29E34D8}" type="pres">
      <dgm:prSet presAssocID="{41364FEE-BFF8-49D8-ACB0-4E7AA24969BE}" presName="bkgdShp" presStyleLbl="alignAccFollowNode1" presStyleIdx="0" presStyleCnt="1" custScaleY="167442" custLinFactNeighborY="19673"/>
      <dgm:spPr/>
    </dgm:pt>
    <dgm:pt modelId="{D4CF0951-0AEF-47E7-BDB4-DEA2DF9BF748}" type="pres">
      <dgm:prSet presAssocID="{41364FEE-BFF8-49D8-ACB0-4E7AA24969BE}" presName="linComp" presStyleCnt="0"/>
      <dgm:spPr/>
    </dgm:pt>
    <dgm:pt modelId="{4CA89EAB-693B-42F1-86B2-800DF4A7CC59}" type="pres">
      <dgm:prSet presAssocID="{EE471C8A-8250-4155-8CA7-BB15E36041B7}" presName="compNode" presStyleCnt="0"/>
      <dgm:spPr/>
    </dgm:pt>
    <dgm:pt modelId="{9423FBA0-384A-492A-A475-F8918C90A4B2}" type="pres">
      <dgm:prSet presAssocID="{EE471C8A-8250-4155-8CA7-BB15E36041B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3249C59-EC65-4C2C-92CC-8DE0D9205B6E}" type="pres">
      <dgm:prSet presAssocID="{EE471C8A-8250-4155-8CA7-BB15E36041B7}" presName="invisiNode" presStyleLbl="node1" presStyleIdx="0" presStyleCnt="5"/>
      <dgm:spPr/>
    </dgm:pt>
    <dgm:pt modelId="{8D4F293F-906D-4D6C-8FA6-50E85C9A6BFA}" type="pres">
      <dgm:prSet presAssocID="{EE471C8A-8250-4155-8CA7-BB15E36041B7}" presName="imagNode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2CCABBD-1082-42E6-A0F1-661EB1927C8A}" type="pres">
      <dgm:prSet presAssocID="{650418C9-BC3C-46FF-9D47-81FA26DC1708}" presName="sibTrans" presStyleLbl="sibTrans2D1" presStyleIdx="0" presStyleCnt="0"/>
      <dgm:spPr/>
      <dgm:t>
        <a:bodyPr/>
        <a:lstStyle/>
        <a:p>
          <a:endParaRPr lang="uk-UA"/>
        </a:p>
      </dgm:t>
    </dgm:pt>
    <dgm:pt modelId="{E67BC9AA-BF57-4FBD-A69A-369577C17A05}" type="pres">
      <dgm:prSet presAssocID="{7CD1759A-A87C-48D6-BD1F-373603EE9C44}" presName="compNode" presStyleCnt="0"/>
      <dgm:spPr/>
    </dgm:pt>
    <dgm:pt modelId="{4331FA0B-93A8-4A44-8331-F86A00C0BD9B}" type="pres">
      <dgm:prSet presAssocID="{7CD1759A-A87C-48D6-BD1F-373603EE9C4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93C01D5-FFCF-46B2-AF85-6E4F77888916}" type="pres">
      <dgm:prSet presAssocID="{7CD1759A-A87C-48D6-BD1F-373603EE9C44}" presName="invisiNode" presStyleLbl="node1" presStyleIdx="1" presStyleCnt="5"/>
      <dgm:spPr/>
    </dgm:pt>
    <dgm:pt modelId="{F72390FA-DD55-4FEC-A394-5B50A58CA345}" type="pres">
      <dgm:prSet presAssocID="{7CD1759A-A87C-48D6-BD1F-373603EE9C44}" presName="imagNode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D15089D-46BC-4821-90E8-71B02B5F1746}" type="pres">
      <dgm:prSet presAssocID="{518BFC27-17DA-401C-8E0F-5F5F920FCEA9}" presName="sibTrans" presStyleLbl="sibTrans2D1" presStyleIdx="0" presStyleCnt="0"/>
      <dgm:spPr/>
      <dgm:t>
        <a:bodyPr/>
        <a:lstStyle/>
        <a:p>
          <a:endParaRPr lang="uk-UA"/>
        </a:p>
      </dgm:t>
    </dgm:pt>
    <dgm:pt modelId="{132188B6-2EFB-4FD4-8233-DBC85F497A21}" type="pres">
      <dgm:prSet presAssocID="{85ABC683-EC0F-4D35-92A4-3A7EA8837CCB}" presName="compNode" presStyleCnt="0"/>
      <dgm:spPr/>
    </dgm:pt>
    <dgm:pt modelId="{15081DF7-DB67-4BE0-AA09-AB4B2041651B}" type="pres">
      <dgm:prSet presAssocID="{85ABC683-EC0F-4D35-92A4-3A7EA8837C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9AD6B3C-D0B7-4499-A7A2-5EBD97E5EB3E}" type="pres">
      <dgm:prSet presAssocID="{85ABC683-EC0F-4D35-92A4-3A7EA8837CCB}" presName="invisiNode" presStyleLbl="node1" presStyleIdx="2" presStyleCnt="5"/>
      <dgm:spPr/>
    </dgm:pt>
    <dgm:pt modelId="{6C9CB77D-B5CC-44AB-A861-DE94283C5285}" type="pres">
      <dgm:prSet presAssocID="{85ABC683-EC0F-4D35-92A4-3A7EA8837CCB}" presName="imagNode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50BF881-8C11-4785-909C-2629071D1E2D}" type="pres">
      <dgm:prSet presAssocID="{D732CA2A-F79F-43B6-AFFD-93F605BA6748}" presName="sibTrans" presStyleLbl="sibTrans2D1" presStyleIdx="0" presStyleCnt="0"/>
      <dgm:spPr/>
      <dgm:t>
        <a:bodyPr/>
        <a:lstStyle/>
        <a:p>
          <a:endParaRPr lang="uk-UA"/>
        </a:p>
      </dgm:t>
    </dgm:pt>
    <dgm:pt modelId="{0A4CC60B-661C-49BF-8AD9-6A64307D4EF6}" type="pres">
      <dgm:prSet presAssocID="{BB810A5F-3CE4-4A3E-9943-AA159DF24E5A}" presName="compNode" presStyleCnt="0"/>
      <dgm:spPr/>
    </dgm:pt>
    <dgm:pt modelId="{6F70665F-A4A8-4EE3-8954-ED2AF7AE672D}" type="pres">
      <dgm:prSet presAssocID="{BB810A5F-3CE4-4A3E-9943-AA159DF24E5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6208787-9EFC-4567-9167-25D5C2A9DEF6}" type="pres">
      <dgm:prSet presAssocID="{BB810A5F-3CE4-4A3E-9943-AA159DF24E5A}" presName="invisiNode" presStyleLbl="node1" presStyleIdx="3" presStyleCnt="5"/>
      <dgm:spPr/>
    </dgm:pt>
    <dgm:pt modelId="{5EF73FFD-7F42-4166-B8B5-D25A09C13C85}" type="pres">
      <dgm:prSet presAssocID="{BB810A5F-3CE4-4A3E-9943-AA159DF24E5A}" presName="imagNode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EB1EBC0A-CB3E-427D-BB7E-B1DCA802E769}" type="pres">
      <dgm:prSet presAssocID="{F9ACF39B-E9D0-413C-8F8D-205C1D23EEE8}" presName="sibTrans" presStyleLbl="sibTrans2D1" presStyleIdx="0" presStyleCnt="0"/>
      <dgm:spPr/>
      <dgm:t>
        <a:bodyPr/>
        <a:lstStyle/>
        <a:p>
          <a:endParaRPr lang="uk-UA"/>
        </a:p>
      </dgm:t>
    </dgm:pt>
    <dgm:pt modelId="{5D5274D4-356F-4E52-B786-E89DB7D593F0}" type="pres">
      <dgm:prSet presAssocID="{55D311F8-2483-4BB5-A908-9AE969EE0FE9}" presName="compNode" presStyleCnt="0"/>
      <dgm:spPr/>
    </dgm:pt>
    <dgm:pt modelId="{FBF77EF9-16CC-43C7-A90A-028833018B07}" type="pres">
      <dgm:prSet presAssocID="{55D311F8-2483-4BB5-A908-9AE969EE0FE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1B473D9-83EB-4C2E-93A7-B38372665811}" type="pres">
      <dgm:prSet presAssocID="{55D311F8-2483-4BB5-A908-9AE969EE0FE9}" presName="invisiNode" presStyleLbl="node1" presStyleIdx="4" presStyleCnt="5"/>
      <dgm:spPr/>
    </dgm:pt>
    <dgm:pt modelId="{DAFEB3B1-2539-4BA6-9164-A5CA80F885BD}" type="pres">
      <dgm:prSet presAssocID="{55D311F8-2483-4BB5-A908-9AE969EE0FE9}" presName="imagNode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1107C90C-7997-4830-9690-ED4345E13888}" srcId="{41364FEE-BFF8-49D8-ACB0-4E7AA24969BE}" destId="{EE471C8A-8250-4155-8CA7-BB15E36041B7}" srcOrd="0" destOrd="0" parTransId="{0C7C36CF-EBDD-4158-ACC1-34C63847EF07}" sibTransId="{650418C9-BC3C-46FF-9D47-81FA26DC1708}"/>
    <dgm:cxn modelId="{4C099582-F230-48DB-8B43-054B24851A25}" type="presOf" srcId="{7CD1759A-A87C-48D6-BD1F-373603EE9C44}" destId="{4331FA0B-93A8-4A44-8331-F86A00C0BD9B}" srcOrd="0" destOrd="0" presId="urn:microsoft.com/office/officeart/2005/8/layout/pList2"/>
    <dgm:cxn modelId="{23C2EDBD-1460-4062-A426-60FDA5D561E7}" srcId="{41364FEE-BFF8-49D8-ACB0-4E7AA24969BE}" destId="{55D311F8-2483-4BB5-A908-9AE969EE0FE9}" srcOrd="4" destOrd="0" parTransId="{B52A33B4-A708-4C91-A1D1-C74F481B6CC6}" sibTransId="{C0538F8B-3921-4628-A816-987CB198CD99}"/>
    <dgm:cxn modelId="{C24C7D48-133E-41AD-9F10-33433FC82A62}" type="presOf" srcId="{518BFC27-17DA-401C-8E0F-5F5F920FCEA9}" destId="{2D15089D-46BC-4821-90E8-71B02B5F1746}" srcOrd="0" destOrd="0" presId="urn:microsoft.com/office/officeart/2005/8/layout/pList2"/>
    <dgm:cxn modelId="{18F79015-4135-40CB-9A99-5A3CA3738391}" type="presOf" srcId="{F9ACF39B-E9D0-413C-8F8D-205C1D23EEE8}" destId="{EB1EBC0A-CB3E-427D-BB7E-B1DCA802E769}" srcOrd="0" destOrd="0" presId="urn:microsoft.com/office/officeart/2005/8/layout/pList2"/>
    <dgm:cxn modelId="{2F27A9C7-71B7-499B-B03C-0A705953D611}" srcId="{41364FEE-BFF8-49D8-ACB0-4E7AA24969BE}" destId="{BB810A5F-3CE4-4A3E-9943-AA159DF24E5A}" srcOrd="3" destOrd="0" parTransId="{D070F2DA-0DAF-4BA3-A356-81567D78B00F}" sibTransId="{F9ACF39B-E9D0-413C-8F8D-205C1D23EEE8}"/>
    <dgm:cxn modelId="{00401204-B459-42E2-8564-A68B2969E77E}" type="presOf" srcId="{EE471C8A-8250-4155-8CA7-BB15E36041B7}" destId="{9423FBA0-384A-492A-A475-F8918C90A4B2}" srcOrd="0" destOrd="0" presId="urn:microsoft.com/office/officeart/2005/8/layout/pList2"/>
    <dgm:cxn modelId="{179C8122-BCD1-464E-9559-5E9255AEC2D3}" type="presOf" srcId="{BB810A5F-3CE4-4A3E-9943-AA159DF24E5A}" destId="{6F70665F-A4A8-4EE3-8954-ED2AF7AE672D}" srcOrd="0" destOrd="0" presId="urn:microsoft.com/office/officeart/2005/8/layout/pList2"/>
    <dgm:cxn modelId="{308A4E12-BFA8-4A75-9B28-3B325043E7FA}" type="presOf" srcId="{55D311F8-2483-4BB5-A908-9AE969EE0FE9}" destId="{FBF77EF9-16CC-43C7-A90A-028833018B07}" srcOrd="0" destOrd="0" presId="urn:microsoft.com/office/officeart/2005/8/layout/pList2"/>
    <dgm:cxn modelId="{766C7C56-F20E-46F9-A176-072897A4B007}" type="presOf" srcId="{D732CA2A-F79F-43B6-AFFD-93F605BA6748}" destId="{150BF881-8C11-4785-909C-2629071D1E2D}" srcOrd="0" destOrd="0" presId="urn:microsoft.com/office/officeart/2005/8/layout/pList2"/>
    <dgm:cxn modelId="{6D37DECE-F92F-4574-A9EB-1D179BB77FAF}" type="presOf" srcId="{85ABC683-EC0F-4D35-92A4-3A7EA8837CCB}" destId="{15081DF7-DB67-4BE0-AA09-AB4B2041651B}" srcOrd="0" destOrd="0" presId="urn:microsoft.com/office/officeart/2005/8/layout/pList2"/>
    <dgm:cxn modelId="{3B07CE15-1B18-47FF-89BB-46B0D846DB0F}" srcId="{41364FEE-BFF8-49D8-ACB0-4E7AA24969BE}" destId="{7CD1759A-A87C-48D6-BD1F-373603EE9C44}" srcOrd="1" destOrd="0" parTransId="{7E5E1711-98D1-4726-9679-0AA77A9A19B6}" sibTransId="{518BFC27-17DA-401C-8E0F-5F5F920FCEA9}"/>
    <dgm:cxn modelId="{5DBED83F-F3FA-4266-9D06-77C952DF9273}" type="presOf" srcId="{41364FEE-BFF8-49D8-ACB0-4E7AA24969BE}" destId="{7F848C49-27BA-4593-9C2C-F1ACB09D41C9}" srcOrd="0" destOrd="0" presId="urn:microsoft.com/office/officeart/2005/8/layout/pList2"/>
    <dgm:cxn modelId="{9D94FA1E-D6E9-4FCC-ADD8-24720E092835}" type="presOf" srcId="{650418C9-BC3C-46FF-9D47-81FA26DC1708}" destId="{32CCABBD-1082-42E6-A0F1-661EB1927C8A}" srcOrd="0" destOrd="0" presId="urn:microsoft.com/office/officeart/2005/8/layout/pList2"/>
    <dgm:cxn modelId="{1AFC2B98-4104-4552-86D2-610A20853DFB}" srcId="{41364FEE-BFF8-49D8-ACB0-4E7AA24969BE}" destId="{85ABC683-EC0F-4D35-92A4-3A7EA8837CCB}" srcOrd="2" destOrd="0" parTransId="{2196536A-A6F3-4279-AFC9-9821B7EF4BE4}" sibTransId="{D732CA2A-F79F-43B6-AFFD-93F605BA6748}"/>
    <dgm:cxn modelId="{30168AD7-F5AE-4304-BDFC-6BA98F75B7B2}" type="presParOf" srcId="{7F848C49-27BA-4593-9C2C-F1ACB09D41C9}" destId="{895D3784-7215-4514-8A27-92CCF29E34D8}" srcOrd="0" destOrd="0" presId="urn:microsoft.com/office/officeart/2005/8/layout/pList2"/>
    <dgm:cxn modelId="{6E8AE9DC-6E16-488E-AABB-6F090EED64BD}" type="presParOf" srcId="{7F848C49-27BA-4593-9C2C-F1ACB09D41C9}" destId="{D4CF0951-0AEF-47E7-BDB4-DEA2DF9BF748}" srcOrd="1" destOrd="0" presId="urn:microsoft.com/office/officeart/2005/8/layout/pList2"/>
    <dgm:cxn modelId="{FB5A452E-4751-4074-AE34-6E6544B75F5E}" type="presParOf" srcId="{D4CF0951-0AEF-47E7-BDB4-DEA2DF9BF748}" destId="{4CA89EAB-693B-42F1-86B2-800DF4A7CC59}" srcOrd="0" destOrd="0" presId="urn:microsoft.com/office/officeart/2005/8/layout/pList2"/>
    <dgm:cxn modelId="{C9497F95-EED8-47BF-B86F-79A224A33CA0}" type="presParOf" srcId="{4CA89EAB-693B-42F1-86B2-800DF4A7CC59}" destId="{9423FBA0-384A-492A-A475-F8918C90A4B2}" srcOrd="0" destOrd="0" presId="urn:microsoft.com/office/officeart/2005/8/layout/pList2"/>
    <dgm:cxn modelId="{5799F2FA-4A84-42C6-BE16-A4F4EA15E287}" type="presParOf" srcId="{4CA89EAB-693B-42F1-86B2-800DF4A7CC59}" destId="{43249C59-EC65-4C2C-92CC-8DE0D9205B6E}" srcOrd="1" destOrd="0" presId="urn:microsoft.com/office/officeart/2005/8/layout/pList2"/>
    <dgm:cxn modelId="{D5125F73-9FD7-43E3-9A6C-D24AE96627AD}" type="presParOf" srcId="{4CA89EAB-693B-42F1-86B2-800DF4A7CC59}" destId="{8D4F293F-906D-4D6C-8FA6-50E85C9A6BFA}" srcOrd="2" destOrd="0" presId="urn:microsoft.com/office/officeart/2005/8/layout/pList2"/>
    <dgm:cxn modelId="{7424D9E5-FC07-47A8-9692-793C07DB45F2}" type="presParOf" srcId="{D4CF0951-0AEF-47E7-BDB4-DEA2DF9BF748}" destId="{32CCABBD-1082-42E6-A0F1-661EB1927C8A}" srcOrd="1" destOrd="0" presId="urn:microsoft.com/office/officeart/2005/8/layout/pList2"/>
    <dgm:cxn modelId="{901D097B-DE64-4283-AE51-8C1799E9B15B}" type="presParOf" srcId="{D4CF0951-0AEF-47E7-BDB4-DEA2DF9BF748}" destId="{E67BC9AA-BF57-4FBD-A69A-369577C17A05}" srcOrd="2" destOrd="0" presId="urn:microsoft.com/office/officeart/2005/8/layout/pList2"/>
    <dgm:cxn modelId="{840C62F7-8328-4DE4-9C60-19B4C39D3AB3}" type="presParOf" srcId="{E67BC9AA-BF57-4FBD-A69A-369577C17A05}" destId="{4331FA0B-93A8-4A44-8331-F86A00C0BD9B}" srcOrd="0" destOrd="0" presId="urn:microsoft.com/office/officeart/2005/8/layout/pList2"/>
    <dgm:cxn modelId="{E28FE324-1F58-4E69-9D8E-0487A9C46A01}" type="presParOf" srcId="{E67BC9AA-BF57-4FBD-A69A-369577C17A05}" destId="{593C01D5-FFCF-46B2-AF85-6E4F77888916}" srcOrd="1" destOrd="0" presId="urn:microsoft.com/office/officeart/2005/8/layout/pList2"/>
    <dgm:cxn modelId="{27C2E629-F91C-4437-857B-1294661AD5BE}" type="presParOf" srcId="{E67BC9AA-BF57-4FBD-A69A-369577C17A05}" destId="{F72390FA-DD55-4FEC-A394-5B50A58CA345}" srcOrd="2" destOrd="0" presId="urn:microsoft.com/office/officeart/2005/8/layout/pList2"/>
    <dgm:cxn modelId="{0716151B-3B2D-4F71-AC8A-6DB11EE487AA}" type="presParOf" srcId="{D4CF0951-0AEF-47E7-BDB4-DEA2DF9BF748}" destId="{2D15089D-46BC-4821-90E8-71B02B5F1746}" srcOrd="3" destOrd="0" presId="urn:microsoft.com/office/officeart/2005/8/layout/pList2"/>
    <dgm:cxn modelId="{267AFFF3-BEAF-425D-9C07-2C8CC5953CFD}" type="presParOf" srcId="{D4CF0951-0AEF-47E7-BDB4-DEA2DF9BF748}" destId="{132188B6-2EFB-4FD4-8233-DBC85F497A21}" srcOrd="4" destOrd="0" presId="urn:microsoft.com/office/officeart/2005/8/layout/pList2"/>
    <dgm:cxn modelId="{CA0E4039-A69F-4481-A1FE-886AB4462D73}" type="presParOf" srcId="{132188B6-2EFB-4FD4-8233-DBC85F497A21}" destId="{15081DF7-DB67-4BE0-AA09-AB4B2041651B}" srcOrd="0" destOrd="0" presId="urn:microsoft.com/office/officeart/2005/8/layout/pList2"/>
    <dgm:cxn modelId="{11606E6C-D79C-44C4-BCC5-FEE6F65F3185}" type="presParOf" srcId="{132188B6-2EFB-4FD4-8233-DBC85F497A21}" destId="{F9AD6B3C-D0B7-4499-A7A2-5EBD97E5EB3E}" srcOrd="1" destOrd="0" presId="urn:microsoft.com/office/officeart/2005/8/layout/pList2"/>
    <dgm:cxn modelId="{86411868-F3A2-4E96-B59D-C5F692F7A9BA}" type="presParOf" srcId="{132188B6-2EFB-4FD4-8233-DBC85F497A21}" destId="{6C9CB77D-B5CC-44AB-A861-DE94283C5285}" srcOrd="2" destOrd="0" presId="urn:microsoft.com/office/officeart/2005/8/layout/pList2"/>
    <dgm:cxn modelId="{401647D4-4EC4-42DC-A494-C7E9485BA694}" type="presParOf" srcId="{D4CF0951-0AEF-47E7-BDB4-DEA2DF9BF748}" destId="{150BF881-8C11-4785-909C-2629071D1E2D}" srcOrd="5" destOrd="0" presId="urn:microsoft.com/office/officeart/2005/8/layout/pList2"/>
    <dgm:cxn modelId="{B23CDE8F-AAAD-40D0-A22C-8C73CA6FDA20}" type="presParOf" srcId="{D4CF0951-0AEF-47E7-BDB4-DEA2DF9BF748}" destId="{0A4CC60B-661C-49BF-8AD9-6A64307D4EF6}" srcOrd="6" destOrd="0" presId="urn:microsoft.com/office/officeart/2005/8/layout/pList2"/>
    <dgm:cxn modelId="{138A8F88-AA6B-4366-8278-CF86512D3A90}" type="presParOf" srcId="{0A4CC60B-661C-49BF-8AD9-6A64307D4EF6}" destId="{6F70665F-A4A8-4EE3-8954-ED2AF7AE672D}" srcOrd="0" destOrd="0" presId="urn:microsoft.com/office/officeart/2005/8/layout/pList2"/>
    <dgm:cxn modelId="{137AEBDA-5643-4D44-8859-D62666170126}" type="presParOf" srcId="{0A4CC60B-661C-49BF-8AD9-6A64307D4EF6}" destId="{06208787-9EFC-4567-9167-25D5C2A9DEF6}" srcOrd="1" destOrd="0" presId="urn:microsoft.com/office/officeart/2005/8/layout/pList2"/>
    <dgm:cxn modelId="{D0F3DC87-7E6F-4245-98B0-0CB866098824}" type="presParOf" srcId="{0A4CC60B-661C-49BF-8AD9-6A64307D4EF6}" destId="{5EF73FFD-7F42-4166-B8B5-D25A09C13C85}" srcOrd="2" destOrd="0" presId="urn:microsoft.com/office/officeart/2005/8/layout/pList2"/>
    <dgm:cxn modelId="{60BD506F-A6AB-45C6-9E85-E8829B876565}" type="presParOf" srcId="{D4CF0951-0AEF-47E7-BDB4-DEA2DF9BF748}" destId="{EB1EBC0A-CB3E-427D-BB7E-B1DCA802E769}" srcOrd="7" destOrd="0" presId="urn:microsoft.com/office/officeart/2005/8/layout/pList2"/>
    <dgm:cxn modelId="{66752B01-89D5-41DB-B089-77436E06AD49}" type="presParOf" srcId="{D4CF0951-0AEF-47E7-BDB4-DEA2DF9BF748}" destId="{5D5274D4-356F-4E52-B786-E89DB7D593F0}" srcOrd="8" destOrd="0" presId="urn:microsoft.com/office/officeart/2005/8/layout/pList2"/>
    <dgm:cxn modelId="{32BD6D86-BAD9-43C8-B436-907756EF19AC}" type="presParOf" srcId="{5D5274D4-356F-4E52-B786-E89DB7D593F0}" destId="{FBF77EF9-16CC-43C7-A90A-028833018B07}" srcOrd="0" destOrd="0" presId="urn:microsoft.com/office/officeart/2005/8/layout/pList2"/>
    <dgm:cxn modelId="{BD4AC5C9-A0DA-4E07-A8EF-F0059F042D39}" type="presParOf" srcId="{5D5274D4-356F-4E52-B786-E89DB7D593F0}" destId="{41B473D9-83EB-4C2E-93A7-B38372665811}" srcOrd="1" destOrd="0" presId="urn:microsoft.com/office/officeart/2005/8/layout/pList2"/>
    <dgm:cxn modelId="{62AB1771-2710-43C2-8FF6-B028C8903D39}" type="presParOf" srcId="{5D5274D4-356F-4E52-B786-E89DB7D593F0}" destId="{DAFEB3B1-2539-4BA6-9164-A5CA80F885BD}" srcOrd="2" destOrd="0" presId="urn:microsoft.com/office/officeart/2005/8/layout/pList2"/>
  </dgm:cxnLst>
  <dgm:bg>
    <a:noFill/>
  </dgm:bg>
  <dgm:whole/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826460D1-3607-48D8-908E-C1514F55923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FC8DAF5-2E0A-4EEE-A9AC-CA868D87395C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uk-UA" b="1" dirty="0" smtClean="0">
              <a:solidFill>
                <a:srgbClr val="C00000"/>
              </a:solidFill>
            </a:rPr>
            <a:t>Публікації</a:t>
          </a:r>
          <a:endParaRPr lang="uk-UA" b="1" dirty="0">
            <a:solidFill>
              <a:srgbClr val="C00000"/>
            </a:solidFill>
          </a:endParaRPr>
        </a:p>
      </dgm:t>
    </dgm:pt>
    <dgm:pt modelId="{25510069-730B-4F04-8CBC-F4BE2D86C3BC}" type="parTrans" cxnId="{60A3CC6C-05BF-4995-8F1C-1D44A3C02A9D}">
      <dgm:prSet/>
      <dgm:spPr/>
      <dgm:t>
        <a:bodyPr/>
        <a:lstStyle/>
        <a:p>
          <a:endParaRPr lang="uk-UA"/>
        </a:p>
      </dgm:t>
    </dgm:pt>
    <dgm:pt modelId="{71A1B87A-179F-4F54-90D5-D3F852CCEBE9}" type="sibTrans" cxnId="{60A3CC6C-05BF-4995-8F1C-1D44A3C02A9D}">
      <dgm:prSet/>
      <dgm:spPr/>
      <dgm:t>
        <a:bodyPr/>
        <a:lstStyle/>
        <a:p>
          <a:endParaRPr lang="uk-UA"/>
        </a:p>
      </dgm:t>
    </dgm:pt>
    <dgm:pt modelId="{FC8E269A-5E46-4498-930C-86B703188DDD}" type="pres">
      <dgm:prSet presAssocID="{826460D1-3607-48D8-908E-C1514F55923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315BC63-A0DA-4AE8-8243-2A73EA3EA449}" type="pres">
      <dgm:prSet presAssocID="{6FC8DAF5-2E0A-4EEE-A9AC-CA868D87395C}" presName="comp" presStyleCnt="0"/>
      <dgm:spPr/>
    </dgm:pt>
    <dgm:pt modelId="{49A5749F-309D-4B20-8420-8351AD3B6276}" type="pres">
      <dgm:prSet presAssocID="{6FC8DAF5-2E0A-4EEE-A9AC-CA868D87395C}" presName="box" presStyleLbl="node1" presStyleIdx="0" presStyleCnt="1"/>
      <dgm:spPr/>
      <dgm:t>
        <a:bodyPr/>
        <a:lstStyle/>
        <a:p>
          <a:endParaRPr lang="uk-UA"/>
        </a:p>
      </dgm:t>
    </dgm:pt>
    <dgm:pt modelId="{38F3291F-AB7D-49BA-8BC6-3AD37663830C}" type="pres">
      <dgm:prSet presAssocID="{6FC8DAF5-2E0A-4EEE-A9AC-CA868D87395C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1EBB6F39-6426-46B0-BF6F-1446FA62EE71}" type="pres">
      <dgm:prSet presAssocID="{6FC8DAF5-2E0A-4EEE-A9AC-CA868D8739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72C3B05-A372-4461-8DBE-DF6B1252B8F2}" type="presOf" srcId="{826460D1-3607-48D8-908E-C1514F55923B}" destId="{FC8E269A-5E46-4498-930C-86B703188DDD}" srcOrd="0" destOrd="0" presId="urn:microsoft.com/office/officeart/2005/8/layout/vList4"/>
    <dgm:cxn modelId="{CCFEE273-0FBF-42D0-9568-DADDBFA05D81}" type="presOf" srcId="{6FC8DAF5-2E0A-4EEE-A9AC-CA868D87395C}" destId="{1EBB6F39-6426-46B0-BF6F-1446FA62EE71}" srcOrd="1" destOrd="0" presId="urn:microsoft.com/office/officeart/2005/8/layout/vList4"/>
    <dgm:cxn modelId="{D74C260B-AA59-4D4F-8BFE-D7C57D6C0231}" type="presOf" srcId="{6FC8DAF5-2E0A-4EEE-A9AC-CA868D87395C}" destId="{49A5749F-309D-4B20-8420-8351AD3B6276}" srcOrd="0" destOrd="0" presId="urn:microsoft.com/office/officeart/2005/8/layout/vList4"/>
    <dgm:cxn modelId="{60A3CC6C-05BF-4995-8F1C-1D44A3C02A9D}" srcId="{826460D1-3607-48D8-908E-C1514F55923B}" destId="{6FC8DAF5-2E0A-4EEE-A9AC-CA868D87395C}" srcOrd="0" destOrd="0" parTransId="{25510069-730B-4F04-8CBC-F4BE2D86C3BC}" sibTransId="{71A1B87A-179F-4F54-90D5-D3F852CCEBE9}"/>
    <dgm:cxn modelId="{DDDD442C-2D87-4531-8209-CD9E928F56CD}" type="presParOf" srcId="{FC8E269A-5E46-4498-930C-86B703188DDD}" destId="{B315BC63-A0DA-4AE8-8243-2A73EA3EA449}" srcOrd="0" destOrd="0" presId="urn:microsoft.com/office/officeart/2005/8/layout/vList4"/>
    <dgm:cxn modelId="{A4DF7ABD-FC01-41AE-A5F8-5E246C9EF66F}" type="presParOf" srcId="{B315BC63-A0DA-4AE8-8243-2A73EA3EA449}" destId="{49A5749F-309D-4B20-8420-8351AD3B6276}" srcOrd="0" destOrd="0" presId="urn:microsoft.com/office/officeart/2005/8/layout/vList4"/>
    <dgm:cxn modelId="{F21CC4DD-8920-4755-8AC8-087665254665}" type="presParOf" srcId="{B315BC63-A0DA-4AE8-8243-2A73EA3EA449}" destId="{38F3291F-AB7D-49BA-8BC6-3AD37663830C}" srcOrd="1" destOrd="0" presId="urn:microsoft.com/office/officeart/2005/8/layout/vList4"/>
    <dgm:cxn modelId="{673E98C3-30C8-40A6-BE6F-9758C0D11600}" type="presParOf" srcId="{B315BC63-A0DA-4AE8-8243-2A73EA3EA449}" destId="{1EBB6F39-6426-46B0-BF6F-1446FA62EE71}" srcOrd="2" destOrd="0" presId="urn:microsoft.com/office/officeart/2005/8/layout/vList4"/>
  </dgm:cxnLst>
  <dgm:bg/>
  <dgm:whole/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71B664B0-1218-4370-A0CA-5B7211522AA7}" type="doc">
      <dgm:prSet loTypeId="urn:microsoft.com/office/officeart/2005/8/layout/arrow2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04F7CE6E-9730-4FA5-9C49-D8A907253E66}">
      <dgm:prSet phldrT="[Текст]" custT="1"/>
      <dgm:spPr/>
      <dgm:t>
        <a:bodyPr/>
        <a:lstStyle/>
        <a:p>
          <a:pPr algn="ctr"/>
          <a:r>
            <a:rPr lang="uk-UA" sz="1600" b="1" dirty="0" smtClean="0">
              <a:latin typeface="Times New Roman" pitchFamily="18" charset="0"/>
              <a:cs typeface="Times New Roman" pitchFamily="18" charset="0"/>
            </a:rPr>
            <a:t>Всебічному розвитку, розумінню </a:t>
          </a:r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інформаційно-комунікаційних</a:t>
          </a:r>
          <a:r>
            <a:rPr lang="uk-UA" sz="1600" b="1" dirty="0" smtClean="0">
              <a:latin typeface="Times New Roman" pitchFamily="18" charset="0"/>
              <a:cs typeface="Times New Roman" pitchFamily="18" charset="0"/>
            </a:rPr>
            <a:t> процесів</a:t>
          </a:r>
          <a:endParaRPr lang="uk-UA" sz="1600" b="1" dirty="0">
            <a:latin typeface="Times New Roman" pitchFamily="18" charset="0"/>
            <a:cs typeface="Times New Roman" pitchFamily="18" charset="0"/>
          </a:endParaRPr>
        </a:p>
      </dgm:t>
    </dgm:pt>
    <dgm:pt modelId="{49523D21-BDA7-4332-ABD6-30076F91A3A6}" type="parTrans" cxnId="{FC7393C3-1DB8-4356-A08A-9EF03552587F}">
      <dgm:prSet/>
      <dgm:spPr/>
      <dgm:t>
        <a:bodyPr/>
        <a:lstStyle/>
        <a:p>
          <a:endParaRPr lang="uk-UA" b="1"/>
        </a:p>
      </dgm:t>
    </dgm:pt>
    <dgm:pt modelId="{6BD6E720-9ACE-431A-9F65-50E54B613599}" type="sibTrans" cxnId="{FC7393C3-1DB8-4356-A08A-9EF03552587F}">
      <dgm:prSet/>
      <dgm:spPr/>
      <dgm:t>
        <a:bodyPr/>
        <a:lstStyle/>
        <a:p>
          <a:endParaRPr lang="uk-UA" b="1"/>
        </a:p>
      </dgm:t>
    </dgm:pt>
    <dgm:pt modelId="{92EB69A0-618A-4B1C-9340-6C46C6B720A0}">
      <dgm:prSet phldrT="[Текст]" custT="1"/>
      <dgm:spPr/>
      <dgm:t>
        <a:bodyPr/>
        <a:lstStyle/>
        <a:p>
          <a:pPr algn="ctr"/>
          <a:r>
            <a:rPr lang="uk-UA" sz="1600" b="1" dirty="0" smtClean="0">
              <a:latin typeface="Times New Roman" pitchFamily="18" charset="0"/>
              <a:cs typeface="Times New Roman" pitchFamily="18" charset="0"/>
            </a:rPr>
            <a:t>Самоосвіті та </a:t>
          </a:r>
          <a:r>
            <a:rPr lang="uk-UA" sz="1600" b="1" dirty="0" err="1" smtClean="0">
              <a:latin typeface="Times New Roman" pitchFamily="18" charset="0"/>
              <a:cs typeface="Times New Roman" pitchFamily="18" charset="0"/>
            </a:rPr>
            <a:t>самовдос-коналенню</a:t>
          </a:r>
          <a:endParaRPr lang="uk-UA" sz="1600" b="1" dirty="0">
            <a:latin typeface="Times New Roman" pitchFamily="18" charset="0"/>
            <a:cs typeface="Times New Roman" pitchFamily="18" charset="0"/>
          </a:endParaRPr>
        </a:p>
      </dgm:t>
    </dgm:pt>
    <dgm:pt modelId="{580A3E49-9658-40EF-975A-759D6A8ECBC1}" type="parTrans" cxnId="{E8FEBD33-BC1A-4B20-9045-DEB2220B3264}">
      <dgm:prSet/>
      <dgm:spPr/>
      <dgm:t>
        <a:bodyPr/>
        <a:lstStyle/>
        <a:p>
          <a:endParaRPr lang="uk-UA" b="1"/>
        </a:p>
      </dgm:t>
    </dgm:pt>
    <dgm:pt modelId="{F0B17B61-C8CF-4E4F-AAA1-078ED53FDCF4}" type="sibTrans" cxnId="{E8FEBD33-BC1A-4B20-9045-DEB2220B3264}">
      <dgm:prSet/>
      <dgm:spPr/>
      <dgm:t>
        <a:bodyPr/>
        <a:lstStyle/>
        <a:p>
          <a:endParaRPr lang="uk-UA" b="1"/>
        </a:p>
      </dgm:t>
    </dgm:pt>
    <dgm:pt modelId="{7376E0D0-F852-41CF-96E8-CC9082937BF6}">
      <dgm:prSet phldrT="[Текст]" custT="1"/>
      <dgm:spPr/>
      <dgm:t>
        <a:bodyPr/>
        <a:lstStyle/>
        <a:p>
          <a:r>
            <a:rPr lang="uk-UA" sz="1600" b="1" dirty="0" smtClean="0">
              <a:latin typeface="Times New Roman" pitchFamily="18" charset="0"/>
              <a:cs typeface="Times New Roman" pitchFamily="18" charset="0"/>
            </a:rPr>
            <a:t>Формуванню творчої, неординарної особистості, яка здатна реалізувати свій задум</a:t>
          </a:r>
          <a:endParaRPr lang="uk-UA" sz="1600" b="1" dirty="0">
            <a:latin typeface="Times New Roman" pitchFamily="18" charset="0"/>
            <a:cs typeface="Times New Roman" pitchFamily="18" charset="0"/>
          </a:endParaRPr>
        </a:p>
      </dgm:t>
    </dgm:pt>
    <dgm:pt modelId="{6CF4A22E-23F5-44FF-B615-396615758A28}" type="parTrans" cxnId="{93380F95-FBC3-4F11-9B8D-3FD235CFEF27}">
      <dgm:prSet/>
      <dgm:spPr/>
      <dgm:t>
        <a:bodyPr/>
        <a:lstStyle/>
        <a:p>
          <a:endParaRPr lang="uk-UA" b="1"/>
        </a:p>
      </dgm:t>
    </dgm:pt>
    <dgm:pt modelId="{FD9F3369-8FC8-4925-9BA7-2C70D0DD3FCA}" type="sibTrans" cxnId="{93380F95-FBC3-4F11-9B8D-3FD235CFEF27}">
      <dgm:prSet/>
      <dgm:spPr/>
      <dgm:t>
        <a:bodyPr/>
        <a:lstStyle/>
        <a:p>
          <a:endParaRPr lang="uk-UA" b="1"/>
        </a:p>
      </dgm:t>
    </dgm:pt>
    <dgm:pt modelId="{239A6DCB-FB62-49FF-B8FD-833B32211B7D}">
      <dgm:prSet/>
      <dgm:spPr/>
      <dgm:t>
        <a:bodyPr/>
        <a:lstStyle/>
        <a:p>
          <a:endParaRPr lang="uk-UA" b="1"/>
        </a:p>
      </dgm:t>
    </dgm:pt>
    <dgm:pt modelId="{F7ECE92A-8B37-4863-94C3-000A6937B7D4}" type="parTrans" cxnId="{2FF9AD6D-B479-4D74-9060-D6536A68CA42}">
      <dgm:prSet/>
      <dgm:spPr/>
      <dgm:t>
        <a:bodyPr/>
        <a:lstStyle/>
        <a:p>
          <a:endParaRPr lang="uk-UA" b="1"/>
        </a:p>
      </dgm:t>
    </dgm:pt>
    <dgm:pt modelId="{EB06B86D-1DAD-44AA-8BF2-5493F9C714A8}" type="sibTrans" cxnId="{2FF9AD6D-B479-4D74-9060-D6536A68CA42}">
      <dgm:prSet/>
      <dgm:spPr/>
      <dgm:t>
        <a:bodyPr/>
        <a:lstStyle/>
        <a:p>
          <a:endParaRPr lang="uk-UA" b="1"/>
        </a:p>
      </dgm:t>
    </dgm:pt>
    <dgm:pt modelId="{7BDEC338-2108-457E-879E-7344CA7EE50E}">
      <dgm:prSet/>
      <dgm:spPr/>
      <dgm:t>
        <a:bodyPr/>
        <a:lstStyle/>
        <a:p>
          <a:endParaRPr lang="uk-UA" b="1"/>
        </a:p>
      </dgm:t>
    </dgm:pt>
    <dgm:pt modelId="{F16FDCB5-FF84-433C-AD0F-6B55FE02BE27}" type="parTrans" cxnId="{81C994AA-64B7-4709-9E9F-9CA56C6F11E6}">
      <dgm:prSet/>
      <dgm:spPr/>
      <dgm:t>
        <a:bodyPr/>
        <a:lstStyle/>
        <a:p>
          <a:endParaRPr lang="uk-UA" b="1"/>
        </a:p>
      </dgm:t>
    </dgm:pt>
    <dgm:pt modelId="{91FF8CB4-AC24-45CE-A82C-1BBAFB6FDABE}" type="sibTrans" cxnId="{81C994AA-64B7-4709-9E9F-9CA56C6F11E6}">
      <dgm:prSet/>
      <dgm:spPr/>
      <dgm:t>
        <a:bodyPr/>
        <a:lstStyle/>
        <a:p>
          <a:endParaRPr lang="uk-UA" b="1"/>
        </a:p>
      </dgm:t>
    </dgm:pt>
    <dgm:pt modelId="{BB790495-AA72-4EDE-8124-2FCC722FDC64}">
      <dgm:prSet/>
      <dgm:spPr/>
      <dgm:t>
        <a:bodyPr/>
        <a:lstStyle/>
        <a:p>
          <a:endParaRPr lang="uk-UA"/>
        </a:p>
      </dgm:t>
    </dgm:pt>
    <dgm:pt modelId="{D6B24A01-466A-4F6E-8D59-BB4BFC73414E}" type="parTrans" cxnId="{B3F216DE-7D84-4273-81C2-11535B862C6C}">
      <dgm:prSet/>
      <dgm:spPr/>
      <dgm:t>
        <a:bodyPr/>
        <a:lstStyle/>
        <a:p>
          <a:endParaRPr lang="uk-UA" b="1"/>
        </a:p>
      </dgm:t>
    </dgm:pt>
    <dgm:pt modelId="{279273F4-3E2A-455A-B444-9FEFE7CCE7AC}" type="sibTrans" cxnId="{B3F216DE-7D84-4273-81C2-11535B862C6C}">
      <dgm:prSet/>
      <dgm:spPr/>
      <dgm:t>
        <a:bodyPr/>
        <a:lstStyle/>
        <a:p>
          <a:endParaRPr lang="uk-UA" b="1"/>
        </a:p>
      </dgm:t>
    </dgm:pt>
    <dgm:pt modelId="{D6ED0C66-D01D-404C-BF22-935E0C6D4B7F}">
      <dgm:prSet/>
      <dgm:spPr/>
      <dgm:t>
        <a:bodyPr/>
        <a:lstStyle/>
        <a:p>
          <a:endParaRPr lang="uk-UA"/>
        </a:p>
      </dgm:t>
    </dgm:pt>
    <dgm:pt modelId="{AFE35CE5-29F1-42BA-86F1-7EA3F17C91A6}" type="parTrans" cxnId="{B4D75D29-861C-44DE-BFBE-E2C556BB36E0}">
      <dgm:prSet/>
      <dgm:spPr/>
      <dgm:t>
        <a:bodyPr/>
        <a:lstStyle/>
        <a:p>
          <a:endParaRPr lang="uk-UA" b="1"/>
        </a:p>
      </dgm:t>
    </dgm:pt>
    <dgm:pt modelId="{BAC669FF-04B3-40C0-A0D4-4C15686AB290}" type="sibTrans" cxnId="{B4D75D29-861C-44DE-BFBE-E2C556BB36E0}">
      <dgm:prSet/>
      <dgm:spPr/>
      <dgm:t>
        <a:bodyPr/>
        <a:lstStyle/>
        <a:p>
          <a:endParaRPr lang="uk-UA" b="1"/>
        </a:p>
      </dgm:t>
    </dgm:pt>
    <dgm:pt modelId="{8FD776F9-79D4-4EDA-810C-FEB46957D6BA}" type="pres">
      <dgm:prSet presAssocID="{71B664B0-1218-4370-A0CA-5B7211522AA7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698DC21-637B-45F2-9188-1C1CD0ED43DB}" type="pres">
      <dgm:prSet presAssocID="{71B664B0-1218-4370-A0CA-5B7211522AA7}" presName="arrow" presStyleLbl="bgShp" presStyleIdx="0" presStyleCnt="1"/>
      <dgm:spPr/>
    </dgm:pt>
    <dgm:pt modelId="{6B4F87B1-D5AD-4CFB-A51B-345DDEB50F24}" type="pres">
      <dgm:prSet presAssocID="{71B664B0-1218-4370-A0CA-5B7211522AA7}" presName="arrowDiagram5" presStyleCnt="0"/>
      <dgm:spPr/>
    </dgm:pt>
    <dgm:pt modelId="{5B317FAF-20F4-4EC9-B9B3-62D5031B3652}" type="pres">
      <dgm:prSet presAssocID="{04F7CE6E-9730-4FA5-9C49-D8A907253E66}" presName="bullet5a" presStyleLbl="node1" presStyleIdx="0" presStyleCnt="5"/>
      <dgm:spPr/>
    </dgm:pt>
    <dgm:pt modelId="{5C3A4CBA-B46A-4AA9-ADEA-34D1A006A054}" type="pres">
      <dgm:prSet presAssocID="{04F7CE6E-9730-4FA5-9C49-D8A907253E66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BB0F187-812A-4932-8EBE-4F0D36B17426}" type="pres">
      <dgm:prSet presAssocID="{92EB69A0-618A-4B1C-9340-6C46C6B720A0}" presName="bullet5b" presStyleLbl="node1" presStyleIdx="1" presStyleCnt="5"/>
      <dgm:spPr/>
    </dgm:pt>
    <dgm:pt modelId="{1F380550-0C08-427B-BA8E-26BC9256A4F5}" type="pres">
      <dgm:prSet presAssocID="{92EB69A0-618A-4B1C-9340-6C46C6B720A0}" presName="textBox5b" presStyleLbl="revTx" presStyleIdx="1" presStyleCnt="5" custScaleX="79746" custLinFactNeighborX="-9413" custLinFactNeighborY="-143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4A38DC1-3598-4FB4-9EDB-E2B043214774}" type="pres">
      <dgm:prSet presAssocID="{239A6DCB-FB62-49FF-B8FD-833B32211B7D}" presName="bullet5c" presStyleLbl="node1" presStyleIdx="2" presStyleCnt="5"/>
      <dgm:spPr/>
    </dgm:pt>
    <dgm:pt modelId="{3E44C5FE-46F4-42BB-B021-57BE72AC5DA2}" type="pres">
      <dgm:prSet presAssocID="{239A6DCB-FB62-49FF-B8FD-833B32211B7D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01DA779-CB94-45BB-BA74-A44B1D7B0B9D}" type="pres">
      <dgm:prSet presAssocID="{7BDEC338-2108-457E-879E-7344CA7EE50E}" presName="bullet5d" presStyleLbl="node1" presStyleIdx="3" presStyleCnt="5"/>
      <dgm:spPr/>
    </dgm:pt>
    <dgm:pt modelId="{77C432F4-5252-4857-810B-D8627AFFE249}" type="pres">
      <dgm:prSet presAssocID="{7BDEC338-2108-457E-879E-7344CA7EE50E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114C0AA-3A77-4001-9F0C-16EB2B4B85BB}" type="pres">
      <dgm:prSet presAssocID="{7376E0D0-F852-41CF-96E8-CC9082937BF6}" presName="bullet5e" presStyleLbl="node1" presStyleIdx="4" presStyleCnt="5"/>
      <dgm:spPr/>
    </dgm:pt>
    <dgm:pt modelId="{411B6C83-6E12-4E59-8151-637E2296D296}" type="pres">
      <dgm:prSet presAssocID="{7376E0D0-F852-41CF-96E8-CC9082937BF6}" presName="textBox5e" presStyleLbl="revTx" presStyleIdx="4" presStyleCnt="5" custScaleX="131251" custScaleY="29076" custLinFactNeighborX="-7813" custLinFactNeighborY="-2717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B73C1B9-8C8F-4532-ACD6-FC97AF902E93}" type="presOf" srcId="{92EB69A0-618A-4B1C-9340-6C46C6B720A0}" destId="{1F380550-0C08-427B-BA8E-26BC9256A4F5}" srcOrd="0" destOrd="0" presId="urn:microsoft.com/office/officeart/2005/8/layout/arrow2"/>
    <dgm:cxn modelId="{9F9D5DCE-2411-4462-8AA1-E82082026092}" type="presOf" srcId="{239A6DCB-FB62-49FF-B8FD-833B32211B7D}" destId="{3E44C5FE-46F4-42BB-B021-57BE72AC5DA2}" srcOrd="0" destOrd="0" presId="urn:microsoft.com/office/officeart/2005/8/layout/arrow2"/>
    <dgm:cxn modelId="{3E113782-9473-4828-928F-2EE5AD8370E3}" type="presOf" srcId="{7BDEC338-2108-457E-879E-7344CA7EE50E}" destId="{77C432F4-5252-4857-810B-D8627AFFE249}" srcOrd="0" destOrd="0" presId="urn:microsoft.com/office/officeart/2005/8/layout/arrow2"/>
    <dgm:cxn modelId="{B4D75D29-861C-44DE-BFBE-E2C556BB36E0}" srcId="{71B664B0-1218-4370-A0CA-5B7211522AA7}" destId="{D6ED0C66-D01D-404C-BF22-935E0C6D4B7F}" srcOrd="6" destOrd="0" parTransId="{AFE35CE5-29F1-42BA-86F1-7EA3F17C91A6}" sibTransId="{BAC669FF-04B3-40C0-A0D4-4C15686AB290}"/>
    <dgm:cxn modelId="{B3F216DE-7D84-4273-81C2-11535B862C6C}" srcId="{71B664B0-1218-4370-A0CA-5B7211522AA7}" destId="{BB790495-AA72-4EDE-8124-2FCC722FDC64}" srcOrd="5" destOrd="0" parTransId="{D6B24A01-466A-4F6E-8D59-BB4BFC73414E}" sibTransId="{279273F4-3E2A-455A-B444-9FEFE7CCE7AC}"/>
    <dgm:cxn modelId="{7D1A9027-79EB-4C13-9625-81A0365122FF}" type="presOf" srcId="{04F7CE6E-9730-4FA5-9C49-D8A907253E66}" destId="{5C3A4CBA-B46A-4AA9-ADEA-34D1A006A054}" srcOrd="0" destOrd="0" presId="urn:microsoft.com/office/officeart/2005/8/layout/arrow2"/>
    <dgm:cxn modelId="{48039718-43C6-4DA2-92FA-CFCBD9C7502B}" type="presOf" srcId="{7376E0D0-F852-41CF-96E8-CC9082937BF6}" destId="{411B6C83-6E12-4E59-8151-637E2296D296}" srcOrd="0" destOrd="0" presId="urn:microsoft.com/office/officeart/2005/8/layout/arrow2"/>
    <dgm:cxn modelId="{FC7393C3-1DB8-4356-A08A-9EF03552587F}" srcId="{71B664B0-1218-4370-A0CA-5B7211522AA7}" destId="{04F7CE6E-9730-4FA5-9C49-D8A907253E66}" srcOrd="0" destOrd="0" parTransId="{49523D21-BDA7-4332-ABD6-30076F91A3A6}" sibTransId="{6BD6E720-9ACE-431A-9F65-50E54B613599}"/>
    <dgm:cxn modelId="{1597CC4A-6597-4B49-8B97-C0EA65872A3F}" type="presOf" srcId="{71B664B0-1218-4370-A0CA-5B7211522AA7}" destId="{8FD776F9-79D4-4EDA-810C-FEB46957D6BA}" srcOrd="0" destOrd="0" presId="urn:microsoft.com/office/officeart/2005/8/layout/arrow2"/>
    <dgm:cxn modelId="{E8FEBD33-BC1A-4B20-9045-DEB2220B3264}" srcId="{71B664B0-1218-4370-A0CA-5B7211522AA7}" destId="{92EB69A0-618A-4B1C-9340-6C46C6B720A0}" srcOrd="1" destOrd="0" parTransId="{580A3E49-9658-40EF-975A-759D6A8ECBC1}" sibTransId="{F0B17B61-C8CF-4E4F-AAA1-078ED53FDCF4}"/>
    <dgm:cxn modelId="{81C994AA-64B7-4709-9E9F-9CA56C6F11E6}" srcId="{71B664B0-1218-4370-A0CA-5B7211522AA7}" destId="{7BDEC338-2108-457E-879E-7344CA7EE50E}" srcOrd="3" destOrd="0" parTransId="{F16FDCB5-FF84-433C-AD0F-6B55FE02BE27}" sibTransId="{91FF8CB4-AC24-45CE-A82C-1BBAFB6FDABE}"/>
    <dgm:cxn modelId="{2FF9AD6D-B479-4D74-9060-D6536A68CA42}" srcId="{71B664B0-1218-4370-A0CA-5B7211522AA7}" destId="{239A6DCB-FB62-49FF-B8FD-833B32211B7D}" srcOrd="2" destOrd="0" parTransId="{F7ECE92A-8B37-4863-94C3-000A6937B7D4}" sibTransId="{EB06B86D-1DAD-44AA-8BF2-5493F9C714A8}"/>
    <dgm:cxn modelId="{93380F95-FBC3-4F11-9B8D-3FD235CFEF27}" srcId="{71B664B0-1218-4370-A0CA-5B7211522AA7}" destId="{7376E0D0-F852-41CF-96E8-CC9082937BF6}" srcOrd="4" destOrd="0" parTransId="{6CF4A22E-23F5-44FF-B615-396615758A28}" sibTransId="{FD9F3369-8FC8-4925-9BA7-2C70D0DD3FCA}"/>
    <dgm:cxn modelId="{034175A2-EAB2-406A-A835-0DF4F1121536}" type="presParOf" srcId="{8FD776F9-79D4-4EDA-810C-FEB46957D6BA}" destId="{8698DC21-637B-45F2-9188-1C1CD0ED43DB}" srcOrd="0" destOrd="0" presId="urn:microsoft.com/office/officeart/2005/8/layout/arrow2"/>
    <dgm:cxn modelId="{0F31C7A4-3C55-402F-A9C8-2B48D6626484}" type="presParOf" srcId="{8FD776F9-79D4-4EDA-810C-FEB46957D6BA}" destId="{6B4F87B1-D5AD-4CFB-A51B-345DDEB50F24}" srcOrd="1" destOrd="0" presId="urn:microsoft.com/office/officeart/2005/8/layout/arrow2"/>
    <dgm:cxn modelId="{18AD338F-A888-42B8-BC9C-5C02341168C8}" type="presParOf" srcId="{6B4F87B1-D5AD-4CFB-A51B-345DDEB50F24}" destId="{5B317FAF-20F4-4EC9-B9B3-62D5031B3652}" srcOrd="0" destOrd="0" presId="urn:microsoft.com/office/officeart/2005/8/layout/arrow2"/>
    <dgm:cxn modelId="{577DB8FA-0261-4D13-A34F-FD8B50FE8DCE}" type="presParOf" srcId="{6B4F87B1-D5AD-4CFB-A51B-345DDEB50F24}" destId="{5C3A4CBA-B46A-4AA9-ADEA-34D1A006A054}" srcOrd="1" destOrd="0" presId="urn:microsoft.com/office/officeart/2005/8/layout/arrow2"/>
    <dgm:cxn modelId="{803D8B65-CA9E-4842-B10C-A97A3CA0AD07}" type="presParOf" srcId="{6B4F87B1-D5AD-4CFB-A51B-345DDEB50F24}" destId="{1BB0F187-812A-4932-8EBE-4F0D36B17426}" srcOrd="2" destOrd="0" presId="urn:microsoft.com/office/officeart/2005/8/layout/arrow2"/>
    <dgm:cxn modelId="{A5CE734A-F595-43D4-B874-2D0DA4D01242}" type="presParOf" srcId="{6B4F87B1-D5AD-4CFB-A51B-345DDEB50F24}" destId="{1F380550-0C08-427B-BA8E-26BC9256A4F5}" srcOrd="3" destOrd="0" presId="urn:microsoft.com/office/officeart/2005/8/layout/arrow2"/>
    <dgm:cxn modelId="{719205D4-B6C5-4C1E-941A-F7E96B55DB17}" type="presParOf" srcId="{6B4F87B1-D5AD-4CFB-A51B-345DDEB50F24}" destId="{44A38DC1-3598-4FB4-9EDB-E2B043214774}" srcOrd="4" destOrd="0" presId="urn:microsoft.com/office/officeart/2005/8/layout/arrow2"/>
    <dgm:cxn modelId="{69A6B2AE-1541-438C-8322-67DDF233A4C1}" type="presParOf" srcId="{6B4F87B1-D5AD-4CFB-A51B-345DDEB50F24}" destId="{3E44C5FE-46F4-42BB-B021-57BE72AC5DA2}" srcOrd="5" destOrd="0" presId="urn:microsoft.com/office/officeart/2005/8/layout/arrow2"/>
    <dgm:cxn modelId="{30F44149-0A74-4608-BE4D-100BFF468791}" type="presParOf" srcId="{6B4F87B1-D5AD-4CFB-A51B-345DDEB50F24}" destId="{801DA779-CB94-45BB-BA74-A44B1D7B0B9D}" srcOrd="6" destOrd="0" presId="urn:microsoft.com/office/officeart/2005/8/layout/arrow2"/>
    <dgm:cxn modelId="{ECEF038F-402C-4DF9-8F5D-5EAF8E2989AA}" type="presParOf" srcId="{6B4F87B1-D5AD-4CFB-A51B-345DDEB50F24}" destId="{77C432F4-5252-4857-810B-D8627AFFE249}" srcOrd="7" destOrd="0" presId="urn:microsoft.com/office/officeart/2005/8/layout/arrow2"/>
    <dgm:cxn modelId="{1819BBE1-A6EF-490F-A7B9-4D14139A72FE}" type="presParOf" srcId="{6B4F87B1-D5AD-4CFB-A51B-345DDEB50F24}" destId="{D114C0AA-3A77-4001-9F0C-16EB2B4B85BB}" srcOrd="8" destOrd="0" presId="urn:microsoft.com/office/officeart/2005/8/layout/arrow2"/>
    <dgm:cxn modelId="{C75C1F02-2AC2-49EE-8A8C-860ED438986C}" type="presParOf" srcId="{6B4F87B1-D5AD-4CFB-A51B-345DDEB50F24}" destId="{411B6C83-6E12-4E59-8151-637E2296D296}" srcOrd="9" destOrd="0" presId="urn:microsoft.com/office/officeart/2005/8/layout/arrow2"/>
  </dgm:cxnLst>
  <dgm:bg>
    <a:blipFill>
      <a:blip xmlns:r="http://schemas.openxmlformats.org/officeDocument/2006/relationships" r:embed="rId1"/>
      <a:stretch>
        <a:fillRect/>
      </a:stretch>
    </a:blipFill>
  </dgm:bg>
  <dgm:whole/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826460D1-3607-48D8-908E-C1514F55923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FC8DAF5-2E0A-4EEE-A9AC-CA868D87395C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uk-UA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Робота щодо формування інформаційної компетентності сприяє:</a:t>
          </a:r>
          <a:endParaRPr lang="uk-UA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10069-730B-4F04-8CBC-F4BE2D86C3BC}" type="parTrans" cxnId="{60A3CC6C-05BF-4995-8F1C-1D44A3C02A9D}">
      <dgm:prSet/>
      <dgm:spPr/>
      <dgm:t>
        <a:bodyPr/>
        <a:lstStyle/>
        <a:p>
          <a:endParaRPr lang="uk-UA"/>
        </a:p>
      </dgm:t>
    </dgm:pt>
    <dgm:pt modelId="{71A1B87A-179F-4F54-90D5-D3F852CCEBE9}" type="sibTrans" cxnId="{60A3CC6C-05BF-4995-8F1C-1D44A3C02A9D}">
      <dgm:prSet/>
      <dgm:spPr/>
      <dgm:t>
        <a:bodyPr/>
        <a:lstStyle/>
        <a:p>
          <a:endParaRPr lang="uk-UA"/>
        </a:p>
      </dgm:t>
    </dgm:pt>
    <dgm:pt modelId="{FC8E269A-5E46-4498-930C-86B703188DDD}" type="pres">
      <dgm:prSet presAssocID="{826460D1-3607-48D8-908E-C1514F55923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315BC63-A0DA-4AE8-8243-2A73EA3EA449}" type="pres">
      <dgm:prSet presAssocID="{6FC8DAF5-2E0A-4EEE-A9AC-CA868D87395C}" presName="comp" presStyleCnt="0"/>
      <dgm:spPr/>
    </dgm:pt>
    <dgm:pt modelId="{49A5749F-309D-4B20-8420-8351AD3B6276}" type="pres">
      <dgm:prSet presAssocID="{6FC8DAF5-2E0A-4EEE-A9AC-CA868D87395C}" presName="box" presStyleLbl="node1" presStyleIdx="0" presStyleCnt="1" custLinFactNeighborX="-25781" custLinFactNeighborY="-23074"/>
      <dgm:spPr/>
      <dgm:t>
        <a:bodyPr/>
        <a:lstStyle/>
        <a:p>
          <a:endParaRPr lang="uk-UA"/>
        </a:p>
      </dgm:t>
    </dgm:pt>
    <dgm:pt modelId="{38F3291F-AB7D-49BA-8BC6-3AD37663830C}" type="pres">
      <dgm:prSet presAssocID="{6FC8DAF5-2E0A-4EEE-A9AC-CA868D87395C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1EBB6F39-6426-46B0-BF6F-1446FA62EE71}" type="pres">
      <dgm:prSet presAssocID="{6FC8DAF5-2E0A-4EEE-A9AC-CA868D8739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0A3CC6C-05BF-4995-8F1C-1D44A3C02A9D}" srcId="{826460D1-3607-48D8-908E-C1514F55923B}" destId="{6FC8DAF5-2E0A-4EEE-A9AC-CA868D87395C}" srcOrd="0" destOrd="0" parTransId="{25510069-730B-4F04-8CBC-F4BE2D86C3BC}" sibTransId="{71A1B87A-179F-4F54-90D5-D3F852CCEBE9}"/>
    <dgm:cxn modelId="{5A644E49-4A81-470F-A88E-BC7548800DF9}" type="presOf" srcId="{6FC8DAF5-2E0A-4EEE-A9AC-CA868D87395C}" destId="{1EBB6F39-6426-46B0-BF6F-1446FA62EE71}" srcOrd="1" destOrd="0" presId="urn:microsoft.com/office/officeart/2005/8/layout/vList4"/>
    <dgm:cxn modelId="{84E9E1F1-B5B3-4C0C-AA8C-8E7D0A0FEC56}" type="presOf" srcId="{826460D1-3607-48D8-908E-C1514F55923B}" destId="{FC8E269A-5E46-4498-930C-86B703188DDD}" srcOrd="0" destOrd="0" presId="urn:microsoft.com/office/officeart/2005/8/layout/vList4"/>
    <dgm:cxn modelId="{DEAA3851-619E-4EFC-84BA-3046BB9C463C}" type="presOf" srcId="{6FC8DAF5-2E0A-4EEE-A9AC-CA868D87395C}" destId="{49A5749F-309D-4B20-8420-8351AD3B6276}" srcOrd="0" destOrd="0" presId="urn:microsoft.com/office/officeart/2005/8/layout/vList4"/>
    <dgm:cxn modelId="{485B10F4-9F22-4AF2-977B-CE946D2976DE}" type="presParOf" srcId="{FC8E269A-5E46-4498-930C-86B703188DDD}" destId="{B315BC63-A0DA-4AE8-8243-2A73EA3EA449}" srcOrd="0" destOrd="0" presId="urn:microsoft.com/office/officeart/2005/8/layout/vList4"/>
    <dgm:cxn modelId="{1693DAE9-A1DF-4FDE-B6D0-621F716162FD}" type="presParOf" srcId="{B315BC63-A0DA-4AE8-8243-2A73EA3EA449}" destId="{49A5749F-309D-4B20-8420-8351AD3B6276}" srcOrd="0" destOrd="0" presId="urn:microsoft.com/office/officeart/2005/8/layout/vList4"/>
    <dgm:cxn modelId="{4B724687-AE99-463F-BCEC-2C06EF054207}" type="presParOf" srcId="{B315BC63-A0DA-4AE8-8243-2A73EA3EA449}" destId="{38F3291F-AB7D-49BA-8BC6-3AD37663830C}" srcOrd="1" destOrd="0" presId="urn:microsoft.com/office/officeart/2005/8/layout/vList4"/>
    <dgm:cxn modelId="{A20986B4-93D6-4F92-A052-9CE1100AAD2D}" type="presParOf" srcId="{B315BC63-A0DA-4AE8-8243-2A73EA3EA449}" destId="{1EBB6F39-6426-46B0-BF6F-1446FA62EE71}" srcOrd="2" destOrd="0" presId="urn:microsoft.com/office/officeart/2005/8/layout/vList4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C32D59-375E-4498-AF41-00EF219C254E}" type="doc">
      <dgm:prSet loTypeId="urn:microsoft.com/office/officeart/2005/8/layout/pyramid2" loCatId="list" qsTypeId="urn:microsoft.com/office/officeart/2005/8/quickstyle/3d2" qsCatId="3D" csTypeId="urn:microsoft.com/office/officeart/2005/8/colors/colorful3" csCatId="colorful" phldr="1"/>
      <dgm:spPr/>
    </dgm:pt>
    <dgm:pt modelId="{4031EDC7-9153-46E8-9791-C351C4EFB803}">
      <dgm:prSet phldrT="[Текст]"/>
      <dgm:spPr/>
      <dgm:t>
        <a:bodyPr/>
        <a:lstStyle/>
        <a:p>
          <a:r>
            <a:rPr lang="uk-UA" b="1" smtClean="0">
              <a:latin typeface="Times New Roman" pitchFamily="18" charset="0"/>
              <a:cs typeface="Times New Roman" pitchFamily="18" charset="0"/>
            </a:rPr>
            <a:t>формування вмінь та схильностей</a:t>
          </a:r>
          <a:endParaRPr lang="uk-UA" b="1" dirty="0">
            <a:latin typeface="Times New Roman" pitchFamily="18" charset="0"/>
            <a:cs typeface="Times New Roman" pitchFamily="18" charset="0"/>
          </a:endParaRPr>
        </a:p>
      </dgm:t>
    </dgm:pt>
    <dgm:pt modelId="{150B1E68-48C5-4301-8C2D-22B445DA91CE}" type="parTrans" cxnId="{89BC15E0-2817-4AD4-9F1C-3EC34FDA28A9}">
      <dgm:prSet/>
      <dgm:spPr/>
      <dgm:t>
        <a:bodyPr/>
        <a:lstStyle/>
        <a:p>
          <a:endParaRPr lang="uk-UA" b="1">
            <a:latin typeface="Times New Roman" pitchFamily="18" charset="0"/>
            <a:cs typeface="Times New Roman" pitchFamily="18" charset="0"/>
          </a:endParaRPr>
        </a:p>
      </dgm:t>
    </dgm:pt>
    <dgm:pt modelId="{3716CAF0-754E-4312-8A81-BB80F39D607F}" type="sibTrans" cxnId="{89BC15E0-2817-4AD4-9F1C-3EC34FDA28A9}">
      <dgm:prSet/>
      <dgm:spPr/>
      <dgm:t>
        <a:bodyPr/>
        <a:lstStyle/>
        <a:p>
          <a:endParaRPr lang="uk-UA" b="1">
            <a:latin typeface="Times New Roman" pitchFamily="18" charset="0"/>
            <a:cs typeface="Times New Roman" pitchFamily="18" charset="0"/>
          </a:endParaRPr>
        </a:p>
      </dgm:t>
    </dgm:pt>
    <dgm:pt modelId="{3278E3B3-8DAC-4C98-B299-57635751BF41}">
      <dgm:prSet phldrT="[Текст]"/>
      <dgm:spPr/>
      <dgm:t>
        <a:bodyPr/>
        <a:lstStyle/>
        <a:p>
          <a:r>
            <a:rPr lang="uk-UA" b="1" dirty="0" smtClean="0">
              <a:latin typeface="Times New Roman" pitchFamily="18" charset="0"/>
              <a:cs typeface="Times New Roman" pitchFamily="18" charset="0"/>
            </a:rPr>
            <a:t>Розвиток здібностей та задатків</a:t>
          </a:r>
          <a:endParaRPr lang="uk-UA" b="1" dirty="0">
            <a:latin typeface="Times New Roman" pitchFamily="18" charset="0"/>
            <a:cs typeface="Times New Roman" pitchFamily="18" charset="0"/>
          </a:endParaRPr>
        </a:p>
      </dgm:t>
    </dgm:pt>
    <dgm:pt modelId="{AD5124FD-3905-422A-A6CD-903726472D40}" type="parTrans" cxnId="{517958FF-6506-4F24-84EA-4ABEEB107458}">
      <dgm:prSet/>
      <dgm:spPr/>
      <dgm:t>
        <a:bodyPr/>
        <a:lstStyle/>
        <a:p>
          <a:endParaRPr lang="uk-UA" b="1">
            <a:latin typeface="Times New Roman" pitchFamily="18" charset="0"/>
            <a:cs typeface="Times New Roman" pitchFamily="18" charset="0"/>
          </a:endParaRPr>
        </a:p>
      </dgm:t>
    </dgm:pt>
    <dgm:pt modelId="{7FCF83FE-05A3-4364-B40C-8A2F681869DF}" type="sibTrans" cxnId="{517958FF-6506-4F24-84EA-4ABEEB107458}">
      <dgm:prSet/>
      <dgm:spPr/>
      <dgm:t>
        <a:bodyPr/>
        <a:lstStyle/>
        <a:p>
          <a:endParaRPr lang="uk-UA" b="1">
            <a:latin typeface="Times New Roman" pitchFamily="18" charset="0"/>
            <a:cs typeface="Times New Roman" pitchFamily="18" charset="0"/>
          </a:endParaRPr>
        </a:p>
      </dgm:t>
    </dgm:pt>
    <dgm:pt modelId="{BEEC9102-CB00-43D7-A0CF-50A4B0662EF7}">
      <dgm:prSet phldrT="[Текст]"/>
      <dgm:spPr/>
      <dgm:t>
        <a:bodyPr/>
        <a:lstStyle/>
        <a:p>
          <a:r>
            <a:rPr lang="uk-UA" b="1" dirty="0" smtClean="0">
              <a:latin typeface="Times New Roman" pitchFamily="18" charset="0"/>
              <a:cs typeface="Times New Roman" pitchFamily="18" charset="0"/>
            </a:rPr>
            <a:t>Формування системи знань</a:t>
          </a:r>
          <a:endParaRPr lang="uk-UA" b="1" dirty="0">
            <a:latin typeface="Times New Roman" pitchFamily="18" charset="0"/>
            <a:cs typeface="Times New Roman" pitchFamily="18" charset="0"/>
          </a:endParaRPr>
        </a:p>
      </dgm:t>
    </dgm:pt>
    <dgm:pt modelId="{3A068DE9-E7F8-4EB3-A64C-D00B374CE67D}" type="parTrans" cxnId="{DD47DF4A-F338-409E-B1AF-412D39D88660}">
      <dgm:prSet/>
      <dgm:spPr/>
      <dgm:t>
        <a:bodyPr/>
        <a:lstStyle/>
        <a:p>
          <a:endParaRPr lang="uk-UA" b="1">
            <a:latin typeface="Times New Roman" pitchFamily="18" charset="0"/>
            <a:cs typeface="Times New Roman" pitchFamily="18" charset="0"/>
          </a:endParaRPr>
        </a:p>
      </dgm:t>
    </dgm:pt>
    <dgm:pt modelId="{3B418BFD-C010-4EBC-8F2F-CD212C31F7DB}" type="sibTrans" cxnId="{DD47DF4A-F338-409E-B1AF-412D39D88660}">
      <dgm:prSet/>
      <dgm:spPr/>
      <dgm:t>
        <a:bodyPr/>
        <a:lstStyle/>
        <a:p>
          <a:endParaRPr lang="uk-UA" b="1">
            <a:latin typeface="Times New Roman" pitchFamily="18" charset="0"/>
            <a:cs typeface="Times New Roman" pitchFamily="18" charset="0"/>
          </a:endParaRPr>
        </a:p>
      </dgm:t>
    </dgm:pt>
    <dgm:pt modelId="{1D72685A-A314-464D-A6A7-2E5CB9326692}">
      <dgm:prSet/>
      <dgm:spPr/>
      <dgm:t>
        <a:bodyPr/>
        <a:lstStyle/>
        <a:p>
          <a:r>
            <a:rPr lang="uk-UA" b="1" dirty="0" smtClean="0">
              <a:latin typeface="Times New Roman" pitchFamily="18" charset="0"/>
              <a:cs typeface="Times New Roman" pitchFamily="18" charset="0"/>
            </a:rPr>
            <a:t>Формування інформаційної компетентності</a:t>
          </a:r>
          <a:endParaRPr lang="uk-UA" b="1" dirty="0">
            <a:latin typeface="Times New Roman" pitchFamily="18" charset="0"/>
            <a:cs typeface="Times New Roman" pitchFamily="18" charset="0"/>
          </a:endParaRPr>
        </a:p>
      </dgm:t>
    </dgm:pt>
    <dgm:pt modelId="{F8A4C6FE-25A3-4DCA-BDB4-72A15F452AD9}" type="parTrans" cxnId="{CE536BB5-5D93-423B-B988-E9E10CD3018F}">
      <dgm:prSet/>
      <dgm:spPr/>
      <dgm:t>
        <a:bodyPr/>
        <a:lstStyle/>
        <a:p>
          <a:endParaRPr lang="uk-UA" b="1">
            <a:latin typeface="Times New Roman" pitchFamily="18" charset="0"/>
            <a:cs typeface="Times New Roman" pitchFamily="18" charset="0"/>
          </a:endParaRPr>
        </a:p>
      </dgm:t>
    </dgm:pt>
    <dgm:pt modelId="{DEC8756D-8FBD-45B3-88FB-28DFA93FA151}" type="sibTrans" cxnId="{CE536BB5-5D93-423B-B988-E9E10CD3018F}">
      <dgm:prSet/>
      <dgm:spPr/>
      <dgm:t>
        <a:bodyPr/>
        <a:lstStyle/>
        <a:p>
          <a:endParaRPr lang="uk-UA" b="1">
            <a:latin typeface="Times New Roman" pitchFamily="18" charset="0"/>
            <a:cs typeface="Times New Roman" pitchFamily="18" charset="0"/>
          </a:endParaRPr>
        </a:p>
      </dgm:t>
    </dgm:pt>
    <dgm:pt modelId="{F2ECD341-416B-4309-A087-502C1D61ABDF}">
      <dgm:prSet/>
      <dgm:spPr/>
      <dgm:t>
        <a:bodyPr/>
        <a:lstStyle/>
        <a:p>
          <a:r>
            <a:rPr lang="uk-UA" b="1" dirty="0" smtClean="0">
              <a:latin typeface="Times New Roman" pitchFamily="18" charset="0"/>
              <a:cs typeface="Times New Roman" pitchFamily="18" charset="0"/>
            </a:rPr>
            <a:t>Набуття досвіду</a:t>
          </a:r>
          <a:endParaRPr lang="uk-UA" b="1" dirty="0">
            <a:latin typeface="Times New Roman" pitchFamily="18" charset="0"/>
            <a:cs typeface="Times New Roman" pitchFamily="18" charset="0"/>
          </a:endParaRPr>
        </a:p>
      </dgm:t>
    </dgm:pt>
    <dgm:pt modelId="{8309E0FA-8D2A-4A26-971B-9B14F0A5E417}" type="parTrans" cxnId="{3EE96693-84C7-4BDD-965F-07BAA17625D2}">
      <dgm:prSet/>
      <dgm:spPr/>
      <dgm:t>
        <a:bodyPr/>
        <a:lstStyle/>
        <a:p>
          <a:endParaRPr lang="uk-UA" b="1">
            <a:latin typeface="Times New Roman" pitchFamily="18" charset="0"/>
            <a:cs typeface="Times New Roman" pitchFamily="18" charset="0"/>
          </a:endParaRPr>
        </a:p>
      </dgm:t>
    </dgm:pt>
    <dgm:pt modelId="{89457822-3B45-453B-A2B1-2E62A0FF01C4}" type="sibTrans" cxnId="{3EE96693-84C7-4BDD-965F-07BAA17625D2}">
      <dgm:prSet/>
      <dgm:spPr/>
      <dgm:t>
        <a:bodyPr/>
        <a:lstStyle/>
        <a:p>
          <a:endParaRPr lang="uk-UA" b="1">
            <a:latin typeface="Times New Roman" pitchFamily="18" charset="0"/>
            <a:cs typeface="Times New Roman" pitchFamily="18" charset="0"/>
          </a:endParaRPr>
        </a:p>
      </dgm:t>
    </dgm:pt>
    <dgm:pt modelId="{C3D592BC-A60C-4052-8395-62715DEC51C2}" type="pres">
      <dgm:prSet presAssocID="{4CC32D59-375E-4498-AF41-00EF219C254E}" presName="compositeShape" presStyleCnt="0">
        <dgm:presLayoutVars>
          <dgm:dir/>
          <dgm:resizeHandles/>
        </dgm:presLayoutVars>
      </dgm:prSet>
      <dgm:spPr/>
    </dgm:pt>
    <dgm:pt modelId="{BA5461EA-58CB-410C-938F-2C210C7EE278}" type="pres">
      <dgm:prSet presAssocID="{4CC32D59-375E-4498-AF41-00EF219C254E}" presName="pyramid" presStyleLbl="node1" presStyleIdx="0" presStyleCnt="1"/>
      <dgm:spPr/>
    </dgm:pt>
    <dgm:pt modelId="{0DA71EFA-E1DA-4181-9056-43EB9C6FB21C}" type="pres">
      <dgm:prSet presAssocID="{4CC32D59-375E-4498-AF41-00EF219C254E}" presName="theList" presStyleCnt="0"/>
      <dgm:spPr/>
    </dgm:pt>
    <dgm:pt modelId="{CECE2AF9-9D93-4286-9536-F20C47C8DE75}" type="pres">
      <dgm:prSet presAssocID="{1D72685A-A314-464D-A6A7-2E5CB9326692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A133CDC-D290-4D90-A51F-D3FB0207F345}" type="pres">
      <dgm:prSet presAssocID="{1D72685A-A314-464D-A6A7-2E5CB9326692}" presName="aSpace" presStyleCnt="0"/>
      <dgm:spPr/>
    </dgm:pt>
    <dgm:pt modelId="{65767B45-60D3-46A2-A457-A244162AE45C}" type="pres">
      <dgm:prSet presAssocID="{F2ECD341-416B-4309-A087-502C1D61ABDF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0DCDC15-02D1-4C0D-824C-832D407565A6}" type="pres">
      <dgm:prSet presAssocID="{F2ECD341-416B-4309-A087-502C1D61ABDF}" presName="aSpace" presStyleCnt="0"/>
      <dgm:spPr/>
    </dgm:pt>
    <dgm:pt modelId="{17D58977-B443-4387-80F1-927B7D7064F7}" type="pres">
      <dgm:prSet presAssocID="{4031EDC7-9153-46E8-9791-C351C4EFB803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3E53343-D638-4343-8899-A16000F708AA}" type="pres">
      <dgm:prSet presAssocID="{4031EDC7-9153-46E8-9791-C351C4EFB803}" presName="aSpace" presStyleCnt="0"/>
      <dgm:spPr/>
    </dgm:pt>
    <dgm:pt modelId="{98FCD57E-947B-4C3D-BBBC-77819E269535}" type="pres">
      <dgm:prSet presAssocID="{3278E3B3-8DAC-4C98-B299-57635751BF41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E51274B-07EE-4625-B3AC-6E4237D78ED1}" type="pres">
      <dgm:prSet presAssocID="{3278E3B3-8DAC-4C98-B299-57635751BF41}" presName="aSpace" presStyleCnt="0"/>
      <dgm:spPr/>
    </dgm:pt>
    <dgm:pt modelId="{1155B1DC-FC65-4E39-86DD-E822E4CC528D}" type="pres">
      <dgm:prSet presAssocID="{BEEC9102-CB00-43D7-A0CF-50A4B0662EF7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8055A27-5EF1-44F7-BFB1-235D1337CC17}" type="pres">
      <dgm:prSet presAssocID="{BEEC9102-CB00-43D7-A0CF-50A4B0662EF7}" presName="aSpace" presStyleCnt="0"/>
      <dgm:spPr/>
    </dgm:pt>
  </dgm:ptLst>
  <dgm:cxnLst>
    <dgm:cxn modelId="{517958FF-6506-4F24-84EA-4ABEEB107458}" srcId="{4CC32D59-375E-4498-AF41-00EF219C254E}" destId="{3278E3B3-8DAC-4C98-B299-57635751BF41}" srcOrd="3" destOrd="0" parTransId="{AD5124FD-3905-422A-A6CD-903726472D40}" sibTransId="{7FCF83FE-05A3-4364-B40C-8A2F681869DF}"/>
    <dgm:cxn modelId="{CE536BB5-5D93-423B-B988-E9E10CD3018F}" srcId="{4CC32D59-375E-4498-AF41-00EF219C254E}" destId="{1D72685A-A314-464D-A6A7-2E5CB9326692}" srcOrd="0" destOrd="0" parTransId="{F8A4C6FE-25A3-4DCA-BDB4-72A15F452AD9}" sibTransId="{DEC8756D-8FBD-45B3-88FB-28DFA93FA151}"/>
    <dgm:cxn modelId="{33FD95EA-B80F-416B-A94D-8F5B06018B54}" type="presOf" srcId="{3278E3B3-8DAC-4C98-B299-57635751BF41}" destId="{98FCD57E-947B-4C3D-BBBC-77819E269535}" srcOrd="0" destOrd="0" presId="urn:microsoft.com/office/officeart/2005/8/layout/pyramid2"/>
    <dgm:cxn modelId="{DD47DF4A-F338-409E-B1AF-412D39D88660}" srcId="{4CC32D59-375E-4498-AF41-00EF219C254E}" destId="{BEEC9102-CB00-43D7-A0CF-50A4B0662EF7}" srcOrd="4" destOrd="0" parTransId="{3A068DE9-E7F8-4EB3-A64C-D00B374CE67D}" sibTransId="{3B418BFD-C010-4EBC-8F2F-CD212C31F7DB}"/>
    <dgm:cxn modelId="{A33B8F95-FD0D-479E-A437-80A22B94499A}" type="presOf" srcId="{1D72685A-A314-464D-A6A7-2E5CB9326692}" destId="{CECE2AF9-9D93-4286-9536-F20C47C8DE75}" srcOrd="0" destOrd="0" presId="urn:microsoft.com/office/officeart/2005/8/layout/pyramid2"/>
    <dgm:cxn modelId="{2DE5EB50-2BED-4F2B-B6DD-E1F656CA67D0}" type="presOf" srcId="{4031EDC7-9153-46E8-9791-C351C4EFB803}" destId="{17D58977-B443-4387-80F1-927B7D7064F7}" srcOrd="0" destOrd="0" presId="urn:microsoft.com/office/officeart/2005/8/layout/pyramid2"/>
    <dgm:cxn modelId="{3EE96693-84C7-4BDD-965F-07BAA17625D2}" srcId="{4CC32D59-375E-4498-AF41-00EF219C254E}" destId="{F2ECD341-416B-4309-A087-502C1D61ABDF}" srcOrd="1" destOrd="0" parTransId="{8309E0FA-8D2A-4A26-971B-9B14F0A5E417}" sibTransId="{89457822-3B45-453B-A2B1-2E62A0FF01C4}"/>
    <dgm:cxn modelId="{B266EEB5-AB83-4D9F-BB04-BBF8C7C0254A}" type="presOf" srcId="{4CC32D59-375E-4498-AF41-00EF219C254E}" destId="{C3D592BC-A60C-4052-8395-62715DEC51C2}" srcOrd="0" destOrd="0" presId="urn:microsoft.com/office/officeart/2005/8/layout/pyramid2"/>
    <dgm:cxn modelId="{5B46E98E-1D87-4F1C-9D48-29D2490E6543}" type="presOf" srcId="{BEEC9102-CB00-43D7-A0CF-50A4B0662EF7}" destId="{1155B1DC-FC65-4E39-86DD-E822E4CC528D}" srcOrd="0" destOrd="0" presId="urn:microsoft.com/office/officeart/2005/8/layout/pyramid2"/>
    <dgm:cxn modelId="{89BC15E0-2817-4AD4-9F1C-3EC34FDA28A9}" srcId="{4CC32D59-375E-4498-AF41-00EF219C254E}" destId="{4031EDC7-9153-46E8-9791-C351C4EFB803}" srcOrd="2" destOrd="0" parTransId="{150B1E68-48C5-4301-8C2D-22B445DA91CE}" sibTransId="{3716CAF0-754E-4312-8A81-BB80F39D607F}"/>
    <dgm:cxn modelId="{6BF751E7-B3B8-4BFB-B3CF-5976353DF941}" type="presOf" srcId="{F2ECD341-416B-4309-A087-502C1D61ABDF}" destId="{65767B45-60D3-46A2-A457-A244162AE45C}" srcOrd="0" destOrd="0" presId="urn:microsoft.com/office/officeart/2005/8/layout/pyramid2"/>
    <dgm:cxn modelId="{E3734571-53E8-4063-94E0-8ECA7C83D446}" type="presParOf" srcId="{C3D592BC-A60C-4052-8395-62715DEC51C2}" destId="{BA5461EA-58CB-410C-938F-2C210C7EE278}" srcOrd="0" destOrd="0" presId="urn:microsoft.com/office/officeart/2005/8/layout/pyramid2"/>
    <dgm:cxn modelId="{D7D6520A-8ADF-4DA3-9479-A963B84F6430}" type="presParOf" srcId="{C3D592BC-A60C-4052-8395-62715DEC51C2}" destId="{0DA71EFA-E1DA-4181-9056-43EB9C6FB21C}" srcOrd="1" destOrd="0" presId="urn:microsoft.com/office/officeart/2005/8/layout/pyramid2"/>
    <dgm:cxn modelId="{B779ADD7-7821-4F54-9356-40E7A6181721}" type="presParOf" srcId="{0DA71EFA-E1DA-4181-9056-43EB9C6FB21C}" destId="{CECE2AF9-9D93-4286-9536-F20C47C8DE75}" srcOrd="0" destOrd="0" presId="urn:microsoft.com/office/officeart/2005/8/layout/pyramid2"/>
    <dgm:cxn modelId="{9501D105-F0AC-4EF0-A3BA-A71A04349933}" type="presParOf" srcId="{0DA71EFA-E1DA-4181-9056-43EB9C6FB21C}" destId="{1A133CDC-D290-4D90-A51F-D3FB0207F345}" srcOrd="1" destOrd="0" presId="urn:microsoft.com/office/officeart/2005/8/layout/pyramid2"/>
    <dgm:cxn modelId="{3394B2B0-4C26-4FF0-A907-1CFE2A56A9F4}" type="presParOf" srcId="{0DA71EFA-E1DA-4181-9056-43EB9C6FB21C}" destId="{65767B45-60D3-46A2-A457-A244162AE45C}" srcOrd="2" destOrd="0" presId="urn:microsoft.com/office/officeart/2005/8/layout/pyramid2"/>
    <dgm:cxn modelId="{1A34B16A-319A-45DB-B87E-7AA2BB96B5E6}" type="presParOf" srcId="{0DA71EFA-E1DA-4181-9056-43EB9C6FB21C}" destId="{90DCDC15-02D1-4C0D-824C-832D407565A6}" srcOrd="3" destOrd="0" presId="urn:microsoft.com/office/officeart/2005/8/layout/pyramid2"/>
    <dgm:cxn modelId="{89353DA8-B7C2-49AF-93C1-09FF9A15438A}" type="presParOf" srcId="{0DA71EFA-E1DA-4181-9056-43EB9C6FB21C}" destId="{17D58977-B443-4387-80F1-927B7D7064F7}" srcOrd="4" destOrd="0" presId="urn:microsoft.com/office/officeart/2005/8/layout/pyramid2"/>
    <dgm:cxn modelId="{E4611062-2D28-4B70-9C0F-D6A8D22237E8}" type="presParOf" srcId="{0DA71EFA-E1DA-4181-9056-43EB9C6FB21C}" destId="{73E53343-D638-4343-8899-A16000F708AA}" srcOrd="5" destOrd="0" presId="urn:microsoft.com/office/officeart/2005/8/layout/pyramid2"/>
    <dgm:cxn modelId="{61EF391D-64DE-49E6-942E-6BB01D3AA8B4}" type="presParOf" srcId="{0DA71EFA-E1DA-4181-9056-43EB9C6FB21C}" destId="{98FCD57E-947B-4C3D-BBBC-77819E269535}" srcOrd="6" destOrd="0" presId="urn:microsoft.com/office/officeart/2005/8/layout/pyramid2"/>
    <dgm:cxn modelId="{40081C8F-6A24-40E3-B42D-CDDDC47F2848}" type="presParOf" srcId="{0DA71EFA-E1DA-4181-9056-43EB9C6FB21C}" destId="{EE51274B-07EE-4625-B3AC-6E4237D78ED1}" srcOrd="7" destOrd="0" presId="urn:microsoft.com/office/officeart/2005/8/layout/pyramid2"/>
    <dgm:cxn modelId="{E47F5C38-0AAB-4833-9A0C-9E7FD2B0F37E}" type="presParOf" srcId="{0DA71EFA-E1DA-4181-9056-43EB9C6FB21C}" destId="{1155B1DC-FC65-4E39-86DD-E822E4CC528D}" srcOrd="8" destOrd="0" presId="urn:microsoft.com/office/officeart/2005/8/layout/pyramid2"/>
    <dgm:cxn modelId="{C9194B52-3917-4E2C-B9A0-89CE1B5493D1}" type="presParOf" srcId="{0DA71EFA-E1DA-4181-9056-43EB9C6FB21C}" destId="{38055A27-5EF1-44F7-BFB1-235D1337CC17}" srcOrd="9" destOrd="0" presId="urn:microsoft.com/office/officeart/2005/8/layout/pyramid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6460D1-3607-48D8-908E-C1514F55923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FC8DAF5-2E0A-4EEE-A9AC-CA868D87395C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uk-UA" b="1" smtClean="0">
              <a:solidFill>
                <a:srgbClr val="C00000"/>
              </a:solidFill>
            </a:rPr>
            <a:t>Основні ідеї досвіду</a:t>
          </a:r>
          <a:endParaRPr lang="uk-UA" b="1" dirty="0">
            <a:solidFill>
              <a:srgbClr val="C00000"/>
            </a:solidFill>
          </a:endParaRPr>
        </a:p>
      </dgm:t>
    </dgm:pt>
    <dgm:pt modelId="{25510069-730B-4F04-8CBC-F4BE2D86C3BC}" type="parTrans" cxnId="{60A3CC6C-05BF-4995-8F1C-1D44A3C02A9D}">
      <dgm:prSet/>
      <dgm:spPr/>
      <dgm:t>
        <a:bodyPr/>
        <a:lstStyle/>
        <a:p>
          <a:endParaRPr lang="uk-UA"/>
        </a:p>
      </dgm:t>
    </dgm:pt>
    <dgm:pt modelId="{71A1B87A-179F-4F54-90D5-D3F852CCEBE9}" type="sibTrans" cxnId="{60A3CC6C-05BF-4995-8F1C-1D44A3C02A9D}">
      <dgm:prSet/>
      <dgm:spPr/>
      <dgm:t>
        <a:bodyPr/>
        <a:lstStyle/>
        <a:p>
          <a:endParaRPr lang="uk-UA"/>
        </a:p>
      </dgm:t>
    </dgm:pt>
    <dgm:pt modelId="{FC8E269A-5E46-4498-930C-86B703188DDD}" type="pres">
      <dgm:prSet presAssocID="{826460D1-3607-48D8-908E-C1514F55923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315BC63-A0DA-4AE8-8243-2A73EA3EA449}" type="pres">
      <dgm:prSet presAssocID="{6FC8DAF5-2E0A-4EEE-A9AC-CA868D87395C}" presName="comp" presStyleCnt="0"/>
      <dgm:spPr/>
      <dgm:t>
        <a:bodyPr/>
        <a:lstStyle/>
        <a:p>
          <a:endParaRPr lang="uk-UA"/>
        </a:p>
      </dgm:t>
    </dgm:pt>
    <dgm:pt modelId="{49A5749F-309D-4B20-8420-8351AD3B6276}" type="pres">
      <dgm:prSet presAssocID="{6FC8DAF5-2E0A-4EEE-A9AC-CA868D87395C}" presName="box" presStyleLbl="node1" presStyleIdx="0" presStyleCnt="1"/>
      <dgm:spPr/>
      <dgm:t>
        <a:bodyPr/>
        <a:lstStyle/>
        <a:p>
          <a:endParaRPr lang="uk-UA"/>
        </a:p>
      </dgm:t>
    </dgm:pt>
    <dgm:pt modelId="{38F3291F-AB7D-49BA-8BC6-3AD37663830C}" type="pres">
      <dgm:prSet presAssocID="{6FC8DAF5-2E0A-4EEE-A9AC-CA868D87395C}" presName="img" presStyleLbl="fgImgPlace1" presStyleIdx="0" presStyleCnt="1" custScaleX="5351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1EBB6F39-6426-46B0-BF6F-1446FA62EE71}" type="pres">
      <dgm:prSet presAssocID="{6FC8DAF5-2E0A-4EEE-A9AC-CA868D8739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F42E9DC-A362-4375-8E26-E0766F02C41A}" type="presOf" srcId="{826460D1-3607-48D8-908E-C1514F55923B}" destId="{FC8E269A-5E46-4498-930C-86B703188DDD}" srcOrd="0" destOrd="0" presId="urn:microsoft.com/office/officeart/2005/8/layout/vList4"/>
    <dgm:cxn modelId="{60A3CC6C-05BF-4995-8F1C-1D44A3C02A9D}" srcId="{826460D1-3607-48D8-908E-C1514F55923B}" destId="{6FC8DAF5-2E0A-4EEE-A9AC-CA868D87395C}" srcOrd="0" destOrd="0" parTransId="{25510069-730B-4F04-8CBC-F4BE2D86C3BC}" sibTransId="{71A1B87A-179F-4F54-90D5-D3F852CCEBE9}"/>
    <dgm:cxn modelId="{DF9E02BA-5889-45B5-9DC1-AF570BF4B7B3}" type="presOf" srcId="{6FC8DAF5-2E0A-4EEE-A9AC-CA868D87395C}" destId="{1EBB6F39-6426-46B0-BF6F-1446FA62EE71}" srcOrd="1" destOrd="0" presId="urn:microsoft.com/office/officeart/2005/8/layout/vList4"/>
    <dgm:cxn modelId="{289F5B67-356E-4D2D-ADF5-A9347A97B34E}" type="presOf" srcId="{6FC8DAF5-2E0A-4EEE-A9AC-CA868D87395C}" destId="{49A5749F-309D-4B20-8420-8351AD3B6276}" srcOrd="0" destOrd="0" presId="urn:microsoft.com/office/officeart/2005/8/layout/vList4"/>
    <dgm:cxn modelId="{3B7028B7-65E1-46B1-A230-A88499EA4F5E}" type="presParOf" srcId="{FC8E269A-5E46-4498-930C-86B703188DDD}" destId="{B315BC63-A0DA-4AE8-8243-2A73EA3EA449}" srcOrd="0" destOrd="0" presId="urn:microsoft.com/office/officeart/2005/8/layout/vList4"/>
    <dgm:cxn modelId="{E888E952-6A14-41B6-8C5C-E3BC8EB0EABA}" type="presParOf" srcId="{B315BC63-A0DA-4AE8-8243-2A73EA3EA449}" destId="{49A5749F-309D-4B20-8420-8351AD3B6276}" srcOrd="0" destOrd="0" presId="urn:microsoft.com/office/officeart/2005/8/layout/vList4"/>
    <dgm:cxn modelId="{5100CBC0-1BFA-41E1-BF4D-08BD438AE8FB}" type="presParOf" srcId="{B315BC63-A0DA-4AE8-8243-2A73EA3EA449}" destId="{38F3291F-AB7D-49BA-8BC6-3AD37663830C}" srcOrd="1" destOrd="0" presId="urn:microsoft.com/office/officeart/2005/8/layout/vList4"/>
    <dgm:cxn modelId="{B352DE08-3D4E-4832-9505-2086A877AA68}" type="presParOf" srcId="{B315BC63-A0DA-4AE8-8243-2A73EA3EA449}" destId="{1EBB6F39-6426-46B0-BF6F-1446FA62EE71}" srcOrd="2" destOrd="0" presId="urn:microsoft.com/office/officeart/2005/8/layout/vList4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7537089-71F1-4626-828B-9429056C5808}" type="doc">
      <dgm:prSet loTypeId="urn:microsoft.com/office/officeart/2005/8/layout/hList7" loCatId="process" qsTypeId="urn:microsoft.com/office/officeart/2005/8/quickstyle/3d2" qsCatId="3D" csTypeId="urn:microsoft.com/office/officeart/2005/8/colors/colorful1" csCatId="colorful" phldr="1"/>
      <dgm:spPr/>
    </dgm:pt>
    <dgm:pt modelId="{26D6B10A-67F5-44C4-B6AA-067DAC478171}">
      <dgm:prSet phldrT="[Текст]"/>
      <dgm:spPr/>
      <dgm:t>
        <a:bodyPr/>
        <a:lstStyle/>
        <a:p>
          <a:r>
            <a:rPr lang="uk-UA" b="0" dirty="0" smtClean="0"/>
            <a:t>Знання</a:t>
          </a:r>
          <a:endParaRPr lang="uk-UA" b="0" dirty="0"/>
        </a:p>
      </dgm:t>
    </dgm:pt>
    <dgm:pt modelId="{489BC115-A72B-4E24-B9B4-8C32DEA71B2F}" type="parTrans" cxnId="{8B14CEAF-FAC1-4913-9EBB-41491F4737C0}">
      <dgm:prSet/>
      <dgm:spPr/>
      <dgm:t>
        <a:bodyPr/>
        <a:lstStyle/>
        <a:p>
          <a:endParaRPr lang="uk-UA"/>
        </a:p>
      </dgm:t>
    </dgm:pt>
    <dgm:pt modelId="{4D58F111-0CE5-466B-91EA-BB30D08252C2}" type="sibTrans" cxnId="{8B14CEAF-FAC1-4913-9EBB-41491F4737C0}">
      <dgm:prSet/>
      <dgm:spPr/>
      <dgm:t>
        <a:bodyPr/>
        <a:lstStyle/>
        <a:p>
          <a:endParaRPr lang="uk-UA"/>
        </a:p>
      </dgm:t>
    </dgm:pt>
    <dgm:pt modelId="{7E851244-A6BD-4325-AF18-3F08CAA7551E}">
      <dgm:prSet phldrT="[Текст]"/>
      <dgm:spPr/>
      <dgm:t>
        <a:bodyPr/>
        <a:lstStyle/>
        <a:p>
          <a:r>
            <a:rPr lang="uk-UA" dirty="0" smtClean="0"/>
            <a:t>Уміння</a:t>
          </a:r>
          <a:endParaRPr lang="uk-UA" dirty="0"/>
        </a:p>
      </dgm:t>
    </dgm:pt>
    <dgm:pt modelId="{00F0FEB7-C03B-4767-B0F2-4FDD0A0C1964}" type="parTrans" cxnId="{7F4BF05F-C070-40C3-B7B8-B66CA3B7D88E}">
      <dgm:prSet/>
      <dgm:spPr/>
      <dgm:t>
        <a:bodyPr/>
        <a:lstStyle/>
        <a:p>
          <a:endParaRPr lang="uk-UA"/>
        </a:p>
      </dgm:t>
    </dgm:pt>
    <dgm:pt modelId="{C6A0FCFA-F5BA-4739-83AC-D791F784192A}" type="sibTrans" cxnId="{7F4BF05F-C070-40C3-B7B8-B66CA3B7D88E}">
      <dgm:prSet/>
      <dgm:spPr/>
      <dgm:t>
        <a:bodyPr/>
        <a:lstStyle/>
        <a:p>
          <a:endParaRPr lang="uk-UA"/>
        </a:p>
      </dgm:t>
    </dgm:pt>
    <dgm:pt modelId="{680BE1E6-4ECC-4C81-A8C3-441581463930}">
      <dgm:prSet phldrT="[Текст]"/>
      <dgm:spPr/>
      <dgm:t>
        <a:bodyPr/>
        <a:lstStyle/>
        <a:p>
          <a:r>
            <a:rPr lang="uk-UA" dirty="0" smtClean="0"/>
            <a:t>Навички </a:t>
          </a:r>
          <a:endParaRPr lang="uk-UA" dirty="0"/>
        </a:p>
      </dgm:t>
    </dgm:pt>
    <dgm:pt modelId="{0327EAB6-37ED-4FA0-AF9D-400FB684D845}" type="parTrans" cxnId="{C56BFC2B-58F9-4813-B0C9-0CB11EB1AB4C}">
      <dgm:prSet/>
      <dgm:spPr/>
      <dgm:t>
        <a:bodyPr/>
        <a:lstStyle/>
        <a:p>
          <a:endParaRPr lang="uk-UA"/>
        </a:p>
      </dgm:t>
    </dgm:pt>
    <dgm:pt modelId="{6BA9FAF0-BD2D-449D-A39B-C0B1E7F6B18A}" type="sibTrans" cxnId="{C56BFC2B-58F9-4813-B0C9-0CB11EB1AB4C}">
      <dgm:prSet/>
      <dgm:spPr/>
      <dgm:t>
        <a:bodyPr/>
        <a:lstStyle/>
        <a:p>
          <a:endParaRPr lang="uk-UA"/>
        </a:p>
      </dgm:t>
    </dgm:pt>
    <dgm:pt modelId="{11C56E18-BB73-469B-BBAF-73C22C1400F7}">
      <dgm:prSet/>
      <dgm:spPr/>
      <dgm:t>
        <a:bodyPr/>
        <a:lstStyle/>
        <a:p>
          <a:r>
            <a:rPr lang="uk-UA" dirty="0" smtClean="0"/>
            <a:t>Здатності</a:t>
          </a:r>
          <a:endParaRPr lang="uk-UA" dirty="0"/>
        </a:p>
      </dgm:t>
    </dgm:pt>
    <dgm:pt modelId="{90B8B908-3898-45AF-BCAF-82E1B76E8CDB}" type="parTrans" cxnId="{5050BF03-09B1-4080-8E87-E774868545DB}">
      <dgm:prSet/>
      <dgm:spPr/>
      <dgm:t>
        <a:bodyPr/>
        <a:lstStyle/>
        <a:p>
          <a:endParaRPr lang="uk-UA"/>
        </a:p>
      </dgm:t>
    </dgm:pt>
    <dgm:pt modelId="{9E9CFEF2-C41B-4C2A-9CDC-0DC67D592037}" type="sibTrans" cxnId="{5050BF03-09B1-4080-8E87-E774868545DB}">
      <dgm:prSet/>
      <dgm:spPr/>
      <dgm:t>
        <a:bodyPr/>
        <a:lstStyle/>
        <a:p>
          <a:endParaRPr lang="uk-UA"/>
        </a:p>
      </dgm:t>
    </dgm:pt>
    <dgm:pt modelId="{601DF7BE-7D75-4750-BF3E-F331CBB9B73D}" type="pres">
      <dgm:prSet presAssocID="{87537089-71F1-4626-828B-9429056C5808}" presName="Name0" presStyleCnt="0">
        <dgm:presLayoutVars>
          <dgm:dir/>
          <dgm:resizeHandles val="exact"/>
        </dgm:presLayoutVars>
      </dgm:prSet>
      <dgm:spPr/>
    </dgm:pt>
    <dgm:pt modelId="{4EBD5E2C-B8E0-4259-941B-BA8936E2329C}" type="pres">
      <dgm:prSet presAssocID="{87537089-71F1-4626-828B-9429056C5808}" presName="fgShape" presStyleLbl="fgShp" presStyleIdx="0" presStyleCnt="1"/>
      <dgm:spPr/>
    </dgm:pt>
    <dgm:pt modelId="{69508606-2521-45C9-B0BC-2E947E8EA224}" type="pres">
      <dgm:prSet presAssocID="{87537089-71F1-4626-828B-9429056C5808}" presName="linComp" presStyleCnt="0"/>
      <dgm:spPr/>
    </dgm:pt>
    <dgm:pt modelId="{B17ACFFC-4E6E-4944-8D17-C035C51C8AB4}" type="pres">
      <dgm:prSet presAssocID="{26D6B10A-67F5-44C4-B6AA-067DAC478171}" presName="compNode" presStyleCnt="0"/>
      <dgm:spPr/>
    </dgm:pt>
    <dgm:pt modelId="{9443EDDC-C031-48D7-AF5F-A0328045B95D}" type="pres">
      <dgm:prSet presAssocID="{26D6B10A-67F5-44C4-B6AA-067DAC478171}" presName="bkgdShape" presStyleLbl="node1" presStyleIdx="0" presStyleCnt="4"/>
      <dgm:spPr/>
      <dgm:t>
        <a:bodyPr/>
        <a:lstStyle/>
        <a:p>
          <a:endParaRPr lang="uk-UA"/>
        </a:p>
      </dgm:t>
    </dgm:pt>
    <dgm:pt modelId="{0AA0D405-306E-4EB5-945E-40C5FB36DA7A}" type="pres">
      <dgm:prSet presAssocID="{26D6B10A-67F5-44C4-B6AA-067DAC478171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524ACBB-8705-4CE1-B158-D1DDAA1250B0}" type="pres">
      <dgm:prSet presAssocID="{26D6B10A-67F5-44C4-B6AA-067DAC478171}" presName="invisiNode" presStyleLbl="node1" presStyleIdx="0" presStyleCnt="4"/>
      <dgm:spPr/>
    </dgm:pt>
    <dgm:pt modelId="{4463AAAF-7381-4A70-A2E9-88F53B0328E6}" type="pres">
      <dgm:prSet presAssocID="{26D6B10A-67F5-44C4-B6AA-067DAC478171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CF14C10-EC48-4E17-9F5C-2DAFBF6F6387}" type="pres">
      <dgm:prSet presAssocID="{4D58F111-0CE5-466B-91EA-BB30D08252C2}" presName="sibTrans" presStyleLbl="sibTrans2D1" presStyleIdx="0" presStyleCnt="0"/>
      <dgm:spPr/>
      <dgm:t>
        <a:bodyPr/>
        <a:lstStyle/>
        <a:p>
          <a:endParaRPr lang="uk-UA"/>
        </a:p>
      </dgm:t>
    </dgm:pt>
    <dgm:pt modelId="{98A34586-2CFF-4880-9FED-74B1C8594AA9}" type="pres">
      <dgm:prSet presAssocID="{7E851244-A6BD-4325-AF18-3F08CAA7551E}" presName="compNode" presStyleCnt="0"/>
      <dgm:spPr/>
    </dgm:pt>
    <dgm:pt modelId="{A4CD3A23-0954-4EA1-B27A-309F46EE307B}" type="pres">
      <dgm:prSet presAssocID="{7E851244-A6BD-4325-AF18-3F08CAA7551E}" presName="bkgdShape" presStyleLbl="node1" presStyleIdx="1" presStyleCnt="4"/>
      <dgm:spPr/>
      <dgm:t>
        <a:bodyPr/>
        <a:lstStyle/>
        <a:p>
          <a:endParaRPr lang="uk-UA"/>
        </a:p>
      </dgm:t>
    </dgm:pt>
    <dgm:pt modelId="{EBECE449-95DF-4D20-B348-3A9D591F6A38}" type="pres">
      <dgm:prSet presAssocID="{7E851244-A6BD-4325-AF18-3F08CAA7551E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7EBB348-3BB4-4043-95A7-FA3169039655}" type="pres">
      <dgm:prSet presAssocID="{7E851244-A6BD-4325-AF18-3F08CAA7551E}" presName="invisiNode" presStyleLbl="node1" presStyleIdx="1" presStyleCnt="4"/>
      <dgm:spPr/>
    </dgm:pt>
    <dgm:pt modelId="{91D888B7-E193-41A5-A988-4438748B1E94}" type="pres">
      <dgm:prSet presAssocID="{7E851244-A6BD-4325-AF18-3F08CAA7551E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0285CF5-8166-45C5-8775-7E49180489DE}" type="pres">
      <dgm:prSet presAssocID="{C6A0FCFA-F5BA-4739-83AC-D791F784192A}" presName="sibTrans" presStyleLbl="sibTrans2D1" presStyleIdx="0" presStyleCnt="0"/>
      <dgm:spPr/>
      <dgm:t>
        <a:bodyPr/>
        <a:lstStyle/>
        <a:p>
          <a:endParaRPr lang="uk-UA"/>
        </a:p>
      </dgm:t>
    </dgm:pt>
    <dgm:pt modelId="{8091E6F3-8EB8-40C0-8B45-9964D611A474}" type="pres">
      <dgm:prSet presAssocID="{680BE1E6-4ECC-4C81-A8C3-441581463930}" presName="compNode" presStyleCnt="0"/>
      <dgm:spPr/>
    </dgm:pt>
    <dgm:pt modelId="{C0BC26C1-9C89-4588-A905-3912EDCE2A07}" type="pres">
      <dgm:prSet presAssocID="{680BE1E6-4ECC-4C81-A8C3-441581463930}" presName="bkgdShape" presStyleLbl="node1" presStyleIdx="2" presStyleCnt="4"/>
      <dgm:spPr/>
      <dgm:t>
        <a:bodyPr/>
        <a:lstStyle/>
        <a:p>
          <a:endParaRPr lang="uk-UA"/>
        </a:p>
      </dgm:t>
    </dgm:pt>
    <dgm:pt modelId="{45455307-49BE-44B4-90BF-AE1E2B0312B5}" type="pres">
      <dgm:prSet presAssocID="{680BE1E6-4ECC-4C81-A8C3-441581463930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9A7AC00-A48A-4580-935C-268D3427CDEC}" type="pres">
      <dgm:prSet presAssocID="{680BE1E6-4ECC-4C81-A8C3-441581463930}" presName="invisiNode" presStyleLbl="node1" presStyleIdx="2" presStyleCnt="4"/>
      <dgm:spPr/>
    </dgm:pt>
    <dgm:pt modelId="{A07B82FD-6CDC-48CE-B3C9-AE940D262A66}" type="pres">
      <dgm:prSet presAssocID="{680BE1E6-4ECC-4C81-A8C3-441581463930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6058CC0-8631-4519-A333-1341319EA746}" type="pres">
      <dgm:prSet presAssocID="{6BA9FAF0-BD2D-449D-A39B-C0B1E7F6B18A}" presName="sibTrans" presStyleLbl="sibTrans2D1" presStyleIdx="0" presStyleCnt="0"/>
      <dgm:spPr/>
      <dgm:t>
        <a:bodyPr/>
        <a:lstStyle/>
        <a:p>
          <a:endParaRPr lang="uk-UA"/>
        </a:p>
      </dgm:t>
    </dgm:pt>
    <dgm:pt modelId="{E269A947-A521-4DD9-BB2E-C7EEE02CEF76}" type="pres">
      <dgm:prSet presAssocID="{11C56E18-BB73-469B-BBAF-73C22C1400F7}" presName="compNode" presStyleCnt="0"/>
      <dgm:spPr/>
    </dgm:pt>
    <dgm:pt modelId="{FCC7EFBB-D283-4B2B-A53B-575CA4687B2C}" type="pres">
      <dgm:prSet presAssocID="{11C56E18-BB73-469B-BBAF-73C22C1400F7}" presName="bkgdShape" presStyleLbl="node1" presStyleIdx="3" presStyleCnt="4" custLinFactNeighborX="5790" custLinFactNeighborY="-977"/>
      <dgm:spPr/>
      <dgm:t>
        <a:bodyPr/>
        <a:lstStyle/>
        <a:p>
          <a:endParaRPr lang="uk-UA"/>
        </a:p>
      </dgm:t>
    </dgm:pt>
    <dgm:pt modelId="{68708E86-77DE-4C89-90AC-E228476A3BD0}" type="pres">
      <dgm:prSet presAssocID="{11C56E18-BB73-469B-BBAF-73C22C1400F7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610C74D-C8D3-427B-B4C5-4A29821241C5}" type="pres">
      <dgm:prSet presAssocID="{11C56E18-BB73-469B-BBAF-73C22C1400F7}" presName="invisiNode" presStyleLbl="node1" presStyleIdx="3" presStyleCnt="4"/>
      <dgm:spPr/>
    </dgm:pt>
    <dgm:pt modelId="{0813BEEB-95EE-4795-A5EF-013CCA34C413}" type="pres">
      <dgm:prSet presAssocID="{11C56E18-BB73-469B-BBAF-73C22C1400F7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FFBFC7C8-33D2-4B1D-BF52-1332DAE587C4}" type="presOf" srcId="{11C56E18-BB73-469B-BBAF-73C22C1400F7}" destId="{68708E86-77DE-4C89-90AC-E228476A3BD0}" srcOrd="1" destOrd="0" presId="urn:microsoft.com/office/officeart/2005/8/layout/hList7"/>
    <dgm:cxn modelId="{A451D3FF-2ACC-45AA-8406-B38C52AA4C11}" type="presOf" srcId="{26D6B10A-67F5-44C4-B6AA-067DAC478171}" destId="{0AA0D405-306E-4EB5-945E-40C5FB36DA7A}" srcOrd="1" destOrd="0" presId="urn:microsoft.com/office/officeart/2005/8/layout/hList7"/>
    <dgm:cxn modelId="{DEEF70C2-F2DF-4240-9990-F4BE0583E88F}" type="presOf" srcId="{6BA9FAF0-BD2D-449D-A39B-C0B1E7F6B18A}" destId="{46058CC0-8631-4519-A333-1341319EA746}" srcOrd="0" destOrd="0" presId="urn:microsoft.com/office/officeart/2005/8/layout/hList7"/>
    <dgm:cxn modelId="{3D097FB9-DADC-452C-9799-BDF591418535}" type="presOf" srcId="{11C56E18-BB73-469B-BBAF-73C22C1400F7}" destId="{FCC7EFBB-D283-4B2B-A53B-575CA4687B2C}" srcOrd="0" destOrd="0" presId="urn:microsoft.com/office/officeart/2005/8/layout/hList7"/>
    <dgm:cxn modelId="{C56BFC2B-58F9-4813-B0C9-0CB11EB1AB4C}" srcId="{87537089-71F1-4626-828B-9429056C5808}" destId="{680BE1E6-4ECC-4C81-A8C3-441581463930}" srcOrd="2" destOrd="0" parTransId="{0327EAB6-37ED-4FA0-AF9D-400FB684D845}" sibTransId="{6BA9FAF0-BD2D-449D-A39B-C0B1E7F6B18A}"/>
    <dgm:cxn modelId="{9EAA9CC5-6047-4383-9C87-8CDD7AF6771E}" type="presOf" srcId="{7E851244-A6BD-4325-AF18-3F08CAA7551E}" destId="{A4CD3A23-0954-4EA1-B27A-309F46EE307B}" srcOrd="0" destOrd="0" presId="urn:microsoft.com/office/officeart/2005/8/layout/hList7"/>
    <dgm:cxn modelId="{9A1FEB4D-93C3-4EBE-9D28-94773DF27F6F}" type="presOf" srcId="{4D58F111-0CE5-466B-91EA-BB30D08252C2}" destId="{5CF14C10-EC48-4E17-9F5C-2DAFBF6F6387}" srcOrd="0" destOrd="0" presId="urn:microsoft.com/office/officeart/2005/8/layout/hList7"/>
    <dgm:cxn modelId="{90F6627B-C725-44CE-BC59-7DCA92DF573B}" type="presOf" srcId="{C6A0FCFA-F5BA-4739-83AC-D791F784192A}" destId="{30285CF5-8166-45C5-8775-7E49180489DE}" srcOrd="0" destOrd="0" presId="urn:microsoft.com/office/officeart/2005/8/layout/hList7"/>
    <dgm:cxn modelId="{796E8413-A06B-48FF-841E-3C4281090B27}" type="presOf" srcId="{26D6B10A-67F5-44C4-B6AA-067DAC478171}" destId="{9443EDDC-C031-48D7-AF5F-A0328045B95D}" srcOrd="0" destOrd="0" presId="urn:microsoft.com/office/officeart/2005/8/layout/hList7"/>
    <dgm:cxn modelId="{5050BF03-09B1-4080-8E87-E774868545DB}" srcId="{87537089-71F1-4626-828B-9429056C5808}" destId="{11C56E18-BB73-469B-BBAF-73C22C1400F7}" srcOrd="3" destOrd="0" parTransId="{90B8B908-3898-45AF-BCAF-82E1B76E8CDB}" sibTransId="{9E9CFEF2-C41B-4C2A-9CDC-0DC67D592037}"/>
    <dgm:cxn modelId="{F134A66E-5906-4D80-8ABB-58FCCA0EA20C}" type="presOf" srcId="{680BE1E6-4ECC-4C81-A8C3-441581463930}" destId="{C0BC26C1-9C89-4588-A905-3912EDCE2A07}" srcOrd="0" destOrd="0" presId="urn:microsoft.com/office/officeart/2005/8/layout/hList7"/>
    <dgm:cxn modelId="{7F4BF05F-C070-40C3-B7B8-B66CA3B7D88E}" srcId="{87537089-71F1-4626-828B-9429056C5808}" destId="{7E851244-A6BD-4325-AF18-3F08CAA7551E}" srcOrd="1" destOrd="0" parTransId="{00F0FEB7-C03B-4767-B0F2-4FDD0A0C1964}" sibTransId="{C6A0FCFA-F5BA-4739-83AC-D791F784192A}"/>
    <dgm:cxn modelId="{26CB297A-7E06-42DE-BC6A-838A15F8E67D}" type="presOf" srcId="{87537089-71F1-4626-828B-9429056C5808}" destId="{601DF7BE-7D75-4750-BF3E-F331CBB9B73D}" srcOrd="0" destOrd="0" presId="urn:microsoft.com/office/officeart/2005/8/layout/hList7"/>
    <dgm:cxn modelId="{9CDA3127-7327-44A8-BE1B-6E7F763D0E85}" type="presOf" srcId="{680BE1E6-4ECC-4C81-A8C3-441581463930}" destId="{45455307-49BE-44B4-90BF-AE1E2B0312B5}" srcOrd="1" destOrd="0" presId="urn:microsoft.com/office/officeart/2005/8/layout/hList7"/>
    <dgm:cxn modelId="{18DCB7B2-F478-4687-85B5-A8FF4DF5C9AE}" type="presOf" srcId="{7E851244-A6BD-4325-AF18-3F08CAA7551E}" destId="{EBECE449-95DF-4D20-B348-3A9D591F6A38}" srcOrd="1" destOrd="0" presId="urn:microsoft.com/office/officeart/2005/8/layout/hList7"/>
    <dgm:cxn modelId="{8B14CEAF-FAC1-4913-9EBB-41491F4737C0}" srcId="{87537089-71F1-4626-828B-9429056C5808}" destId="{26D6B10A-67F5-44C4-B6AA-067DAC478171}" srcOrd="0" destOrd="0" parTransId="{489BC115-A72B-4E24-B9B4-8C32DEA71B2F}" sibTransId="{4D58F111-0CE5-466B-91EA-BB30D08252C2}"/>
    <dgm:cxn modelId="{4655B1B3-8634-4C37-A3CF-A356E591B1A3}" type="presParOf" srcId="{601DF7BE-7D75-4750-BF3E-F331CBB9B73D}" destId="{4EBD5E2C-B8E0-4259-941B-BA8936E2329C}" srcOrd="0" destOrd="0" presId="urn:microsoft.com/office/officeart/2005/8/layout/hList7"/>
    <dgm:cxn modelId="{F8CB3BE0-D542-4E3E-8224-76C49D0FD8EE}" type="presParOf" srcId="{601DF7BE-7D75-4750-BF3E-F331CBB9B73D}" destId="{69508606-2521-45C9-B0BC-2E947E8EA224}" srcOrd="1" destOrd="0" presId="urn:microsoft.com/office/officeart/2005/8/layout/hList7"/>
    <dgm:cxn modelId="{E24A8575-328E-4EBF-9FEB-F45FFFB7ABDD}" type="presParOf" srcId="{69508606-2521-45C9-B0BC-2E947E8EA224}" destId="{B17ACFFC-4E6E-4944-8D17-C035C51C8AB4}" srcOrd="0" destOrd="0" presId="urn:microsoft.com/office/officeart/2005/8/layout/hList7"/>
    <dgm:cxn modelId="{0395582B-BB74-4385-87E5-99797560B318}" type="presParOf" srcId="{B17ACFFC-4E6E-4944-8D17-C035C51C8AB4}" destId="{9443EDDC-C031-48D7-AF5F-A0328045B95D}" srcOrd="0" destOrd="0" presId="urn:microsoft.com/office/officeart/2005/8/layout/hList7"/>
    <dgm:cxn modelId="{A959BE19-992A-417F-AD2F-CA419412A674}" type="presParOf" srcId="{B17ACFFC-4E6E-4944-8D17-C035C51C8AB4}" destId="{0AA0D405-306E-4EB5-945E-40C5FB36DA7A}" srcOrd="1" destOrd="0" presId="urn:microsoft.com/office/officeart/2005/8/layout/hList7"/>
    <dgm:cxn modelId="{36D6CE03-0D2B-4B82-9785-BA030AA8268A}" type="presParOf" srcId="{B17ACFFC-4E6E-4944-8D17-C035C51C8AB4}" destId="{C524ACBB-8705-4CE1-B158-D1DDAA1250B0}" srcOrd="2" destOrd="0" presId="urn:microsoft.com/office/officeart/2005/8/layout/hList7"/>
    <dgm:cxn modelId="{79761C02-4060-4525-869A-2B6F1B3A8B02}" type="presParOf" srcId="{B17ACFFC-4E6E-4944-8D17-C035C51C8AB4}" destId="{4463AAAF-7381-4A70-A2E9-88F53B0328E6}" srcOrd="3" destOrd="0" presId="urn:microsoft.com/office/officeart/2005/8/layout/hList7"/>
    <dgm:cxn modelId="{763458C7-8994-4C9F-BB27-DF3A1CC4EA3A}" type="presParOf" srcId="{69508606-2521-45C9-B0BC-2E947E8EA224}" destId="{5CF14C10-EC48-4E17-9F5C-2DAFBF6F6387}" srcOrd="1" destOrd="0" presId="urn:microsoft.com/office/officeart/2005/8/layout/hList7"/>
    <dgm:cxn modelId="{427D6FDC-79C7-4214-952E-266C6DA9B34E}" type="presParOf" srcId="{69508606-2521-45C9-B0BC-2E947E8EA224}" destId="{98A34586-2CFF-4880-9FED-74B1C8594AA9}" srcOrd="2" destOrd="0" presId="urn:microsoft.com/office/officeart/2005/8/layout/hList7"/>
    <dgm:cxn modelId="{558FD920-40DF-41BE-812F-AC5AB9165413}" type="presParOf" srcId="{98A34586-2CFF-4880-9FED-74B1C8594AA9}" destId="{A4CD3A23-0954-4EA1-B27A-309F46EE307B}" srcOrd="0" destOrd="0" presId="urn:microsoft.com/office/officeart/2005/8/layout/hList7"/>
    <dgm:cxn modelId="{6833E845-4E59-4285-B4C8-D7D7747CC619}" type="presParOf" srcId="{98A34586-2CFF-4880-9FED-74B1C8594AA9}" destId="{EBECE449-95DF-4D20-B348-3A9D591F6A38}" srcOrd="1" destOrd="0" presId="urn:microsoft.com/office/officeart/2005/8/layout/hList7"/>
    <dgm:cxn modelId="{2B6B0E07-1D8E-4580-915A-10A9B5F98996}" type="presParOf" srcId="{98A34586-2CFF-4880-9FED-74B1C8594AA9}" destId="{87EBB348-3BB4-4043-95A7-FA3169039655}" srcOrd="2" destOrd="0" presId="urn:microsoft.com/office/officeart/2005/8/layout/hList7"/>
    <dgm:cxn modelId="{81F5D601-C464-4C07-BBC9-499BBEB1C2A1}" type="presParOf" srcId="{98A34586-2CFF-4880-9FED-74B1C8594AA9}" destId="{91D888B7-E193-41A5-A988-4438748B1E94}" srcOrd="3" destOrd="0" presId="urn:microsoft.com/office/officeart/2005/8/layout/hList7"/>
    <dgm:cxn modelId="{3D0CBF7B-BFB8-4469-91F7-1F361E45BCD7}" type="presParOf" srcId="{69508606-2521-45C9-B0BC-2E947E8EA224}" destId="{30285CF5-8166-45C5-8775-7E49180489DE}" srcOrd="3" destOrd="0" presId="urn:microsoft.com/office/officeart/2005/8/layout/hList7"/>
    <dgm:cxn modelId="{426AF91E-7300-4E44-A86D-FBD58489BF8C}" type="presParOf" srcId="{69508606-2521-45C9-B0BC-2E947E8EA224}" destId="{8091E6F3-8EB8-40C0-8B45-9964D611A474}" srcOrd="4" destOrd="0" presId="urn:microsoft.com/office/officeart/2005/8/layout/hList7"/>
    <dgm:cxn modelId="{38D7D039-F39E-4AD8-880D-E78DC48E6374}" type="presParOf" srcId="{8091E6F3-8EB8-40C0-8B45-9964D611A474}" destId="{C0BC26C1-9C89-4588-A905-3912EDCE2A07}" srcOrd="0" destOrd="0" presId="urn:microsoft.com/office/officeart/2005/8/layout/hList7"/>
    <dgm:cxn modelId="{12A78D53-62C0-4D5C-975A-31741341CE49}" type="presParOf" srcId="{8091E6F3-8EB8-40C0-8B45-9964D611A474}" destId="{45455307-49BE-44B4-90BF-AE1E2B0312B5}" srcOrd="1" destOrd="0" presId="urn:microsoft.com/office/officeart/2005/8/layout/hList7"/>
    <dgm:cxn modelId="{DFA07FBA-4461-488B-A929-DBF69A1791F9}" type="presParOf" srcId="{8091E6F3-8EB8-40C0-8B45-9964D611A474}" destId="{69A7AC00-A48A-4580-935C-268D3427CDEC}" srcOrd="2" destOrd="0" presId="urn:microsoft.com/office/officeart/2005/8/layout/hList7"/>
    <dgm:cxn modelId="{FE858E8A-4D3A-42EB-BC5A-FC717FAEBF66}" type="presParOf" srcId="{8091E6F3-8EB8-40C0-8B45-9964D611A474}" destId="{A07B82FD-6CDC-48CE-B3C9-AE940D262A66}" srcOrd="3" destOrd="0" presId="urn:microsoft.com/office/officeart/2005/8/layout/hList7"/>
    <dgm:cxn modelId="{E249A37E-4F9D-4D64-80A5-CF895F6CB8E8}" type="presParOf" srcId="{69508606-2521-45C9-B0BC-2E947E8EA224}" destId="{46058CC0-8631-4519-A333-1341319EA746}" srcOrd="5" destOrd="0" presId="urn:microsoft.com/office/officeart/2005/8/layout/hList7"/>
    <dgm:cxn modelId="{A066B909-AA2A-4F21-AD73-ECA53FC4D152}" type="presParOf" srcId="{69508606-2521-45C9-B0BC-2E947E8EA224}" destId="{E269A947-A521-4DD9-BB2E-C7EEE02CEF76}" srcOrd="6" destOrd="0" presId="urn:microsoft.com/office/officeart/2005/8/layout/hList7"/>
    <dgm:cxn modelId="{A2789C20-6AE5-4155-9F35-24DED4998091}" type="presParOf" srcId="{E269A947-A521-4DD9-BB2E-C7EEE02CEF76}" destId="{FCC7EFBB-D283-4B2B-A53B-575CA4687B2C}" srcOrd="0" destOrd="0" presId="urn:microsoft.com/office/officeart/2005/8/layout/hList7"/>
    <dgm:cxn modelId="{D50B51D8-E02D-40B5-97D3-383DACB4F3AB}" type="presParOf" srcId="{E269A947-A521-4DD9-BB2E-C7EEE02CEF76}" destId="{68708E86-77DE-4C89-90AC-E228476A3BD0}" srcOrd="1" destOrd="0" presId="urn:microsoft.com/office/officeart/2005/8/layout/hList7"/>
    <dgm:cxn modelId="{28C8D600-9BF9-45DC-87A9-C76102CCB313}" type="presParOf" srcId="{E269A947-A521-4DD9-BB2E-C7EEE02CEF76}" destId="{3610C74D-C8D3-427B-B4C5-4A29821241C5}" srcOrd="2" destOrd="0" presId="urn:microsoft.com/office/officeart/2005/8/layout/hList7"/>
    <dgm:cxn modelId="{8816D90E-9DEC-4451-A4B4-F0C803F3012E}" type="presParOf" srcId="{E269A947-A521-4DD9-BB2E-C7EEE02CEF76}" destId="{0813BEEB-95EE-4795-A5EF-013CCA34C413}" srcOrd="3" destOrd="0" presId="urn:microsoft.com/office/officeart/2005/8/layout/hList7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BA9533C-083F-4137-A79F-DCEEF45A95AE}" type="doc">
      <dgm:prSet loTypeId="urn:microsoft.com/office/officeart/2005/8/layout/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8D01D6A0-0D9B-45C0-B9A1-876EF77729E2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Пропоную нестандартні завдання </a:t>
          </a:r>
          <a:endParaRPr lang="uk-UA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8A2684-2371-47AB-AF9B-2A6F790AE811}" type="parTrans" cxnId="{AF287EC7-C0BB-41A2-A44D-2A0505A1D65C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B0A39CE-13DD-48A9-8271-E460D98DDB5F}" type="sibTrans" cxnId="{AF287EC7-C0BB-41A2-A44D-2A0505A1D65C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50FD2C-4000-498C-9392-8D47E7D1A334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Організовую дослідницьку і пошукову роботу</a:t>
          </a:r>
          <a:endParaRPr lang="uk-UA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EEDA3A-147B-4C83-BB67-63CD7525888F}" type="parTrans" cxnId="{69C8409C-24A9-4422-9AD7-85F8CD8F5267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67881A-C41D-49A1-8CAE-05C25F59589D}" type="sibTrans" cxnId="{69C8409C-24A9-4422-9AD7-85F8CD8F5267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31EE6E-E89D-4C37-8694-0760135345C2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Спонукаю учнів до генерування нових ідей та втілення їх у життя</a:t>
          </a:r>
          <a:endParaRPr lang="uk-UA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BD5F88B-2AFA-4E8B-BE29-2C81B8B99BAC}" type="parTrans" cxnId="{3C5EBB6B-6714-485D-8A0A-1EA2105158C8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8B3059B-FB9A-450F-96FE-03FDFA595097}" type="sibTrans" cxnId="{3C5EBB6B-6714-485D-8A0A-1EA2105158C8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A46902E-D2DA-487F-9F20-AF03FB7EFC9D}">
      <dgm:prSet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Використовую ігрові технології </a:t>
          </a:r>
          <a:endParaRPr lang="uk-UA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C9CE76-8862-4B6A-B71C-8124CEAC88CA}" type="parTrans" cxnId="{C2409E4F-E0B3-4E03-B3BD-8D1A18CF2DA2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8029B08-7B38-4EB7-B363-09303712DCFD}" type="sibTrans" cxnId="{C2409E4F-E0B3-4E03-B3BD-8D1A18CF2DA2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44875A-A58F-4D2E-894E-18CF01DE1B67}">
      <dgm:prSet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Стимулюю творчість учнів </a:t>
          </a:r>
          <a:endParaRPr lang="uk-UA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E04CBC-477B-443A-92B2-D1E8AA2B5B57}" type="parTrans" cxnId="{DAAACDC6-36E8-49A3-81C7-ED5C411A2D26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B4F008D-00F8-4021-8F2B-C7A39664AEC4}" type="sibTrans" cxnId="{DAAACDC6-36E8-49A3-81C7-ED5C411A2D26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03D672B-D485-4B92-B85E-9FBBA9C48B3C}">
      <dgm:prSet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Формую систему знань учнів</a:t>
          </a:r>
          <a:endParaRPr lang="uk-UA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261CAD8-160E-46B0-B68B-4D91D9CE3C0F}" type="parTrans" cxnId="{7613280D-6E48-407D-97F6-4B959FE8507F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85D2F98-BA73-43BE-8E6F-EF26F53BB295}" type="sibTrans" cxnId="{7613280D-6E48-407D-97F6-4B959FE8507F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AFA8C10-483E-4CF4-93F3-E3ACE15E637C}">
      <dgm:prSet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Залучаю учнів до участі в конкурсах, олімпіадах, експедиціях</a:t>
          </a:r>
          <a:endParaRPr lang="uk-UA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F2BBE13-0B1E-4B74-960C-0F62E2631DCD}" type="parTrans" cxnId="{0C9E477E-4B61-4E54-91E9-CCCFCE852EFA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22E78A-C681-4FC4-8F54-CED487FCCD19}" type="sibTrans" cxnId="{0C9E477E-4B61-4E54-91E9-CCCFCE852EFA}">
      <dgm:prSet/>
      <dgm:spPr/>
      <dgm:t>
        <a:bodyPr/>
        <a:lstStyle/>
        <a:p>
          <a:endParaRPr lang="uk-UA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C686219-0DC7-4B06-8179-60C48AD78ACD}" type="pres">
      <dgm:prSet presAssocID="{EBA9533C-083F-4137-A79F-DCEEF45A95A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04F970B-75E0-40B6-A6F9-F8EDB0DE80AE}" type="pres">
      <dgm:prSet presAssocID="{803D672B-D485-4B92-B85E-9FBBA9C48B3C}" presName="parentLin" presStyleCnt="0"/>
      <dgm:spPr/>
    </dgm:pt>
    <dgm:pt modelId="{12A44CCD-8A60-465C-AE85-39100E8616B1}" type="pres">
      <dgm:prSet presAssocID="{803D672B-D485-4B92-B85E-9FBBA9C48B3C}" presName="parentLeftMargin" presStyleLbl="node1" presStyleIdx="0" presStyleCnt="7"/>
      <dgm:spPr/>
      <dgm:t>
        <a:bodyPr/>
        <a:lstStyle/>
        <a:p>
          <a:endParaRPr lang="uk-UA"/>
        </a:p>
      </dgm:t>
    </dgm:pt>
    <dgm:pt modelId="{A38116CA-BC01-4C30-AA47-F74CCF6E2F2C}" type="pres">
      <dgm:prSet presAssocID="{803D672B-D485-4B92-B85E-9FBBA9C48B3C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D82D97E-DE61-459B-91D1-E76A251D8A66}" type="pres">
      <dgm:prSet presAssocID="{803D672B-D485-4B92-B85E-9FBBA9C48B3C}" presName="negativeSpace" presStyleCnt="0"/>
      <dgm:spPr/>
    </dgm:pt>
    <dgm:pt modelId="{A24E1A83-A5D1-4F99-8A4B-5A75E31C755A}" type="pres">
      <dgm:prSet presAssocID="{803D672B-D485-4B92-B85E-9FBBA9C48B3C}" presName="childText" presStyleLbl="conFgAcc1" presStyleIdx="0" presStyleCnt="7">
        <dgm:presLayoutVars>
          <dgm:bulletEnabled val="1"/>
        </dgm:presLayoutVars>
      </dgm:prSet>
      <dgm:spPr/>
    </dgm:pt>
    <dgm:pt modelId="{7F774A92-B7FE-4079-A916-20949EE900C0}" type="pres">
      <dgm:prSet presAssocID="{585D2F98-BA73-43BE-8E6F-EF26F53BB295}" presName="spaceBetweenRectangles" presStyleCnt="0"/>
      <dgm:spPr/>
    </dgm:pt>
    <dgm:pt modelId="{A6683428-5654-40E6-AE2E-A2DDBC96B9DC}" type="pres">
      <dgm:prSet presAssocID="{3044875A-A58F-4D2E-894E-18CF01DE1B67}" presName="parentLin" presStyleCnt="0"/>
      <dgm:spPr/>
    </dgm:pt>
    <dgm:pt modelId="{E7CEFCE8-B3AB-4D71-8FEC-1C4A6B556D7B}" type="pres">
      <dgm:prSet presAssocID="{3044875A-A58F-4D2E-894E-18CF01DE1B67}" presName="parentLeftMargin" presStyleLbl="node1" presStyleIdx="0" presStyleCnt="7"/>
      <dgm:spPr/>
      <dgm:t>
        <a:bodyPr/>
        <a:lstStyle/>
        <a:p>
          <a:endParaRPr lang="uk-UA"/>
        </a:p>
      </dgm:t>
    </dgm:pt>
    <dgm:pt modelId="{9956096C-2F38-4526-9220-AFFC5C3614DF}" type="pres">
      <dgm:prSet presAssocID="{3044875A-A58F-4D2E-894E-18CF01DE1B67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11C5F6-4624-4A95-8E40-ED7B2DCAB554}" type="pres">
      <dgm:prSet presAssocID="{3044875A-A58F-4D2E-894E-18CF01DE1B67}" presName="negativeSpace" presStyleCnt="0"/>
      <dgm:spPr/>
    </dgm:pt>
    <dgm:pt modelId="{B0953239-D069-4AF4-95A0-C8BF835F7B66}" type="pres">
      <dgm:prSet presAssocID="{3044875A-A58F-4D2E-894E-18CF01DE1B67}" presName="childText" presStyleLbl="conFgAcc1" presStyleIdx="1" presStyleCnt="7">
        <dgm:presLayoutVars>
          <dgm:bulletEnabled val="1"/>
        </dgm:presLayoutVars>
      </dgm:prSet>
      <dgm:spPr/>
    </dgm:pt>
    <dgm:pt modelId="{2628E606-5B62-4E9E-B5C3-B99166EF9FDF}" type="pres">
      <dgm:prSet presAssocID="{8B4F008D-00F8-4021-8F2B-C7A39664AEC4}" presName="spaceBetweenRectangles" presStyleCnt="0"/>
      <dgm:spPr/>
    </dgm:pt>
    <dgm:pt modelId="{12F94433-6AB8-4C8A-93F6-D9A3F63AA756}" type="pres">
      <dgm:prSet presAssocID="{BA46902E-D2DA-487F-9F20-AF03FB7EFC9D}" presName="parentLin" presStyleCnt="0"/>
      <dgm:spPr/>
    </dgm:pt>
    <dgm:pt modelId="{0ADA77F5-0364-499E-840F-046DDE3FBCE7}" type="pres">
      <dgm:prSet presAssocID="{BA46902E-D2DA-487F-9F20-AF03FB7EFC9D}" presName="parentLeftMargin" presStyleLbl="node1" presStyleIdx="1" presStyleCnt="7"/>
      <dgm:spPr/>
      <dgm:t>
        <a:bodyPr/>
        <a:lstStyle/>
        <a:p>
          <a:endParaRPr lang="uk-UA"/>
        </a:p>
      </dgm:t>
    </dgm:pt>
    <dgm:pt modelId="{0AB5E7EB-A386-483A-B2B7-3D493E8F8927}" type="pres">
      <dgm:prSet presAssocID="{BA46902E-D2DA-487F-9F20-AF03FB7EFC9D}" presName="parentText" presStyleLbl="node1" presStyleIdx="2" presStyleCnt="7" custLinFactNeighborX="-14069" custLinFactNeighborY="-204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26F4EFC-0678-4097-98A2-CCB5E7D064A1}" type="pres">
      <dgm:prSet presAssocID="{BA46902E-D2DA-487F-9F20-AF03FB7EFC9D}" presName="negativeSpace" presStyleCnt="0"/>
      <dgm:spPr/>
    </dgm:pt>
    <dgm:pt modelId="{A9940EFC-B821-421C-9D85-F1DE5475343A}" type="pres">
      <dgm:prSet presAssocID="{BA46902E-D2DA-487F-9F20-AF03FB7EFC9D}" presName="childText" presStyleLbl="conFgAcc1" presStyleIdx="2" presStyleCnt="7">
        <dgm:presLayoutVars>
          <dgm:bulletEnabled val="1"/>
        </dgm:presLayoutVars>
      </dgm:prSet>
      <dgm:spPr/>
    </dgm:pt>
    <dgm:pt modelId="{D61A5A6E-A147-420D-8652-5FF5B781E573}" type="pres">
      <dgm:prSet presAssocID="{58029B08-7B38-4EB7-B363-09303712DCFD}" presName="spaceBetweenRectangles" presStyleCnt="0"/>
      <dgm:spPr/>
    </dgm:pt>
    <dgm:pt modelId="{6EC0A927-83E4-4C79-B6B9-852D4D22486F}" type="pres">
      <dgm:prSet presAssocID="{8D01D6A0-0D9B-45C0-B9A1-876EF77729E2}" presName="parentLin" presStyleCnt="0"/>
      <dgm:spPr/>
    </dgm:pt>
    <dgm:pt modelId="{B2D3EE73-25F3-4FB1-A2D2-873F703B8F80}" type="pres">
      <dgm:prSet presAssocID="{8D01D6A0-0D9B-45C0-B9A1-876EF77729E2}" presName="parentLeftMargin" presStyleLbl="node1" presStyleIdx="2" presStyleCnt="7"/>
      <dgm:spPr/>
      <dgm:t>
        <a:bodyPr/>
        <a:lstStyle/>
        <a:p>
          <a:endParaRPr lang="uk-UA"/>
        </a:p>
      </dgm:t>
    </dgm:pt>
    <dgm:pt modelId="{63E439D8-E4F7-48F1-952C-A76515C87072}" type="pres">
      <dgm:prSet presAssocID="{8D01D6A0-0D9B-45C0-B9A1-876EF77729E2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407FFFE-6649-43AC-8638-BF6F25AAA80F}" type="pres">
      <dgm:prSet presAssocID="{8D01D6A0-0D9B-45C0-B9A1-876EF77729E2}" presName="negativeSpace" presStyleCnt="0"/>
      <dgm:spPr/>
    </dgm:pt>
    <dgm:pt modelId="{0E4B5D59-CB9C-405C-909E-CC7200A17C98}" type="pres">
      <dgm:prSet presAssocID="{8D01D6A0-0D9B-45C0-B9A1-876EF77729E2}" presName="childText" presStyleLbl="conFgAcc1" presStyleIdx="3" presStyleCnt="7">
        <dgm:presLayoutVars>
          <dgm:bulletEnabled val="1"/>
        </dgm:presLayoutVars>
      </dgm:prSet>
      <dgm:spPr/>
    </dgm:pt>
    <dgm:pt modelId="{1A345031-F72F-4C7E-9038-553C461BA759}" type="pres">
      <dgm:prSet presAssocID="{8B0A39CE-13DD-48A9-8271-E460D98DDB5F}" presName="spaceBetweenRectangles" presStyleCnt="0"/>
      <dgm:spPr/>
    </dgm:pt>
    <dgm:pt modelId="{31588FC4-053D-4FFD-A0D4-7F9598A9EA9F}" type="pres">
      <dgm:prSet presAssocID="{AC50FD2C-4000-498C-9392-8D47E7D1A334}" presName="parentLin" presStyleCnt="0"/>
      <dgm:spPr/>
    </dgm:pt>
    <dgm:pt modelId="{35B79B98-B513-4F35-914E-0E7EB25449BD}" type="pres">
      <dgm:prSet presAssocID="{AC50FD2C-4000-498C-9392-8D47E7D1A334}" presName="parentLeftMargin" presStyleLbl="node1" presStyleIdx="3" presStyleCnt="7"/>
      <dgm:spPr/>
      <dgm:t>
        <a:bodyPr/>
        <a:lstStyle/>
        <a:p>
          <a:endParaRPr lang="uk-UA"/>
        </a:p>
      </dgm:t>
    </dgm:pt>
    <dgm:pt modelId="{44A1A7A0-E52F-4277-8C2B-46FAD816DA79}" type="pres">
      <dgm:prSet presAssocID="{AC50FD2C-4000-498C-9392-8D47E7D1A334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5279A1F-09DE-4425-93A0-E9811B17C33F}" type="pres">
      <dgm:prSet presAssocID="{AC50FD2C-4000-498C-9392-8D47E7D1A334}" presName="negativeSpace" presStyleCnt="0"/>
      <dgm:spPr/>
    </dgm:pt>
    <dgm:pt modelId="{A6FA2A50-08A2-43DB-A593-40B06340C02E}" type="pres">
      <dgm:prSet presAssocID="{AC50FD2C-4000-498C-9392-8D47E7D1A334}" presName="childText" presStyleLbl="conFgAcc1" presStyleIdx="4" presStyleCnt="7">
        <dgm:presLayoutVars>
          <dgm:bulletEnabled val="1"/>
        </dgm:presLayoutVars>
      </dgm:prSet>
      <dgm:spPr/>
    </dgm:pt>
    <dgm:pt modelId="{52EADAC7-6F09-404E-89EF-25B92EC466E5}" type="pres">
      <dgm:prSet presAssocID="{F267881A-C41D-49A1-8CAE-05C25F59589D}" presName="spaceBetweenRectangles" presStyleCnt="0"/>
      <dgm:spPr/>
    </dgm:pt>
    <dgm:pt modelId="{A011AEF7-393E-451B-BBC1-1E00129BEDDE}" type="pres">
      <dgm:prSet presAssocID="{1AFA8C10-483E-4CF4-93F3-E3ACE15E637C}" presName="parentLin" presStyleCnt="0"/>
      <dgm:spPr/>
    </dgm:pt>
    <dgm:pt modelId="{CCCA14EF-3558-45C3-ABAC-9D35C7C5BCF3}" type="pres">
      <dgm:prSet presAssocID="{1AFA8C10-483E-4CF4-93F3-E3ACE15E637C}" presName="parentLeftMargin" presStyleLbl="node1" presStyleIdx="4" presStyleCnt="7"/>
      <dgm:spPr/>
      <dgm:t>
        <a:bodyPr/>
        <a:lstStyle/>
        <a:p>
          <a:endParaRPr lang="uk-UA"/>
        </a:p>
      </dgm:t>
    </dgm:pt>
    <dgm:pt modelId="{4115A70F-5BC8-40A3-9612-A571FD0B4A2C}" type="pres">
      <dgm:prSet presAssocID="{1AFA8C10-483E-4CF4-93F3-E3ACE15E637C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6C25E28-AABE-4FE0-AA9C-3387E55EE8D1}" type="pres">
      <dgm:prSet presAssocID="{1AFA8C10-483E-4CF4-93F3-E3ACE15E637C}" presName="negativeSpace" presStyleCnt="0"/>
      <dgm:spPr/>
    </dgm:pt>
    <dgm:pt modelId="{5E0B9945-2D28-4BBE-9F3E-5F6D8A0D42FD}" type="pres">
      <dgm:prSet presAssocID="{1AFA8C10-483E-4CF4-93F3-E3ACE15E637C}" presName="childText" presStyleLbl="conFgAcc1" presStyleIdx="5" presStyleCnt="7">
        <dgm:presLayoutVars>
          <dgm:bulletEnabled val="1"/>
        </dgm:presLayoutVars>
      </dgm:prSet>
      <dgm:spPr/>
    </dgm:pt>
    <dgm:pt modelId="{E7A09149-D92A-41D7-AD7B-D15D3CDB4E1E}" type="pres">
      <dgm:prSet presAssocID="{D722E78A-C681-4FC4-8F54-CED487FCCD19}" presName="spaceBetweenRectangles" presStyleCnt="0"/>
      <dgm:spPr/>
    </dgm:pt>
    <dgm:pt modelId="{5EDFAC3C-4F6C-43EA-A77E-9337547F0A05}" type="pres">
      <dgm:prSet presAssocID="{7D31EE6E-E89D-4C37-8694-0760135345C2}" presName="parentLin" presStyleCnt="0"/>
      <dgm:spPr/>
    </dgm:pt>
    <dgm:pt modelId="{3400EECF-9DD9-4665-818E-A84EABF25B9E}" type="pres">
      <dgm:prSet presAssocID="{7D31EE6E-E89D-4C37-8694-0760135345C2}" presName="parentLeftMargin" presStyleLbl="node1" presStyleIdx="5" presStyleCnt="7"/>
      <dgm:spPr/>
      <dgm:t>
        <a:bodyPr/>
        <a:lstStyle/>
        <a:p>
          <a:endParaRPr lang="uk-UA"/>
        </a:p>
      </dgm:t>
    </dgm:pt>
    <dgm:pt modelId="{2B1C99B4-59F8-448D-9FE7-C4CF2D7DEBFC}" type="pres">
      <dgm:prSet presAssocID="{7D31EE6E-E89D-4C37-8694-0760135345C2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E7D3FB5-6143-4B5C-BA0D-F03431B68414}" type="pres">
      <dgm:prSet presAssocID="{7D31EE6E-E89D-4C37-8694-0760135345C2}" presName="negativeSpace" presStyleCnt="0"/>
      <dgm:spPr/>
    </dgm:pt>
    <dgm:pt modelId="{D65E54D6-1B8C-4E9D-9B1F-3CBD739BEA00}" type="pres">
      <dgm:prSet presAssocID="{7D31EE6E-E89D-4C37-8694-0760135345C2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DAC13A97-70DF-4A25-BAAF-C6E0A5A38C2D}" type="presOf" srcId="{8D01D6A0-0D9B-45C0-B9A1-876EF77729E2}" destId="{63E439D8-E4F7-48F1-952C-A76515C87072}" srcOrd="1" destOrd="0" presId="urn:microsoft.com/office/officeart/2005/8/layout/list1"/>
    <dgm:cxn modelId="{C4FF8EA6-0FF9-4F2F-B807-5F1297A450C7}" type="presOf" srcId="{803D672B-D485-4B92-B85E-9FBBA9C48B3C}" destId="{A38116CA-BC01-4C30-AA47-F74CCF6E2F2C}" srcOrd="1" destOrd="0" presId="urn:microsoft.com/office/officeart/2005/8/layout/list1"/>
    <dgm:cxn modelId="{8F8712E4-7C9A-4AD0-AAE3-F67A4CA1680C}" type="presOf" srcId="{7D31EE6E-E89D-4C37-8694-0760135345C2}" destId="{2B1C99B4-59F8-448D-9FE7-C4CF2D7DEBFC}" srcOrd="1" destOrd="0" presId="urn:microsoft.com/office/officeart/2005/8/layout/list1"/>
    <dgm:cxn modelId="{6192723E-3733-427D-AB74-E2A6651B5C20}" type="presOf" srcId="{7D31EE6E-E89D-4C37-8694-0760135345C2}" destId="{3400EECF-9DD9-4665-818E-A84EABF25B9E}" srcOrd="0" destOrd="0" presId="urn:microsoft.com/office/officeart/2005/8/layout/list1"/>
    <dgm:cxn modelId="{AF287EC7-C0BB-41A2-A44D-2A0505A1D65C}" srcId="{EBA9533C-083F-4137-A79F-DCEEF45A95AE}" destId="{8D01D6A0-0D9B-45C0-B9A1-876EF77729E2}" srcOrd="3" destOrd="0" parTransId="{8A8A2684-2371-47AB-AF9B-2A6F790AE811}" sibTransId="{8B0A39CE-13DD-48A9-8271-E460D98DDB5F}"/>
    <dgm:cxn modelId="{3C5EBB6B-6714-485D-8A0A-1EA2105158C8}" srcId="{EBA9533C-083F-4137-A79F-DCEEF45A95AE}" destId="{7D31EE6E-E89D-4C37-8694-0760135345C2}" srcOrd="6" destOrd="0" parTransId="{9BD5F88B-2AFA-4E8B-BE29-2C81B8B99BAC}" sibTransId="{78B3059B-FB9A-450F-96FE-03FDFA595097}"/>
    <dgm:cxn modelId="{3BE0EBB5-9835-4CB1-8F99-04DA635BA0C9}" type="presOf" srcId="{3044875A-A58F-4D2E-894E-18CF01DE1B67}" destId="{E7CEFCE8-B3AB-4D71-8FEC-1C4A6B556D7B}" srcOrd="0" destOrd="0" presId="urn:microsoft.com/office/officeart/2005/8/layout/list1"/>
    <dgm:cxn modelId="{DD63A881-34E1-40E5-A71A-59789BF867C5}" type="presOf" srcId="{EBA9533C-083F-4137-A79F-DCEEF45A95AE}" destId="{CC686219-0DC7-4B06-8179-60C48AD78ACD}" srcOrd="0" destOrd="0" presId="urn:microsoft.com/office/officeart/2005/8/layout/list1"/>
    <dgm:cxn modelId="{E6C73D80-2DDE-4D37-974F-1FAD6FDFC42F}" type="presOf" srcId="{BA46902E-D2DA-487F-9F20-AF03FB7EFC9D}" destId="{0AB5E7EB-A386-483A-B2B7-3D493E8F8927}" srcOrd="1" destOrd="0" presId="urn:microsoft.com/office/officeart/2005/8/layout/list1"/>
    <dgm:cxn modelId="{0C9E477E-4B61-4E54-91E9-CCCFCE852EFA}" srcId="{EBA9533C-083F-4137-A79F-DCEEF45A95AE}" destId="{1AFA8C10-483E-4CF4-93F3-E3ACE15E637C}" srcOrd="5" destOrd="0" parTransId="{1F2BBE13-0B1E-4B74-960C-0F62E2631DCD}" sibTransId="{D722E78A-C681-4FC4-8F54-CED487FCCD19}"/>
    <dgm:cxn modelId="{1C481389-F718-4F71-B971-6E797D552303}" type="presOf" srcId="{8D01D6A0-0D9B-45C0-B9A1-876EF77729E2}" destId="{B2D3EE73-25F3-4FB1-A2D2-873F703B8F80}" srcOrd="0" destOrd="0" presId="urn:microsoft.com/office/officeart/2005/8/layout/list1"/>
    <dgm:cxn modelId="{ECA3FBC6-8AD9-48E8-869D-76BB31D4B88E}" type="presOf" srcId="{803D672B-D485-4B92-B85E-9FBBA9C48B3C}" destId="{12A44CCD-8A60-465C-AE85-39100E8616B1}" srcOrd="0" destOrd="0" presId="urn:microsoft.com/office/officeart/2005/8/layout/list1"/>
    <dgm:cxn modelId="{69C8409C-24A9-4422-9AD7-85F8CD8F5267}" srcId="{EBA9533C-083F-4137-A79F-DCEEF45A95AE}" destId="{AC50FD2C-4000-498C-9392-8D47E7D1A334}" srcOrd="4" destOrd="0" parTransId="{BFEEDA3A-147B-4C83-BB67-63CD7525888F}" sibTransId="{F267881A-C41D-49A1-8CAE-05C25F59589D}"/>
    <dgm:cxn modelId="{A6810D42-B9BD-48EB-8C74-8A2418EA621B}" type="presOf" srcId="{AC50FD2C-4000-498C-9392-8D47E7D1A334}" destId="{35B79B98-B513-4F35-914E-0E7EB25449BD}" srcOrd="0" destOrd="0" presId="urn:microsoft.com/office/officeart/2005/8/layout/list1"/>
    <dgm:cxn modelId="{7613280D-6E48-407D-97F6-4B959FE8507F}" srcId="{EBA9533C-083F-4137-A79F-DCEEF45A95AE}" destId="{803D672B-D485-4B92-B85E-9FBBA9C48B3C}" srcOrd="0" destOrd="0" parTransId="{5261CAD8-160E-46B0-B68B-4D91D9CE3C0F}" sibTransId="{585D2F98-BA73-43BE-8E6F-EF26F53BB295}"/>
    <dgm:cxn modelId="{DAAACDC6-36E8-49A3-81C7-ED5C411A2D26}" srcId="{EBA9533C-083F-4137-A79F-DCEEF45A95AE}" destId="{3044875A-A58F-4D2E-894E-18CF01DE1B67}" srcOrd="1" destOrd="0" parTransId="{3BE04CBC-477B-443A-92B2-D1E8AA2B5B57}" sibTransId="{8B4F008D-00F8-4021-8F2B-C7A39664AEC4}"/>
    <dgm:cxn modelId="{ABFA8938-77E5-48BE-85B1-EA2CF52B40BC}" type="presOf" srcId="{1AFA8C10-483E-4CF4-93F3-E3ACE15E637C}" destId="{CCCA14EF-3558-45C3-ABAC-9D35C7C5BCF3}" srcOrd="0" destOrd="0" presId="urn:microsoft.com/office/officeart/2005/8/layout/list1"/>
    <dgm:cxn modelId="{0BDBD5C3-F239-4D32-B633-9C29ADD13ECB}" type="presOf" srcId="{1AFA8C10-483E-4CF4-93F3-E3ACE15E637C}" destId="{4115A70F-5BC8-40A3-9612-A571FD0B4A2C}" srcOrd="1" destOrd="0" presId="urn:microsoft.com/office/officeart/2005/8/layout/list1"/>
    <dgm:cxn modelId="{C2409E4F-E0B3-4E03-B3BD-8D1A18CF2DA2}" srcId="{EBA9533C-083F-4137-A79F-DCEEF45A95AE}" destId="{BA46902E-D2DA-487F-9F20-AF03FB7EFC9D}" srcOrd="2" destOrd="0" parTransId="{C8C9CE76-8862-4B6A-B71C-8124CEAC88CA}" sibTransId="{58029B08-7B38-4EB7-B363-09303712DCFD}"/>
    <dgm:cxn modelId="{B9CF24D3-3D5D-4467-9DBE-DEBC51235650}" type="presOf" srcId="{AC50FD2C-4000-498C-9392-8D47E7D1A334}" destId="{44A1A7A0-E52F-4277-8C2B-46FAD816DA79}" srcOrd="1" destOrd="0" presId="urn:microsoft.com/office/officeart/2005/8/layout/list1"/>
    <dgm:cxn modelId="{F6A8AA53-4907-4AF6-84E8-460B6D5AC25C}" type="presOf" srcId="{BA46902E-D2DA-487F-9F20-AF03FB7EFC9D}" destId="{0ADA77F5-0364-499E-840F-046DDE3FBCE7}" srcOrd="0" destOrd="0" presId="urn:microsoft.com/office/officeart/2005/8/layout/list1"/>
    <dgm:cxn modelId="{AC9F62A3-54C1-4B91-A92A-D164F6D43900}" type="presOf" srcId="{3044875A-A58F-4D2E-894E-18CF01DE1B67}" destId="{9956096C-2F38-4526-9220-AFFC5C3614DF}" srcOrd="1" destOrd="0" presId="urn:microsoft.com/office/officeart/2005/8/layout/list1"/>
    <dgm:cxn modelId="{7078C356-E91B-43ED-AE08-5AA751E62D63}" type="presParOf" srcId="{CC686219-0DC7-4B06-8179-60C48AD78ACD}" destId="{104F970B-75E0-40B6-A6F9-F8EDB0DE80AE}" srcOrd="0" destOrd="0" presId="urn:microsoft.com/office/officeart/2005/8/layout/list1"/>
    <dgm:cxn modelId="{0525E8BF-BBF2-4E8E-92BD-8C86ED4A2C98}" type="presParOf" srcId="{104F970B-75E0-40B6-A6F9-F8EDB0DE80AE}" destId="{12A44CCD-8A60-465C-AE85-39100E8616B1}" srcOrd="0" destOrd="0" presId="urn:microsoft.com/office/officeart/2005/8/layout/list1"/>
    <dgm:cxn modelId="{E3E0AB68-73F6-47AF-9D3D-A4372E3A6540}" type="presParOf" srcId="{104F970B-75E0-40B6-A6F9-F8EDB0DE80AE}" destId="{A38116CA-BC01-4C30-AA47-F74CCF6E2F2C}" srcOrd="1" destOrd="0" presId="urn:microsoft.com/office/officeart/2005/8/layout/list1"/>
    <dgm:cxn modelId="{6DE9AD4A-63A8-41D3-89B1-F1E6DBDC0174}" type="presParOf" srcId="{CC686219-0DC7-4B06-8179-60C48AD78ACD}" destId="{6D82D97E-DE61-459B-91D1-E76A251D8A66}" srcOrd="1" destOrd="0" presId="urn:microsoft.com/office/officeart/2005/8/layout/list1"/>
    <dgm:cxn modelId="{A53B6711-2852-433B-990E-6221830E64BB}" type="presParOf" srcId="{CC686219-0DC7-4B06-8179-60C48AD78ACD}" destId="{A24E1A83-A5D1-4F99-8A4B-5A75E31C755A}" srcOrd="2" destOrd="0" presId="urn:microsoft.com/office/officeart/2005/8/layout/list1"/>
    <dgm:cxn modelId="{B17549C4-26BE-413F-9EF9-F6C2AEDE8A7A}" type="presParOf" srcId="{CC686219-0DC7-4B06-8179-60C48AD78ACD}" destId="{7F774A92-B7FE-4079-A916-20949EE900C0}" srcOrd="3" destOrd="0" presId="urn:microsoft.com/office/officeart/2005/8/layout/list1"/>
    <dgm:cxn modelId="{74882F2D-F466-4D39-98F1-285FDC632227}" type="presParOf" srcId="{CC686219-0DC7-4B06-8179-60C48AD78ACD}" destId="{A6683428-5654-40E6-AE2E-A2DDBC96B9DC}" srcOrd="4" destOrd="0" presId="urn:microsoft.com/office/officeart/2005/8/layout/list1"/>
    <dgm:cxn modelId="{1E5D24BD-B7AC-4E5B-A4A6-2BA788144F71}" type="presParOf" srcId="{A6683428-5654-40E6-AE2E-A2DDBC96B9DC}" destId="{E7CEFCE8-B3AB-4D71-8FEC-1C4A6B556D7B}" srcOrd="0" destOrd="0" presId="urn:microsoft.com/office/officeart/2005/8/layout/list1"/>
    <dgm:cxn modelId="{70064BAD-CFDA-4523-9CAE-249FDE54C2F6}" type="presParOf" srcId="{A6683428-5654-40E6-AE2E-A2DDBC96B9DC}" destId="{9956096C-2F38-4526-9220-AFFC5C3614DF}" srcOrd="1" destOrd="0" presId="urn:microsoft.com/office/officeart/2005/8/layout/list1"/>
    <dgm:cxn modelId="{4F24B3DC-11D8-4077-A5BA-CC8BE4AF5E42}" type="presParOf" srcId="{CC686219-0DC7-4B06-8179-60C48AD78ACD}" destId="{CD11C5F6-4624-4A95-8E40-ED7B2DCAB554}" srcOrd="5" destOrd="0" presId="urn:microsoft.com/office/officeart/2005/8/layout/list1"/>
    <dgm:cxn modelId="{B5FF007A-56D0-466C-AC3D-2E2CEEE0D12D}" type="presParOf" srcId="{CC686219-0DC7-4B06-8179-60C48AD78ACD}" destId="{B0953239-D069-4AF4-95A0-C8BF835F7B66}" srcOrd="6" destOrd="0" presId="urn:microsoft.com/office/officeart/2005/8/layout/list1"/>
    <dgm:cxn modelId="{99BB83C1-AF9F-4B0A-9A5B-4034ED58DAF4}" type="presParOf" srcId="{CC686219-0DC7-4B06-8179-60C48AD78ACD}" destId="{2628E606-5B62-4E9E-B5C3-B99166EF9FDF}" srcOrd="7" destOrd="0" presId="urn:microsoft.com/office/officeart/2005/8/layout/list1"/>
    <dgm:cxn modelId="{4373D1D9-425E-4E35-A50D-6A28F082E218}" type="presParOf" srcId="{CC686219-0DC7-4B06-8179-60C48AD78ACD}" destId="{12F94433-6AB8-4C8A-93F6-D9A3F63AA756}" srcOrd="8" destOrd="0" presId="urn:microsoft.com/office/officeart/2005/8/layout/list1"/>
    <dgm:cxn modelId="{53CC05CD-7524-45F8-A117-60DF08FE8C43}" type="presParOf" srcId="{12F94433-6AB8-4C8A-93F6-D9A3F63AA756}" destId="{0ADA77F5-0364-499E-840F-046DDE3FBCE7}" srcOrd="0" destOrd="0" presId="urn:microsoft.com/office/officeart/2005/8/layout/list1"/>
    <dgm:cxn modelId="{36FE88C2-DD6D-4B2A-875D-E46F2707B405}" type="presParOf" srcId="{12F94433-6AB8-4C8A-93F6-D9A3F63AA756}" destId="{0AB5E7EB-A386-483A-B2B7-3D493E8F8927}" srcOrd="1" destOrd="0" presId="urn:microsoft.com/office/officeart/2005/8/layout/list1"/>
    <dgm:cxn modelId="{FB18D4CB-B4DF-4135-92AE-FC34C902C540}" type="presParOf" srcId="{CC686219-0DC7-4B06-8179-60C48AD78ACD}" destId="{D26F4EFC-0678-4097-98A2-CCB5E7D064A1}" srcOrd="9" destOrd="0" presId="urn:microsoft.com/office/officeart/2005/8/layout/list1"/>
    <dgm:cxn modelId="{433F8B28-8525-4B0F-AE0D-EBBA5104AD94}" type="presParOf" srcId="{CC686219-0DC7-4B06-8179-60C48AD78ACD}" destId="{A9940EFC-B821-421C-9D85-F1DE5475343A}" srcOrd="10" destOrd="0" presId="urn:microsoft.com/office/officeart/2005/8/layout/list1"/>
    <dgm:cxn modelId="{FE35EF4A-53D7-40C4-80E9-9162E270F9AF}" type="presParOf" srcId="{CC686219-0DC7-4B06-8179-60C48AD78ACD}" destId="{D61A5A6E-A147-420D-8652-5FF5B781E573}" srcOrd="11" destOrd="0" presId="urn:microsoft.com/office/officeart/2005/8/layout/list1"/>
    <dgm:cxn modelId="{7B64DF57-B0B8-4234-B299-55522B5456D9}" type="presParOf" srcId="{CC686219-0DC7-4B06-8179-60C48AD78ACD}" destId="{6EC0A927-83E4-4C79-B6B9-852D4D22486F}" srcOrd="12" destOrd="0" presId="urn:microsoft.com/office/officeart/2005/8/layout/list1"/>
    <dgm:cxn modelId="{7F68046F-982B-4667-B466-3A7E02768965}" type="presParOf" srcId="{6EC0A927-83E4-4C79-B6B9-852D4D22486F}" destId="{B2D3EE73-25F3-4FB1-A2D2-873F703B8F80}" srcOrd="0" destOrd="0" presId="urn:microsoft.com/office/officeart/2005/8/layout/list1"/>
    <dgm:cxn modelId="{739F0C87-3602-4E34-900B-6A444C396A7B}" type="presParOf" srcId="{6EC0A927-83E4-4C79-B6B9-852D4D22486F}" destId="{63E439D8-E4F7-48F1-952C-A76515C87072}" srcOrd="1" destOrd="0" presId="urn:microsoft.com/office/officeart/2005/8/layout/list1"/>
    <dgm:cxn modelId="{612022E3-0A20-4F39-BF0D-0C008B597BA8}" type="presParOf" srcId="{CC686219-0DC7-4B06-8179-60C48AD78ACD}" destId="{5407FFFE-6649-43AC-8638-BF6F25AAA80F}" srcOrd="13" destOrd="0" presId="urn:microsoft.com/office/officeart/2005/8/layout/list1"/>
    <dgm:cxn modelId="{0335E7E1-D1D5-4621-B75C-D861337C7E5D}" type="presParOf" srcId="{CC686219-0DC7-4B06-8179-60C48AD78ACD}" destId="{0E4B5D59-CB9C-405C-909E-CC7200A17C98}" srcOrd="14" destOrd="0" presId="urn:microsoft.com/office/officeart/2005/8/layout/list1"/>
    <dgm:cxn modelId="{6FAF8CE0-01F2-40B0-A1DF-68CE7F9FF35B}" type="presParOf" srcId="{CC686219-0DC7-4B06-8179-60C48AD78ACD}" destId="{1A345031-F72F-4C7E-9038-553C461BA759}" srcOrd="15" destOrd="0" presId="urn:microsoft.com/office/officeart/2005/8/layout/list1"/>
    <dgm:cxn modelId="{A0E32913-80D1-43EE-8C8D-566A05834B8E}" type="presParOf" srcId="{CC686219-0DC7-4B06-8179-60C48AD78ACD}" destId="{31588FC4-053D-4FFD-A0D4-7F9598A9EA9F}" srcOrd="16" destOrd="0" presId="urn:microsoft.com/office/officeart/2005/8/layout/list1"/>
    <dgm:cxn modelId="{B965625C-70B3-4840-9138-6163AA65EEE2}" type="presParOf" srcId="{31588FC4-053D-4FFD-A0D4-7F9598A9EA9F}" destId="{35B79B98-B513-4F35-914E-0E7EB25449BD}" srcOrd="0" destOrd="0" presId="urn:microsoft.com/office/officeart/2005/8/layout/list1"/>
    <dgm:cxn modelId="{EC8F5C57-4390-46D2-BE01-26568BE282FA}" type="presParOf" srcId="{31588FC4-053D-4FFD-A0D4-7F9598A9EA9F}" destId="{44A1A7A0-E52F-4277-8C2B-46FAD816DA79}" srcOrd="1" destOrd="0" presId="urn:microsoft.com/office/officeart/2005/8/layout/list1"/>
    <dgm:cxn modelId="{D1ADB864-93B5-41E8-B466-1DDA6B4A147B}" type="presParOf" srcId="{CC686219-0DC7-4B06-8179-60C48AD78ACD}" destId="{F5279A1F-09DE-4425-93A0-E9811B17C33F}" srcOrd="17" destOrd="0" presId="urn:microsoft.com/office/officeart/2005/8/layout/list1"/>
    <dgm:cxn modelId="{C85AE359-01D6-4CAC-8E2F-EF86DE76D62B}" type="presParOf" srcId="{CC686219-0DC7-4B06-8179-60C48AD78ACD}" destId="{A6FA2A50-08A2-43DB-A593-40B06340C02E}" srcOrd="18" destOrd="0" presId="urn:microsoft.com/office/officeart/2005/8/layout/list1"/>
    <dgm:cxn modelId="{5A63CBFA-2FA2-4954-B618-3CA23FA6AD1D}" type="presParOf" srcId="{CC686219-0DC7-4B06-8179-60C48AD78ACD}" destId="{52EADAC7-6F09-404E-89EF-25B92EC466E5}" srcOrd="19" destOrd="0" presId="urn:microsoft.com/office/officeart/2005/8/layout/list1"/>
    <dgm:cxn modelId="{0F921B1C-07A0-4EC1-B2E6-0AA4DDD995C8}" type="presParOf" srcId="{CC686219-0DC7-4B06-8179-60C48AD78ACD}" destId="{A011AEF7-393E-451B-BBC1-1E00129BEDDE}" srcOrd="20" destOrd="0" presId="urn:microsoft.com/office/officeart/2005/8/layout/list1"/>
    <dgm:cxn modelId="{76CBEA13-32CD-4209-BF02-F18895C617F2}" type="presParOf" srcId="{A011AEF7-393E-451B-BBC1-1E00129BEDDE}" destId="{CCCA14EF-3558-45C3-ABAC-9D35C7C5BCF3}" srcOrd="0" destOrd="0" presId="urn:microsoft.com/office/officeart/2005/8/layout/list1"/>
    <dgm:cxn modelId="{421DCCF3-53FD-4CF7-B723-1EBC7415D945}" type="presParOf" srcId="{A011AEF7-393E-451B-BBC1-1E00129BEDDE}" destId="{4115A70F-5BC8-40A3-9612-A571FD0B4A2C}" srcOrd="1" destOrd="0" presId="urn:microsoft.com/office/officeart/2005/8/layout/list1"/>
    <dgm:cxn modelId="{BF11B003-9099-43A0-B225-BB77090D471E}" type="presParOf" srcId="{CC686219-0DC7-4B06-8179-60C48AD78ACD}" destId="{16C25E28-AABE-4FE0-AA9C-3387E55EE8D1}" srcOrd="21" destOrd="0" presId="urn:microsoft.com/office/officeart/2005/8/layout/list1"/>
    <dgm:cxn modelId="{58E2AF9F-D63B-4BB9-BDAB-EF7D0E97EC51}" type="presParOf" srcId="{CC686219-0DC7-4B06-8179-60C48AD78ACD}" destId="{5E0B9945-2D28-4BBE-9F3E-5F6D8A0D42FD}" srcOrd="22" destOrd="0" presId="urn:microsoft.com/office/officeart/2005/8/layout/list1"/>
    <dgm:cxn modelId="{65430086-5DC7-4204-80C5-58EDFD24091D}" type="presParOf" srcId="{CC686219-0DC7-4B06-8179-60C48AD78ACD}" destId="{E7A09149-D92A-41D7-AD7B-D15D3CDB4E1E}" srcOrd="23" destOrd="0" presId="urn:microsoft.com/office/officeart/2005/8/layout/list1"/>
    <dgm:cxn modelId="{A32F08E6-AB79-4F41-BC8F-171F1D3FCAE1}" type="presParOf" srcId="{CC686219-0DC7-4B06-8179-60C48AD78ACD}" destId="{5EDFAC3C-4F6C-43EA-A77E-9337547F0A05}" srcOrd="24" destOrd="0" presId="urn:microsoft.com/office/officeart/2005/8/layout/list1"/>
    <dgm:cxn modelId="{52A2675F-CD28-4A5F-BCFB-359AB015E749}" type="presParOf" srcId="{5EDFAC3C-4F6C-43EA-A77E-9337547F0A05}" destId="{3400EECF-9DD9-4665-818E-A84EABF25B9E}" srcOrd="0" destOrd="0" presId="urn:microsoft.com/office/officeart/2005/8/layout/list1"/>
    <dgm:cxn modelId="{AE064F0D-9B72-4A00-B565-38D5817D22F9}" type="presParOf" srcId="{5EDFAC3C-4F6C-43EA-A77E-9337547F0A05}" destId="{2B1C99B4-59F8-448D-9FE7-C4CF2D7DEBFC}" srcOrd="1" destOrd="0" presId="urn:microsoft.com/office/officeart/2005/8/layout/list1"/>
    <dgm:cxn modelId="{17F9F4D6-3C44-479E-B721-CD235BBD30B8}" type="presParOf" srcId="{CC686219-0DC7-4B06-8179-60C48AD78ACD}" destId="{BE7D3FB5-6143-4B5C-BA0D-F03431B68414}" srcOrd="25" destOrd="0" presId="urn:microsoft.com/office/officeart/2005/8/layout/list1"/>
    <dgm:cxn modelId="{A150D33D-AC04-421C-88BF-3997ADDD004F}" type="presParOf" srcId="{CC686219-0DC7-4B06-8179-60C48AD78ACD}" destId="{D65E54D6-1B8C-4E9D-9B1F-3CBD739BEA00}" srcOrd="26" destOrd="0" presId="urn:microsoft.com/office/officeart/2005/8/layout/list1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26460D1-3607-48D8-908E-C1514F55923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FC8DAF5-2E0A-4EEE-A9AC-CA868D87395C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uk-UA" b="1" dirty="0" smtClean="0">
              <a:solidFill>
                <a:srgbClr val="C00000"/>
              </a:solidFill>
            </a:rPr>
            <a:t>Алгоритм роботи вчителя</a:t>
          </a:r>
          <a:endParaRPr lang="uk-UA" b="1" dirty="0">
            <a:solidFill>
              <a:srgbClr val="C00000"/>
            </a:solidFill>
          </a:endParaRPr>
        </a:p>
      </dgm:t>
    </dgm:pt>
    <dgm:pt modelId="{25510069-730B-4F04-8CBC-F4BE2D86C3BC}" type="parTrans" cxnId="{60A3CC6C-05BF-4995-8F1C-1D44A3C02A9D}">
      <dgm:prSet/>
      <dgm:spPr/>
      <dgm:t>
        <a:bodyPr/>
        <a:lstStyle/>
        <a:p>
          <a:endParaRPr lang="uk-UA"/>
        </a:p>
      </dgm:t>
    </dgm:pt>
    <dgm:pt modelId="{71A1B87A-179F-4F54-90D5-D3F852CCEBE9}" type="sibTrans" cxnId="{60A3CC6C-05BF-4995-8F1C-1D44A3C02A9D}">
      <dgm:prSet/>
      <dgm:spPr/>
      <dgm:t>
        <a:bodyPr/>
        <a:lstStyle/>
        <a:p>
          <a:endParaRPr lang="uk-UA"/>
        </a:p>
      </dgm:t>
    </dgm:pt>
    <dgm:pt modelId="{FC8E269A-5E46-4498-930C-86B703188DDD}" type="pres">
      <dgm:prSet presAssocID="{826460D1-3607-48D8-908E-C1514F55923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315BC63-A0DA-4AE8-8243-2A73EA3EA449}" type="pres">
      <dgm:prSet presAssocID="{6FC8DAF5-2E0A-4EEE-A9AC-CA868D87395C}" presName="comp" presStyleCnt="0"/>
      <dgm:spPr/>
    </dgm:pt>
    <dgm:pt modelId="{49A5749F-309D-4B20-8420-8351AD3B6276}" type="pres">
      <dgm:prSet presAssocID="{6FC8DAF5-2E0A-4EEE-A9AC-CA868D87395C}" presName="box" presStyleLbl="node1" presStyleIdx="0" presStyleCnt="1"/>
      <dgm:spPr/>
      <dgm:t>
        <a:bodyPr/>
        <a:lstStyle/>
        <a:p>
          <a:endParaRPr lang="uk-UA"/>
        </a:p>
      </dgm:t>
    </dgm:pt>
    <dgm:pt modelId="{38F3291F-AB7D-49BA-8BC6-3AD37663830C}" type="pres">
      <dgm:prSet presAssocID="{6FC8DAF5-2E0A-4EEE-A9AC-CA868D87395C}" presName="img" presStyleLbl="fgImgPlace1" presStyleIdx="0" presStyleCnt="1" custScaleX="5351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EBB6F39-6426-46B0-BF6F-1446FA62EE71}" type="pres">
      <dgm:prSet presAssocID="{6FC8DAF5-2E0A-4EEE-A9AC-CA868D87395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9D3570C-BDFC-4ACE-B21E-A00389A3437B}" type="presOf" srcId="{826460D1-3607-48D8-908E-C1514F55923B}" destId="{FC8E269A-5E46-4498-930C-86B703188DDD}" srcOrd="0" destOrd="0" presId="urn:microsoft.com/office/officeart/2005/8/layout/vList4"/>
    <dgm:cxn modelId="{30988CEE-2A95-43E2-8156-4443867AAAAA}" type="presOf" srcId="{6FC8DAF5-2E0A-4EEE-A9AC-CA868D87395C}" destId="{49A5749F-309D-4B20-8420-8351AD3B6276}" srcOrd="0" destOrd="0" presId="urn:microsoft.com/office/officeart/2005/8/layout/vList4"/>
    <dgm:cxn modelId="{60A3CC6C-05BF-4995-8F1C-1D44A3C02A9D}" srcId="{826460D1-3607-48D8-908E-C1514F55923B}" destId="{6FC8DAF5-2E0A-4EEE-A9AC-CA868D87395C}" srcOrd="0" destOrd="0" parTransId="{25510069-730B-4F04-8CBC-F4BE2D86C3BC}" sibTransId="{71A1B87A-179F-4F54-90D5-D3F852CCEBE9}"/>
    <dgm:cxn modelId="{A124020F-6FDF-4232-BCB9-CCBAA844E0A3}" type="presOf" srcId="{6FC8DAF5-2E0A-4EEE-A9AC-CA868D87395C}" destId="{1EBB6F39-6426-46B0-BF6F-1446FA62EE71}" srcOrd="1" destOrd="0" presId="urn:microsoft.com/office/officeart/2005/8/layout/vList4"/>
    <dgm:cxn modelId="{B9F8036B-C93B-436E-AE07-9337D4110B12}" type="presParOf" srcId="{FC8E269A-5E46-4498-930C-86B703188DDD}" destId="{B315BC63-A0DA-4AE8-8243-2A73EA3EA449}" srcOrd="0" destOrd="0" presId="urn:microsoft.com/office/officeart/2005/8/layout/vList4"/>
    <dgm:cxn modelId="{70AA5EAB-4C95-4A47-88C9-D8ED3095D6E4}" type="presParOf" srcId="{B315BC63-A0DA-4AE8-8243-2A73EA3EA449}" destId="{49A5749F-309D-4B20-8420-8351AD3B6276}" srcOrd="0" destOrd="0" presId="urn:microsoft.com/office/officeart/2005/8/layout/vList4"/>
    <dgm:cxn modelId="{5A9A0667-689C-4B83-AE4F-9AF2BFD170F9}" type="presParOf" srcId="{B315BC63-A0DA-4AE8-8243-2A73EA3EA449}" destId="{38F3291F-AB7D-49BA-8BC6-3AD37663830C}" srcOrd="1" destOrd="0" presId="urn:microsoft.com/office/officeart/2005/8/layout/vList4"/>
    <dgm:cxn modelId="{17106D58-032D-4924-BFD2-0E3A6B67890F}" type="presParOf" srcId="{B315BC63-A0DA-4AE8-8243-2A73EA3EA449}" destId="{1EBB6F39-6426-46B0-BF6F-1446FA62EE71}" srcOrd="2" destOrd="0" presId="urn:microsoft.com/office/officeart/2005/8/layout/vList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A541B-598C-4FA1-8D10-44F95BD0886A}" type="datetimeFigureOut">
              <a:rPr lang="uk-UA" smtClean="0"/>
              <a:pPr/>
              <a:t>09.02.2015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0B3BC-6927-42B0-9A0D-C4EFBC4B176D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0B3BC-6927-42B0-9A0D-C4EFBC4B176D}" type="slidenum">
              <a:rPr lang="uk-UA" smtClean="0"/>
              <a:pPr/>
              <a:t>1</a:t>
            </a:fld>
            <a:endParaRPr lang="uk-U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0B3BC-6927-42B0-9A0D-C4EFBC4B176D}" type="slidenum">
              <a:rPr lang="uk-UA" smtClean="0"/>
              <a:pPr/>
              <a:t>28</a:t>
            </a:fld>
            <a:endParaRPr lang="uk-U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0B3BC-6927-42B0-9A0D-C4EFBC4B176D}" type="slidenum">
              <a:rPr lang="uk-UA" smtClean="0"/>
              <a:pPr/>
              <a:t>29</a:t>
            </a:fld>
            <a:endParaRPr lang="uk-U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0B3BC-6927-42B0-9A0D-C4EFBC4B176D}" type="slidenum">
              <a:rPr lang="uk-UA" smtClean="0"/>
              <a:pPr/>
              <a:t>30</a:t>
            </a:fld>
            <a:endParaRPr lang="uk-U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0B3BC-6927-42B0-9A0D-C4EFBC4B176D}" type="slidenum">
              <a:rPr lang="uk-UA" smtClean="0"/>
              <a:pPr/>
              <a:t>31</a:t>
            </a:fld>
            <a:endParaRPr lang="uk-U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0B3BC-6927-42B0-9A0D-C4EFBC4B176D}" type="slidenum">
              <a:rPr lang="uk-UA" smtClean="0"/>
              <a:pPr/>
              <a:t>32</a:t>
            </a:fld>
            <a:endParaRPr lang="uk-U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0B3BC-6927-42B0-9A0D-C4EFBC4B176D}" type="slidenum">
              <a:rPr lang="uk-UA" smtClean="0"/>
              <a:pPr/>
              <a:t>33</a:t>
            </a:fld>
            <a:endParaRPr lang="uk-U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0B3BC-6927-42B0-9A0D-C4EFBC4B176D}" type="slidenum">
              <a:rPr lang="uk-UA" smtClean="0"/>
              <a:pPr/>
              <a:t>35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0B3BC-6927-42B0-9A0D-C4EFBC4B176D}" type="slidenum">
              <a:rPr lang="uk-UA" smtClean="0"/>
              <a:pPr/>
              <a:t>6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0B3BC-6927-42B0-9A0D-C4EFBC4B176D}" type="slidenum">
              <a:rPr lang="uk-UA" smtClean="0"/>
              <a:pPr/>
              <a:t>8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0B3BC-6927-42B0-9A0D-C4EFBC4B176D}" type="slidenum">
              <a:rPr lang="uk-UA" smtClean="0"/>
              <a:pPr/>
              <a:t>14</a:t>
            </a:fld>
            <a:endParaRPr 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0B3BC-6927-42B0-9A0D-C4EFBC4B176D}" type="slidenum">
              <a:rPr lang="uk-UA" smtClean="0"/>
              <a:pPr/>
              <a:t>23</a:t>
            </a:fld>
            <a:endParaRPr lang="uk-U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0B3BC-6927-42B0-9A0D-C4EFBC4B176D}" type="slidenum">
              <a:rPr lang="uk-UA" smtClean="0"/>
              <a:pPr/>
              <a:t>24</a:t>
            </a:fld>
            <a:endParaRPr lang="uk-U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0B3BC-6927-42B0-9A0D-C4EFBC4B176D}" type="slidenum">
              <a:rPr lang="uk-UA" smtClean="0"/>
              <a:pPr/>
              <a:t>25</a:t>
            </a:fld>
            <a:endParaRPr lang="uk-U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0B3BC-6927-42B0-9A0D-C4EFBC4B176D}" type="slidenum">
              <a:rPr lang="uk-UA" smtClean="0"/>
              <a:pPr/>
              <a:t>26</a:t>
            </a:fld>
            <a:endParaRPr lang="uk-U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0B3BC-6927-42B0-9A0D-C4EFBC4B176D}" type="slidenum">
              <a:rPr lang="uk-UA" smtClean="0"/>
              <a:pPr/>
              <a:t>27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9211-69A6-4EA7-9034-A809BCE5CBB7}" type="datetimeFigureOut">
              <a:rPr lang="uk-UA" smtClean="0"/>
              <a:pPr/>
              <a:t>09.02.2015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12A-EE94-48D6-92DC-5FDA1B94D7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9211-69A6-4EA7-9034-A809BCE5CBB7}" type="datetimeFigureOut">
              <a:rPr lang="uk-UA" smtClean="0"/>
              <a:pPr/>
              <a:t>09.02.2015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12A-EE94-48D6-92DC-5FDA1B94D7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9211-69A6-4EA7-9034-A809BCE5CBB7}" type="datetimeFigureOut">
              <a:rPr lang="uk-UA" smtClean="0"/>
              <a:pPr/>
              <a:t>09.02.2015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12A-EE94-48D6-92DC-5FDA1B94D7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9211-69A6-4EA7-9034-A809BCE5CBB7}" type="datetimeFigureOut">
              <a:rPr lang="uk-UA" smtClean="0"/>
              <a:pPr/>
              <a:t>09.02.2015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12A-EE94-48D6-92DC-5FDA1B94D7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9211-69A6-4EA7-9034-A809BCE5CBB7}" type="datetimeFigureOut">
              <a:rPr lang="uk-UA" smtClean="0"/>
              <a:pPr/>
              <a:t>09.02.2015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12A-EE94-48D6-92DC-5FDA1B94D7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9211-69A6-4EA7-9034-A809BCE5CBB7}" type="datetimeFigureOut">
              <a:rPr lang="uk-UA" smtClean="0"/>
              <a:pPr/>
              <a:t>09.02.2015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12A-EE94-48D6-92DC-5FDA1B94D7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9211-69A6-4EA7-9034-A809BCE5CBB7}" type="datetimeFigureOut">
              <a:rPr lang="uk-UA" smtClean="0"/>
              <a:pPr/>
              <a:t>09.02.2015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12A-EE94-48D6-92DC-5FDA1B94D7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9211-69A6-4EA7-9034-A809BCE5CBB7}" type="datetimeFigureOut">
              <a:rPr lang="uk-UA" smtClean="0"/>
              <a:pPr/>
              <a:t>09.02.2015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12A-EE94-48D6-92DC-5FDA1B94D7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9211-69A6-4EA7-9034-A809BCE5CBB7}" type="datetimeFigureOut">
              <a:rPr lang="uk-UA" smtClean="0"/>
              <a:pPr/>
              <a:t>09.02.2015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12A-EE94-48D6-92DC-5FDA1B94D7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9211-69A6-4EA7-9034-A809BCE5CBB7}" type="datetimeFigureOut">
              <a:rPr lang="uk-UA" smtClean="0"/>
              <a:pPr/>
              <a:t>09.02.2015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12A-EE94-48D6-92DC-5FDA1B94D7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9211-69A6-4EA7-9034-A809BCE5CBB7}" type="datetimeFigureOut">
              <a:rPr lang="uk-UA" smtClean="0"/>
              <a:pPr/>
              <a:t>09.02.2015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12A-EE94-48D6-92DC-5FDA1B94D7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B9211-69A6-4EA7-9034-A809BCE5CBB7}" type="datetimeFigureOut">
              <a:rPr lang="uk-UA" smtClean="0"/>
              <a:pPr/>
              <a:t>09.02.2015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6012A-EE94-48D6-92DC-5FDA1B94D7C9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amond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&#1055;&#1054;&#1056;&#1058;&#1060;&#1054;&#1051;&#1030;&#1054;.pptx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image" Target="../media/image22.jpeg"/><Relationship Id="rId3" Type="http://schemas.openxmlformats.org/officeDocument/2006/relationships/diagramData" Target="../diagrams/data13.xml"/><Relationship Id="rId7" Type="http://schemas.openxmlformats.org/officeDocument/2006/relationships/diagramData" Target="../diagrams/data14.xml"/><Relationship Id="rId12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11" Type="http://schemas.openxmlformats.org/officeDocument/2006/relationships/slide" Target="slide8.xml"/><Relationship Id="rId5" Type="http://schemas.openxmlformats.org/officeDocument/2006/relationships/diagramQuickStyle" Target="../diagrams/quickStyle13.xml"/><Relationship Id="rId10" Type="http://schemas.openxmlformats.org/officeDocument/2006/relationships/diagramColors" Target="../diagrams/colors14.xml"/><Relationship Id="rId4" Type="http://schemas.openxmlformats.org/officeDocument/2006/relationships/diagramLayout" Target="../diagrams/layout13.xml"/><Relationship Id="rId9" Type="http://schemas.openxmlformats.org/officeDocument/2006/relationships/diagramQuickStyle" Target="../diagrams/quickStyle14.xml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jpeg"/><Relationship Id="rId3" Type="http://schemas.openxmlformats.org/officeDocument/2006/relationships/diagramData" Target="../diagrams/data15.xml"/><Relationship Id="rId7" Type="http://schemas.openxmlformats.org/officeDocument/2006/relationships/slide" Target="slide8.xml"/><Relationship Id="rId12" Type="http://schemas.openxmlformats.org/officeDocument/2006/relationships/diagramColors" Target="../diagrams/colors1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11" Type="http://schemas.openxmlformats.org/officeDocument/2006/relationships/diagramQuickStyle" Target="../diagrams/quickStyle16.xml"/><Relationship Id="rId5" Type="http://schemas.openxmlformats.org/officeDocument/2006/relationships/diagramQuickStyle" Target="../diagrams/quickStyle15.xml"/><Relationship Id="rId15" Type="http://schemas.openxmlformats.org/officeDocument/2006/relationships/image" Target="../media/image26.jpeg"/><Relationship Id="rId10" Type="http://schemas.openxmlformats.org/officeDocument/2006/relationships/diagramLayout" Target="../diagrams/layout16.xml"/><Relationship Id="rId4" Type="http://schemas.openxmlformats.org/officeDocument/2006/relationships/diagramLayout" Target="../diagrams/layout15.xml"/><Relationship Id="rId9" Type="http://schemas.openxmlformats.org/officeDocument/2006/relationships/diagramData" Target="../diagrams/data16.xml"/><Relationship Id="rId1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7.xml"/><Relationship Id="rId7" Type="http://schemas.openxmlformats.org/officeDocument/2006/relationships/slide" Target="slide8.xml"/><Relationship Id="rId12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11" Type="http://schemas.openxmlformats.org/officeDocument/2006/relationships/image" Target="../media/image29.png"/><Relationship Id="rId5" Type="http://schemas.openxmlformats.org/officeDocument/2006/relationships/diagramQuickStyle" Target="../diagrams/quickStyle17.xml"/><Relationship Id="rId10" Type="http://schemas.openxmlformats.org/officeDocument/2006/relationships/image" Target="../media/image28.jpeg"/><Relationship Id="rId4" Type="http://schemas.openxmlformats.org/officeDocument/2006/relationships/diagramLayout" Target="../diagrams/layout17.xml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9.xml"/><Relationship Id="rId13" Type="http://schemas.openxmlformats.org/officeDocument/2006/relationships/image" Target="../media/image18.png"/><Relationship Id="rId18" Type="http://schemas.openxmlformats.org/officeDocument/2006/relationships/image" Target="../media/image38.jpeg"/><Relationship Id="rId3" Type="http://schemas.openxmlformats.org/officeDocument/2006/relationships/image" Target="../media/image31.jpeg"/><Relationship Id="rId7" Type="http://schemas.openxmlformats.org/officeDocument/2006/relationships/diagramColors" Target="../diagrams/colors18.xml"/><Relationship Id="rId12" Type="http://schemas.openxmlformats.org/officeDocument/2006/relationships/slide" Target="slide8.xml"/><Relationship Id="rId17" Type="http://schemas.openxmlformats.org/officeDocument/2006/relationships/image" Target="../media/image37.jpeg"/><Relationship Id="rId2" Type="http://schemas.openxmlformats.org/officeDocument/2006/relationships/image" Target="../media/image5.jpe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8.xml"/><Relationship Id="rId11" Type="http://schemas.openxmlformats.org/officeDocument/2006/relationships/diagramColors" Target="../diagrams/colors19.xml"/><Relationship Id="rId5" Type="http://schemas.openxmlformats.org/officeDocument/2006/relationships/diagramLayout" Target="../diagrams/layout18.xml"/><Relationship Id="rId15" Type="http://schemas.openxmlformats.org/officeDocument/2006/relationships/image" Target="../media/image35.jpeg"/><Relationship Id="rId10" Type="http://schemas.openxmlformats.org/officeDocument/2006/relationships/diagramQuickStyle" Target="../diagrams/quickStyle19.xml"/><Relationship Id="rId4" Type="http://schemas.openxmlformats.org/officeDocument/2006/relationships/diagramData" Target="../diagrams/data18.xml"/><Relationship Id="rId9" Type="http://schemas.openxmlformats.org/officeDocument/2006/relationships/diagramLayout" Target="../diagrams/layout19.xml"/><Relationship Id="rId1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diagramColors" Target="../diagrams/colors21.xml"/><Relationship Id="rId18" Type="http://schemas.openxmlformats.org/officeDocument/2006/relationships/hyperlink" Target="../&#1056;&#1086;&#1073;&#1086;&#1090;&#1080;%20&#1091;&#1095;&#1085;&#1110;&#1074;/&#1047;%20&#1092;&#1088;&#1072;&#1085;&#1094;.&#1084;&#1086;&#1074;&#1080;.pptx" TargetMode="External"/><Relationship Id="rId3" Type="http://schemas.openxmlformats.org/officeDocument/2006/relationships/image" Target="../media/image5.jpeg"/><Relationship Id="rId21" Type="http://schemas.openxmlformats.org/officeDocument/2006/relationships/image" Target="../media/image42.jpeg"/><Relationship Id="rId7" Type="http://schemas.openxmlformats.org/officeDocument/2006/relationships/diagramColors" Target="../diagrams/colors20.xml"/><Relationship Id="rId12" Type="http://schemas.openxmlformats.org/officeDocument/2006/relationships/diagramQuickStyle" Target="../diagrams/quickStyle21.xml"/><Relationship Id="rId17" Type="http://schemas.openxmlformats.org/officeDocument/2006/relationships/image" Target="../media/image40.jpe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6" Type="http://schemas.openxmlformats.org/officeDocument/2006/relationships/hyperlink" Target="../&#1056;&#1086;&#1073;&#1086;&#1090;&#1080;%20&#1091;&#1095;&#1085;&#1110;&#1074;/&#1055;&#1088;&#1072;&#1075;&#1072;-&#1084;&#1091;&#1079;&#1077;&#1081;%20&#1072;&#1088;&#1093;&#1110;&#1090;&#1077;&#1088;&#1082;&#1090;&#1091;&#1088;&#1080;%20&#1087;&#1088;&#1086;&#1089;&#1090;&#1086;%20&#1085;&#1077;&#1073;&#1072;.&#1052;&#1072;&#1097;&#1072;&#1082;%20&#1040;&#1085;&#1072;&#1089;&#1090;&#1072;&#1089;&#1110;&#1103;.11-&#1040;.pptx" TargetMode="External"/><Relationship Id="rId20" Type="http://schemas.openxmlformats.org/officeDocument/2006/relationships/hyperlink" Target="../&#1056;&#1086;&#1073;&#1086;&#1090;&#1080;%20&#1091;&#1095;&#1085;&#1110;&#1074;/&#1058;&#1077;&#1088;&#1085;&#1086;&#1087;&#1110;&#1083;&#1100;&#1089;&#1100;&#1082;&#1072;%20&#1089;&#1087;&#1110;&#1083;&#1082;&#1072;%20&#1087;&#1080;&#1089;&#1100;&#1084;&#1077;&#1085;&#1085;&#1080;&#1082;&#1110;&#1074;%20&#1061;&#1061;-&#1061;&#1061;&#1030;%20&#1089;&#1090;&#1086;&#1083;&#1110;&#1090;&#1090;&#1103;.pptx" TargetMode="Externa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0.xml"/><Relationship Id="rId11" Type="http://schemas.openxmlformats.org/officeDocument/2006/relationships/diagramLayout" Target="../diagrams/layout21.xml"/><Relationship Id="rId24" Type="http://schemas.openxmlformats.org/officeDocument/2006/relationships/image" Target="../media/image45.png"/><Relationship Id="rId5" Type="http://schemas.openxmlformats.org/officeDocument/2006/relationships/diagramLayout" Target="../diagrams/layout20.xml"/><Relationship Id="rId15" Type="http://schemas.openxmlformats.org/officeDocument/2006/relationships/image" Target="../media/image39.jpeg"/><Relationship Id="rId23" Type="http://schemas.openxmlformats.org/officeDocument/2006/relationships/image" Target="../media/image44.png"/><Relationship Id="rId10" Type="http://schemas.openxmlformats.org/officeDocument/2006/relationships/diagramData" Target="../diagrams/data21.xml"/><Relationship Id="rId19" Type="http://schemas.openxmlformats.org/officeDocument/2006/relationships/image" Target="../media/image41.jpeg"/><Relationship Id="rId4" Type="http://schemas.openxmlformats.org/officeDocument/2006/relationships/diagramData" Target="../diagrams/data20.xml"/><Relationship Id="rId9" Type="http://schemas.openxmlformats.org/officeDocument/2006/relationships/image" Target="../media/image18.png"/><Relationship Id="rId14" Type="http://schemas.openxmlformats.org/officeDocument/2006/relationships/hyperlink" Target="../&#1056;&#1086;&#1073;&#1086;&#1090;&#1080;%20&#1091;&#1095;&#1085;&#1110;&#1074;/Diana,%20Princess%20of%20Wales.pptx" TargetMode="External"/><Relationship Id="rId2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2.xml"/><Relationship Id="rId13" Type="http://schemas.openxmlformats.org/officeDocument/2006/relationships/slide" Target="slide8.xml"/><Relationship Id="rId3" Type="http://schemas.openxmlformats.org/officeDocument/2006/relationships/image" Target="../media/image48.jpeg"/><Relationship Id="rId7" Type="http://schemas.openxmlformats.org/officeDocument/2006/relationships/diagramData" Target="../diagrams/data22.xml"/><Relationship Id="rId12" Type="http://schemas.openxmlformats.org/officeDocument/2006/relationships/image" Target="../media/image1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hyperlink" Target="&#1052;&#1086;&#1103;%20&#1084;&#1072;&#1081;&#1073;&#1091;&#1090;&#1085;&#1103;%20&#1087;&#1088;&#1086;&#1092;&#1077;&#1089;&#1110;&#1103;.wmv" TargetMode="External"/><Relationship Id="rId5" Type="http://schemas.openxmlformats.org/officeDocument/2006/relationships/image" Target="../media/image50.jpeg"/><Relationship Id="rId10" Type="http://schemas.openxmlformats.org/officeDocument/2006/relationships/diagramColors" Target="../diagrams/colors22.xml"/><Relationship Id="rId4" Type="http://schemas.openxmlformats.org/officeDocument/2006/relationships/image" Target="../media/image49.jpeg"/><Relationship Id="rId9" Type="http://schemas.openxmlformats.org/officeDocument/2006/relationships/diagramQuickStyle" Target="../diagrams/quickStyle22.xml"/><Relationship Id="rId1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18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diagramColors" Target="../diagrams/colors25.xml"/><Relationship Id="rId3" Type="http://schemas.openxmlformats.org/officeDocument/2006/relationships/diagramData" Target="../diagrams/data24.xml"/><Relationship Id="rId7" Type="http://schemas.openxmlformats.org/officeDocument/2006/relationships/image" Target="../media/image52.jpeg"/><Relationship Id="rId12" Type="http://schemas.openxmlformats.org/officeDocument/2006/relationships/diagramQuickStyle" Target="../diagrams/quickStyle2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4.xml"/><Relationship Id="rId11" Type="http://schemas.openxmlformats.org/officeDocument/2006/relationships/diagramLayout" Target="../diagrams/layout25.xml"/><Relationship Id="rId5" Type="http://schemas.openxmlformats.org/officeDocument/2006/relationships/diagramQuickStyle" Target="../diagrams/quickStyle24.xml"/><Relationship Id="rId15" Type="http://schemas.openxmlformats.org/officeDocument/2006/relationships/image" Target="../media/image18.png"/><Relationship Id="rId10" Type="http://schemas.openxmlformats.org/officeDocument/2006/relationships/diagramData" Target="../diagrams/data25.xml"/><Relationship Id="rId4" Type="http://schemas.openxmlformats.org/officeDocument/2006/relationships/diagramLayout" Target="../diagrams/layout24.xml"/><Relationship Id="rId9" Type="http://schemas.openxmlformats.org/officeDocument/2006/relationships/image" Target="../media/image54.jpeg"/><Relationship Id="rId1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7.xml"/><Relationship Id="rId13" Type="http://schemas.openxmlformats.org/officeDocument/2006/relationships/image" Target="../media/image55.jpeg"/><Relationship Id="rId3" Type="http://schemas.openxmlformats.org/officeDocument/2006/relationships/diagramData" Target="../diagrams/data26.xml"/><Relationship Id="rId7" Type="http://schemas.openxmlformats.org/officeDocument/2006/relationships/diagramData" Target="../diagrams/data27.xml"/><Relationship Id="rId12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6.xml"/><Relationship Id="rId11" Type="http://schemas.openxmlformats.org/officeDocument/2006/relationships/slide" Target="slide16.xml"/><Relationship Id="rId5" Type="http://schemas.openxmlformats.org/officeDocument/2006/relationships/diagramQuickStyle" Target="../diagrams/quickStyle26.xml"/><Relationship Id="rId10" Type="http://schemas.openxmlformats.org/officeDocument/2006/relationships/diagramColors" Target="../diagrams/colors27.xml"/><Relationship Id="rId4" Type="http://schemas.openxmlformats.org/officeDocument/2006/relationships/diagramLayout" Target="../diagrams/layout26.xml"/><Relationship Id="rId9" Type="http://schemas.openxmlformats.org/officeDocument/2006/relationships/diagramQuickStyle" Target="../diagrams/quickStyle2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9.xml"/><Relationship Id="rId13" Type="http://schemas.openxmlformats.org/officeDocument/2006/relationships/image" Target="../media/image56.jpeg"/><Relationship Id="rId3" Type="http://schemas.openxmlformats.org/officeDocument/2006/relationships/diagramData" Target="../diagrams/data28.xml"/><Relationship Id="rId7" Type="http://schemas.openxmlformats.org/officeDocument/2006/relationships/diagramData" Target="../diagrams/data29.xml"/><Relationship Id="rId12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8.xml"/><Relationship Id="rId11" Type="http://schemas.openxmlformats.org/officeDocument/2006/relationships/slide" Target="slide16.xml"/><Relationship Id="rId5" Type="http://schemas.openxmlformats.org/officeDocument/2006/relationships/diagramQuickStyle" Target="../diagrams/quickStyle28.xml"/><Relationship Id="rId15" Type="http://schemas.openxmlformats.org/officeDocument/2006/relationships/hyperlink" Target="http://learningapps.org/watch?v=p6jkfosy301" TargetMode="External"/><Relationship Id="rId10" Type="http://schemas.openxmlformats.org/officeDocument/2006/relationships/diagramColors" Target="../diagrams/colors29.xml"/><Relationship Id="rId4" Type="http://schemas.openxmlformats.org/officeDocument/2006/relationships/diagramLayout" Target="../diagrams/layout28.xml"/><Relationship Id="rId9" Type="http://schemas.openxmlformats.org/officeDocument/2006/relationships/diagramQuickStyle" Target="../diagrams/quickStyle29.xml"/><Relationship Id="rId1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1.xml"/><Relationship Id="rId13" Type="http://schemas.openxmlformats.org/officeDocument/2006/relationships/hyperlink" Target="http://learningapps.org/display?v=pfcwhx56201" TargetMode="External"/><Relationship Id="rId3" Type="http://schemas.openxmlformats.org/officeDocument/2006/relationships/diagramData" Target="../diagrams/data30.xml"/><Relationship Id="rId7" Type="http://schemas.openxmlformats.org/officeDocument/2006/relationships/diagramData" Target="../diagrams/data31.xml"/><Relationship Id="rId12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0.xml"/><Relationship Id="rId11" Type="http://schemas.openxmlformats.org/officeDocument/2006/relationships/slide" Target="slide16.xml"/><Relationship Id="rId5" Type="http://schemas.openxmlformats.org/officeDocument/2006/relationships/diagramQuickStyle" Target="../diagrams/quickStyle30.xml"/><Relationship Id="rId10" Type="http://schemas.openxmlformats.org/officeDocument/2006/relationships/diagramColors" Target="../diagrams/colors31.xml"/><Relationship Id="rId4" Type="http://schemas.openxmlformats.org/officeDocument/2006/relationships/diagramLayout" Target="../diagrams/layout30.xml"/><Relationship Id="rId9" Type="http://schemas.openxmlformats.org/officeDocument/2006/relationships/diagramQuickStyle" Target="../diagrams/quickStyle31.xml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diagramColors" Target="../diagrams/colors3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2.xml"/><Relationship Id="rId5" Type="http://schemas.openxmlformats.org/officeDocument/2006/relationships/diagramLayout" Target="../diagrams/layout32.xml"/><Relationship Id="rId4" Type="http://schemas.openxmlformats.org/officeDocument/2006/relationships/diagramData" Target="../diagrams/data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slide" Target="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diagramColors" Target="../diagrams/colors3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3.xml"/><Relationship Id="rId5" Type="http://schemas.openxmlformats.org/officeDocument/2006/relationships/diagramLayout" Target="../diagrams/layout33.xml"/><Relationship Id="rId4" Type="http://schemas.openxmlformats.org/officeDocument/2006/relationships/diagramData" Target="../diagrams/data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diagramColors" Target="../diagrams/colors3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4.xml"/><Relationship Id="rId5" Type="http://schemas.openxmlformats.org/officeDocument/2006/relationships/diagramLayout" Target="../diagrams/layout34.xml"/><Relationship Id="rId4" Type="http://schemas.openxmlformats.org/officeDocument/2006/relationships/diagramData" Target="../diagrams/data3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5.jpeg"/><Relationship Id="rId7" Type="http://schemas.openxmlformats.org/officeDocument/2006/relationships/diagramColors" Target="../diagrams/colors3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5.xml"/><Relationship Id="rId5" Type="http://schemas.openxmlformats.org/officeDocument/2006/relationships/diagramLayout" Target="../diagrams/layout35.xml"/><Relationship Id="rId4" Type="http://schemas.openxmlformats.org/officeDocument/2006/relationships/diagramData" Target="../diagrams/data3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5.jpeg"/><Relationship Id="rId7" Type="http://schemas.openxmlformats.org/officeDocument/2006/relationships/diagramColors" Target="../diagrams/colors3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6.xml"/><Relationship Id="rId5" Type="http://schemas.openxmlformats.org/officeDocument/2006/relationships/diagramLayout" Target="../diagrams/layout36.xml"/><Relationship Id="rId4" Type="http://schemas.openxmlformats.org/officeDocument/2006/relationships/diagramData" Target="../diagrams/data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diagramColors" Target="../diagrams/colors3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7.xml"/><Relationship Id="rId5" Type="http://schemas.openxmlformats.org/officeDocument/2006/relationships/diagramLayout" Target="../diagrams/layout37.xml"/><Relationship Id="rId4" Type="http://schemas.openxmlformats.org/officeDocument/2006/relationships/diagramData" Target="../diagrams/data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diagramColors" Target="../diagrams/colors3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8.xml"/><Relationship Id="rId5" Type="http://schemas.openxmlformats.org/officeDocument/2006/relationships/diagramLayout" Target="../diagrams/layout38.xml"/><Relationship Id="rId4" Type="http://schemas.openxmlformats.org/officeDocument/2006/relationships/diagramData" Target="../diagrams/data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diagramColors" Target="../diagrams/colors3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9.xml"/><Relationship Id="rId5" Type="http://schemas.openxmlformats.org/officeDocument/2006/relationships/diagramLayout" Target="../diagrams/layout39.xml"/><Relationship Id="rId4" Type="http://schemas.openxmlformats.org/officeDocument/2006/relationships/diagramData" Target="../diagrams/data3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diagramColors" Target="../diagrams/colors4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0.xml"/><Relationship Id="rId5" Type="http://schemas.openxmlformats.org/officeDocument/2006/relationships/diagramLayout" Target="../diagrams/layout40.xml"/><Relationship Id="rId4" Type="http://schemas.openxmlformats.org/officeDocument/2006/relationships/diagramData" Target="../diagrams/data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diagramColors" Target="../diagrams/colors4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1.xml"/><Relationship Id="rId5" Type="http://schemas.openxmlformats.org/officeDocument/2006/relationships/diagramLayout" Target="../diagrams/layout41.xml"/><Relationship Id="rId4" Type="http://schemas.openxmlformats.org/officeDocument/2006/relationships/diagramData" Target="../diagrams/data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diagramColors" Target="../diagrams/colors4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2.xml"/><Relationship Id="rId5" Type="http://schemas.openxmlformats.org/officeDocument/2006/relationships/diagramLayout" Target="../diagrams/layout42.xml"/><Relationship Id="rId4" Type="http://schemas.openxmlformats.org/officeDocument/2006/relationships/diagramData" Target="../diagrams/data4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4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4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3.xml"/><Relationship Id="rId11" Type="http://schemas.openxmlformats.org/officeDocument/2006/relationships/diagramColors" Target="../diagrams/colors44.xml"/><Relationship Id="rId5" Type="http://schemas.openxmlformats.org/officeDocument/2006/relationships/diagramLayout" Target="../diagrams/layout43.xml"/><Relationship Id="rId10" Type="http://schemas.openxmlformats.org/officeDocument/2006/relationships/diagramQuickStyle" Target="../diagrams/quickStyle44.xml"/><Relationship Id="rId4" Type="http://schemas.openxmlformats.org/officeDocument/2006/relationships/diagramData" Target="../diagrams/data43.xml"/><Relationship Id="rId9" Type="http://schemas.openxmlformats.org/officeDocument/2006/relationships/diagramLayout" Target="../diagrams/layout4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6.xml"/><Relationship Id="rId3" Type="http://schemas.openxmlformats.org/officeDocument/2006/relationships/diagramLayout" Target="../diagrams/layout45.xml"/><Relationship Id="rId7" Type="http://schemas.openxmlformats.org/officeDocument/2006/relationships/diagramLayout" Target="../diagrams/layout46.xml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6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Relationship Id="rId9" Type="http://schemas.openxmlformats.org/officeDocument/2006/relationships/diagramColors" Target="../diagrams/colors4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&#1055;&#1054;&#1056;&#1058;&#1060;&#1054;&#1051;&#1030;&#1054;.pptx" TargetMode="Externa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Data" Target="../diagrams/data3.xml"/><Relationship Id="rId7" Type="http://schemas.openxmlformats.org/officeDocument/2006/relationships/diagramData" Target="../diagrams/data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diagramColors" Target="../diagrams/colors4.xml"/><Relationship Id="rId4" Type="http://schemas.openxmlformats.org/officeDocument/2006/relationships/diagramLayout" Target="../diagrams/layout3.xml"/><Relationship Id="rId9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Data" Target="../diagrams/data5.xml"/><Relationship Id="rId7" Type="http://schemas.openxmlformats.org/officeDocument/2006/relationships/diagramData" Target="../diagrams/data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diagramColors" Target="../diagrams/colors6.xml"/><Relationship Id="rId4" Type="http://schemas.openxmlformats.org/officeDocument/2006/relationships/diagramLayout" Target="../diagrams/layout5.xml"/><Relationship Id="rId9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Data" Target="../diagrams/data8.xml"/><Relationship Id="rId7" Type="http://schemas.openxmlformats.org/officeDocument/2006/relationships/diagramData" Target="../diagrams/data9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diagramColors" Target="../diagrams/colors9.xml"/><Relationship Id="rId4" Type="http://schemas.openxmlformats.org/officeDocument/2006/relationships/diagramLayout" Target="../diagrams/layout8.xml"/><Relationship Id="rId9" Type="http://schemas.openxmlformats.org/officeDocument/2006/relationships/diagramQuickStyle" Target="../diagrams/quickStyle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0.xml"/><Relationship Id="rId12" Type="http://schemas.openxmlformats.org/officeDocument/2006/relationships/slide" Target="slide13.xml"/><Relationship Id="rId2" Type="http://schemas.openxmlformats.org/officeDocument/2006/relationships/notesSlide" Target="../notesSlides/notesSlide3.xml"/><Relationship Id="rId16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0.xml"/><Relationship Id="rId11" Type="http://schemas.openxmlformats.org/officeDocument/2006/relationships/slide" Target="slide12.xml"/><Relationship Id="rId5" Type="http://schemas.openxmlformats.org/officeDocument/2006/relationships/diagramLayout" Target="../diagrams/layout10.xml"/><Relationship Id="rId15" Type="http://schemas.openxmlformats.org/officeDocument/2006/relationships/slide" Target="slide16.xml"/><Relationship Id="rId10" Type="http://schemas.openxmlformats.org/officeDocument/2006/relationships/slide" Target="slide11.xml"/><Relationship Id="rId4" Type="http://schemas.openxmlformats.org/officeDocument/2006/relationships/diagramData" Target="../diagrams/data10.xml"/><Relationship Id="rId9" Type="http://schemas.openxmlformats.org/officeDocument/2006/relationships/slide" Target="slide10.xml"/><Relationship Id="rId14" Type="http://schemas.openxmlformats.org/officeDocument/2006/relationships/slide" Target="slide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6.jpeg"/><Relationship Id="rId18" Type="http://schemas.openxmlformats.org/officeDocument/2006/relationships/image" Target="../media/image19.jpeg"/><Relationship Id="rId3" Type="http://schemas.openxmlformats.org/officeDocument/2006/relationships/diagramData" Target="../diagrams/data11.xml"/><Relationship Id="rId7" Type="http://schemas.openxmlformats.org/officeDocument/2006/relationships/image" Target="../media/image14.jpeg"/><Relationship Id="rId12" Type="http://schemas.openxmlformats.org/officeDocument/2006/relationships/diagramColors" Target="../diagrams/colors12.xml"/><Relationship Id="rId17" Type="http://schemas.openxmlformats.org/officeDocument/2006/relationships/hyperlink" Target="../&#1052;&#1077;&#1090;&#1086;&#1076;&#1080;&#1095;&#1085;&#1072;%20&#1089;&#1082;&#1072;&#1088;&#1073;&#1085;&#1080;&#1094;&#1103;_&#1050;&#1072;&#1083;&#1077;&#1081;&#1076;&#1086;&#1089;&#1082;&#1086;&#1087;%20&#1110;&#1076;&#1077;&#1081;/PC100088.MP4" TargetMode="External"/><Relationship Id="rId2" Type="http://schemas.openxmlformats.org/officeDocument/2006/relationships/image" Target="../media/image5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11" Type="http://schemas.openxmlformats.org/officeDocument/2006/relationships/diagramQuickStyle" Target="../diagrams/quickStyle12.xml"/><Relationship Id="rId5" Type="http://schemas.openxmlformats.org/officeDocument/2006/relationships/diagramQuickStyle" Target="../diagrams/quickStyle11.xml"/><Relationship Id="rId15" Type="http://schemas.openxmlformats.org/officeDocument/2006/relationships/slide" Target="slide8.xml"/><Relationship Id="rId10" Type="http://schemas.openxmlformats.org/officeDocument/2006/relationships/diagramLayout" Target="../diagrams/layout12.xml"/><Relationship Id="rId19" Type="http://schemas.openxmlformats.org/officeDocument/2006/relationships/hyperlink" Target="../&#1056;&#1086;&#1073;&#1086;&#1090;&#1080;%20&#1091;&#1095;&#1085;&#1110;&#1074;/&#1042;&#1110;&#1076;&#1082;&#1088;&#1080;&#1090;&#1080;&#1081;%20&#1089;&#1074;&#1110;&#1090;/&#1063;&#1086;&#1084;&#1091;%20&#1058;&#1057;&#1064;&#8470;7%20&#1087;&#1086;&#1074;&#1080;&#1085;&#1085;&#1072;%20&#1089;&#1090;&#1072;&#1090;&#1080;%20&#1091;&#1095;&#1072;&#1089;&#1085;&#1080;&#1082;&#1086;&#1084;%20&#1082;&#1086;&#1085;&#1082;&#1091;&#1088;&#1089;&#1091;%20&#1042;&#1110;&#1076;&#1082;&#1088;&#1080;&#1090;&#1080;&#1081;%20&#1089;&#1074;&#1110;&#1090;.mp4" TargetMode="External"/><Relationship Id="rId4" Type="http://schemas.openxmlformats.org/officeDocument/2006/relationships/diagramLayout" Target="../diagrams/layout11.xml"/><Relationship Id="rId9" Type="http://schemas.openxmlformats.org/officeDocument/2006/relationships/diagramData" Target="../diagrams/data12.xml"/><Relationship Id="rId1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77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39802">
            <a:off x="540239" y="916022"/>
            <a:ext cx="2833121" cy="42496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9124" y="1571612"/>
            <a:ext cx="34290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Кравчук Тетяна Петрівна, вчитель інформатики, заступник директора з виховної роботи Тернопільської спеціалізованої школи І-ІІІ ступенів №7 з поглибленим вивченням іноземних мов</a:t>
            </a:r>
            <a:endParaRPr lang="uk-UA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w512h5121348753302PerspectiveButtonStandby.png">
            <a:hlinkClick r:id="rId5" action="ppaction://hlinkpres?slideindex=1&amp;slidetitle=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7950" y="5857868"/>
            <a:ext cx="1000132" cy="1000132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4429124" y="1928802"/>
            <a:ext cx="4500562" cy="17145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2" name="Схема 1"/>
          <p:cNvGraphicFramePr/>
          <p:nvPr/>
        </p:nvGraphicFramePr>
        <p:xfrm>
          <a:off x="214282" y="1714488"/>
          <a:ext cx="4214842" cy="4246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232" y="2000240"/>
            <a:ext cx="1928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ІІ етап Всеукраїнської олімпіади з інформатики</a:t>
            </a:r>
            <a:endPara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1571604" y="214290"/>
          <a:ext cx="6096000" cy="1174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7" name="Рисунок 16" descr="back button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00034" y="6072214"/>
            <a:ext cx="785786" cy="785786"/>
          </a:xfrm>
          <a:prstGeom prst="rect">
            <a:avLst/>
          </a:prstGeom>
        </p:spPr>
      </p:pic>
      <p:pic>
        <p:nvPicPr>
          <p:cNvPr id="19" name="Рисунок 18" descr="RHpdQqS9__o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00562" y="1928802"/>
            <a:ext cx="2286016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6715140" y="2071678"/>
            <a:ext cx="2143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Ржешевський</a:t>
            </a:r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Андрій, 10 клас</a:t>
            </a:r>
          </a:p>
          <a:p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ІІІ місце,</a:t>
            </a:r>
          </a:p>
          <a:p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2014-2015 </a:t>
            </a:r>
            <a:r>
              <a:rPr lang="uk-UA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500562" y="4143380"/>
            <a:ext cx="4429124" cy="17145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6715140" y="4286256"/>
            <a:ext cx="2143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Глуха Тетяна, 10 клас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місце,</a:t>
            </a:r>
          </a:p>
          <a:p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-201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5" descr="o_zGqnxeGWE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0" y="4143380"/>
            <a:ext cx="2214578" cy="1683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/>
          <p:cNvSpPr txBox="1"/>
          <p:nvPr/>
        </p:nvSpPr>
        <p:spPr>
          <a:xfrm>
            <a:off x="1928794" y="4143380"/>
            <a:ext cx="19288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ІІ етап Всеукраїнської олімпіади з інформаційних технологій</a:t>
            </a:r>
            <a:endPara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1571604" y="214290"/>
          <a:ext cx="6096000" cy="1174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Рисунок 16" descr="back button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034" y="6072214"/>
            <a:ext cx="785786" cy="785786"/>
          </a:xfrm>
          <a:prstGeom prst="rect">
            <a:avLst/>
          </a:prstGeom>
        </p:spPr>
      </p:pic>
      <p:graphicFrame>
        <p:nvGraphicFramePr>
          <p:cNvPr id="13" name="Схема 12"/>
          <p:cNvGraphicFramePr/>
          <p:nvPr/>
        </p:nvGraphicFramePr>
        <p:xfrm>
          <a:off x="214282" y="2000240"/>
          <a:ext cx="35719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4" name="Рисунок 13" descr="o_zGqnxeGWE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214810" y="1571612"/>
            <a:ext cx="3435256" cy="2428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 descr="new-21874-2012-12-24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0496" y="4143380"/>
            <a:ext cx="3143272" cy="24795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 descr="5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000760" y="2857496"/>
            <a:ext cx="2837397" cy="2571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428596" y="214290"/>
          <a:ext cx="6096000" cy="1174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Рисунок 16" descr="back button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6072214"/>
            <a:ext cx="785786" cy="785786"/>
          </a:xfrm>
          <a:prstGeom prst="rect">
            <a:avLst/>
          </a:prstGeom>
        </p:spPr>
      </p:pic>
      <p:pic>
        <p:nvPicPr>
          <p:cNvPr id="14" name="Рисунок 13" descr="IMG_20150126_15553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57488" y="2071678"/>
            <a:ext cx="6072198" cy="45541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 descr="IMG_20150126_15541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4282" y="1571612"/>
            <a:ext cx="3857620" cy="28932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 descr="17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786" y="4643446"/>
            <a:ext cx="1928794" cy="1950146"/>
          </a:xfrm>
          <a:prstGeom prst="rect">
            <a:avLst/>
          </a:prstGeom>
        </p:spPr>
      </p:pic>
      <p:pic>
        <p:nvPicPr>
          <p:cNvPr id="18" name="Рисунок 17" descr="magic-iso-maker-logo_305x309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5140" y="0"/>
            <a:ext cx="1926028" cy="1951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IMG_20150123_1432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623162">
            <a:off x="3922534" y="1206882"/>
            <a:ext cx="2882555" cy="2161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" name="Схема 1"/>
          <p:cNvGraphicFramePr/>
          <p:nvPr/>
        </p:nvGraphicFramePr>
        <p:xfrm>
          <a:off x="214282" y="1714488"/>
          <a:ext cx="4214842" cy="4246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232" y="2000240"/>
            <a:ext cx="1928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Демонструю свої роботи та роботи учнів школи</a:t>
            </a:r>
            <a:endPara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642910" y="214290"/>
          <a:ext cx="6096000" cy="1174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7" name="Рисунок 16" descr="back button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00034" y="6072214"/>
            <a:ext cx="785786" cy="78578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928794" y="4143380"/>
            <a:ext cx="19288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Виготовлення учнями власної друкованої продукції  </a:t>
            </a:r>
            <a:endPara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IMG_20150123_143448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407363">
            <a:off x="5712658" y="1449078"/>
            <a:ext cx="3097019" cy="2322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IMG_20150123_143337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8674457">
            <a:off x="4406373" y="3093657"/>
            <a:ext cx="1650497" cy="2200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4" name="Picture 2" descr="J:\DCIM\IMG_20150206_00241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8259359">
            <a:off x="6553037" y="2631789"/>
            <a:ext cx="1660932" cy="221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 descr="IMG_20150205_120512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17178833">
            <a:off x="6815947" y="4623373"/>
            <a:ext cx="2327237" cy="1745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 descr="IMG_20150123_143619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3006134">
            <a:off x="5161086" y="4463492"/>
            <a:ext cx="1876759" cy="2040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57158" y="214290"/>
          <a:ext cx="807249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Рисунок 16" descr="back button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0034" y="6072214"/>
            <a:ext cx="785786" cy="785786"/>
          </a:xfrm>
          <a:prstGeom prst="rect">
            <a:avLst/>
          </a:prstGeom>
        </p:spPr>
      </p:pic>
      <p:graphicFrame>
        <p:nvGraphicFramePr>
          <p:cNvPr id="13" name="Схема 12"/>
          <p:cNvGraphicFramePr/>
          <p:nvPr/>
        </p:nvGraphicFramePr>
        <p:xfrm>
          <a:off x="214282" y="1285860"/>
          <a:ext cx="3571900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7" name="Скругленный прямоугольник 6">
            <a:hlinkClick r:id="rId14" action="ppaction://hlinkpres?slideindex=1&amp;slidetitle="/>
          </p:cNvPr>
          <p:cNvSpPr/>
          <p:nvPr/>
        </p:nvSpPr>
        <p:spPr>
          <a:xfrm>
            <a:off x="3857620" y="1000108"/>
            <a:ext cx="1785950" cy="1500198"/>
          </a:xfrm>
          <a:prstGeom prst="roundRect">
            <a:avLst/>
          </a:prstGeom>
          <a:blipFill>
            <a:blip r:embed="rId1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кругленный прямоугольник 7">
            <a:hlinkClick r:id="rId16" action="ppaction://hlinkpres?slideindex=1&amp;slidetitle="/>
          </p:cNvPr>
          <p:cNvSpPr/>
          <p:nvPr/>
        </p:nvSpPr>
        <p:spPr>
          <a:xfrm>
            <a:off x="4572000" y="2571744"/>
            <a:ext cx="1785950" cy="1500198"/>
          </a:xfrm>
          <a:prstGeom prst="roundRect">
            <a:avLst/>
          </a:prstGeom>
          <a:blipFill>
            <a:blip r:embed="rId1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кругленный прямоугольник 9">
            <a:hlinkClick r:id="rId18" action="ppaction://hlinkpres?slideindex=1&amp;slidetitle="/>
          </p:cNvPr>
          <p:cNvSpPr/>
          <p:nvPr/>
        </p:nvSpPr>
        <p:spPr>
          <a:xfrm>
            <a:off x="6429388" y="1000108"/>
            <a:ext cx="1785950" cy="1500198"/>
          </a:xfrm>
          <a:prstGeom prst="roundRect">
            <a:avLst/>
          </a:prstGeom>
          <a:blipFill>
            <a:blip r:embed="rId1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кругленный прямоугольник 10">
            <a:hlinkClick r:id="rId20" action="ppaction://hlinkpres?slideindex=1&amp;slidetitle="/>
          </p:cNvPr>
          <p:cNvSpPr/>
          <p:nvPr/>
        </p:nvSpPr>
        <p:spPr>
          <a:xfrm>
            <a:off x="6786578" y="2500306"/>
            <a:ext cx="1785950" cy="1500198"/>
          </a:xfrm>
          <a:prstGeom prst="roundRect">
            <a:avLst/>
          </a:prstGeom>
          <a:blipFill>
            <a:blip r:embed="rId2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929190" y="2071678"/>
            <a:ext cx="1500198" cy="35719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rgbClr val="C00000"/>
                </a:solidFill>
              </a:rPr>
              <a:t>Кра</a:t>
            </a:r>
            <a:r>
              <a:rPr lang="uk-UA" sz="1400" b="1" dirty="0" smtClean="0">
                <a:solidFill>
                  <a:srgbClr val="C00000"/>
                </a:solidFill>
              </a:rPr>
              <a:t>ї</a:t>
            </a:r>
            <a:r>
              <a:rPr lang="ru-RU" sz="1400" b="1" dirty="0" err="1" smtClean="0">
                <a:solidFill>
                  <a:srgbClr val="C00000"/>
                </a:solidFill>
              </a:rPr>
              <a:t>нознавство</a:t>
            </a:r>
            <a:endParaRPr lang="uk-UA" sz="1400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7643802" y="1857364"/>
            <a:ext cx="1500198" cy="57150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C00000"/>
                </a:solidFill>
              </a:rPr>
              <a:t>Французька мова</a:t>
            </a:r>
            <a:endParaRPr lang="uk-UA" sz="1400" b="1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3857620" y="3571876"/>
            <a:ext cx="1500198" cy="57150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C00000"/>
                </a:solidFill>
              </a:rPr>
              <a:t>Художня культура</a:t>
            </a:r>
            <a:endParaRPr lang="uk-UA" sz="1400" b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6357950" y="3571876"/>
            <a:ext cx="1500198" cy="57150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C00000"/>
                </a:solidFill>
              </a:rPr>
              <a:t>Українська література</a:t>
            </a:r>
            <a:endParaRPr lang="uk-UA" sz="14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3929058" y="4357694"/>
            <a:ext cx="14351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5429256" y="4357694"/>
            <a:ext cx="14478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214810" y="5143512"/>
            <a:ext cx="1500198" cy="35719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2008-2009</a:t>
            </a:r>
            <a:endParaRPr lang="uk-UA" sz="1400" b="1" dirty="0">
              <a:solidFill>
                <a:srgbClr val="C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7072330" y="4357694"/>
            <a:ext cx="1435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7643802" y="5214950"/>
            <a:ext cx="1500198" cy="35719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2011-2012</a:t>
            </a:r>
            <a:endParaRPr lang="uk-UA" sz="1400" b="1" dirty="0">
              <a:solidFill>
                <a:srgbClr val="C000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5715008" y="5500702"/>
            <a:ext cx="14351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500826" y="6286520"/>
            <a:ext cx="1500198" cy="35719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2013-2014</a:t>
            </a:r>
            <a:endParaRPr lang="uk-UA" sz="1400" b="1" dirty="0">
              <a:solidFill>
                <a:srgbClr val="C00000"/>
              </a:solidFill>
            </a:endParaRPr>
          </a:p>
        </p:txBody>
      </p:sp>
      <p:sp>
        <p:nvSpPr>
          <p:cNvPr id="23" name="Выгнутая вниз стрелка 22"/>
          <p:cNvSpPr/>
          <p:nvPr/>
        </p:nvSpPr>
        <p:spPr>
          <a:xfrm rot="1508955">
            <a:off x="3132291" y="2889330"/>
            <a:ext cx="1285884" cy="571504"/>
          </a:xfrm>
          <a:prstGeom prst="curved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4" name="Выгнутая влево стрелка 23"/>
          <p:cNvSpPr/>
          <p:nvPr/>
        </p:nvSpPr>
        <p:spPr>
          <a:xfrm rot="18249765">
            <a:off x="3222301" y="5177167"/>
            <a:ext cx="785818" cy="1143008"/>
          </a:xfrm>
          <a:prstGeom prst="curv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515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6749" y="3357562"/>
            <a:ext cx="4667250" cy="35004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 descr="P5150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43248"/>
            <a:ext cx="4953003" cy="37147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 descr="P51500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714876" cy="35361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 descr="P51500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7251" y="0"/>
            <a:ext cx="4476749" cy="33575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 descr="P51500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14480" y="1428736"/>
            <a:ext cx="5322000" cy="3991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12" name="Схема 11"/>
          <p:cNvGraphicFramePr/>
          <p:nvPr/>
        </p:nvGraphicFramePr>
        <p:xfrm>
          <a:off x="1571604" y="214290"/>
          <a:ext cx="6096000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Рисунок 12" descr="5938_.jpg">
            <a:hlinkClick r:id="rId11" action="ppaction://hlinkfil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318512" y="6253330"/>
            <a:ext cx="825488" cy="604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back button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6072214"/>
            <a:ext cx="785786" cy="785786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Інноваційна значущість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ідеї досвіду полягає в тому, щоб організувати таке середовище,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яке б сприяло формуванню інформаційної компетентності учнів та розвитку інтересу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 предмету зокрема. Такий підхід дозволяє усвідомити цілісність і значущість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інформаційних технологій.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380672"/>
            <a:ext cx="9144000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 smtClean="0"/>
              <a:t>У процесі гри в учнів виробляється звичка зосереджуватися, самостійно думати, розвивати увагу. Захопившись грою, діти не помічають, що навчаються, до активної діяльності залучаються навіть найпасивніші учні. А. С. Макаренко писав: </a:t>
            </a:r>
            <a:r>
              <a:rPr lang="uk-UA" i="1" dirty="0" smtClean="0"/>
              <a:t>«Гра має важливе значення в житті дитини ... Якою буде дитина в грі, такою вона буде і в праці, коли виросте. Тому виховання майбутнього діяча відбувається перш за все в</a:t>
            </a:r>
            <a:r>
              <a:rPr lang="uk-UA" dirty="0" smtClean="0"/>
              <a:t> </a:t>
            </a:r>
            <a:r>
              <a:rPr lang="uk-UA" i="1" dirty="0" smtClean="0"/>
              <a:t>грі...</a:t>
            </a:r>
            <a:r>
              <a:rPr lang="uk-UA" dirty="0" smtClean="0"/>
              <a:t>»</a:t>
            </a:r>
            <a:endParaRPr lang="uk-UA" dirty="0"/>
          </a:p>
        </p:txBody>
      </p:sp>
      <p:pic>
        <p:nvPicPr>
          <p:cNvPr id="5" name="Рисунок 4" descr="back button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4572008"/>
            <a:ext cx="785786" cy="785786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0"/>
          <a:ext cx="9144000" cy="5357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Блок-схема: альтернативный процесс 5"/>
          <p:cNvSpPr/>
          <p:nvPr/>
        </p:nvSpPr>
        <p:spPr>
          <a:xfrm>
            <a:off x="0" y="2500306"/>
            <a:ext cx="3071802" cy="3786190"/>
          </a:xfrm>
          <a:prstGeom prst="flowChartAlternateProcess">
            <a:avLst/>
          </a:prstGeom>
          <a:blipFill>
            <a:blip r:embed="rId7" cstate="print"/>
            <a:stretch>
              <a:fillRect/>
            </a:stretch>
          </a:blip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6072198" y="2500306"/>
            <a:ext cx="3071802" cy="3786190"/>
          </a:xfrm>
          <a:prstGeom prst="flowChartAlternateProcess">
            <a:avLst/>
          </a:prstGeom>
          <a:blipFill>
            <a:blip r:embed="rId8" cstate="print"/>
            <a:stretch>
              <a:fillRect/>
            </a:stretch>
          </a:blip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2857488" y="3071810"/>
            <a:ext cx="3571868" cy="3786190"/>
          </a:xfrm>
          <a:prstGeom prst="flowChartAlternateProcess">
            <a:avLst/>
          </a:prstGeom>
          <a:blipFill>
            <a:blip r:embed="rId9" cstate="print"/>
            <a:stretch>
              <a:fillRect/>
            </a:stretch>
          </a:blipFill>
          <a:ln w="317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9" name="Схема 8"/>
          <p:cNvGraphicFramePr/>
          <p:nvPr/>
        </p:nvGraphicFramePr>
        <p:xfrm>
          <a:off x="2714612" y="214290"/>
          <a:ext cx="3286148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0" name="Рисунок 9" descr="back button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7158" y="6072214"/>
            <a:ext cx="785786" cy="785786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0"/>
          <a:ext cx="9144000" cy="4572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2714612" y="214290"/>
          <a:ext cx="3286148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Рисунок 9" descr="back button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57158" y="6072214"/>
            <a:ext cx="785786" cy="785786"/>
          </a:xfrm>
          <a:prstGeom prst="rect">
            <a:avLst/>
          </a:prstGeom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1357290" y="2357430"/>
            <a:ext cx="6286544" cy="5072074"/>
          </a:xfrm>
          <a:prstGeom prst="flowChartAlternateProcess">
            <a:avLst/>
          </a:prstGeom>
          <a:blipFill>
            <a:blip r:embed="rId13"/>
            <a:stretch>
              <a:fillRect/>
            </a:stretch>
          </a:blip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285728"/>
          <a:ext cx="9144000" cy="4572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2714612" y="214290"/>
          <a:ext cx="3286148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Рисунок 9" descr="back button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57158" y="6072214"/>
            <a:ext cx="785786" cy="785786"/>
          </a:xfrm>
          <a:prstGeom prst="rect">
            <a:avLst/>
          </a:prstGeom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0" y="2500306"/>
            <a:ext cx="2500330" cy="3071834"/>
          </a:xfrm>
          <a:prstGeom prst="flowChartAlternateProcess">
            <a:avLst/>
          </a:prstGeom>
          <a:blipFill>
            <a:blip r:embed="rId13" cstate="print"/>
            <a:stretch>
              <a:fillRect/>
            </a:stretch>
          </a:blip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000364" y="2285968"/>
            <a:ext cx="5786510" cy="4572032"/>
          </a:xfrm>
          <a:prstGeom prst="flowChartAlternateProcess">
            <a:avLst/>
          </a:prstGeom>
          <a:blipFill>
            <a:blip r:embed="rId14" cstate="print"/>
            <a:stretch>
              <a:fillRect/>
            </a:stretch>
          </a:blip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3286116" y="1285860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15"/>
              </a:rPr>
              <a:t>http://learningapps.org/watch?v=p6jkfosy301</a:t>
            </a:r>
            <a:r>
              <a:rPr lang="uk-UA" dirty="0" smtClean="0"/>
              <a:t> </a:t>
            </a:r>
            <a:endParaRPr lang="uk-UA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1571612"/>
            <a:ext cx="37862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Методична </a:t>
            </a:r>
          </a:p>
          <a:p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проблема, </a:t>
            </a:r>
          </a:p>
          <a:p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над якою працюю</a:t>
            </a:r>
            <a:endParaRPr lang="uk-UA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0694" y="857232"/>
            <a:ext cx="36433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Формування інформаційної компетентності учнів на уроках інформатики через систему ігрових та проектних технологій</a:t>
            </a:r>
            <a:endParaRPr lang="uk-UA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285728"/>
          <a:ext cx="9144000" cy="4572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2714612" y="214290"/>
          <a:ext cx="3286148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Рисунок 9" descr="back button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57158" y="6072214"/>
            <a:ext cx="785786" cy="785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6116" y="1285860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13"/>
              </a:rPr>
              <a:t>http://learningapps.org/display?v=pfcwhx56201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85852" y="2428868"/>
            <a:ext cx="7507313" cy="411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71546"/>
            <a:ext cx="9144000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Схема 2"/>
          <p:cNvGraphicFramePr/>
          <p:nvPr/>
        </p:nvGraphicFramePr>
        <p:xfrm>
          <a:off x="2714612" y="214290"/>
          <a:ext cx="3286148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60710"/>
            <a:ext cx="8643998" cy="648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back button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5715016"/>
            <a:ext cx="785786" cy="785786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Рисунок 5" descr="IMG_20150117_20292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904006">
            <a:off x="5493483" y="1838459"/>
            <a:ext cx="3484854" cy="4646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Рисунок 5" descr="IMG_20150117_20292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904006">
            <a:off x="5493483" y="1838459"/>
            <a:ext cx="3484854" cy="4646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214282" y="785770"/>
          <a:ext cx="8715404" cy="6072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хема 3"/>
          <p:cNvGraphicFramePr/>
          <p:nvPr/>
        </p:nvGraphicFramePr>
        <p:xfrm>
          <a:off x="1571604" y="0"/>
          <a:ext cx="6096000" cy="642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714356"/>
          <a:ext cx="9144000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Схема 2"/>
          <p:cNvGraphicFramePr/>
          <p:nvPr/>
        </p:nvGraphicFramePr>
        <p:xfrm>
          <a:off x="1571604" y="214290"/>
          <a:ext cx="6096000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14942" y="2643182"/>
            <a:ext cx="142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Вдоскона-ленню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майстерності</a:t>
            </a:r>
            <a:endParaRPr lang="uk-UA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0" y="0"/>
          <a:ext cx="6096000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71868" y="3143248"/>
            <a:ext cx="12858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Здатності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застосову-вати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опановане у навчальній діяльності та у повсякденні практиці</a:t>
            </a:r>
          </a:p>
          <a:p>
            <a:endParaRPr lang="uk-UA" sz="1600" b="1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77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39802">
            <a:off x="540239" y="916022"/>
            <a:ext cx="2833121" cy="42496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9124" y="1571612"/>
            <a:ext cx="3429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Отже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 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щоб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стати хорошим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вчителем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наставником,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достатньо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зробити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один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крок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вперед,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але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щоб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досягти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чогось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житті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потрібно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докласти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чимало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зусиль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наполегливо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йти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поставленої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мети.</a:t>
            </a:r>
            <a:endParaRPr lang="uk-UA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w512h5121348753302PerspectiveButtonStandby.png">
            <a:hlinkClick r:id="rId5" action="ppaction://hlinkpres?slideindex=1&amp;slidetitle=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7950" y="5857868"/>
            <a:ext cx="1000132" cy="1000132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3929058" y="642918"/>
          <a:ext cx="4786314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Схема 1"/>
          <p:cNvGraphicFramePr/>
          <p:nvPr/>
        </p:nvGraphicFramePr>
        <p:xfrm>
          <a:off x="428596" y="1500174"/>
          <a:ext cx="521497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1934" y="1500174"/>
            <a:ext cx="4857752" cy="48013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Щоб виконати ці завдання, необхідно постійно втілювати в життя ідею мого досвіду: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створювати оптимальні умови для розвитку творчої особистості дитини; 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сприяти позитивній мотивації учнів до пізнавальної діяльності;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розвивати в учнів потреби в самопізнанні, самореалізації, самовдосконаленні; 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створювати атмосферу співробітництва при взаємодії вчителя та учня; 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формувати в учнів навички отримання, осмислення та використання інформації з різних джерел; 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ефективно та творчо застосовувати набуті знання та досвід на практиці;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залучати школярів до участі в різних конкурсах, олімпіадах, експедиціях.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0" y="1357298"/>
          <a:ext cx="4000496" cy="4992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хема 3"/>
          <p:cNvGraphicFramePr/>
          <p:nvPr/>
        </p:nvGraphicFramePr>
        <p:xfrm>
          <a:off x="1571604" y="500042"/>
          <a:ext cx="6096000" cy="642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14282" y="1214422"/>
          <a:ext cx="8643998" cy="5421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42976" y="5643578"/>
            <a:ext cx="7215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ІНФОРМАЦІЙНА КОМПЕТЕНТНІСТЬ</a:t>
            </a:r>
            <a:endParaRPr lang="uk-UA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285720" y="214290"/>
            <a:ext cx="8643998" cy="857256"/>
          </a:xfrm>
          <a:prstGeom prst="wedgeRoundRectCallout">
            <a:avLst>
              <a:gd name="adj1" fmla="val -38175"/>
              <a:gd name="adj2" fmla="val 153078"/>
              <a:gd name="adj3" fmla="val 16667"/>
            </a:avLst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Про основні методи інформатики та інформаційних технологій</a:t>
            </a:r>
            <a:endParaRPr lang="uk-UA" sz="2400" dirty="0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85720" y="1428736"/>
            <a:ext cx="1928826" cy="23574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2500298" y="1357298"/>
            <a:ext cx="1928826" cy="23574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вал 6"/>
          <p:cNvSpPr/>
          <p:nvPr/>
        </p:nvSpPr>
        <p:spPr>
          <a:xfrm>
            <a:off x="4643438" y="1357298"/>
            <a:ext cx="1928826" cy="235745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/>
          <p:cNvSpPr/>
          <p:nvPr/>
        </p:nvSpPr>
        <p:spPr>
          <a:xfrm>
            <a:off x="6786578" y="1285860"/>
            <a:ext cx="1928826" cy="23574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285720" y="214290"/>
            <a:ext cx="8643998" cy="857256"/>
          </a:xfrm>
          <a:prstGeom prst="wedgeRoundRectCallout">
            <a:avLst>
              <a:gd name="adj1" fmla="val -13316"/>
              <a:gd name="adj2" fmla="val 154856"/>
              <a:gd name="adj3" fmla="val 16667"/>
            </a:avLst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Використовувати наявні знання для </a:t>
            </a:r>
            <a:r>
              <a:rPr lang="uk-UA" sz="2400" dirty="0" err="1" smtClean="0">
                <a:solidFill>
                  <a:schemeClr val="tx1"/>
                </a:solidFill>
              </a:rPr>
              <a:t>розв</a:t>
            </a:r>
            <a:r>
              <a:rPr lang="en-US" sz="2400" dirty="0" smtClean="0">
                <a:solidFill>
                  <a:schemeClr val="tx1"/>
                </a:solidFill>
              </a:rPr>
              <a:t>’</a:t>
            </a:r>
            <a:r>
              <a:rPr lang="uk-UA" sz="2400" dirty="0" err="1" smtClean="0">
                <a:solidFill>
                  <a:schemeClr val="tx1"/>
                </a:solidFill>
              </a:rPr>
              <a:t>язання</a:t>
            </a:r>
            <a:r>
              <a:rPr lang="uk-UA" sz="2400" dirty="0" smtClean="0">
                <a:solidFill>
                  <a:schemeClr val="tx1"/>
                </a:solidFill>
              </a:rPr>
              <a:t> прикладних задач</a:t>
            </a:r>
            <a:endParaRPr lang="uk-UA" sz="2400" dirty="0">
              <a:solidFill>
                <a:schemeClr val="tx1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500002" y="214290"/>
            <a:ext cx="8643998" cy="857256"/>
          </a:xfrm>
          <a:prstGeom prst="wedgeRoundRectCallout">
            <a:avLst>
              <a:gd name="adj1" fmla="val 7665"/>
              <a:gd name="adj2" fmla="val 153078"/>
              <a:gd name="adj3" fmla="val 16667"/>
            </a:avLst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Використання </a:t>
            </a:r>
            <a:r>
              <a:rPr lang="uk-UA" sz="2400" dirty="0" err="1" smtClean="0">
                <a:solidFill>
                  <a:schemeClr val="tx1"/>
                </a:solidFill>
              </a:rPr>
              <a:t>комп</a:t>
            </a:r>
            <a:r>
              <a:rPr lang="en-US" sz="2400" dirty="0" smtClean="0">
                <a:solidFill>
                  <a:schemeClr val="tx1"/>
                </a:solidFill>
              </a:rPr>
              <a:t>’</a:t>
            </a:r>
            <a:r>
              <a:rPr lang="uk-UA" sz="2400" dirty="0" err="1" smtClean="0">
                <a:solidFill>
                  <a:schemeClr val="tx1"/>
                </a:solidFill>
              </a:rPr>
              <a:t>ютера</a:t>
            </a:r>
            <a:r>
              <a:rPr lang="uk-UA" sz="2400" dirty="0" smtClean="0">
                <a:solidFill>
                  <a:schemeClr val="tx1"/>
                </a:solidFill>
              </a:rPr>
              <a:t> і технологій </a:t>
            </a:r>
            <a:r>
              <a:rPr lang="uk-UA" sz="2400" dirty="0" err="1" smtClean="0">
                <a:solidFill>
                  <a:schemeClr val="tx1"/>
                </a:solidFill>
              </a:rPr>
              <a:t>зв</a:t>
            </a:r>
            <a:r>
              <a:rPr lang="en-US" sz="2400" dirty="0" smtClean="0">
                <a:solidFill>
                  <a:schemeClr val="tx1"/>
                </a:solidFill>
              </a:rPr>
              <a:t> ’ </a:t>
            </a:r>
            <a:r>
              <a:rPr lang="uk-UA" sz="2400" dirty="0" err="1" smtClean="0">
                <a:solidFill>
                  <a:schemeClr val="tx1"/>
                </a:solidFill>
              </a:rPr>
              <a:t>язку</a:t>
            </a:r>
            <a:r>
              <a:rPr lang="uk-UA" sz="2400" dirty="0" smtClean="0">
                <a:solidFill>
                  <a:schemeClr val="tx1"/>
                </a:solidFill>
              </a:rPr>
              <a:t> </a:t>
            </a:r>
            <a:endParaRPr lang="uk-UA" sz="2400" dirty="0">
              <a:solidFill>
                <a:schemeClr val="tx1"/>
              </a:solidFill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500002" y="214290"/>
            <a:ext cx="8643998" cy="857256"/>
          </a:xfrm>
          <a:prstGeom prst="wedgeRoundRectCallout">
            <a:avLst>
              <a:gd name="adj1" fmla="val 34739"/>
              <a:gd name="adj2" fmla="val 140423"/>
              <a:gd name="adj3" fmla="val 16667"/>
            </a:avLst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Представляти повідомлення і дані у зрозумілій для всіх формі </a:t>
            </a:r>
            <a:endParaRPr lang="uk-UA" sz="2400" dirty="0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14282" y="1357298"/>
            <a:ext cx="2071702" cy="214314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Овал 13"/>
          <p:cNvSpPr/>
          <p:nvPr/>
        </p:nvSpPr>
        <p:spPr>
          <a:xfrm>
            <a:off x="2428860" y="1357298"/>
            <a:ext cx="2071670" cy="214314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Овал 15"/>
          <p:cNvSpPr/>
          <p:nvPr/>
        </p:nvSpPr>
        <p:spPr>
          <a:xfrm>
            <a:off x="6786578" y="1357298"/>
            <a:ext cx="2071670" cy="214314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/>
          <p:cNvSpPr/>
          <p:nvPr/>
        </p:nvSpPr>
        <p:spPr>
          <a:xfrm>
            <a:off x="4572000" y="1357298"/>
            <a:ext cx="2071670" cy="214314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4282" y="2214554"/>
            <a:ext cx="8572560" cy="3000396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Виявляється у прагненні, здатності і готовності до ефективного застосування сучасних засобів інформаційних та </a:t>
            </a:r>
            <a:r>
              <a:rPr lang="uk-UA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</a:t>
            </a:r>
            <a:r>
              <a:rPr lang="en-US" sz="2800" dirty="0" smtClean="0">
                <a:solidFill>
                  <a:schemeClr val="tx1"/>
                </a:solidFill>
              </a:rPr>
              <a:t>’</a:t>
            </a:r>
            <a:r>
              <a:rPr lang="uk-UA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ютерних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технологій  для вирішення завдань у професійній діяльності і повсякденному житті, усвідомлюючи при цьому значущість предмета і результати діяльності.</a:t>
            </a:r>
            <a:endParaRPr lang="uk-UA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857224" y="1000108"/>
          <a:ext cx="7191404" cy="5857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1357290" y="214290"/>
          <a:ext cx="6096000" cy="642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85720" y="285728"/>
          <a:ext cx="885828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Скругленный прямоугольник 2">
            <a:hlinkClick r:id="rId8" action="ppaction://hlinksldjump"/>
          </p:cNvPr>
          <p:cNvSpPr/>
          <p:nvPr/>
        </p:nvSpPr>
        <p:spPr>
          <a:xfrm>
            <a:off x="4857752" y="4929198"/>
            <a:ext cx="1285884" cy="771524"/>
          </a:xfrm>
          <a:prstGeom prst="roundRect">
            <a:avLst/>
          </a:prstGeom>
          <a:solidFill>
            <a:schemeClr val="accent1">
              <a:alpha val="32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Скругленный прямоугольник 3">
            <a:hlinkClick r:id="rId9" action="ppaction://hlinksldjump"/>
          </p:cNvPr>
          <p:cNvSpPr/>
          <p:nvPr/>
        </p:nvSpPr>
        <p:spPr>
          <a:xfrm>
            <a:off x="4929190" y="6086476"/>
            <a:ext cx="1285884" cy="771524"/>
          </a:xfrm>
          <a:prstGeom prst="roundRect">
            <a:avLst/>
          </a:prstGeom>
          <a:solidFill>
            <a:schemeClr val="accent1">
              <a:alpha val="32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Скругленный прямоугольник 4">
            <a:hlinkClick r:id="rId10" action="ppaction://hlinksldjump"/>
          </p:cNvPr>
          <p:cNvSpPr/>
          <p:nvPr/>
        </p:nvSpPr>
        <p:spPr>
          <a:xfrm>
            <a:off x="6429388" y="4929198"/>
            <a:ext cx="1214446" cy="771524"/>
          </a:xfrm>
          <a:prstGeom prst="roundRect">
            <a:avLst/>
          </a:prstGeom>
          <a:solidFill>
            <a:schemeClr val="accent1">
              <a:alpha val="32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Скругленный прямоугольник 5">
            <a:hlinkClick r:id="rId11" action="ppaction://hlinksldjump"/>
          </p:cNvPr>
          <p:cNvSpPr/>
          <p:nvPr/>
        </p:nvSpPr>
        <p:spPr>
          <a:xfrm>
            <a:off x="1928794" y="6086476"/>
            <a:ext cx="1285884" cy="771524"/>
          </a:xfrm>
          <a:prstGeom prst="roundRect">
            <a:avLst/>
          </a:prstGeom>
          <a:solidFill>
            <a:schemeClr val="accent1">
              <a:alpha val="32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Скругленный прямоугольник 6">
            <a:hlinkClick r:id="rId12" action="ppaction://hlinksldjump"/>
          </p:cNvPr>
          <p:cNvSpPr/>
          <p:nvPr/>
        </p:nvSpPr>
        <p:spPr>
          <a:xfrm>
            <a:off x="6429388" y="3786190"/>
            <a:ext cx="1214446" cy="771524"/>
          </a:xfrm>
          <a:prstGeom prst="roundRect">
            <a:avLst/>
          </a:prstGeom>
          <a:solidFill>
            <a:schemeClr val="accent1">
              <a:alpha val="32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кругленный прямоугольник 7">
            <a:hlinkClick r:id="rId13" action="ppaction://hlinksldjump"/>
          </p:cNvPr>
          <p:cNvSpPr/>
          <p:nvPr/>
        </p:nvSpPr>
        <p:spPr>
          <a:xfrm>
            <a:off x="6357950" y="6086476"/>
            <a:ext cx="1357322" cy="771524"/>
          </a:xfrm>
          <a:prstGeom prst="roundRect">
            <a:avLst/>
          </a:prstGeom>
          <a:solidFill>
            <a:schemeClr val="accent1">
              <a:alpha val="32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кругленный прямоугольник 8">
            <a:hlinkClick r:id="rId14" action="ppaction://hlinksldjump"/>
          </p:cNvPr>
          <p:cNvSpPr/>
          <p:nvPr/>
        </p:nvSpPr>
        <p:spPr>
          <a:xfrm>
            <a:off x="6429388" y="2714620"/>
            <a:ext cx="1214446" cy="771524"/>
          </a:xfrm>
          <a:prstGeom prst="roundRect">
            <a:avLst/>
          </a:prstGeom>
          <a:solidFill>
            <a:schemeClr val="accent1">
              <a:alpha val="32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кругленный прямоугольник 9">
            <a:hlinkClick r:id="rId15" action="ppaction://hlinksldjump"/>
          </p:cNvPr>
          <p:cNvSpPr/>
          <p:nvPr/>
        </p:nvSpPr>
        <p:spPr>
          <a:xfrm>
            <a:off x="4929190" y="3786190"/>
            <a:ext cx="1285884" cy="771524"/>
          </a:xfrm>
          <a:prstGeom prst="roundRect">
            <a:avLst/>
          </a:prstGeom>
          <a:solidFill>
            <a:schemeClr val="accent1">
              <a:alpha val="32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кругленный прямоугольник 10">
            <a:hlinkClick r:id="rId16" action="ppaction://hlinksldjump"/>
          </p:cNvPr>
          <p:cNvSpPr/>
          <p:nvPr/>
        </p:nvSpPr>
        <p:spPr>
          <a:xfrm>
            <a:off x="4929190" y="2714620"/>
            <a:ext cx="1214446" cy="771524"/>
          </a:xfrm>
          <a:prstGeom prst="roundRect">
            <a:avLst/>
          </a:prstGeom>
          <a:solidFill>
            <a:schemeClr val="accent1">
              <a:alpha val="32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14282" y="1714488"/>
          <a:ext cx="4214842" cy="4246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232" y="2071678"/>
            <a:ext cx="1928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Національний проект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“Відкритий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світ”</a:t>
            </a:r>
            <a:endPara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785926"/>
            <a:ext cx="3017374" cy="20717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46" y="2786058"/>
            <a:ext cx="3071835" cy="2000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9" name="Схема 8"/>
          <p:cNvGraphicFramePr/>
          <p:nvPr/>
        </p:nvGraphicFramePr>
        <p:xfrm>
          <a:off x="1571604" y="214290"/>
          <a:ext cx="6096000" cy="1174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85918" y="4143380"/>
            <a:ext cx="24288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Міжнародний конкурс з інформатики та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ютерної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вправності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“Бобер”</a:t>
            </a:r>
            <a:endParaRPr lang="uk-UA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C:\Users\таня\Desktop\фото\IMG_20131220_120936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0" y="4500570"/>
            <a:ext cx="2714612" cy="20359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 descr="77827862.g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62718" y="4964142"/>
            <a:ext cx="2381282" cy="18938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back button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00034" y="6072214"/>
            <a:ext cx="785786" cy="785786"/>
          </a:xfrm>
          <a:prstGeom prst="rect">
            <a:avLst/>
          </a:prstGeom>
        </p:spPr>
      </p:pic>
      <p:pic>
        <p:nvPicPr>
          <p:cNvPr id="11" name="Рисунок 10" descr="5938_.jpg">
            <a:hlinkClick r:id="rId17" action="ppaction://hlinkfile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286248" y="3500438"/>
            <a:ext cx="825488" cy="604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5938_.jpg">
            <a:hlinkClick r:id="rId19" action="ppaction://hlinkfile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318512" y="4357694"/>
            <a:ext cx="825488" cy="604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911</Words>
  <Application>Microsoft Office PowerPoint</Application>
  <PresentationFormat>Экран (4:3)</PresentationFormat>
  <Paragraphs>201</Paragraphs>
  <Slides>35</Slides>
  <Notes>16</Notes>
  <HiddenSlides>14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таня</dc:creator>
  <cp:lastModifiedBy>таня</cp:lastModifiedBy>
  <cp:revision>85</cp:revision>
  <dcterms:created xsi:type="dcterms:W3CDTF">2015-02-05T18:27:36Z</dcterms:created>
  <dcterms:modified xsi:type="dcterms:W3CDTF">2015-02-09T20:59:45Z</dcterms:modified>
</cp:coreProperties>
</file>