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1DA03D-BDCF-44D5-848B-8D9057CA3E1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4589C9-3318-474F-84F3-0E4EA5F12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2"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958166" cy="928693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УРОК-КОНФЕРЕНЦІЯ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4286280" cy="1500198"/>
          </a:xfrm>
        </p:spPr>
        <p:txBody>
          <a:bodyPr>
            <a:normAutofit fontScale="92500" lnSpcReduction="20000"/>
          </a:bodyPr>
          <a:lstStyle/>
          <a:p>
            <a:r>
              <a:rPr lang="uk-UA" sz="5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ОХОРОНА </a:t>
            </a:r>
            <a:endParaRPr lang="en-US" sz="5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5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ДОВКІЛЛЯ</a:t>
            </a:r>
            <a:endParaRPr lang="ru-RU" sz="5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84" y="1142984"/>
            <a:ext cx="26453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285860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571876"/>
            <a:ext cx="2214578" cy="18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1" y="1571613"/>
            <a:ext cx="7500991" cy="464347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1. ОХОРОНА ПОВІТРЯ.</a:t>
            </a:r>
            <a:br>
              <a:rPr lang="uk-UA" sz="4000" dirty="0" smtClean="0"/>
            </a:br>
            <a:r>
              <a:rPr lang="uk-UA" sz="4000" dirty="0" smtClean="0"/>
              <a:t>2. ОХОРОНА ВОДОЙМ.</a:t>
            </a:r>
            <a:br>
              <a:rPr lang="uk-UA" sz="4000" dirty="0" smtClean="0"/>
            </a:br>
            <a:r>
              <a:rPr lang="uk-UA" sz="4000" dirty="0" smtClean="0"/>
              <a:t>3. ОХОРОНА  ГРУНТІВ</a:t>
            </a:r>
            <a:br>
              <a:rPr lang="uk-UA" sz="4000" dirty="0" smtClean="0"/>
            </a:br>
            <a:r>
              <a:rPr lang="uk-UA" sz="4000" dirty="0" smtClean="0"/>
              <a:t>4. ОХОРОНА ЖИВОЇ ПРИРОДИ</a:t>
            </a:r>
            <a:br>
              <a:rPr lang="uk-UA" sz="4000" dirty="0" smtClean="0"/>
            </a:br>
            <a:r>
              <a:rPr lang="uk-UA" sz="4000" dirty="0" smtClean="0"/>
              <a:t>5. ПІДСУМКИ КОНФЕРЕНЦІЇ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928693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ПЛАН КОНФЕРЕНЦІЇ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71612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/>
              <a:t>ОХОРОНА ПОВІТРЯ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28586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42886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857628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35769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ОХОРОНА ВОДОЙМ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55" y="4357694"/>
            <a:ext cx="2905145" cy="18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4857760"/>
            <a:ext cx="2767863" cy="180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143248"/>
            <a:ext cx="28908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142984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142984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3786190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ОХОРОНА </a:t>
            </a:r>
            <a:r>
              <a:rPr lang="uk-UA" sz="4400" dirty="0" smtClean="0">
                <a:latin typeface="Century Schoolbook"/>
              </a:rPr>
              <a:t>Ґ</a:t>
            </a:r>
            <a:r>
              <a:rPr lang="uk-UA" sz="4400" dirty="0" smtClean="0"/>
              <a:t>РУНТІВ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4643446"/>
            <a:ext cx="2628911" cy="197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1428736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429000"/>
            <a:ext cx="3214710" cy="28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47149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ОХОРОНА ЖИВОЇ ПРИРОДИ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302" y="1714488"/>
            <a:ext cx="2426204" cy="16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5"/>
            <a:ext cx="1285884" cy="24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716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28599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536158"/>
            <a:ext cx="4214842" cy="278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401080" cy="350046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НА ЗЕМЛІ, У ДОМІ ВСЕЛЮДСЬКОМУ </a:t>
            </a:r>
            <a:br>
              <a:rPr lang="uk-UA" sz="3600" dirty="0" smtClean="0"/>
            </a:br>
            <a:r>
              <a:rPr lang="uk-UA" sz="3600" dirty="0" smtClean="0"/>
              <a:t>ПРОТИРІЧ І НЕГАРАЗДІВ ТЬМА,</a:t>
            </a:r>
            <a:br>
              <a:rPr lang="uk-UA" sz="3600" dirty="0" smtClean="0"/>
            </a:br>
            <a:r>
              <a:rPr lang="uk-UA" sz="3600" dirty="0" smtClean="0"/>
              <a:t>БУДЬТЕ, ЛЮДИ, ОБЕРЕЖНІ В НЬОМУ!</a:t>
            </a:r>
            <a:br>
              <a:rPr lang="uk-UA" sz="3600" dirty="0" smtClean="0"/>
            </a:br>
            <a:r>
              <a:rPr lang="uk-UA" sz="3600" dirty="0" smtClean="0"/>
              <a:t>ІНШОЇ ДОМІВКИ В НАС НЕМА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uk-UA" dirty="0" smtClean="0"/>
              <a:t>МИ НА СВОЇЙ ПЛАНЕТІ </a:t>
            </a:r>
            <a:br>
              <a:rPr lang="uk-UA" dirty="0" smtClean="0"/>
            </a:br>
            <a:r>
              <a:rPr lang="uk-UA" dirty="0" smtClean="0"/>
              <a:t>НЕ ТИМЧАСОВІ МЕШКАНЦІ,</a:t>
            </a:r>
            <a:br>
              <a:rPr lang="uk-UA" dirty="0" smtClean="0"/>
            </a:br>
            <a:r>
              <a:rPr lang="uk-UA" dirty="0" smtClean="0"/>
              <a:t>А МУДРІ ГОСПОДАРІ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38004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29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УРОК-КОНФЕРЕНЦІЯ</vt:lpstr>
      <vt:lpstr>1. ОХОРОНА ПОВІТРЯ. 2. ОХОРОНА ВОДОЙМ. 3. ОХОРОНА  ГРУНТІВ 4. ОХОРОНА ЖИВОЇ ПРИРОДИ 5. ПІДСУМКИ КОНФЕРЕНЦІЇ</vt:lpstr>
      <vt:lpstr>ОХОРОНА ПОВІТРЯ</vt:lpstr>
      <vt:lpstr>ОХОРОНА ВОДОЙМ</vt:lpstr>
      <vt:lpstr>ОХОРОНА ҐРУНТІВ</vt:lpstr>
      <vt:lpstr>ОХОРОНА ЖИВОЇ ПРИРОДИ</vt:lpstr>
      <vt:lpstr>НА ЗЕМЛІ, У ДОМІ ВСЕЛЮДСЬКОМУ  ПРОТИРІЧ І НЕГАРАЗДІВ ТЬМА, БУДЬТЕ, ЛЮДИ, ОБЕРЕЖНІ В НЬОМУ! ІНШОЇ ДОМІВКИ В НАС НЕМА</vt:lpstr>
      <vt:lpstr>МИ НА СВОЇЙ ПЛАНЕТІ  НЕ ТИМЧАСОВІ МЕШКАНЦІ, А МУДРІ ГОСПОДАРІ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2013-02-10T17:47:30Z</dcterms:created>
  <dcterms:modified xsi:type="dcterms:W3CDTF">2013-10-14T19:21:15Z</dcterms:modified>
</cp:coreProperties>
</file>