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816" r:id="rId3"/>
    <p:sldMasterId id="2147483840" r:id="rId4"/>
    <p:sldMasterId id="2147483852" r:id="rId5"/>
    <p:sldMasterId id="2147483864" r:id="rId6"/>
  </p:sldMasterIdLst>
  <p:notesMasterIdLst>
    <p:notesMasterId r:id="rId31"/>
  </p:notesMasterIdLst>
  <p:handoutMasterIdLst>
    <p:handoutMasterId r:id="rId32"/>
  </p:handoutMasterIdLst>
  <p:sldIdLst>
    <p:sldId id="256" r:id="rId7"/>
    <p:sldId id="322" r:id="rId8"/>
    <p:sldId id="265" r:id="rId9"/>
    <p:sldId id="266" r:id="rId10"/>
    <p:sldId id="320" r:id="rId11"/>
    <p:sldId id="292" r:id="rId12"/>
    <p:sldId id="294" r:id="rId13"/>
    <p:sldId id="323" r:id="rId14"/>
    <p:sldId id="269" r:id="rId15"/>
    <p:sldId id="262" r:id="rId16"/>
    <p:sldId id="260" r:id="rId17"/>
    <p:sldId id="258" r:id="rId18"/>
    <p:sldId id="263" r:id="rId19"/>
    <p:sldId id="270" r:id="rId20"/>
    <p:sldId id="272" r:id="rId21"/>
    <p:sldId id="306" r:id="rId22"/>
    <p:sldId id="314" r:id="rId23"/>
    <p:sldId id="315" r:id="rId24"/>
    <p:sldId id="321" r:id="rId25"/>
    <p:sldId id="316" r:id="rId26"/>
    <p:sldId id="317" r:id="rId27"/>
    <p:sldId id="318" r:id="rId28"/>
    <p:sldId id="319" r:id="rId29"/>
    <p:sldId id="324" r:id="rId3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CCFF99"/>
    <a:srgbClr val="66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7C2DB-8535-42C5-8ADC-59AAD430E5A1}" type="doc">
      <dgm:prSet loTypeId="urn:microsoft.com/office/officeart/2005/8/layout/hProcess3" loCatId="process" qsTypeId="urn:microsoft.com/office/officeart/2005/8/quickstyle/3d2" qsCatId="3D" csTypeId="urn:microsoft.com/office/officeart/2005/8/colors/accent2_4" csCatId="accent2" phldr="1"/>
      <dgm:spPr/>
    </dgm:pt>
    <dgm:pt modelId="{C2448191-6130-497C-8B20-F37BF420FFF4}">
      <dgm:prSet phldrT="[Текст]" phldr="1"/>
      <dgm:spPr/>
      <dgm:t>
        <a:bodyPr/>
        <a:lstStyle/>
        <a:p>
          <a:endParaRPr lang="ru-RU"/>
        </a:p>
      </dgm:t>
    </dgm:pt>
    <dgm:pt modelId="{7E36623A-EF70-447A-BC8F-F5417256FB32}" type="parTrans" cxnId="{A2D53856-BF67-4E6A-A5FC-3A2A396E2CE9}">
      <dgm:prSet/>
      <dgm:spPr/>
      <dgm:t>
        <a:bodyPr/>
        <a:lstStyle/>
        <a:p>
          <a:endParaRPr lang="ru-RU"/>
        </a:p>
      </dgm:t>
    </dgm:pt>
    <dgm:pt modelId="{A3B21B2B-B644-468B-9300-54F43E180165}" type="sibTrans" cxnId="{A2D53856-BF67-4E6A-A5FC-3A2A396E2CE9}">
      <dgm:prSet/>
      <dgm:spPr/>
      <dgm:t>
        <a:bodyPr/>
        <a:lstStyle/>
        <a:p>
          <a:endParaRPr lang="ru-RU"/>
        </a:p>
      </dgm:t>
    </dgm:pt>
    <dgm:pt modelId="{0B0A83DC-7534-4143-AC15-0CADC71B7469}">
      <dgm:prSet phldrT="[Текст]" custT="1"/>
      <dgm:spPr/>
      <dgm:t>
        <a:bodyPr/>
        <a:lstStyle/>
        <a:p>
          <a:r>
            <a:rPr lang="uk-UA" sz="3200" dirty="0" smtClean="0"/>
            <a:t>Бібліотека</a:t>
          </a:r>
        </a:p>
        <a:p>
          <a:endParaRPr lang="ru-RU" sz="1000" dirty="0"/>
        </a:p>
      </dgm:t>
    </dgm:pt>
    <dgm:pt modelId="{B5A318DF-BA06-48F1-B962-FC22E4F5C2CF}" type="parTrans" cxnId="{6B5DE73E-C3F6-4FC9-9680-B2A0E95468DC}">
      <dgm:prSet/>
      <dgm:spPr/>
      <dgm:t>
        <a:bodyPr/>
        <a:lstStyle/>
        <a:p>
          <a:endParaRPr lang="ru-RU"/>
        </a:p>
      </dgm:t>
    </dgm:pt>
    <dgm:pt modelId="{2C2DA694-A299-4BF8-B7E3-22E8600E83EC}" type="sibTrans" cxnId="{6B5DE73E-C3F6-4FC9-9680-B2A0E95468DC}">
      <dgm:prSet/>
      <dgm:spPr/>
      <dgm:t>
        <a:bodyPr/>
        <a:lstStyle/>
        <a:p>
          <a:endParaRPr lang="ru-RU"/>
        </a:p>
      </dgm:t>
    </dgm:pt>
    <dgm:pt modelId="{5B9FBE58-0D75-4747-9476-084B0F40E2BC}">
      <dgm:prSet phldrT="[Текст]" phldr="1"/>
      <dgm:spPr/>
      <dgm:t>
        <a:bodyPr/>
        <a:lstStyle/>
        <a:p>
          <a:endParaRPr lang="ru-RU"/>
        </a:p>
      </dgm:t>
    </dgm:pt>
    <dgm:pt modelId="{BA3D735E-A39F-4826-9BE7-C00E94DC93C5}" type="parTrans" cxnId="{FB59900E-FA5A-4107-BE17-67F6B191244A}">
      <dgm:prSet/>
      <dgm:spPr/>
      <dgm:t>
        <a:bodyPr/>
        <a:lstStyle/>
        <a:p>
          <a:endParaRPr lang="ru-RU"/>
        </a:p>
      </dgm:t>
    </dgm:pt>
    <dgm:pt modelId="{8AFC598C-0BFB-4884-A97E-5DD0536CC2D2}" type="sibTrans" cxnId="{FB59900E-FA5A-4107-BE17-67F6B191244A}">
      <dgm:prSet/>
      <dgm:spPr/>
      <dgm:t>
        <a:bodyPr/>
        <a:lstStyle/>
        <a:p>
          <a:endParaRPr lang="ru-RU"/>
        </a:p>
      </dgm:t>
    </dgm:pt>
    <dgm:pt modelId="{66E5F515-8C91-498E-AD29-CB53770E867D}" type="pres">
      <dgm:prSet presAssocID="{BB17C2DB-8535-42C5-8ADC-59AAD430E5A1}" presName="Name0" presStyleCnt="0">
        <dgm:presLayoutVars>
          <dgm:dir/>
          <dgm:animLvl val="lvl"/>
          <dgm:resizeHandles val="exact"/>
        </dgm:presLayoutVars>
      </dgm:prSet>
      <dgm:spPr/>
    </dgm:pt>
    <dgm:pt modelId="{407D026B-4736-49D6-8F06-20AC6CA67720}" type="pres">
      <dgm:prSet presAssocID="{BB17C2DB-8535-42C5-8ADC-59AAD430E5A1}" presName="dummy" presStyleCnt="0"/>
      <dgm:spPr/>
    </dgm:pt>
    <dgm:pt modelId="{D48D94FF-DE38-40E0-9E52-158C02A3133E}" type="pres">
      <dgm:prSet presAssocID="{BB17C2DB-8535-42C5-8ADC-59AAD430E5A1}" presName="linH" presStyleCnt="0"/>
      <dgm:spPr/>
    </dgm:pt>
    <dgm:pt modelId="{DC5C15A2-0A6C-41E2-90E9-DDBD92EA6725}" type="pres">
      <dgm:prSet presAssocID="{BB17C2DB-8535-42C5-8ADC-59AAD430E5A1}" presName="padding1" presStyleCnt="0"/>
      <dgm:spPr/>
    </dgm:pt>
    <dgm:pt modelId="{EDAB8C51-478D-4050-93AC-A85A96106C09}" type="pres">
      <dgm:prSet presAssocID="{C2448191-6130-497C-8B20-F37BF420FFF4}" presName="linV" presStyleCnt="0"/>
      <dgm:spPr/>
    </dgm:pt>
    <dgm:pt modelId="{5FBB6FC2-6BAC-443F-B190-D51B3F684D9A}" type="pres">
      <dgm:prSet presAssocID="{C2448191-6130-497C-8B20-F37BF420FFF4}" presName="spVertical1" presStyleCnt="0"/>
      <dgm:spPr/>
    </dgm:pt>
    <dgm:pt modelId="{89C6B8BC-CE33-4940-98B9-285D218BE236}" type="pres">
      <dgm:prSet presAssocID="{C2448191-6130-497C-8B20-F37BF420FFF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FEFEC-E1C9-475C-840F-699D0370E718}" type="pres">
      <dgm:prSet presAssocID="{C2448191-6130-497C-8B20-F37BF420FFF4}" presName="spVertical2" presStyleCnt="0"/>
      <dgm:spPr/>
    </dgm:pt>
    <dgm:pt modelId="{16C2F91D-2031-4BF1-A731-9C5F7A3D8E8F}" type="pres">
      <dgm:prSet presAssocID="{C2448191-6130-497C-8B20-F37BF420FFF4}" presName="spVertical3" presStyleCnt="0"/>
      <dgm:spPr/>
    </dgm:pt>
    <dgm:pt modelId="{60E5A7BD-6383-45DA-919D-23C4F04C4E57}" type="pres">
      <dgm:prSet presAssocID="{A3B21B2B-B644-468B-9300-54F43E180165}" presName="space" presStyleCnt="0"/>
      <dgm:spPr/>
    </dgm:pt>
    <dgm:pt modelId="{30E455F7-50C2-4C50-9D1A-D9F3316FE9FE}" type="pres">
      <dgm:prSet presAssocID="{0B0A83DC-7534-4143-AC15-0CADC71B7469}" presName="linV" presStyleCnt="0"/>
      <dgm:spPr/>
    </dgm:pt>
    <dgm:pt modelId="{83BCE315-8798-4087-8EFB-80049FC9DCD9}" type="pres">
      <dgm:prSet presAssocID="{0B0A83DC-7534-4143-AC15-0CADC71B7469}" presName="spVertical1" presStyleCnt="0"/>
      <dgm:spPr/>
    </dgm:pt>
    <dgm:pt modelId="{93C8D674-505D-4D80-AA85-3391E6EC8069}" type="pres">
      <dgm:prSet presAssocID="{0B0A83DC-7534-4143-AC15-0CADC71B7469}" presName="parTx" presStyleLbl="revTx" presStyleIdx="1" presStyleCnt="3" custScaleX="143817" custScaleY="93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DE2C-6809-483E-8A1E-6170270693C7}" type="pres">
      <dgm:prSet presAssocID="{0B0A83DC-7534-4143-AC15-0CADC71B7469}" presName="spVertical2" presStyleCnt="0"/>
      <dgm:spPr/>
    </dgm:pt>
    <dgm:pt modelId="{B59FBAD5-7B41-4046-880D-9C06F3D56D42}" type="pres">
      <dgm:prSet presAssocID="{0B0A83DC-7534-4143-AC15-0CADC71B7469}" presName="spVertical3" presStyleCnt="0"/>
      <dgm:spPr/>
    </dgm:pt>
    <dgm:pt modelId="{5CA8CD35-CDDC-4890-88BE-67DF64689BE1}" type="pres">
      <dgm:prSet presAssocID="{2C2DA694-A299-4BF8-B7E3-22E8600E83EC}" presName="space" presStyleCnt="0"/>
      <dgm:spPr/>
    </dgm:pt>
    <dgm:pt modelId="{9D214DCC-5B7B-46A2-804F-0ACBB80ADB64}" type="pres">
      <dgm:prSet presAssocID="{5B9FBE58-0D75-4747-9476-084B0F40E2BC}" presName="linV" presStyleCnt="0"/>
      <dgm:spPr/>
    </dgm:pt>
    <dgm:pt modelId="{24491328-1239-4ECA-A14E-A72E0C1A3807}" type="pres">
      <dgm:prSet presAssocID="{5B9FBE58-0D75-4747-9476-084B0F40E2BC}" presName="spVertical1" presStyleCnt="0"/>
      <dgm:spPr/>
    </dgm:pt>
    <dgm:pt modelId="{81506051-EC03-4FB0-943C-43D683796C0B}" type="pres">
      <dgm:prSet presAssocID="{5B9FBE58-0D75-4747-9476-084B0F40E2B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BCA54-38FB-4FB8-BB85-14945CD645D6}" type="pres">
      <dgm:prSet presAssocID="{5B9FBE58-0D75-4747-9476-084B0F40E2BC}" presName="spVertical2" presStyleCnt="0"/>
      <dgm:spPr/>
    </dgm:pt>
    <dgm:pt modelId="{AF115CDE-BF43-4069-95D0-78CA0E0C5570}" type="pres">
      <dgm:prSet presAssocID="{5B9FBE58-0D75-4747-9476-084B0F40E2BC}" presName="spVertical3" presStyleCnt="0"/>
      <dgm:spPr/>
    </dgm:pt>
    <dgm:pt modelId="{ADE7E76D-B332-4165-B114-40BAE5204EB9}" type="pres">
      <dgm:prSet presAssocID="{BB17C2DB-8535-42C5-8ADC-59AAD430E5A1}" presName="padding2" presStyleCnt="0"/>
      <dgm:spPr/>
    </dgm:pt>
    <dgm:pt modelId="{FC89ED65-461D-499F-A0E6-3B06BF145C47}" type="pres">
      <dgm:prSet presAssocID="{BB17C2DB-8535-42C5-8ADC-59AAD430E5A1}" presName="negArrow" presStyleCnt="0"/>
      <dgm:spPr/>
    </dgm:pt>
    <dgm:pt modelId="{DBFAA9B9-3DA4-4F3D-92B3-38BCE76FAEEA}" type="pres">
      <dgm:prSet presAssocID="{BB17C2DB-8535-42C5-8ADC-59AAD430E5A1}" presName="backgroundArrow" presStyleLbl="node1" presStyleIdx="0" presStyleCnt="1" custScaleX="96720" custScaleY="317500" custLinFactNeighborX="-121" custLinFactNeighborY="-47625"/>
      <dgm:spPr/>
    </dgm:pt>
  </dgm:ptLst>
  <dgm:cxnLst>
    <dgm:cxn modelId="{A2D53856-BF67-4E6A-A5FC-3A2A396E2CE9}" srcId="{BB17C2DB-8535-42C5-8ADC-59AAD430E5A1}" destId="{C2448191-6130-497C-8B20-F37BF420FFF4}" srcOrd="0" destOrd="0" parTransId="{7E36623A-EF70-447A-BC8F-F5417256FB32}" sibTransId="{A3B21B2B-B644-468B-9300-54F43E180165}"/>
    <dgm:cxn modelId="{FB59900E-FA5A-4107-BE17-67F6B191244A}" srcId="{BB17C2DB-8535-42C5-8ADC-59AAD430E5A1}" destId="{5B9FBE58-0D75-4747-9476-084B0F40E2BC}" srcOrd="2" destOrd="0" parTransId="{BA3D735E-A39F-4826-9BE7-C00E94DC93C5}" sibTransId="{8AFC598C-0BFB-4884-A97E-5DD0536CC2D2}"/>
    <dgm:cxn modelId="{4271A82B-10D9-4B36-BA82-7E5DAA09D49A}" type="presOf" srcId="{0B0A83DC-7534-4143-AC15-0CADC71B7469}" destId="{93C8D674-505D-4D80-AA85-3391E6EC8069}" srcOrd="0" destOrd="0" presId="urn:microsoft.com/office/officeart/2005/8/layout/hProcess3"/>
    <dgm:cxn modelId="{6B5DE73E-C3F6-4FC9-9680-B2A0E95468DC}" srcId="{BB17C2DB-8535-42C5-8ADC-59AAD430E5A1}" destId="{0B0A83DC-7534-4143-AC15-0CADC71B7469}" srcOrd="1" destOrd="0" parTransId="{B5A318DF-BA06-48F1-B962-FC22E4F5C2CF}" sibTransId="{2C2DA694-A299-4BF8-B7E3-22E8600E83EC}"/>
    <dgm:cxn modelId="{0E04055C-392D-40CD-96CF-347B343FE42D}" type="presOf" srcId="{5B9FBE58-0D75-4747-9476-084B0F40E2BC}" destId="{81506051-EC03-4FB0-943C-43D683796C0B}" srcOrd="0" destOrd="0" presId="urn:microsoft.com/office/officeart/2005/8/layout/hProcess3"/>
    <dgm:cxn modelId="{4D2E7F76-C94C-4485-AD7D-37A84BA7F66D}" type="presOf" srcId="{BB17C2DB-8535-42C5-8ADC-59AAD430E5A1}" destId="{66E5F515-8C91-498E-AD29-CB53770E867D}" srcOrd="0" destOrd="0" presId="urn:microsoft.com/office/officeart/2005/8/layout/hProcess3"/>
    <dgm:cxn modelId="{295A64CE-D7D7-422E-99E2-6B5B676A334C}" type="presOf" srcId="{C2448191-6130-497C-8B20-F37BF420FFF4}" destId="{89C6B8BC-CE33-4940-98B9-285D218BE236}" srcOrd="0" destOrd="0" presId="urn:microsoft.com/office/officeart/2005/8/layout/hProcess3"/>
    <dgm:cxn modelId="{DC79F8C5-0A66-4F7E-8504-752A6B41C92A}" type="presParOf" srcId="{66E5F515-8C91-498E-AD29-CB53770E867D}" destId="{407D026B-4736-49D6-8F06-20AC6CA67720}" srcOrd="0" destOrd="0" presId="urn:microsoft.com/office/officeart/2005/8/layout/hProcess3"/>
    <dgm:cxn modelId="{8B50B862-FF75-46C5-A2C1-5ED3FDC79DED}" type="presParOf" srcId="{66E5F515-8C91-498E-AD29-CB53770E867D}" destId="{D48D94FF-DE38-40E0-9E52-158C02A3133E}" srcOrd="1" destOrd="0" presId="urn:microsoft.com/office/officeart/2005/8/layout/hProcess3"/>
    <dgm:cxn modelId="{10948831-1641-46A4-99E4-E35C325FDAA8}" type="presParOf" srcId="{D48D94FF-DE38-40E0-9E52-158C02A3133E}" destId="{DC5C15A2-0A6C-41E2-90E9-DDBD92EA6725}" srcOrd="0" destOrd="0" presId="urn:microsoft.com/office/officeart/2005/8/layout/hProcess3"/>
    <dgm:cxn modelId="{962BE2EB-1331-4776-B42B-9AE8B254E786}" type="presParOf" srcId="{D48D94FF-DE38-40E0-9E52-158C02A3133E}" destId="{EDAB8C51-478D-4050-93AC-A85A96106C09}" srcOrd="1" destOrd="0" presId="urn:microsoft.com/office/officeart/2005/8/layout/hProcess3"/>
    <dgm:cxn modelId="{AEF4B9B1-3CB2-4D72-AE3D-C17F6A13A464}" type="presParOf" srcId="{EDAB8C51-478D-4050-93AC-A85A96106C09}" destId="{5FBB6FC2-6BAC-443F-B190-D51B3F684D9A}" srcOrd="0" destOrd="0" presId="urn:microsoft.com/office/officeart/2005/8/layout/hProcess3"/>
    <dgm:cxn modelId="{D00B98B0-C91D-4AA7-A96F-8EFBE3065813}" type="presParOf" srcId="{EDAB8C51-478D-4050-93AC-A85A96106C09}" destId="{89C6B8BC-CE33-4940-98B9-285D218BE236}" srcOrd="1" destOrd="0" presId="urn:microsoft.com/office/officeart/2005/8/layout/hProcess3"/>
    <dgm:cxn modelId="{C4A33E84-28B5-4597-8BE9-96DDDCF568C3}" type="presParOf" srcId="{EDAB8C51-478D-4050-93AC-A85A96106C09}" destId="{C59FEFEC-E1C9-475C-840F-699D0370E718}" srcOrd="2" destOrd="0" presId="urn:microsoft.com/office/officeart/2005/8/layout/hProcess3"/>
    <dgm:cxn modelId="{DD629359-B71E-4E86-ADF2-71DF6CBD9638}" type="presParOf" srcId="{EDAB8C51-478D-4050-93AC-A85A96106C09}" destId="{16C2F91D-2031-4BF1-A731-9C5F7A3D8E8F}" srcOrd="3" destOrd="0" presId="urn:microsoft.com/office/officeart/2005/8/layout/hProcess3"/>
    <dgm:cxn modelId="{CE7E67A9-F333-4ED9-B477-CE1F7A744942}" type="presParOf" srcId="{D48D94FF-DE38-40E0-9E52-158C02A3133E}" destId="{60E5A7BD-6383-45DA-919D-23C4F04C4E57}" srcOrd="2" destOrd="0" presId="urn:microsoft.com/office/officeart/2005/8/layout/hProcess3"/>
    <dgm:cxn modelId="{3F845C23-FF61-48F1-9FC3-BF5E9970B87C}" type="presParOf" srcId="{D48D94FF-DE38-40E0-9E52-158C02A3133E}" destId="{30E455F7-50C2-4C50-9D1A-D9F3316FE9FE}" srcOrd="3" destOrd="0" presId="urn:microsoft.com/office/officeart/2005/8/layout/hProcess3"/>
    <dgm:cxn modelId="{1B22B8C9-ED24-4270-9D8A-AA401E2436A6}" type="presParOf" srcId="{30E455F7-50C2-4C50-9D1A-D9F3316FE9FE}" destId="{83BCE315-8798-4087-8EFB-80049FC9DCD9}" srcOrd="0" destOrd="0" presId="urn:microsoft.com/office/officeart/2005/8/layout/hProcess3"/>
    <dgm:cxn modelId="{ECB0D1EC-26AC-4E98-85E5-56BC639605F8}" type="presParOf" srcId="{30E455F7-50C2-4C50-9D1A-D9F3316FE9FE}" destId="{93C8D674-505D-4D80-AA85-3391E6EC8069}" srcOrd="1" destOrd="0" presId="urn:microsoft.com/office/officeart/2005/8/layout/hProcess3"/>
    <dgm:cxn modelId="{AD67CADF-7EFC-42EA-81F8-DF506A7ADD3C}" type="presParOf" srcId="{30E455F7-50C2-4C50-9D1A-D9F3316FE9FE}" destId="{A9BEDE2C-6809-483E-8A1E-6170270693C7}" srcOrd="2" destOrd="0" presId="urn:microsoft.com/office/officeart/2005/8/layout/hProcess3"/>
    <dgm:cxn modelId="{AC1E766F-A720-4208-899F-D6FD08DF1DC0}" type="presParOf" srcId="{30E455F7-50C2-4C50-9D1A-D9F3316FE9FE}" destId="{B59FBAD5-7B41-4046-880D-9C06F3D56D42}" srcOrd="3" destOrd="0" presId="urn:microsoft.com/office/officeart/2005/8/layout/hProcess3"/>
    <dgm:cxn modelId="{91977BC5-F255-4B67-A708-5A55ED1D63AB}" type="presParOf" srcId="{D48D94FF-DE38-40E0-9E52-158C02A3133E}" destId="{5CA8CD35-CDDC-4890-88BE-67DF64689BE1}" srcOrd="4" destOrd="0" presId="urn:microsoft.com/office/officeart/2005/8/layout/hProcess3"/>
    <dgm:cxn modelId="{02E11AF2-F82E-4B5D-89BF-25B4758810C6}" type="presParOf" srcId="{D48D94FF-DE38-40E0-9E52-158C02A3133E}" destId="{9D214DCC-5B7B-46A2-804F-0ACBB80ADB64}" srcOrd="5" destOrd="0" presId="urn:microsoft.com/office/officeart/2005/8/layout/hProcess3"/>
    <dgm:cxn modelId="{BD13F1C8-9668-4903-96B5-C4EDD82AB8B7}" type="presParOf" srcId="{9D214DCC-5B7B-46A2-804F-0ACBB80ADB64}" destId="{24491328-1239-4ECA-A14E-A72E0C1A3807}" srcOrd="0" destOrd="0" presId="urn:microsoft.com/office/officeart/2005/8/layout/hProcess3"/>
    <dgm:cxn modelId="{CD9B0FC5-F079-40BE-9773-F0013AA53DA7}" type="presParOf" srcId="{9D214DCC-5B7B-46A2-804F-0ACBB80ADB64}" destId="{81506051-EC03-4FB0-943C-43D683796C0B}" srcOrd="1" destOrd="0" presId="urn:microsoft.com/office/officeart/2005/8/layout/hProcess3"/>
    <dgm:cxn modelId="{EEEBD2DE-5ABD-49F7-A29A-ED250D821102}" type="presParOf" srcId="{9D214DCC-5B7B-46A2-804F-0ACBB80ADB64}" destId="{A94BCA54-38FB-4FB8-BB85-14945CD645D6}" srcOrd="2" destOrd="0" presId="urn:microsoft.com/office/officeart/2005/8/layout/hProcess3"/>
    <dgm:cxn modelId="{E91C4638-C8C8-429E-AA82-CBFB3B1F6EB6}" type="presParOf" srcId="{9D214DCC-5B7B-46A2-804F-0ACBB80ADB64}" destId="{AF115CDE-BF43-4069-95D0-78CA0E0C5570}" srcOrd="3" destOrd="0" presId="urn:microsoft.com/office/officeart/2005/8/layout/hProcess3"/>
    <dgm:cxn modelId="{E9327DE8-42DB-4970-8EFC-094C3D031B7B}" type="presParOf" srcId="{D48D94FF-DE38-40E0-9E52-158C02A3133E}" destId="{ADE7E76D-B332-4165-B114-40BAE5204EB9}" srcOrd="6" destOrd="0" presId="urn:microsoft.com/office/officeart/2005/8/layout/hProcess3"/>
    <dgm:cxn modelId="{2AECF97E-EC47-4A54-9AEA-F8DA2C138F0C}" type="presParOf" srcId="{D48D94FF-DE38-40E0-9E52-158C02A3133E}" destId="{FC89ED65-461D-499F-A0E6-3B06BF145C47}" srcOrd="7" destOrd="0" presId="urn:microsoft.com/office/officeart/2005/8/layout/hProcess3"/>
    <dgm:cxn modelId="{13FC2634-F28F-4DAD-9FEF-6F5E2E58EC75}" type="presParOf" srcId="{D48D94FF-DE38-40E0-9E52-158C02A3133E}" destId="{DBFAA9B9-3DA4-4F3D-92B3-38BCE76FAEE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FAB37-1E3A-4504-9AF5-726AC4488820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E15B6-B27D-457D-AF67-C8A0AAE56B20}">
      <dgm:prSet phldrT="[Текст]"/>
      <dgm:spPr/>
      <dgm:t>
        <a:bodyPr/>
        <a:lstStyle/>
        <a:p>
          <a:r>
            <a:rPr lang="uk-UA" dirty="0" smtClean="0"/>
            <a:t>Розвиток читацьких інтересів</a:t>
          </a:r>
          <a:endParaRPr lang="ru-RU" dirty="0"/>
        </a:p>
      </dgm:t>
    </dgm:pt>
    <dgm:pt modelId="{40FD0FE9-317D-4F8D-B19D-A805486908C6}" type="parTrans" cxnId="{DD75187D-73BB-4023-B25B-21AB4A32E2AC}">
      <dgm:prSet/>
      <dgm:spPr/>
      <dgm:t>
        <a:bodyPr/>
        <a:lstStyle/>
        <a:p>
          <a:endParaRPr lang="ru-RU"/>
        </a:p>
      </dgm:t>
    </dgm:pt>
    <dgm:pt modelId="{5D8163FC-6669-4926-881D-21EFBF7D4DB4}" type="sibTrans" cxnId="{DD75187D-73BB-4023-B25B-21AB4A32E2AC}">
      <dgm:prSet/>
      <dgm:spPr/>
      <dgm:t>
        <a:bodyPr/>
        <a:lstStyle/>
        <a:p>
          <a:endParaRPr lang="ru-RU"/>
        </a:p>
      </dgm:t>
    </dgm:pt>
    <dgm:pt modelId="{B7B95680-D731-4B40-91CE-4A022D12EA31}">
      <dgm:prSet phldrT="[Текст]"/>
      <dgm:spPr/>
      <dgm:t>
        <a:bodyPr/>
        <a:lstStyle/>
        <a:p>
          <a:r>
            <a:rPr lang="uk-UA" dirty="0" smtClean="0"/>
            <a:t>Індивідуальні бесіди</a:t>
          </a:r>
          <a:endParaRPr lang="ru-RU" dirty="0"/>
        </a:p>
      </dgm:t>
    </dgm:pt>
    <dgm:pt modelId="{FE005802-4FFA-4B3D-80BD-766504ED5E38}" type="parTrans" cxnId="{B58E1D0C-6644-4038-BF72-5F30A1322E1C}">
      <dgm:prSet/>
      <dgm:spPr/>
      <dgm:t>
        <a:bodyPr/>
        <a:lstStyle/>
        <a:p>
          <a:endParaRPr lang="ru-RU"/>
        </a:p>
      </dgm:t>
    </dgm:pt>
    <dgm:pt modelId="{6247FD25-2992-4147-A131-2BFB9B6A2D7E}" type="sibTrans" cxnId="{B58E1D0C-6644-4038-BF72-5F30A1322E1C}">
      <dgm:prSet/>
      <dgm:spPr/>
      <dgm:t>
        <a:bodyPr/>
        <a:lstStyle/>
        <a:p>
          <a:endParaRPr lang="ru-RU"/>
        </a:p>
      </dgm:t>
    </dgm:pt>
    <dgm:pt modelId="{1CFF9C46-A102-4AF8-B389-327FD947AF4E}">
      <dgm:prSet phldrT="[Текст]"/>
      <dgm:spPr/>
      <dgm:t>
        <a:bodyPr/>
        <a:lstStyle/>
        <a:p>
          <a:r>
            <a:rPr lang="uk-UA" dirty="0" smtClean="0"/>
            <a:t>Анкетування для виявлення читацьких інтересів</a:t>
          </a:r>
          <a:endParaRPr lang="ru-RU" dirty="0"/>
        </a:p>
      </dgm:t>
    </dgm:pt>
    <dgm:pt modelId="{E72600CF-C76F-47F8-A1A8-C61423146CEC}" type="parTrans" cxnId="{F394D7CB-AC08-4F4D-B387-9B10ED6A96AE}">
      <dgm:prSet/>
      <dgm:spPr/>
      <dgm:t>
        <a:bodyPr/>
        <a:lstStyle/>
        <a:p>
          <a:endParaRPr lang="ru-RU"/>
        </a:p>
      </dgm:t>
    </dgm:pt>
    <dgm:pt modelId="{41E93CCA-89F2-4474-92E9-709023E056A5}" type="sibTrans" cxnId="{F394D7CB-AC08-4F4D-B387-9B10ED6A96AE}">
      <dgm:prSet/>
      <dgm:spPr/>
      <dgm:t>
        <a:bodyPr/>
        <a:lstStyle/>
        <a:p>
          <a:endParaRPr lang="ru-RU"/>
        </a:p>
      </dgm:t>
    </dgm:pt>
    <dgm:pt modelId="{5CEBAF6D-492B-44C4-A2A1-7B4832468231}">
      <dgm:prSet phldrT="[Текст]"/>
      <dgm:spPr/>
      <dgm:t>
        <a:bodyPr/>
        <a:lstStyle/>
        <a:p>
          <a:r>
            <a:rPr lang="uk-UA" dirty="0" smtClean="0"/>
            <a:t>Вивчення читацьких інтересів</a:t>
          </a:r>
          <a:endParaRPr lang="ru-RU" dirty="0"/>
        </a:p>
      </dgm:t>
    </dgm:pt>
    <dgm:pt modelId="{A37A0DA3-BCEA-4EBA-AA8C-F8562519272E}" type="parTrans" cxnId="{0DE9A31F-19AD-4716-BC86-C934CFE86AA3}">
      <dgm:prSet/>
      <dgm:spPr/>
      <dgm:t>
        <a:bodyPr/>
        <a:lstStyle/>
        <a:p>
          <a:endParaRPr lang="ru-RU"/>
        </a:p>
      </dgm:t>
    </dgm:pt>
    <dgm:pt modelId="{576BB363-E497-4430-8E8A-A918FC6AD646}" type="sibTrans" cxnId="{0DE9A31F-19AD-4716-BC86-C934CFE86AA3}">
      <dgm:prSet/>
      <dgm:spPr/>
      <dgm:t>
        <a:bodyPr/>
        <a:lstStyle/>
        <a:p>
          <a:endParaRPr lang="ru-RU"/>
        </a:p>
      </dgm:t>
    </dgm:pt>
    <dgm:pt modelId="{00655BAE-6612-4861-93FB-751487720F37}">
      <dgm:prSet phldrT="[Текст]"/>
      <dgm:spPr/>
      <dgm:t>
        <a:bodyPr/>
        <a:lstStyle/>
        <a:p>
          <a:r>
            <a:rPr lang="uk-UA" dirty="0" smtClean="0"/>
            <a:t>Індивідуальні бесіди біля поличок відкритого доступу</a:t>
          </a:r>
          <a:endParaRPr lang="ru-RU" dirty="0"/>
        </a:p>
      </dgm:t>
    </dgm:pt>
    <dgm:pt modelId="{89AD73CD-7D38-41D3-9C65-833596176A8E}" type="parTrans" cxnId="{F8E7592E-E11E-4ACF-89A6-A7873305F097}">
      <dgm:prSet/>
      <dgm:spPr/>
      <dgm:t>
        <a:bodyPr/>
        <a:lstStyle/>
        <a:p>
          <a:endParaRPr lang="ru-RU"/>
        </a:p>
      </dgm:t>
    </dgm:pt>
    <dgm:pt modelId="{3B621BE5-B53F-4360-BAB5-712DEB0B60C8}" type="sibTrans" cxnId="{F8E7592E-E11E-4ACF-89A6-A7873305F097}">
      <dgm:prSet/>
      <dgm:spPr/>
      <dgm:t>
        <a:bodyPr/>
        <a:lstStyle/>
        <a:p>
          <a:endParaRPr lang="ru-RU"/>
        </a:p>
      </dgm:t>
    </dgm:pt>
    <dgm:pt modelId="{CA4B5E9D-81EC-4A76-A656-02DA74497D8A}">
      <dgm:prSet phldrT="[Текст]"/>
      <dgm:spPr/>
      <dgm:t>
        <a:bodyPr/>
        <a:lstStyle/>
        <a:p>
          <a:r>
            <a:rPr lang="uk-UA" dirty="0" smtClean="0"/>
            <a:t>Співпраця з класоводами та класними керівниками щодо залучення до читання дітей, які потребують підвищеної педагогічної уваги</a:t>
          </a:r>
          <a:endParaRPr lang="ru-RU" dirty="0"/>
        </a:p>
      </dgm:t>
    </dgm:pt>
    <dgm:pt modelId="{340FAA16-7FD5-4C01-B233-F7CC0EC4B651}" type="parTrans" cxnId="{6E63CF7A-9635-42C4-90E7-CD192AFF43F2}">
      <dgm:prSet/>
      <dgm:spPr/>
      <dgm:t>
        <a:bodyPr/>
        <a:lstStyle/>
        <a:p>
          <a:endParaRPr lang="ru-RU"/>
        </a:p>
      </dgm:t>
    </dgm:pt>
    <dgm:pt modelId="{523D5FE1-6E26-46B2-B448-9ED4E8A7EF75}" type="sibTrans" cxnId="{6E63CF7A-9635-42C4-90E7-CD192AFF43F2}">
      <dgm:prSet/>
      <dgm:spPr/>
      <dgm:t>
        <a:bodyPr/>
        <a:lstStyle/>
        <a:p>
          <a:endParaRPr lang="ru-RU"/>
        </a:p>
      </dgm:t>
    </dgm:pt>
    <dgm:pt modelId="{01A63BBC-DA42-48FD-90E7-E05A7FAF3B4D}">
      <dgm:prSet phldrT="[Текст]"/>
      <dgm:spPr/>
      <dgm:t>
        <a:bodyPr/>
        <a:lstStyle/>
        <a:p>
          <a:r>
            <a:rPr lang="uk-UA" dirty="0" smtClean="0"/>
            <a:t>Індивідуальні бесіди про цікаві книги</a:t>
          </a:r>
          <a:endParaRPr lang="ru-RU" dirty="0"/>
        </a:p>
      </dgm:t>
    </dgm:pt>
    <dgm:pt modelId="{007E194F-CE75-4DFE-AE52-4C70A65444FB}" type="parTrans" cxnId="{BDC0686A-47D2-4BA1-821A-613ECD7CC13E}">
      <dgm:prSet/>
      <dgm:spPr/>
      <dgm:t>
        <a:bodyPr/>
        <a:lstStyle/>
        <a:p>
          <a:endParaRPr lang="ru-RU"/>
        </a:p>
      </dgm:t>
    </dgm:pt>
    <dgm:pt modelId="{BE3DFC4F-1E00-46E9-9040-A9C0B3C3DFFF}" type="sibTrans" cxnId="{BDC0686A-47D2-4BA1-821A-613ECD7CC13E}">
      <dgm:prSet/>
      <dgm:spPr/>
      <dgm:t>
        <a:bodyPr/>
        <a:lstStyle/>
        <a:p>
          <a:endParaRPr lang="ru-RU"/>
        </a:p>
      </dgm:t>
    </dgm:pt>
    <dgm:pt modelId="{FEF1F9AA-1EDE-401C-81B3-FB052A0A09FA}" type="pres">
      <dgm:prSet presAssocID="{C99FAB37-1E3A-4504-9AF5-726AC44888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30ABCD-A37F-4898-9E17-C4845B29629C}" type="pres">
      <dgm:prSet presAssocID="{53CE15B6-B27D-457D-AF67-C8A0AAE56B20}" presName="root" presStyleCnt="0"/>
      <dgm:spPr/>
      <dgm:t>
        <a:bodyPr/>
        <a:lstStyle/>
        <a:p>
          <a:endParaRPr lang="ru-RU"/>
        </a:p>
      </dgm:t>
    </dgm:pt>
    <dgm:pt modelId="{B77B6D3E-BD78-4AFA-B56B-33607F840940}" type="pres">
      <dgm:prSet presAssocID="{53CE15B6-B27D-457D-AF67-C8A0AAE56B20}" presName="rootComposite" presStyleCnt="0"/>
      <dgm:spPr/>
      <dgm:t>
        <a:bodyPr/>
        <a:lstStyle/>
        <a:p>
          <a:endParaRPr lang="ru-RU"/>
        </a:p>
      </dgm:t>
    </dgm:pt>
    <dgm:pt modelId="{EFFE228B-FFBE-479F-80D1-5110B42E1831}" type="pres">
      <dgm:prSet presAssocID="{53CE15B6-B27D-457D-AF67-C8A0AAE56B20}" presName="rootText" presStyleLbl="node1" presStyleIdx="0" presStyleCnt="2"/>
      <dgm:spPr/>
      <dgm:t>
        <a:bodyPr/>
        <a:lstStyle/>
        <a:p>
          <a:endParaRPr lang="ru-RU"/>
        </a:p>
      </dgm:t>
    </dgm:pt>
    <dgm:pt modelId="{44037129-F5F0-4E64-8500-F29405AB7B31}" type="pres">
      <dgm:prSet presAssocID="{53CE15B6-B27D-457D-AF67-C8A0AAE56B20}" presName="rootConnector" presStyleLbl="node1" presStyleIdx="0" presStyleCnt="2"/>
      <dgm:spPr/>
      <dgm:t>
        <a:bodyPr/>
        <a:lstStyle/>
        <a:p>
          <a:endParaRPr lang="ru-RU"/>
        </a:p>
      </dgm:t>
    </dgm:pt>
    <dgm:pt modelId="{2F214ABF-6208-4B9E-8B5B-CA62D19BA71E}" type="pres">
      <dgm:prSet presAssocID="{53CE15B6-B27D-457D-AF67-C8A0AAE56B20}" presName="childShape" presStyleCnt="0"/>
      <dgm:spPr/>
      <dgm:t>
        <a:bodyPr/>
        <a:lstStyle/>
        <a:p>
          <a:endParaRPr lang="ru-RU"/>
        </a:p>
      </dgm:t>
    </dgm:pt>
    <dgm:pt modelId="{7BFF8734-0C88-43C1-A355-51125E369D25}" type="pres">
      <dgm:prSet presAssocID="{FE005802-4FFA-4B3D-80BD-766504ED5E3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D6AF61C5-FAA8-487E-BE21-3BBB66E17952}" type="pres">
      <dgm:prSet presAssocID="{B7B95680-D731-4B40-91CE-4A022D12EA31}" presName="childText" presStyleLbl="bgAcc1" presStyleIdx="0" presStyleCnt="5" custLinFactNeighborX="600" custLinFactNeighborY="-3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865B5-AB82-4234-884C-F148F3D9D561}" type="pres">
      <dgm:prSet presAssocID="{E72600CF-C76F-47F8-A1A8-C61423146CE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CF830EF-C58A-4053-83B6-747F5055E30B}" type="pres">
      <dgm:prSet presAssocID="{1CFF9C46-A102-4AF8-B389-327FD947AF4E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EE0B9-9C90-4C6E-83A9-36DCDDE8C84C}" type="pres">
      <dgm:prSet presAssocID="{5CEBAF6D-492B-44C4-A2A1-7B4832468231}" presName="root" presStyleCnt="0"/>
      <dgm:spPr/>
      <dgm:t>
        <a:bodyPr/>
        <a:lstStyle/>
        <a:p>
          <a:endParaRPr lang="ru-RU"/>
        </a:p>
      </dgm:t>
    </dgm:pt>
    <dgm:pt modelId="{BFF2C9C3-A3A0-4ECA-82FB-9B4AC28B0CB7}" type="pres">
      <dgm:prSet presAssocID="{5CEBAF6D-492B-44C4-A2A1-7B4832468231}" presName="rootComposite" presStyleCnt="0"/>
      <dgm:spPr/>
      <dgm:t>
        <a:bodyPr/>
        <a:lstStyle/>
        <a:p>
          <a:endParaRPr lang="ru-RU"/>
        </a:p>
      </dgm:t>
    </dgm:pt>
    <dgm:pt modelId="{A8CCD6A8-6056-4DC1-B340-D9D3F500BA98}" type="pres">
      <dgm:prSet presAssocID="{5CEBAF6D-492B-44C4-A2A1-7B4832468231}" presName="rootText" presStyleLbl="node1" presStyleIdx="1" presStyleCnt="2" custScaleX="90037" custScaleY="71446"/>
      <dgm:spPr/>
      <dgm:t>
        <a:bodyPr/>
        <a:lstStyle/>
        <a:p>
          <a:endParaRPr lang="ru-RU"/>
        </a:p>
      </dgm:t>
    </dgm:pt>
    <dgm:pt modelId="{9CA896B3-F4AA-432C-B9E8-BA030A0A0521}" type="pres">
      <dgm:prSet presAssocID="{5CEBAF6D-492B-44C4-A2A1-7B48324682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50A0A3-459D-4E8D-AC77-D4BA65A17AB0}" type="pres">
      <dgm:prSet presAssocID="{5CEBAF6D-492B-44C4-A2A1-7B4832468231}" presName="childShape" presStyleCnt="0"/>
      <dgm:spPr/>
      <dgm:t>
        <a:bodyPr/>
        <a:lstStyle/>
        <a:p>
          <a:endParaRPr lang="ru-RU"/>
        </a:p>
      </dgm:t>
    </dgm:pt>
    <dgm:pt modelId="{3FE15139-E9ED-409F-8963-056D78A7D37E}" type="pres">
      <dgm:prSet presAssocID="{89AD73CD-7D38-41D3-9C65-833596176A8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568D1A2-B036-4540-9781-A0E09EE58B43}" type="pres">
      <dgm:prSet presAssocID="{00655BAE-6612-4861-93FB-751487720F37}" presName="childText" presStyleLbl="bgAcc1" presStyleIdx="2" presStyleCnt="5" custScaleX="96437" custScaleY="62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66C0-3899-4BF3-B58E-5F8E08F0C1F3}" type="pres">
      <dgm:prSet presAssocID="{340FAA16-7FD5-4C01-B233-F7CC0EC4B65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4F1058A-0C60-48E1-B7A8-4260CB8D40DF}" type="pres">
      <dgm:prSet presAssocID="{CA4B5E9D-81EC-4A76-A656-02DA74497D8A}" presName="childText" presStyleLbl="bgAcc1" presStyleIdx="3" presStyleCnt="5" custScaleX="83637" custScaleY="7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E6823-4E7A-4013-964A-E0447A04319F}" type="pres">
      <dgm:prSet presAssocID="{007E194F-CE75-4DFE-AE52-4C70A65444F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E60BE220-008B-44AA-BD38-3C3EB240439F}" type="pres">
      <dgm:prSet presAssocID="{01A63BBC-DA42-48FD-90E7-E05A7FAF3B4D}" presName="childText" presStyleLbl="bgAcc1" presStyleIdx="4" presStyleCnt="5" custScaleX="92963" custScaleY="82235" custLinFactNeighborX="-4610" custLinFactNeighborY="-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33C08-E261-4DB7-9076-7A2FE65F98E6}" type="presOf" srcId="{C99FAB37-1E3A-4504-9AF5-726AC4488820}" destId="{FEF1F9AA-1EDE-401C-81B3-FB052A0A09FA}" srcOrd="0" destOrd="0" presId="urn:microsoft.com/office/officeart/2005/8/layout/hierarchy3"/>
    <dgm:cxn modelId="{F394D7CB-AC08-4F4D-B387-9B10ED6A96AE}" srcId="{53CE15B6-B27D-457D-AF67-C8A0AAE56B20}" destId="{1CFF9C46-A102-4AF8-B389-327FD947AF4E}" srcOrd="1" destOrd="0" parTransId="{E72600CF-C76F-47F8-A1A8-C61423146CEC}" sibTransId="{41E93CCA-89F2-4474-92E9-709023E056A5}"/>
    <dgm:cxn modelId="{F8E7592E-E11E-4ACF-89A6-A7873305F097}" srcId="{5CEBAF6D-492B-44C4-A2A1-7B4832468231}" destId="{00655BAE-6612-4861-93FB-751487720F37}" srcOrd="0" destOrd="0" parTransId="{89AD73CD-7D38-41D3-9C65-833596176A8E}" sibTransId="{3B621BE5-B53F-4360-BAB5-712DEB0B60C8}"/>
    <dgm:cxn modelId="{BDC0686A-47D2-4BA1-821A-613ECD7CC13E}" srcId="{5CEBAF6D-492B-44C4-A2A1-7B4832468231}" destId="{01A63BBC-DA42-48FD-90E7-E05A7FAF3B4D}" srcOrd="2" destOrd="0" parTransId="{007E194F-CE75-4DFE-AE52-4C70A65444FB}" sibTransId="{BE3DFC4F-1E00-46E9-9040-A9C0B3C3DFFF}"/>
    <dgm:cxn modelId="{F151B52E-5B42-4386-A081-75C64CD44229}" type="presOf" srcId="{5CEBAF6D-492B-44C4-A2A1-7B4832468231}" destId="{9CA896B3-F4AA-432C-B9E8-BA030A0A0521}" srcOrd="1" destOrd="0" presId="urn:microsoft.com/office/officeart/2005/8/layout/hierarchy3"/>
    <dgm:cxn modelId="{8B8D6018-35C5-4B78-B3CC-B7CA411ACBEF}" type="presOf" srcId="{53CE15B6-B27D-457D-AF67-C8A0AAE56B20}" destId="{44037129-F5F0-4E64-8500-F29405AB7B31}" srcOrd="1" destOrd="0" presId="urn:microsoft.com/office/officeart/2005/8/layout/hierarchy3"/>
    <dgm:cxn modelId="{D5343CAA-335E-453A-BA77-6B25F9938497}" type="presOf" srcId="{007E194F-CE75-4DFE-AE52-4C70A65444FB}" destId="{01EE6823-4E7A-4013-964A-E0447A04319F}" srcOrd="0" destOrd="0" presId="urn:microsoft.com/office/officeart/2005/8/layout/hierarchy3"/>
    <dgm:cxn modelId="{0DE9A31F-19AD-4716-BC86-C934CFE86AA3}" srcId="{C99FAB37-1E3A-4504-9AF5-726AC4488820}" destId="{5CEBAF6D-492B-44C4-A2A1-7B4832468231}" srcOrd="1" destOrd="0" parTransId="{A37A0DA3-BCEA-4EBA-AA8C-F8562519272E}" sibTransId="{576BB363-E497-4430-8E8A-A918FC6AD646}"/>
    <dgm:cxn modelId="{3506F588-DA22-4516-9044-6A51F47A1820}" type="presOf" srcId="{00655BAE-6612-4861-93FB-751487720F37}" destId="{2568D1A2-B036-4540-9781-A0E09EE58B43}" srcOrd="0" destOrd="0" presId="urn:microsoft.com/office/officeart/2005/8/layout/hierarchy3"/>
    <dgm:cxn modelId="{B58E1D0C-6644-4038-BF72-5F30A1322E1C}" srcId="{53CE15B6-B27D-457D-AF67-C8A0AAE56B20}" destId="{B7B95680-D731-4B40-91CE-4A022D12EA31}" srcOrd="0" destOrd="0" parTransId="{FE005802-4FFA-4B3D-80BD-766504ED5E38}" sibTransId="{6247FD25-2992-4147-A131-2BFB9B6A2D7E}"/>
    <dgm:cxn modelId="{A45CE0D1-DFEF-4558-ADBA-93BD817DC3E5}" type="presOf" srcId="{340FAA16-7FD5-4C01-B233-F7CC0EC4B651}" destId="{540666C0-3899-4BF3-B58E-5F8E08F0C1F3}" srcOrd="0" destOrd="0" presId="urn:microsoft.com/office/officeart/2005/8/layout/hierarchy3"/>
    <dgm:cxn modelId="{CDFBE0F5-001A-48AB-B74E-E6E83F79D59C}" type="presOf" srcId="{53CE15B6-B27D-457D-AF67-C8A0AAE56B20}" destId="{EFFE228B-FFBE-479F-80D1-5110B42E1831}" srcOrd="0" destOrd="0" presId="urn:microsoft.com/office/officeart/2005/8/layout/hierarchy3"/>
    <dgm:cxn modelId="{EF5FA9D8-9282-4903-9E9D-36C8301E193F}" type="presOf" srcId="{1CFF9C46-A102-4AF8-B389-327FD947AF4E}" destId="{0CF830EF-C58A-4053-83B6-747F5055E30B}" srcOrd="0" destOrd="0" presId="urn:microsoft.com/office/officeart/2005/8/layout/hierarchy3"/>
    <dgm:cxn modelId="{C79F3102-357C-4D5A-8FF0-6AB3DD35EA93}" type="presOf" srcId="{5CEBAF6D-492B-44C4-A2A1-7B4832468231}" destId="{A8CCD6A8-6056-4DC1-B340-D9D3F500BA98}" srcOrd="0" destOrd="0" presId="urn:microsoft.com/office/officeart/2005/8/layout/hierarchy3"/>
    <dgm:cxn modelId="{DD75187D-73BB-4023-B25B-21AB4A32E2AC}" srcId="{C99FAB37-1E3A-4504-9AF5-726AC4488820}" destId="{53CE15B6-B27D-457D-AF67-C8A0AAE56B20}" srcOrd="0" destOrd="0" parTransId="{40FD0FE9-317D-4F8D-B19D-A805486908C6}" sibTransId="{5D8163FC-6669-4926-881D-21EFBF7D4DB4}"/>
    <dgm:cxn modelId="{509E98D2-53EF-4916-8C79-D8548FE6B910}" type="presOf" srcId="{89AD73CD-7D38-41D3-9C65-833596176A8E}" destId="{3FE15139-E9ED-409F-8963-056D78A7D37E}" srcOrd="0" destOrd="0" presId="urn:microsoft.com/office/officeart/2005/8/layout/hierarchy3"/>
    <dgm:cxn modelId="{9BDBD98C-7B15-4796-8A12-302BCEDF1334}" type="presOf" srcId="{FE005802-4FFA-4B3D-80BD-766504ED5E38}" destId="{7BFF8734-0C88-43C1-A355-51125E369D25}" srcOrd="0" destOrd="0" presId="urn:microsoft.com/office/officeart/2005/8/layout/hierarchy3"/>
    <dgm:cxn modelId="{E7CDAF20-692C-4F95-95C5-FC92E20E5F79}" type="presOf" srcId="{CA4B5E9D-81EC-4A76-A656-02DA74497D8A}" destId="{74F1058A-0C60-48E1-B7A8-4260CB8D40DF}" srcOrd="0" destOrd="0" presId="urn:microsoft.com/office/officeart/2005/8/layout/hierarchy3"/>
    <dgm:cxn modelId="{96CC2008-85DE-4217-ABD0-DED183CA6900}" type="presOf" srcId="{B7B95680-D731-4B40-91CE-4A022D12EA31}" destId="{D6AF61C5-FAA8-487E-BE21-3BBB66E17952}" srcOrd="0" destOrd="0" presId="urn:microsoft.com/office/officeart/2005/8/layout/hierarchy3"/>
    <dgm:cxn modelId="{5378E9D3-8E62-4F56-ABC6-F539849A85D3}" type="presOf" srcId="{E72600CF-C76F-47F8-A1A8-C61423146CEC}" destId="{3A0865B5-AB82-4234-884C-F148F3D9D561}" srcOrd="0" destOrd="0" presId="urn:microsoft.com/office/officeart/2005/8/layout/hierarchy3"/>
    <dgm:cxn modelId="{6E63CF7A-9635-42C4-90E7-CD192AFF43F2}" srcId="{5CEBAF6D-492B-44C4-A2A1-7B4832468231}" destId="{CA4B5E9D-81EC-4A76-A656-02DA74497D8A}" srcOrd="1" destOrd="0" parTransId="{340FAA16-7FD5-4C01-B233-F7CC0EC4B651}" sibTransId="{523D5FE1-6E26-46B2-B448-9ED4E8A7EF75}"/>
    <dgm:cxn modelId="{A908215F-709E-4084-B748-FD3E2766DC5D}" type="presOf" srcId="{01A63BBC-DA42-48FD-90E7-E05A7FAF3B4D}" destId="{E60BE220-008B-44AA-BD38-3C3EB240439F}" srcOrd="0" destOrd="0" presId="urn:microsoft.com/office/officeart/2005/8/layout/hierarchy3"/>
    <dgm:cxn modelId="{573412FF-08EA-49EC-A854-C1A653E0925F}" type="presParOf" srcId="{FEF1F9AA-1EDE-401C-81B3-FB052A0A09FA}" destId="{C730ABCD-A37F-4898-9E17-C4845B29629C}" srcOrd="0" destOrd="0" presId="urn:microsoft.com/office/officeart/2005/8/layout/hierarchy3"/>
    <dgm:cxn modelId="{D9E0A043-D0AE-4D24-B269-DF06D89527D5}" type="presParOf" srcId="{C730ABCD-A37F-4898-9E17-C4845B29629C}" destId="{B77B6D3E-BD78-4AFA-B56B-33607F840940}" srcOrd="0" destOrd="0" presId="urn:microsoft.com/office/officeart/2005/8/layout/hierarchy3"/>
    <dgm:cxn modelId="{F96CEA7D-5DB7-47FD-802C-C740D9C71802}" type="presParOf" srcId="{B77B6D3E-BD78-4AFA-B56B-33607F840940}" destId="{EFFE228B-FFBE-479F-80D1-5110B42E1831}" srcOrd="0" destOrd="0" presId="urn:microsoft.com/office/officeart/2005/8/layout/hierarchy3"/>
    <dgm:cxn modelId="{94971E29-6EB9-4D4C-9E0A-B91F5441B333}" type="presParOf" srcId="{B77B6D3E-BD78-4AFA-B56B-33607F840940}" destId="{44037129-F5F0-4E64-8500-F29405AB7B31}" srcOrd="1" destOrd="0" presId="urn:microsoft.com/office/officeart/2005/8/layout/hierarchy3"/>
    <dgm:cxn modelId="{88A8D823-057C-46E4-AFDC-8E4D12733EAC}" type="presParOf" srcId="{C730ABCD-A37F-4898-9E17-C4845B29629C}" destId="{2F214ABF-6208-4B9E-8B5B-CA62D19BA71E}" srcOrd="1" destOrd="0" presId="urn:microsoft.com/office/officeart/2005/8/layout/hierarchy3"/>
    <dgm:cxn modelId="{C5CBBBBF-2CF7-43DD-87BD-4821F657656A}" type="presParOf" srcId="{2F214ABF-6208-4B9E-8B5B-CA62D19BA71E}" destId="{7BFF8734-0C88-43C1-A355-51125E369D25}" srcOrd="0" destOrd="0" presId="urn:microsoft.com/office/officeart/2005/8/layout/hierarchy3"/>
    <dgm:cxn modelId="{6746A052-0706-42A2-8A90-08AE19A79FBB}" type="presParOf" srcId="{2F214ABF-6208-4B9E-8B5B-CA62D19BA71E}" destId="{D6AF61C5-FAA8-487E-BE21-3BBB66E17952}" srcOrd="1" destOrd="0" presId="urn:microsoft.com/office/officeart/2005/8/layout/hierarchy3"/>
    <dgm:cxn modelId="{BF216031-9E15-4C80-A70D-C26EA7E918FB}" type="presParOf" srcId="{2F214ABF-6208-4B9E-8B5B-CA62D19BA71E}" destId="{3A0865B5-AB82-4234-884C-F148F3D9D561}" srcOrd="2" destOrd="0" presId="urn:microsoft.com/office/officeart/2005/8/layout/hierarchy3"/>
    <dgm:cxn modelId="{AD9FAD7C-4262-4BC1-AC49-8850543F2892}" type="presParOf" srcId="{2F214ABF-6208-4B9E-8B5B-CA62D19BA71E}" destId="{0CF830EF-C58A-4053-83B6-747F5055E30B}" srcOrd="3" destOrd="0" presId="urn:microsoft.com/office/officeart/2005/8/layout/hierarchy3"/>
    <dgm:cxn modelId="{2C350BEB-CDA0-42A8-B23C-12CA09184E56}" type="presParOf" srcId="{FEF1F9AA-1EDE-401C-81B3-FB052A0A09FA}" destId="{8EDEE0B9-9C90-4C6E-83A9-36DCDDE8C84C}" srcOrd="1" destOrd="0" presId="urn:microsoft.com/office/officeart/2005/8/layout/hierarchy3"/>
    <dgm:cxn modelId="{6F56D185-528F-4432-88A8-1004A22FBE19}" type="presParOf" srcId="{8EDEE0B9-9C90-4C6E-83A9-36DCDDE8C84C}" destId="{BFF2C9C3-A3A0-4ECA-82FB-9B4AC28B0CB7}" srcOrd="0" destOrd="0" presId="urn:microsoft.com/office/officeart/2005/8/layout/hierarchy3"/>
    <dgm:cxn modelId="{984E1217-2F2C-4164-A2C4-E845E0207F58}" type="presParOf" srcId="{BFF2C9C3-A3A0-4ECA-82FB-9B4AC28B0CB7}" destId="{A8CCD6A8-6056-4DC1-B340-D9D3F500BA98}" srcOrd="0" destOrd="0" presId="urn:microsoft.com/office/officeart/2005/8/layout/hierarchy3"/>
    <dgm:cxn modelId="{A16D1602-E314-411C-A2B4-F489C5A60640}" type="presParOf" srcId="{BFF2C9C3-A3A0-4ECA-82FB-9B4AC28B0CB7}" destId="{9CA896B3-F4AA-432C-B9E8-BA030A0A0521}" srcOrd="1" destOrd="0" presId="urn:microsoft.com/office/officeart/2005/8/layout/hierarchy3"/>
    <dgm:cxn modelId="{79121406-EC89-4F8D-9037-2106371391D3}" type="presParOf" srcId="{8EDEE0B9-9C90-4C6E-83A9-36DCDDE8C84C}" destId="{3250A0A3-459D-4E8D-AC77-D4BA65A17AB0}" srcOrd="1" destOrd="0" presId="urn:microsoft.com/office/officeart/2005/8/layout/hierarchy3"/>
    <dgm:cxn modelId="{C12C9B2D-334C-4929-BF35-13E2D7BFC3F6}" type="presParOf" srcId="{3250A0A3-459D-4E8D-AC77-D4BA65A17AB0}" destId="{3FE15139-E9ED-409F-8963-056D78A7D37E}" srcOrd="0" destOrd="0" presId="urn:microsoft.com/office/officeart/2005/8/layout/hierarchy3"/>
    <dgm:cxn modelId="{F65EE3E3-721D-4E8A-93A8-94DC628C9F97}" type="presParOf" srcId="{3250A0A3-459D-4E8D-AC77-D4BA65A17AB0}" destId="{2568D1A2-B036-4540-9781-A0E09EE58B43}" srcOrd="1" destOrd="0" presId="urn:microsoft.com/office/officeart/2005/8/layout/hierarchy3"/>
    <dgm:cxn modelId="{420505D6-22A2-41FD-8EDC-5E3A343D6492}" type="presParOf" srcId="{3250A0A3-459D-4E8D-AC77-D4BA65A17AB0}" destId="{540666C0-3899-4BF3-B58E-5F8E08F0C1F3}" srcOrd="2" destOrd="0" presId="urn:microsoft.com/office/officeart/2005/8/layout/hierarchy3"/>
    <dgm:cxn modelId="{85C5B2B6-0710-4FB9-9145-9380F8A5780B}" type="presParOf" srcId="{3250A0A3-459D-4E8D-AC77-D4BA65A17AB0}" destId="{74F1058A-0C60-48E1-B7A8-4260CB8D40DF}" srcOrd="3" destOrd="0" presId="urn:microsoft.com/office/officeart/2005/8/layout/hierarchy3"/>
    <dgm:cxn modelId="{93B897A5-B1F9-4196-8F9C-6E3ADF912D42}" type="presParOf" srcId="{3250A0A3-459D-4E8D-AC77-D4BA65A17AB0}" destId="{01EE6823-4E7A-4013-964A-E0447A04319F}" srcOrd="4" destOrd="0" presId="urn:microsoft.com/office/officeart/2005/8/layout/hierarchy3"/>
    <dgm:cxn modelId="{4397F058-17A8-4F2A-9414-672119F72ACB}" type="presParOf" srcId="{3250A0A3-459D-4E8D-AC77-D4BA65A17AB0}" destId="{E60BE220-008B-44AA-BD38-3C3EB240439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A9B9-3DA4-4F3D-92B3-38BCE76FAEEA}">
      <dsp:nvSpPr>
        <dsp:cNvPr id="0" name=""/>
        <dsp:cNvSpPr/>
      </dsp:nvSpPr>
      <dsp:spPr>
        <a:xfrm>
          <a:off x="10308" y="0"/>
          <a:ext cx="8322515" cy="1584175"/>
        </a:xfrm>
        <a:prstGeom prst="rightArrow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06051-EC03-4FB0-943C-43D683796C0B}">
      <dsp:nvSpPr>
        <dsp:cNvPr id="0" name=""/>
        <dsp:cNvSpPr/>
      </dsp:nvSpPr>
      <dsp:spPr>
        <a:xfrm>
          <a:off x="6057114" y="396034"/>
          <a:ext cx="1891665" cy="79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7114" y="396034"/>
        <a:ext cx="1891665" cy="792069"/>
      </dsp:txXfrm>
    </dsp:sp>
    <dsp:sp modelId="{93C8D674-505D-4D80-AA85-3391E6EC8069}">
      <dsp:nvSpPr>
        <dsp:cNvPr id="0" name=""/>
        <dsp:cNvSpPr/>
      </dsp:nvSpPr>
      <dsp:spPr>
        <a:xfrm>
          <a:off x="2958244" y="396034"/>
          <a:ext cx="2720536" cy="74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Бібліотека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958244" y="396034"/>
        <a:ext cx="2720536" cy="743389"/>
      </dsp:txXfrm>
    </dsp:sp>
    <dsp:sp modelId="{89C6B8BC-CE33-4940-98B9-285D218BE236}">
      <dsp:nvSpPr>
        <dsp:cNvPr id="0" name=""/>
        <dsp:cNvSpPr/>
      </dsp:nvSpPr>
      <dsp:spPr>
        <a:xfrm>
          <a:off x="688246" y="396034"/>
          <a:ext cx="1891665" cy="792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8246" y="396034"/>
        <a:ext cx="1891665" cy="79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E228B-FFBE-479F-80D1-5110B42E1831}">
      <dsp:nvSpPr>
        <dsp:cNvPr id="0" name=""/>
        <dsp:cNvSpPr/>
      </dsp:nvSpPr>
      <dsp:spPr>
        <a:xfrm>
          <a:off x="1133462" y="3582"/>
          <a:ext cx="2708374" cy="1354187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Розвиток читацьких інтересів</a:t>
          </a:r>
          <a:endParaRPr lang="ru-RU" sz="2100" kern="1200" dirty="0"/>
        </a:p>
      </dsp:txBody>
      <dsp:txXfrm>
        <a:off x="1173125" y="43245"/>
        <a:ext cx="2629048" cy="1274861"/>
      </dsp:txXfrm>
    </dsp:sp>
    <dsp:sp modelId="{7BFF8734-0C88-43C1-A355-51125E369D25}">
      <dsp:nvSpPr>
        <dsp:cNvPr id="0" name=""/>
        <dsp:cNvSpPr/>
      </dsp:nvSpPr>
      <dsp:spPr>
        <a:xfrm>
          <a:off x="1404299" y="1357769"/>
          <a:ext cx="283837" cy="969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096"/>
              </a:lnTo>
              <a:lnTo>
                <a:pt x="283837" y="9690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F61C5-FAA8-487E-BE21-3BBB66E17952}">
      <dsp:nvSpPr>
        <dsp:cNvPr id="0" name=""/>
        <dsp:cNvSpPr/>
      </dsp:nvSpPr>
      <dsp:spPr>
        <a:xfrm>
          <a:off x="1688137" y="1649772"/>
          <a:ext cx="2166699" cy="135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Індивідуальні бесіди</a:t>
          </a:r>
          <a:endParaRPr lang="ru-RU" sz="1100" kern="1200" dirty="0"/>
        </a:p>
      </dsp:txBody>
      <dsp:txXfrm>
        <a:off x="1727800" y="1689435"/>
        <a:ext cx="2087373" cy="1274861"/>
      </dsp:txXfrm>
    </dsp:sp>
    <dsp:sp modelId="{3A0865B5-AB82-4234-884C-F148F3D9D561}">
      <dsp:nvSpPr>
        <dsp:cNvPr id="0" name=""/>
        <dsp:cNvSpPr/>
      </dsp:nvSpPr>
      <dsp:spPr>
        <a:xfrm>
          <a:off x="1404299" y="1357769"/>
          <a:ext cx="270837" cy="270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374"/>
              </a:lnTo>
              <a:lnTo>
                <a:pt x="270837" y="27083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830EF-C58A-4053-83B6-747F5055E30B}">
      <dsp:nvSpPr>
        <dsp:cNvPr id="0" name=""/>
        <dsp:cNvSpPr/>
      </dsp:nvSpPr>
      <dsp:spPr>
        <a:xfrm>
          <a:off x="1675137" y="3389050"/>
          <a:ext cx="2166699" cy="1354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Анкетування для виявлення читацьких інтересів</a:t>
          </a:r>
          <a:endParaRPr lang="ru-RU" sz="1100" kern="1200" dirty="0"/>
        </a:p>
      </dsp:txBody>
      <dsp:txXfrm>
        <a:off x="1714800" y="3428713"/>
        <a:ext cx="2087373" cy="1274861"/>
      </dsp:txXfrm>
    </dsp:sp>
    <dsp:sp modelId="{A8CCD6A8-6056-4DC1-B340-D9D3F500BA98}">
      <dsp:nvSpPr>
        <dsp:cNvPr id="0" name=""/>
        <dsp:cNvSpPr/>
      </dsp:nvSpPr>
      <dsp:spPr>
        <a:xfrm>
          <a:off x="4518930" y="3582"/>
          <a:ext cx="2438538" cy="9675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Вивчення читацьких інтересів</a:t>
          </a:r>
          <a:endParaRPr lang="ru-RU" sz="2100" kern="1200" dirty="0"/>
        </a:p>
      </dsp:txBody>
      <dsp:txXfrm>
        <a:off x="4547267" y="31919"/>
        <a:ext cx="2381864" cy="910838"/>
      </dsp:txXfrm>
    </dsp:sp>
    <dsp:sp modelId="{3FE15139-E9ED-409F-8963-056D78A7D37E}">
      <dsp:nvSpPr>
        <dsp:cNvPr id="0" name=""/>
        <dsp:cNvSpPr/>
      </dsp:nvSpPr>
      <dsp:spPr>
        <a:xfrm>
          <a:off x="4762783" y="971094"/>
          <a:ext cx="243853" cy="764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249"/>
              </a:lnTo>
              <a:lnTo>
                <a:pt x="243853" y="7642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8D1A2-B036-4540-9781-A0E09EE58B43}">
      <dsp:nvSpPr>
        <dsp:cNvPr id="0" name=""/>
        <dsp:cNvSpPr/>
      </dsp:nvSpPr>
      <dsp:spPr>
        <a:xfrm>
          <a:off x="5006637" y="1309641"/>
          <a:ext cx="2089499" cy="851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Індивідуальні бесіди біля поличок відкритого доступу</a:t>
          </a:r>
          <a:endParaRPr lang="ru-RU" sz="1100" kern="1200" dirty="0"/>
        </a:p>
      </dsp:txBody>
      <dsp:txXfrm>
        <a:off x="5031574" y="1334578"/>
        <a:ext cx="2039625" cy="801530"/>
      </dsp:txXfrm>
    </dsp:sp>
    <dsp:sp modelId="{540666C0-3899-4BF3-B58E-5F8E08F0C1F3}">
      <dsp:nvSpPr>
        <dsp:cNvPr id="0" name=""/>
        <dsp:cNvSpPr/>
      </dsp:nvSpPr>
      <dsp:spPr>
        <a:xfrm>
          <a:off x="4762783" y="971094"/>
          <a:ext cx="243853" cy="201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247"/>
              </a:lnTo>
              <a:lnTo>
                <a:pt x="243853" y="20122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1058A-0C60-48E1-B7A8-4260CB8D40DF}">
      <dsp:nvSpPr>
        <dsp:cNvPr id="0" name=""/>
        <dsp:cNvSpPr/>
      </dsp:nvSpPr>
      <dsp:spPr>
        <a:xfrm>
          <a:off x="5006637" y="2499593"/>
          <a:ext cx="1812162" cy="967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Співпраця з класоводами та класними керівниками щодо залучення до читання дітей, які потребують підвищеної педагогічної уваги</a:t>
          </a:r>
          <a:endParaRPr lang="ru-RU" sz="1100" kern="1200" dirty="0"/>
        </a:p>
      </dsp:txBody>
      <dsp:txXfrm>
        <a:off x="5034974" y="2527930"/>
        <a:ext cx="1755488" cy="910824"/>
      </dsp:txXfrm>
    </dsp:sp>
    <dsp:sp modelId="{01EE6823-4E7A-4013-964A-E0447A04319F}">
      <dsp:nvSpPr>
        <dsp:cNvPr id="0" name=""/>
        <dsp:cNvSpPr/>
      </dsp:nvSpPr>
      <dsp:spPr>
        <a:xfrm>
          <a:off x="4762783" y="971094"/>
          <a:ext cx="143969" cy="3356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3"/>
              </a:lnTo>
              <a:lnTo>
                <a:pt x="143969" y="33568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BE220-008B-44AA-BD38-3C3EB240439F}">
      <dsp:nvSpPr>
        <dsp:cNvPr id="0" name=""/>
        <dsp:cNvSpPr/>
      </dsp:nvSpPr>
      <dsp:spPr>
        <a:xfrm>
          <a:off x="4906752" y="3771120"/>
          <a:ext cx="2014228" cy="1113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Індивідуальні бесіди про цікаві книги</a:t>
          </a:r>
          <a:endParaRPr lang="ru-RU" sz="1100" kern="1200" dirty="0"/>
        </a:p>
      </dsp:txBody>
      <dsp:txXfrm>
        <a:off x="4939369" y="3803737"/>
        <a:ext cx="1948994" cy="104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A993-EA4F-45B1-B0C7-349F0BDFDC2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DEF46-E1C2-4472-B2FF-2FA007E0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6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9A578-6CDF-435A-96B2-C944991144C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A4E1-2138-4481-BBE5-6B971E593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5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A4E1-2138-4481-BBE5-6B971E5933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40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41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2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12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87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78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42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09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49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9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A2C1-5EC1-4579-AC90-802F7B32280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A2E0-D758-4FF1-8357-537B9A77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27363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62" y="-171400"/>
            <a:ext cx="5723468" cy="2304257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Вас вітає 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200" dirty="0">
                <a:solidFill>
                  <a:srgbClr val="7030A0"/>
                </a:solidFill>
              </a:rPr>
              <a:t>ш</a:t>
            </a:r>
            <a:r>
              <a:rPr lang="uk-UA" sz="3200" dirty="0" smtClean="0">
                <a:solidFill>
                  <a:srgbClr val="7030A0"/>
                </a:solidFill>
              </a:rPr>
              <a:t>кільна </a:t>
            </a:r>
            <a:r>
              <a:rPr lang="uk-UA" sz="3200" dirty="0">
                <a:solidFill>
                  <a:srgbClr val="7030A0"/>
                </a:solidFill>
              </a:rPr>
              <a:t>бібліотека </a:t>
            </a:r>
            <a:r>
              <a:rPr lang="uk-UA" sz="3200" dirty="0" smtClean="0">
                <a:solidFill>
                  <a:srgbClr val="7030A0"/>
                </a:solidFill>
              </a:rPr>
              <a:t>загальноосвітньої школи     І-ІІІ ст. с. Зозулинці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83" y="2708920"/>
            <a:ext cx="5256584" cy="37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48" y="476672"/>
            <a:ext cx="805428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uk-UA" sz="4800" dirty="0">
                <a:solidFill>
                  <a:srgbClr val="0070C0"/>
                </a:solidFill>
              </a:rPr>
              <a:t>«Хто </a:t>
            </a:r>
            <a:r>
              <a:rPr lang="uk-UA" sz="4800" dirty="0" smtClean="0">
                <a:solidFill>
                  <a:srgbClr val="0070C0"/>
                </a:solidFill>
              </a:rPr>
              <a:t>володіє</a:t>
            </a:r>
            <a:br>
              <a:rPr lang="uk-UA" sz="4800" dirty="0" smtClean="0">
                <a:solidFill>
                  <a:srgbClr val="0070C0"/>
                </a:solidFill>
              </a:rPr>
            </a:br>
            <a:r>
              <a:rPr lang="uk-UA" sz="4800" dirty="0">
                <a:solidFill>
                  <a:srgbClr val="0070C0"/>
                </a:solidFill>
              </a:rPr>
              <a:t> </a:t>
            </a:r>
            <a:r>
              <a:rPr lang="uk-UA" sz="4800" dirty="0" smtClean="0">
                <a:solidFill>
                  <a:srgbClr val="0070C0"/>
                </a:solidFill>
              </a:rPr>
              <a:t>      інформацією</a:t>
            </a:r>
            <a:r>
              <a:rPr lang="uk-UA" sz="4800" dirty="0">
                <a:solidFill>
                  <a:srgbClr val="0070C0"/>
                </a:solidFill>
              </a:rPr>
              <a:t>, </a:t>
            </a:r>
            <a:r>
              <a:rPr lang="uk-UA" sz="4800" dirty="0" smtClean="0">
                <a:solidFill>
                  <a:srgbClr val="0070C0"/>
                </a:solidFill>
              </a:rPr>
              <a:t>    </a:t>
            </a:r>
            <a:br>
              <a:rPr lang="uk-UA" sz="4800" dirty="0" smtClean="0">
                <a:solidFill>
                  <a:srgbClr val="0070C0"/>
                </a:solidFill>
              </a:rPr>
            </a:br>
            <a:r>
              <a:rPr lang="uk-UA" sz="4800" dirty="0">
                <a:solidFill>
                  <a:srgbClr val="0070C0"/>
                </a:solidFill>
              </a:rPr>
              <a:t> </a:t>
            </a:r>
            <a:r>
              <a:rPr lang="uk-UA" sz="4800" dirty="0" smtClean="0">
                <a:solidFill>
                  <a:srgbClr val="0070C0"/>
                </a:solidFill>
              </a:rPr>
              <a:t>         той </a:t>
            </a:r>
            <a:r>
              <a:rPr lang="uk-UA" sz="4800" dirty="0">
                <a:solidFill>
                  <a:srgbClr val="0070C0"/>
                </a:solidFill>
              </a:rPr>
              <a:t>володіє світом</a:t>
            </a:r>
            <a:r>
              <a:rPr lang="uk-UA" sz="4800" dirty="0" smtClean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780928"/>
            <a:ext cx="8686800" cy="3875261"/>
          </a:xfrm>
        </p:spPr>
        <p:txBody>
          <a:bodyPr/>
          <a:lstStyle/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Під таким гаслом проводиться спільна робота педагогічного колективу та бібліотеки нашої школи з вивчення і забезпечення інформаційних потреб учнів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.</a:t>
            </a: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endParaRPr lang="uk-UA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endParaRPr lang="uk-UA" sz="24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endParaRPr lang="uk-UA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0" lvl="0" indent="0">
              <a:buClr>
                <a:srgbClr val="94C600"/>
              </a:buClr>
              <a:buSzTx/>
              <a:buNone/>
            </a:pPr>
            <a:r>
              <a:rPr lang="uk-UA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                     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2"/>
          <a:stretch/>
        </p:blipFill>
        <p:spPr bwMode="auto">
          <a:xfrm>
            <a:off x="3131840" y="4149080"/>
            <a:ext cx="307954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Інформаційне обслуговування учнів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8837"/>
              </p:ext>
            </p:extLst>
          </p:nvPr>
        </p:nvGraphicFramePr>
        <p:xfrm>
          <a:off x="395536" y="1916832"/>
          <a:ext cx="8229600" cy="4251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36520"/>
                <a:gridCol w="1106680"/>
                <a:gridCol w="747757"/>
                <a:gridCol w="1316052"/>
                <a:gridCol w="679391"/>
                <a:gridCol w="922312"/>
                <a:gridCol w="182088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Виставки літератури</a:t>
                      </a:r>
                      <a:endParaRPr lang="ru-RU" sz="1600" b="1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uk-UA" baseline="0" dirty="0" smtClean="0"/>
                        <a:t>________     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</a:p>
                    <a:p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________</a:t>
                      </a:r>
                      <a:endParaRPr lang="ru-RU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uk-UA" sz="2800" dirty="0" smtClean="0"/>
                    </a:p>
                    <a:p>
                      <a:endParaRPr lang="uk-UA" sz="2800" dirty="0" smtClean="0"/>
                    </a:p>
                    <a:p>
                      <a:r>
                        <a:rPr lang="uk-UA" sz="2800" dirty="0" smtClean="0"/>
                        <a:t>М</a:t>
                      </a:r>
                    </a:p>
                    <a:p>
                      <a:r>
                        <a:rPr lang="uk-UA" sz="2800" dirty="0" smtClean="0"/>
                        <a:t>А</a:t>
                      </a:r>
                    </a:p>
                    <a:p>
                      <a:r>
                        <a:rPr lang="uk-UA" sz="2800" dirty="0" smtClean="0"/>
                        <a:t>С</a:t>
                      </a:r>
                    </a:p>
                    <a:p>
                      <a:r>
                        <a:rPr lang="uk-UA" sz="2800" dirty="0" smtClean="0"/>
                        <a:t>О</a:t>
                      </a:r>
                    </a:p>
                    <a:p>
                      <a:r>
                        <a:rPr lang="uk-UA" sz="2800" dirty="0" smtClean="0"/>
                        <a:t>В</a:t>
                      </a:r>
                    </a:p>
                    <a:p>
                      <a:r>
                        <a:rPr lang="uk-UA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uk-UA" sz="2800" dirty="0" smtClean="0"/>
                    </a:p>
                    <a:p>
                      <a:r>
                        <a:rPr lang="uk-UA" sz="2800" dirty="0" smtClean="0"/>
                        <a:t>Г</a:t>
                      </a:r>
                    </a:p>
                    <a:p>
                      <a:r>
                        <a:rPr lang="uk-UA" sz="2800" dirty="0" smtClean="0"/>
                        <a:t>Р</a:t>
                      </a:r>
                    </a:p>
                    <a:p>
                      <a:r>
                        <a:rPr lang="uk-UA" sz="2800" dirty="0" smtClean="0"/>
                        <a:t>У</a:t>
                      </a:r>
                    </a:p>
                    <a:p>
                      <a:r>
                        <a:rPr lang="uk-UA" sz="2800" dirty="0" smtClean="0"/>
                        <a:t>П</a:t>
                      </a:r>
                    </a:p>
                    <a:p>
                      <a:r>
                        <a:rPr lang="uk-UA" sz="2800" dirty="0" smtClean="0"/>
                        <a:t>О</a:t>
                      </a:r>
                    </a:p>
                    <a:p>
                      <a:r>
                        <a:rPr lang="uk-UA" sz="2800" dirty="0" smtClean="0"/>
                        <a:t>В</a:t>
                      </a:r>
                    </a:p>
                    <a:p>
                      <a:r>
                        <a:rPr lang="uk-UA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вікторини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Тематичні полиці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конкурси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Перегляди літератури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бесіди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Дні інформації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презентації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Тиждень книги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конференції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Літературні свята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диспути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Збір краєзнавчих матеріалів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Інтелектуальні ігри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Екскурсії 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Виразні читання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06317"/>
              </p:ext>
            </p:extLst>
          </p:nvPr>
        </p:nvGraphicFramePr>
        <p:xfrm>
          <a:off x="539552" y="764705"/>
          <a:ext cx="8255237" cy="7200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55237"/>
              </a:tblGrid>
              <a:tr h="720079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Інформаційне обслуговування учнів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2284"/>
              </p:ext>
            </p:extLst>
          </p:nvPr>
        </p:nvGraphicFramePr>
        <p:xfrm>
          <a:off x="478564" y="692209"/>
          <a:ext cx="8221055" cy="8716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221055"/>
              </a:tblGrid>
              <a:tr h="871671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Інформаційне обслуговування вчителів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08870"/>
              </p:ext>
            </p:extLst>
          </p:nvPr>
        </p:nvGraphicFramePr>
        <p:xfrm>
          <a:off x="755576" y="1628800"/>
          <a:ext cx="7560840" cy="51685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77791"/>
                <a:gridCol w="858513"/>
                <a:gridCol w="1800200"/>
                <a:gridCol w="1008112"/>
                <a:gridCol w="1800200"/>
                <a:gridCol w="216024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групове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масове</a:t>
                      </a:r>
                      <a:endParaRPr lang="ru-RU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Інформування директора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Огляди літератури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Ознайомлення з новими підручниками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Інформування завучів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допомогу </a:t>
                      </a:r>
                      <a:r>
                        <a:rPr lang="uk-UA" dirty="0" err="1" smtClean="0"/>
                        <a:t>вчителеві-предметникові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Книжкові виставки на допомогу вчителеві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Інформування голів методичних об'єднань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допомогу класному керівнику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 темами педагогічних рад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58" y="5706282"/>
            <a:ext cx="1800199" cy="112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16408289"/>
              </p:ext>
            </p:extLst>
          </p:nvPr>
        </p:nvGraphicFramePr>
        <p:xfrm>
          <a:off x="457200" y="476672"/>
          <a:ext cx="836327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8111939"/>
              </p:ext>
            </p:extLst>
          </p:nvPr>
        </p:nvGraphicFramePr>
        <p:xfrm>
          <a:off x="457200" y="1935163"/>
          <a:ext cx="82296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42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я\Downloads\літопи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0" b="40350"/>
          <a:stretch/>
        </p:blipFill>
        <p:spPr bwMode="auto">
          <a:xfrm>
            <a:off x="899592" y="420879"/>
            <a:ext cx="6951411" cy="61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РОБОТА </a:t>
            </a:r>
            <a:r>
              <a:rPr lang="ru-RU" dirty="0"/>
              <a:t>З АКТИВОМ БІБЛІОТЕКИ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248472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кожному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класні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бібліотекарі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Вони разом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активом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--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популяризації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книги;                            --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організовують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рейди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підручників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   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                             --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виписують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прізвища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боржників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розносять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нагадування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                         --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обробляти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книги: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штамп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                                   --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чергують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перервах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бібліотеці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обслуговувати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бібліотечним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активом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спираюся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розширенні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систематичної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зраз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проводжу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розв’язуються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поглибити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про книгу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бібліотеку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свідомому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книги з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довідково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бібліографічного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 книгою,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довідковими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періодичними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виданнями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  <a:endParaRPr lang="ru-RU" sz="160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627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-99392"/>
            <a:ext cx="8352928" cy="1944216"/>
          </a:xfrm>
        </p:spPr>
        <p:txBody>
          <a:bodyPr/>
          <a:lstStyle/>
          <a:p>
            <a:r>
              <a:rPr lang="uk-UA" sz="3600" dirty="0"/>
              <a:t>Алгоритм «Як знайти книгу»</a:t>
            </a:r>
            <a:endParaRPr lang="ru-RU" sz="3600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6" y="1772816"/>
            <a:ext cx="6565528" cy="618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4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400600" cy="5688632"/>
          </a:xfrm>
        </p:spPr>
        <p:txBody>
          <a:bodyPr/>
          <a:lstStyle/>
          <a:p>
            <a:r>
              <a:rPr lang="ru-RU" sz="3200" dirty="0" err="1">
                <a:solidFill>
                  <a:srgbClr val="0000FF"/>
                </a:solidFill>
              </a:rPr>
              <a:t>Форми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роботи</a:t>
            </a:r>
            <a:r>
              <a:rPr lang="ru-RU" sz="3200" dirty="0">
                <a:solidFill>
                  <a:srgbClr val="0000FF"/>
                </a:solidFill>
              </a:rPr>
              <a:t> з батьками </a:t>
            </a:r>
            <a:r>
              <a:rPr lang="ru-RU" sz="3200" dirty="0" err="1">
                <a:solidFill>
                  <a:srgbClr val="0000FF"/>
                </a:solidFill>
              </a:rPr>
              <a:t>школярів</a:t>
            </a:r>
            <a:r>
              <a:rPr lang="ru-RU" sz="3200" dirty="0">
                <a:solidFill>
                  <a:srgbClr val="0000FF"/>
                </a:solidFill>
              </a:rPr>
              <a:t>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- </a:t>
            </a:r>
            <a:r>
              <a:rPr lang="ru-RU" sz="2000" dirty="0" err="1"/>
              <a:t>звіт</a:t>
            </a:r>
            <a:r>
              <a:rPr lang="ru-RU" sz="2000" dirty="0"/>
              <a:t> про роботу </a:t>
            </a:r>
            <a:r>
              <a:rPr lang="ru-RU" sz="2000" dirty="0" err="1"/>
              <a:t>бібліотеки</a:t>
            </a:r>
            <a:r>
              <a:rPr lang="ru-RU" sz="2000" dirty="0"/>
              <a:t> «</a:t>
            </a:r>
            <a:r>
              <a:rPr lang="ru-RU" sz="2000" dirty="0" err="1"/>
              <a:t>Шкільна</a:t>
            </a:r>
            <a:r>
              <a:rPr lang="ru-RU" sz="2000" dirty="0"/>
              <a:t> </a:t>
            </a:r>
            <a:r>
              <a:rPr lang="ru-RU" sz="2000" dirty="0" err="1"/>
              <a:t>бібліотека</a:t>
            </a:r>
            <a:r>
              <a:rPr lang="ru-RU" sz="2000" dirty="0"/>
              <a:t> </a:t>
            </a:r>
            <a:r>
              <a:rPr lang="ru-RU" sz="2000" dirty="0" err="1"/>
              <a:t>сьогодні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…;</a:t>
            </a:r>
            <a:br>
              <a:rPr lang="ru-RU" sz="2000" dirty="0"/>
            </a:br>
            <a:r>
              <a:rPr lang="ru-RU" sz="2000" dirty="0"/>
              <a:t>          -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інформаційного</a:t>
            </a:r>
            <a:r>
              <a:rPr lang="ru-RU" sz="2000" dirty="0"/>
              <a:t> </a:t>
            </a:r>
            <a:r>
              <a:rPr lang="ru-RU" sz="2000" dirty="0" err="1"/>
              <a:t>куточка</a:t>
            </a:r>
            <a:r>
              <a:rPr lang="ru-RU" sz="2000" dirty="0"/>
              <a:t> «</a:t>
            </a:r>
            <a:r>
              <a:rPr lang="ru-RU" sz="2000" dirty="0" err="1"/>
              <a:t>Батьківський</a:t>
            </a:r>
            <a:r>
              <a:rPr lang="ru-RU" sz="2000" dirty="0"/>
              <a:t> всеобуч» з    </a:t>
            </a:r>
            <a:br>
              <a:rPr lang="ru-RU" sz="2000" dirty="0"/>
            </a:br>
            <a:r>
              <a:rPr lang="ru-RU" sz="2000" dirty="0" err="1" smtClean="0"/>
              <a:t>рекомендаціями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порадами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в </a:t>
            </a:r>
            <a:r>
              <a:rPr lang="ru-RU" sz="2000" dirty="0" err="1"/>
              <a:t>сім’ї</a:t>
            </a:r>
            <a:r>
              <a:rPr lang="ru-RU" sz="2000" dirty="0"/>
              <a:t>  .</a:t>
            </a:r>
            <a:br>
              <a:rPr lang="ru-RU" sz="2000" dirty="0"/>
            </a:br>
            <a:r>
              <a:rPr lang="ru-RU" sz="2000" dirty="0"/>
              <a:t>         </a:t>
            </a:r>
            <a:r>
              <a:rPr lang="ru-RU" sz="2000" dirty="0" smtClean="0"/>
              <a:t>-   </a:t>
            </a:r>
            <a:r>
              <a:rPr lang="ru-RU" sz="2000" dirty="0" err="1"/>
              <a:t>батьківські</a:t>
            </a:r>
            <a:r>
              <a:rPr lang="ru-RU" sz="2000" dirty="0"/>
              <a:t> </a:t>
            </a:r>
            <a:r>
              <a:rPr lang="ru-RU" sz="2000" dirty="0" err="1"/>
              <a:t>збори</a:t>
            </a:r>
            <a:r>
              <a:rPr lang="ru-RU" sz="2000" dirty="0"/>
              <a:t>: «</a:t>
            </a:r>
            <a:r>
              <a:rPr lang="ru-RU" sz="2000" dirty="0" err="1"/>
              <a:t>Виховання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інтересу</a:t>
            </a:r>
            <a:r>
              <a:rPr lang="ru-RU" sz="2000" dirty="0"/>
              <a:t> до </a:t>
            </a:r>
            <a:r>
              <a:rPr lang="ru-RU" sz="2000" dirty="0" err="1"/>
              <a:t>читання</a:t>
            </a:r>
            <a:r>
              <a:rPr lang="ru-RU" sz="2000" dirty="0"/>
              <a:t>».     </a:t>
            </a:r>
            <a:br>
              <a:rPr lang="ru-RU" sz="2000" dirty="0"/>
            </a:br>
            <a:r>
              <a:rPr lang="ru-RU" sz="2000" dirty="0"/>
              <a:t>           -  перегляди </a:t>
            </a:r>
            <a:r>
              <a:rPr lang="ru-RU" sz="2000" dirty="0" err="1"/>
              <a:t>літератури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циклу:   «</a:t>
            </a:r>
            <a:r>
              <a:rPr lang="ru-RU" sz="2000" dirty="0" err="1" smtClean="0"/>
              <a:t>Родинне</a:t>
            </a:r>
            <a:r>
              <a:rPr lang="ru-RU" sz="2000" dirty="0" smtClean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: </a:t>
            </a:r>
            <a:r>
              <a:rPr lang="ru-RU" sz="2000" dirty="0" err="1"/>
              <a:t>досвід</a:t>
            </a:r>
            <a:r>
              <a:rPr lang="ru-RU" sz="2000" dirty="0"/>
              <a:t>,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знахідки</a:t>
            </a:r>
            <a:r>
              <a:rPr lang="ru-RU" sz="2000" dirty="0"/>
              <a:t>».                                         </a:t>
            </a:r>
            <a:br>
              <a:rPr lang="ru-RU" sz="2000" dirty="0"/>
            </a:br>
            <a:r>
              <a:rPr lang="ru-RU" sz="2000" dirty="0"/>
              <a:t>         - </a:t>
            </a:r>
            <a:r>
              <a:rPr lang="ru-RU" sz="2000" dirty="0" err="1"/>
              <a:t>анкетування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        -  </a:t>
            </a:r>
            <a:r>
              <a:rPr lang="ru-RU" sz="2000" dirty="0" err="1"/>
              <a:t>консультації</a:t>
            </a:r>
            <a:r>
              <a:rPr lang="ru-RU" sz="2000" dirty="0"/>
              <a:t> та </a:t>
            </a:r>
            <a:r>
              <a:rPr lang="ru-RU" sz="2000" dirty="0" err="1"/>
              <a:t>поради</a:t>
            </a:r>
            <a:r>
              <a:rPr lang="ru-RU" sz="2000" dirty="0"/>
              <a:t> з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керівництва</a:t>
            </a:r>
            <a:r>
              <a:rPr lang="ru-RU" sz="2000" dirty="0"/>
              <a:t> </a:t>
            </a:r>
            <a:r>
              <a:rPr lang="ru-RU" sz="2000" dirty="0" err="1"/>
              <a:t>дитячого</a:t>
            </a:r>
            <a:r>
              <a:rPr lang="ru-RU" sz="2000" dirty="0"/>
              <a:t> </a:t>
            </a:r>
            <a:r>
              <a:rPr lang="ru-RU" sz="2000" dirty="0" err="1"/>
              <a:t>читання</a:t>
            </a:r>
            <a:r>
              <a:rPr lang="ru-RU" sz="20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454" y="294398"/>
            <a:ext cx="3888432" cy="398298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i="1" dirty="0" smtClean="0">
                <a:solidFill>
                  <a:srgbClr val="0000FF"/>
                </a:solidFill>
              </a:rPr>
              <a:t>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182388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8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" y="3246978"/>
            <a:ext cx="4610100" cy="3457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Рисунок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50719"/>
            <a:ext cx="4684587" cy="33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Аня\Pictures\духовність\DSCF27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57650" cy="3042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Надпись 18"/>
          <p:cNvSpPr txBox="1"/>
          <p:nvPr/>
        </p:nvSpPr>
        <p:spPr>
          <a:xfrm>
            <a:off x="5388909" y="381000"/>
            <a:ext cx="2266950" cy="65468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4676775" algn="l"/>
              </a:tabLst>
            </a:pPr>
            <a:r>
              <a:rPr lang="uk-UA" sz="28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Бібліотека</a:t>
            </a:r>
            <a:r>
              <a:rPr lang="uk-UA" sz="36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 -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Надпись 62"/>
          <p:cNvSpPr txBox="1"/>
          <p:nvPr/>
        </p:nvSpPr>
        <p:spPr>
          <a:xfrm>
            <a:off x="5388909" y="4797152"/>
            <a:ext cx="2808312" cy="11813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інформаційний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центр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Надпись 63"/>
          <p:cNvSpPr txBox="1"/>
          <p:nvPr/>
        </p:nvSpPr>
        <p:spPr>
          <a:xfrm>
            <a:off x="6216802" y="6022364"/>
            <a:ext cx="1152525" cy="4298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5200650" algn="l"/>
              </a:tabLst>
            </a:pPr>
            <a:r>
              <a:rPr lang="uk-UA" sz="24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школи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677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76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ГРАФІЇ\Зобр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621">
            <a:off x="4705423" y="3182002"/>
            <a:ext cx="4236085" cy="3387090"/>
          </a:xfrm>
          <a:prstGeom prst="rect">
            <a:avLst/>
          </a:prstGeom>
          <a:ln w="127000" cap="rnd">
            <a:solidFill>
              <a:srgbClr val="8064A2">
                <a:lumMod val="20000"/>
                <a:lumOff val="80000"/>
              </a:srgb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:\фото до титульних\DSCF3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403090" cy="3302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8064A2">
                <a:lumMod val="20000"/>
                <a:lumOff val="80000"/>
              </a:srgb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5179305"/>
            <a:ext cx="3498149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Готуємося до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Тижня книги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02259" y="700041"/>
            <a:ext cx="8383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Радіємо успіхам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4932040" y="1340768"/>
            <a:ext cx="1224136" cy="64807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5" idx="1"/>
          </p:cNvCxnSpPr>
          <p:nvPr/>
        </p:nvCxnSpPr>
        <p:spPr>
          <a:xfrm flipV="1">
            <a:off x="3779912" y="4609095"/>
            <a:ext cx="942338" cy="5702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Інклюзив\Зобр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92621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Аня\Pictures\2013-11-07\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r="2067" b="7804"/>
          <a:stretch/>
        </p:blipFill>
        <p:spPr bwMode="auto">
          <a:xfrm>
            <a:off x="3547420" y="188640"/>
            <a:ext cx="514982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631" y="548680"/>
            <a:ext cx="4464496" cy="1762549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Екскурсію в</a:t>
            </a:r>
            <a:b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бібліотеку провів  актив бібліотеки 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E:\диск Д\мої документи\мама(документи)\фото 5  класу\DSCF2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429000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69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Напрямки роботи бібліотеки:</a:t>
            </a:r>
            <a:endParaRPr lang="ru-RU" dirty="0"/>
          </a:p>
        </p:txBody>
      </p:sp>
      <p:pic>
        <p:nvPicPr>
          <p:cNvPr id="1026" name="Picture 2" descr="C:\Users\Аня\Downloads\загруженное (7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07591"/>
            <a:ext cx="2592288" cy="24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Wingdings"/>
              <a:buChar char=""/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Своєчасне надання учням та вчителям доступу до необхідної інформації, вдосконалення досвіду з аналізу інформаційних потреб і задоволення індивідуальних освітніх потреб та інтересів;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Wingdings"/>
              <a:buChar char=""/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Розвиток науково-інформаційної грамотності користувачів бібліотеки;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Wingdings"/>
              <a:buChar char=""/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Інформаційний  супровід інноваційних </a:t>
            </a:r>
            <a:endParaRPr lang="uk-UA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SzPts val="1400"/>
              <a:buNone/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процесів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школі;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Wingdings"/>
              <a:buChar char="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Допомога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самоосвіті дітей і дорослих.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20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 до титульних\DSCF33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04456" cy="2975627"/>
          </a:xfrm>
          <a:prstGeom prst="rect">
            <a:avLst/>
          </a:prstGeom>
          <a:ln w="127000" cap="rnd">
            <a:solidFill>
              <a:srgbClr val="4BACC6">
                <a:lumMod val="20000"/>
                <a:lumOff val="80000"/>
              </a:srgb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Аня\Pictures\духовність\DSCF3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0" y="3268286"/>
            <a:ext cx="4587172" cy="3346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BACC6">
                <a:lumMod val="20000"/>
                <a:lumOff val="80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600" y="594166"/>
            <a:ext cx="48516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«Вічний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голос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живий»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Усний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журнал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присвячений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творчості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Лесі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Українки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23728" y="5157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Свято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radley Hand ITC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книги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66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73" y="3356992"/>
            <a:ext cx="4514850" cy="3385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" b="12705"/>
          <a:stretch/>
        </p:blipFill>
        <p:spPr>
          <a:xfrm rot="5400000">
            <a:off x="863696" y="-548641"/>
            <a:ext cx="3445510" cy="48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64088" y="349464"/>
            <a:ext cx="362952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+mj-ea"/>
                <a:cs typeface="+mj-cs"/>
              </a:rPr>
              <a:t>«Україна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+mj-ea"/>
                <a:cs typeface="+mj-cs"/>
              </a:rPr>
              <a:t>незалежна держава»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ea typeface="+mn-ea"/>
                <a:cs typeface="+mn-cs"/>
              </a:rPr>
              <a:t>Година спілкування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560" y="4509120"/>
            <a:ext cx="379168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ПАМ'ЯТАЙМО МИНУЛЕ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ЗАРАДИ МАЙБУТНЬОГО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Урок-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реквієм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Присвячений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голодомору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1932 – 1933рр.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я\Pictures\духовність\DSCF3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5" y="3178349"/>
            <a:ext cx="4191000" cy="3142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497D">
                <a:lumMod val="20000"/>
                <a:lumOff val="80000"/>
              </a:srgb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Фото Руслани\DSCF25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8" y="332656"/>
            <a:ext cx="4190365" cy="3142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F497D">
                <a:lumMod val="20000"/>
                <a:lumOff val="80000"/>
              </a:srgb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32847" y="127665"/>
            <a:ext cx="265329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Свято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вишиванки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9845" y="4339168"/>
            <a:ext cx="37444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Свято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козацтва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 семінару\DSCF28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" y="42862"/>
            <a:ext cx="3543300" cy="2657475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Фото семінару\DSCF28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8" y="1034069"/>
            <a:ext cx="3542665" cy="2657475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Фото семінару\DSCF28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4" y="2924944"/>
            <a:ext cx="3594100" cy="2695575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Фото семінару\DSCF28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76" y="3573016"/>
            <a:ext cx="3614673" cy="2673189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1720" y="70247"/>
            <a:ext cx="684076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Gungsuh" pitchFamily="18" charset="-127"/>
                <a:cs typeface="Vijaya" pitchFamily="34" charset="0"/>
              </a:rPr>
              <a:t>Моє село – окраса  України,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Gungsuh" pitchFamily="18" charset="-127"/>
                <a:cs typeface="Vijaya" pitchFamily="34" charset="0"/>
              </a:rPr>
              <a:t>                      це часточка моєї  Батьківщини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25714" y="5406010"/>
            <a:ext cx="26534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Заочна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hiller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подорож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5656" y="5157192"/>
            <a:ext cx="34563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вулицями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hiller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рідного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hiller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села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77072"/>
            <a:ext cx="3941288" cy="213951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Презентація професій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біля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профорієнтаційного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терміналу.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b="1" dirty="0"/>
              <a:t> 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7" name="Picture 3" descr="DSCF1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05536" cy="3454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6" y="3140968"/>
            <a:ext cx="450980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929064" y="974161"/>
            <a:ext cx="41617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 «Аукціон професій»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учнями 10 класу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49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188640" y="246451"/>
            <a:ext cx="7941568" cy="1143000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uk-UA" sz="6600" dirty="0" smtClean="0"/>
              <a:t>            </a:t>
            </a:r>
            <a:r>
              <a:rPr lang="uk-UA" sz="6600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Про себе</a:t>
            </a:r>
            <a:r>
              <a:rPr lang="uk-UA" sz="6600" dirty="0" smtClean="0">
                <a:latin typeface="Century Schoolbook" panose="02040604050505020304" pitchFamily="18" charset="0"/>
              </a:rPr>
              <a:t> </a:t>
            </a:r>
            <a:endParaRPr lang="ru-RU" sz="6600" dirty="0">
              <a:latin typeface="Century Schoolbook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11084" r="7464" b="11323"/>
          <a:stretch/>
        </p:blipFill>
        <p:spPr bwMode="auto">
          <a:xfrm>
            <a:off x="1628077" y="1511805"/>
            <a:ext cx="2954267" cy="3888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23" y="0"/>
            <a:ext cx="9144000" cy="70527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1916832"/>
            <a:ext cx="4032448" cy="4608512"/>
          </a:xfrm>
        </p:spPr>
        <p:txBody>
          <a:bodyPr>
            <a:normAutofit fontScale="55000" lnSpcReduction="20000"/>
          </a:bodyPr>
          <a:lstStyle/>
          <a:p>
            <a:r>
              <a:rPr lang="uk-UA" sz="3300" dirty="0" smtClean="0">
                <a:solidFill>
                  <a:srgbClr val="663300"/>
                </a:solidFill>
              </a:rPr>
              <a:t>Морозова Руслана Теодорівна</a:t>
            </a:r>
          </a:p>
          <a:p>
            <a:r>
              <a:rPr lang="uk-UA" sz="3300" dirty="0" smtClean="0">
                <a:solidFill>
                  <a:srgbClr val="663300"/>
                </a:solidFill>
              </a:rPr>
              <a:t>1973року народження</a:t>
            </a:r>
          </a:p>
          <a:p>
            <a:endParaRPr lang="uk-UA" sz="3300" dirty="0" smtClean="0">
              <a:solidFill>
                <a:srgbClr val="663300"/>
              </a:solidFill>
            </a:endParaRPr>
          </a:p>
          <a:p>
            <a:r>
              <a:rPr lang="uk-UA" sz="3300" dirty="0" smtClean="0">
                <a:solidFill>
                  <a:srgbClr val="663300"/>
                </a:solidFill>
              </a:rPr>
              <a:t>Освіта вища. В 2004 році закінчила Прикарпатський університет ім. В.Стефаника і отримала повну вищу освіту за спеціальністю «Початкове навчання» та здобула кваліфікацію вчителя початкових класів.</a:t>
            </a:r>
          </a:p>
          <a:p>
            <a:endParaRPr lang="uk-UA" sz="3300" dirty="0" smtClean="0">
              <a:solidFill>
                <a:srgbClr val="663300"/>
              </a:solidFill>
            </a:endParaRPr>
          </a:p>
          <a:p>
            <a:r>
              <a:rPr lang="uk-UA" sz="3300" dirty="0" smtClean="0">
                <a:solidFill>
                  <a:srgbClr val="663300"/>
                </a:solidFill>
              </a:rPr>
              <a:t>Стаж роботи 21 років, в даному  навчальному закладі працюю бібліотекарем 10 років.</a:t>
            </a:r>
          </a:p>
          <a:p>
            <a:endParaRPr lang="uk-UA" sz="3300" dirty="0" smtClean="0">
              <a:solidFill>
                <a:srgbClr val="663300"/>
              </a:solidFill>
            </a:endParaRPr>
          </a:p>
          <a:p>
            <a:r>
              <a:rPr lang="uk-UA" sz="3300" dirty="0" smtClean="0">
                <a:solidFill>
                  <a:srgbClr val="663300"/>
                </a:solidFill>
              </a:rPr>
              <a:t>Кваліфікаційна категорія: спеціаліст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7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ownloads\books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95" y="1988840"/>
            <a:ext cx="5460398" cy="4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068959"/>
            <a:ext cx="7992888" cy="3528393"/>
          </a:xfrm>
        </p:spPr>
        <p:txBody>
          <a:bodyPr>
            <a:normAutofit fontScale="92500" lnSpcReduction="10000"/>
          </a:bodyPr>
          <a:lstStyle/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400" dirty="0">
                <a:solidFill>
                  <a:sysClr val="windowText" lastClr="000000"/>
                </a:solidFill>
                <a:latin typeface="Times New Roman"/>
              </a:rPr>
              <a:t>Саме в цьому намагаюся переконати своїх читачів вже </a:t>
            </a:r>
            <a:r>
              <a:rPr lang="uk-UA" sz="2400" dirty="0" smtClean="0">
                <a:solidFill>
                  <a:sysClr val="windowText" lastClr="000000"/>
                </a:solidFill>
                <a:latin typeface="Times New Roman"/>
              </a:rPr>
              <a:t>10 </a:t>
            </a:r>
            <a:r>
              <a:rPr lang="uk-UA" sz="2400" dirty="0">
                <a:solidFill>
                  <a:sysClr val="windowText" lastClr="000000"/>
                </a:solidFill>
                <a:latin typeface="Times New Roman"/>
              </a:rPr>
              <a:t>років</a:t>
            </a: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400" dirty="0">
                <a:solidFill>
                  <a:sysClr val="windowText" lastClr="000000"/>
                </a:solidFill>
                <a:latin typeface="Times New Roman"/>
              </a:rPr>
              <a:t>Працюю над проблемою : «Система роботи бібліотеки з організації комфортного середовища для читача з метою формування інформаційної культури та читацьких інтересів ». </a:t>
            </a:r>
            <a:endParaRPr lang="uk-UA" sz="2400" dirty="0" smtClean="0">
              <a:solidFill>
                <a:sysClr val="windowText" lastClr="000000"/>
              </a:solidFill>
              <a:latin typeface="Times New Roman"/>
            </a:endParaRP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400" dirty="0" smtClean="0">
                <a:solidFill>
                  <a:sysClr val="windowText" lastClr="000000"/>
                </a:solidFill>
                <a:latin typeface="Times New Roman"/>
              </a:rPr>
              <a:t>В обслуговуванні читачів використовую різні форми і методи масової, групової і індивідуальної роботи.</a:t>
            </a: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400" dirty="0" smtClean="0">
                <a:solidFill>
                  <a:sysClr val="windowText" lastClr="000000"/>
                </a:solidFill>
                <a:latin typeface="Times New Roman"/>
              </a:rPr>
              <a:t>Веду постійний пошук нових методів і технологій,вивчаю інтереси читачів.</a:t>
            </a:r>
          </a:p>
          <a:p>
            <a:pPr marL="365760" lvl="0" indent="-365760">
              <a:buClr>
                <a:srgbClr val="94C600"/>
              </a:buClr>
              <a:buSzTx/>
              <a:buFont typeface="Wingdings" pitchFamily="2" charset="2"/>
              <a:buChar char=""/>
            </a:pPr>
            <a:r>
              <a:rPr lang="uk-UA" sz="2400" dirty="0" smtClean="0">
                <a:solidFill>
                  <a:sysClr val="windowText" lastClr="000000"/>
                </a:solidFill>
                <a:latin typeface="Times New Roman"/>
              </a:rPr>
              <a:t>Надаю перевагу інтерактивним формам роботи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i="1" dirty="0">
                <a:solidFill>
                  <a:schemeClr val="bg1"/>
                </a:solidFill>
              </a:rPr>
              <a:t>Бібліотека – джерело ідей і скарбниця людських знань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8" name="Picture 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/>
          <a:stretch/>
        </p:blipFill>
        <p:spPr bwMode="auto">
          <a:xfrm>
            <a:off x="292098" y="404664"/>
            <a:ext cx="802431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Головні показники </a:t>
            </a:r>
            <a:r>
              <a:rPr lang="uk-UA" b="1" i="1" dirty="0" smtClean="0"/>
              <a:t>бібліотеки</a:t>
            </a:r>
          </a:p>
          <a:p>
            <a:endParaRPr lang="uk-UA" b="1" i="1" dirty="0"/>
          </a:p>
          <a:p>
            <a:r>
              <a:rPr lang="uk-UA" dirty="0"/>
              <a:t>Кількість учнів -  </a:t>
            </a:r>
            <a:r>
              <a:rPr lang="uk-UA" dirty="0" smtClean="0"/>
              <a:t> 119</a:t>
            </a:r>
            <a:endParaRPr lang="ru-RU" dirty="0"/>
          </a:p>
          <a:p>
            <a:r>
              <a:rPr lang="uk-UA" dirty="0"/>
              <a:t>Кількість педагогів – </a:t>
            </a:r>
            <a:r>
              <a:rPr lang="uk-UA" dirty="0" smtClean="0"/>
              <a:t> 25</a:t>
            </a:r>
          </a:p>
          <a:p>
            <a:r>
              <a:rPr lang="uk-UA" dirty="0"/>
              <a:t>Книжковий фонд – </a:t>
            </a:r>
            <a:r>
              <a:rPr lang="uk-UA" dirty="0" smtClean="0"/>
              <a:t>4628 примірників</a:t>
            </a:r>
            <a:endParaRPr lang="uk-UA" dirty="0"/>
          </a:p>
          <a:p>
            <a:r>
              <a:rPr lang="uk-UA" dirty="0" smtClean="0"/>
              <a:t>Художня </a:t>
            </a:r>
            <a:r>
              <a:rPr lang="uk-UA" dirty="0"/>
              <a:t>література – </a:t>
            </a:r>
            <a:r>
              <a:rPr lang="uk-UA" dirty="0" smtClean="0"/>
              <a:t>2735 примірників </a:t>
            </a:r>
          </a:p>
          <a:p>
            <a:r>
              <a:rPr lang="uk-UA" dirty="0" smtClean="0"/>
              <a:t>Підручники </a:t>
            </a:r>
            <a:r>
              <a:rPr lang="uk-UA" dirty="0"/>
              <a:t>– 1893 </a:t>
            </a:r>
            <a:r>
              <a:rPr lang="uk-UA" dirty="0" smtClean="0"/>
              <a:t>примірники</a:t>
            </a:r>
            <a:endParaRPr lang="uk-UA" dirty="0"/>
          </a:p>
          <a:p>
            <a:r>
              <a:rPr lang="uk-UA" dirty="0" smtClean="0"/>
              <a:t>Загальна площа 47м²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91947" cy="3068960"/>
          </a:xfrm>
          <a:prstGeom prst="snip2DiagRect">
            <a:avLst>
              <a:gd name="adj1" fmla="val 0"/>
              <a:gd name="adj2" fmla="val 1833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ня\Downloads\dekor6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7180"/>
            <a:ext cx="74888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9" y="731520"/>
            <a:ext cx="4686672" cy="489473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618179"/>
            <a:ext cx="3388660" cy="2139518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/>
              <a:t>Показники руху книжкового фонду в ЗНЗ </a:t>
            </a:r>
          </a:p>
          <a:p>
            <a:r>
              <a:rPr lang="uk-UA" sz="3200" b="1" dirty="0" smtClean="0"/>
              <a:t>с. Зозулинці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1196752"/>
            <a:ext cx="0" cy="396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33861" y="5147161"/>
            <a:ext cx="4530627" cy="16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7984" y="15567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33861" y="4798017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7984" y="430749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33861" y="386104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328"/>
            <a:ext cx="2921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433861" y="292553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27984" y="24928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33861" y="19888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56768" y="2338849"/>
            <a:ext cx="86409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980474" y="480317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27606" y="2060848"/>
            <a:ext cx="86409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979382" y="488764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069768" y="1794796"/>
            <a:ext cx="79208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93" y="5119319"/>
            <a:ext cx="921740" cy="5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55" y="5203561"/>
            <a:ext cx="806326" cy="5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3" y="5304670"/>
            <a:ext cx="6865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14" y="5147161"/>
            <a:ext cx="1152128" cy="5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47" y="5240222"/>
            <a:ext cx="1096210" cy="5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Прямоугольник 2047"/>
          <p:cNvSpPr/>
          <p:nvPr/>
        </p:nvSpPr>
        <p:spPr>
          <a:xfrm>
            <a:off x="5432211" y="5203561"/>
            <a:ext cx="42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22" y="1562814"/>
            <a:ext cx="5794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Заголовок 2048"/>
          <p:cNvSpPr>
            <a:spLocks noGrp="1"/>
          </p:cNvSpPr>
          <p:nvPr>
            <p:ph type="title"/>
          </p:nvPr>
        </p:nvSpPr>
        <p:spPr>
          <a:xfrm>
            <a:off x="539552" y="1431601"/>
            <a:ext cx="3636085" cy="1258493"/>
          </a:xfrm>
        </p:spPr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56376" y="4847295"/>
            <a:ext cx="0" cy="31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039257" y="1412776"/>
            <a:ext cx="781215" cy="373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9"/>
          <a:stretch/>
        </p:blipFill>
        <p:spPr bwMode="auto">
          <a:xfrm>
            <a:off x="8287780" y="5200983"/>
            <a:ext cx="676708" cy="5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12536"/>
            <a:ext cx="847119" cy="50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32901" y="1220312"/>
            <a:ext cx="314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07022" y="1220312"/>
            <a:ext cx="5052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4628</a:t>
            </a:r>
            <a:endParaRPr lang="ru-RU" sz="1200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3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43808" y="2970483"/>
            <a:ext cx="1404156" cy="18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208912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Схема роботи шкільної бібліотеки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924944"/>
            <a:ext cx="1440160" cy="18722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960948"/>
            <a:ext cx="1368152" cy="18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84362" y="2996952"/>
            <a:ext cx="1368152" cy="18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484784"/>
            <a:ext cx="453650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51720" y="1412776"/>
            <a:ext cx="4608512" cy="1075184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бібліотека</a:t>
            </a:r>
            <a:endParaRPr lang="ru-RU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2570" y="3085753"/>
            <a:ext cx="18621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Літератур-ний</a:t>
            </a:r>
            <a:r>
              <a:rPr lang="uk-UA" sz="2400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uk-UA" sz="2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Гурток «Просвіта»</a:t>
            </a:r>
            <a:endParaRPr lang="ru-RU" sz="24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996952"/>
            <a:ext cx="1828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Бібліо-течні</a:t>
            </a:r>
            <a:endParaRPr lang="uk-UA" sz="2800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uk-UA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уроки</a:t>
            </a:r>
            <a:endParaRPr lang="ru-RU" sz="28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719" y="2927556"/>
            <a:ext cx="15549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Всеукраїн-</a:t>
            </a:r>
            <a:endParaRPr lang="uk-UA" sz="2400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uk-UA" sz="2400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ська</a:t>
            </a:r>
            <a:endParaRPr lang="uk-UA" sz="2400" cap="none" spc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uk-UA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  <a:r>
              <a:rPr lang="uk-UA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кція  </a:t>
            </a:r>
          </a:p>
          <a:p>
            <a:pPr algn="ctr"/>
            <a:r>
              <a:rPr lang="uk-UA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«Живи,</a:t>
            </a:r>
          </a:p>
          <a:p>
            <a:pPr algn="ctr"/>
            <a:r>
              <a:rPr lang="uk-UA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книго!»</a:t>
            </a:r>
            <a:endParaRPr lang="ru-RU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84362" y="3085753"/>
            <a:ext cx="14285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Різні </a:t>
            </a:r>
          </a:p>
          <a:p>
            <a:pPr algn="ctr"/>
            <a:r>
              <a:rPr lang="uk-UA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ф</a:t>
            </a:r>
            <a:r>
              <a:rPr lang="uk-UA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орми </a:t>
            </a:r>
          </a:p>
          <a:p>
            <a:pPr algn="ctr"/>
            <a:r>
              <a:rPr lang="uk-UA" sz="24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  <a:r>
              <a:rPr lang="uk-UA" sz="2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оботи з </a:t>
            </a:r>
          </a:p>
          <a:p>
            <a:pPr algn="ctr"/>
            <a:r>
              <a:rPr lang="uk-UA" sz="2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читачами</a:t>
            </a:r>
            <a:endParaRPr lang="ru-RU" sz="24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7" name="Соединительная линия уступом 16"/>
          <p:cNvCxnSpPr>
            <a:endCxn id="8" idx="0"/>
          </p:cNvCxnSpPr>
          <p:nvPr/>
        </p:nvCxnSpPr>
        <p:spPr>
          <a:xfrm rot="10800000" flipV="1">
            <a:off x="1403648" y="2420888"/>
            <a:ext cx="1152128" cy="504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13" idx="0"/>
          </p:cNvCxnSpPr>
          <p:nvPr/>
        </p:nvCxnSpPr>
        <p:spPr>
          <a:xfrm rot="16200000" flipH="1">
            <a:off x="3254251" y="2708919"/>
            <a:ext cx="576064" cy="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36096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11" idx="0"/>
          </p:cNvCxnSpPr>
          <p:nvPr/>
        </p:nvCxnSpPr>
        <p:spPr>
          <a:xfrm>
            <a:off x="5868144" y="2420888"/>
            <a:ext cx="2000294" cy="57606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242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94735" y="1522730"/>
            <a:ext cx="1943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600" b="1" i="1">
                <a:effectLst/>
                <a:latin typeface="Times New Roman"/>
                <a:ea typeface="Times New Roman"/>
              </a:rPr>
              <a:t>Бібліотека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3035" y="2302510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400">
                <a:effectLst/>
                <a:latin typeface="Times New Roman"/>
                <a:ea typeface="Times New Roman"/>
              </a:rPr>
              <a:t>Педагогічний колектив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51885" y="2259931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400" dirty="0">
                <a:effectLst/>
                <a:latin typeface="Times New Roman"/>
                <a:ea typeface="Times New Roman"/>
              </a:rPr>
              <a:t>Учні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652135" y="2302510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400">
                <a:effectLst/>
                <a:latin typeface="Times New Roman"/>
                <a:ea typeface="Times New Roman"/>
              </a:rPr>
              <a:t>Батьки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flipH="1">
            <a:off x="2451735" y="1968500"/>
            <a:ext cx="20574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509135" y="19685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509135" y="1968500"/>
            <a:ext cx="19431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-1802720"/>
            <a:ext cx="837190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i="1" dirty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i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Система </a:t>
            </a:r>
            <a:b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роботи шкільної бібліотеки з користувачами інформації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74" y="3068960"/>
            <a:ext cx="4830251" cy="362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1815</TotalTime>
  <Words>668</Words>
  <Application>Microsoft Office PowerPoint</Application>
  <PresentationFormat>Экран (4:3)</PresentationFormat>
  <Paragraphs>212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Волна</vt:lpstr>
      <vt:lpstr>Воздушный поток</vt:lpstr>
      <vt:lpstr>1_Поток</vt:lpstr>
      <vt:lpstr>Официальная</vt:lpstr>
      <vt:lpstr>1_Воздушный поток</vt:lpstr>
      <vt:lpstr>Тема Office</vt:lpstr>
      <vt:lpstr>Вас вітає  шкільна бібліотека загальноосвітньої школи     І-ІІІ ст. с. Зозулинці </vt:lpstr>
      <vt:lpstr>Напрямки роботи бібліотеки:</vt:lpstr>
      <vt:lpstr>            Про себе </vt:lpstr>
      <vt:lpstr>Бібліотека – джерело ідей і скарбниця людських знань</vt:lpstr>
      <vt:lpstr>Презентация PowerPoint</vt:lpstr>
      <vt:lpstr>Презентация PowerPoint</vt:lpstr>
      <vt:lpstr>  </vt:lpstr>
      <vt:lpstr>Схема роботи шкільної бібліотеки</vt:lpstr>
      <vt:lpstr>Презентация PowerPoint</vt:lpstr>
      <vt:lpstr>«Хто володіє        інформацією,                той володіє світом»</vt:lpstr>
      <vt:lpstr>Інформаційне обслуговування учнів</vt:lpstr>
      <vt:lpstr>Презентация PowerPoint</vt:lpstr>
      <vt:lpstr>Презентация PowerPoint</vt:lpstr>
      <vt:lpstr>      РОБОТА З АКТИВОМ БІБЛІОТЕКИ </vt:lpstr>
      <vt:lpstr>Алгоритм «Як знайти книгу»</vt:lpstr>
      <vt:lpstr>Форми роботи з батьками школярів:           - звіт про роботу бібліотеки «Шкільна бібліотека сьогодні – це…;           - оформлення інформаційного куточка «Батьківський всеобуч» з     рекомендаціями та порадами щодо виховання дітей в сім’ї  .          -   батьківські збори: «Виховання у дітей інтересу до читання».                 -  перегляди літератури із циклу:   «Родинне виховання: досвід, проблеми, знахідки».                                                   - анкетування;         -  консультації та поради з питань керівництва дитячого читання. </vt:lpstr>
      <vt:lpstr>Презентация PowerPoint</vt:lpstr>
      <vt:lpstr>Презентация PowerPoint</vt:lpstr>
      <vt:lpstr>Екскурсію в бібліотеку провів  актив бібліотеки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126</cp:revision>
  <cp:lastPrinted>2014-02-02T15:24:22Z</cp:lastPrinted>
  <dcterms:created xsi:type="dcterms:W3CDTF">2012-10-15T17:06:19Z</dcterms:created>
  <dcterms:modified xsi:type="dcterms:W3CDTF">2014-02-02T17:53:34Z</dcterms:modified>
</cp:coreProperties>
</file>