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Default Extension="xlsx" ContentType="application/vnd.openxmlformats-officedocument.spreadsheetml.sheet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0" r:id="rId5"/>
    <p:sldId id="258" r:id="rId6"/>
    <p:sldId id="259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66FFCC"/>
    <a:srgbClr val="BE78F2"/>
    <a:srgbClr val="FF66FF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style val="26"/>
  <c:chart>
    <c:title>
      <c:tx>
        <c:rich>
          <a:bodyPr/>
          <a:lstStyle/>
          <a:p>
            <a:pPr>
              <a:defRPr sz="2400"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lgerian" pitchFamily="82" charset="0"/>
              </a:defRPr>
            </a:pPr>
            <a:r>
              <a:rPr lang="uk-UA" sz="2400" b="1" cap="none" spc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Результати дослідження учнів 5-9 класів на визначення мотивації до навчання (Модифікація опитувальника А.А. </a:t>
            </a:r>
            <a:r>
              <a:rPr lang="uk-UA" sz="2400" b="1" cap="none" spc="0" noProof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Реана</a:t>
            </a:r>
            <a:r>
              <a:rPr lang="uk-UA" sz="2400" b="1" cap="none" spc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)</a:t>
            </a:r>
            <a:endParaRPr lang="uk-UA" sz="2400" b="1" cap="none" spc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Результати дослідження учнів 5-9 класів на визначення мотивації до навчання (Модифікація опитувальника А.А. Реана)</c:v>
                </c:pt>
              </c:strCache>
            </c:strRef>
          </c:tx>
          <c:dLbls>
            <c:dLbl>
              <c:idx val="0"/>
              <c:layout>
                <c:manualLayout>
                  <c:x val="-0.18359459805179656"/>
                  <c:y val="9.0787409080746867E-2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0.14564838106673181"/>
                  <c:y val="-0.14588262483866668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b="1">
                    <a:latin typeface="Algerian" pitchFamily="82" charset="0"/>
                  </a:defRPr>
                </a:pPr>
                <a:endParaRPr lang="uk-UA"/>
              </a:p>
            </c:txPr>
            <c:showCatName val="1"/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Високий рівень</c:v>
                </c:pt>
                <c:pt idx="1">
                  <c:v>Середній рівень</c:v>
                </c:pt>
                <c:pt idx="2">
                  <c:v>Низький рівень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143</c:v>
                </c:pt>
                <c:pt idx="1">
                  <c:v>185</c:v>
                </c:pt>
                <c:pt idx="2">
                  <c:v>63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style val="26"/>
  <c:chart>
    <c:title>
      <c:tx>
        <c:rich>
          <a:bodyPr/>
          <a:lstStyle/>
          <a:p>
            <a:pPr algn="ctr">
              <a:defRPr sz="2800">
                <a:latin typeface="Algerian" pitchFamily="82" charset="0"/>
              </a:defRPr>
            </a:pPr>
            <a:r>
              <a:rPr lang="uk-UA" sz="2400" b="1" cap="none" spc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Результати дослідження учнів 10-11</a:t>
            </a:r>
            <a:r>
              <a:rPr lang="uk-UA" sz="2400" b="1" cap="none" spc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uk-UA" sz="2400" b="1" cap="none" spc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класів "Вивчення мотивації навчання старшокласників"</a:t>
            </a:r>
            <a:endParaRPr lang="uk-UA" sz="2400" b="1" cap="none" spc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c:rich>
      </c:tx>
      <c:layout>
        <c:manualLayout>
          <c:xMode val="edge"/>
          <c:yMode val="edge"/>
          <c:x val="0.13355923415916762"/>
          <c:y val="0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Результати дослідження учнів 10-11 класів "Вивчення мотивації навчання старшокласників"</c:v>
                </c:pt>
              </c:strCache>
            </c:strRef>
          </c:tx>
          <c:dLbls>
            <c:dLbl>
              <c:idx val="0"/>
              <c:layout>
                <c:manualLayout>
                  <c:x val="0.23572367620528928"/>
                  <c:y val="0.11898883663132076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0.12474374540394995"/>
                  <c:y val="-0.23243422198630886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-0.13216811888626145"/>
                  <c:y val="0.12588225491285271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b="1">
                    <a:latin typeface="Algerian" pitchFamily="82" charset="0"/>
                  </a:defRPr>
                </a:pPr>
                <a:endParaRPr lang="uk-UA"/>
              </a:p>
            </c:txPr>
            <c:showCatName val="1"/>
            <c:showPercent val="1"/>
            <c:showLeaderLines val="1"/>
          </c:dLbls>
          <c:cat>
            <c:strRef>
              <c:f>Лист1!$A$2:$A$5</c:f>
              <c:strCache>
                <c:ptCount val="4"/>
                <c:pt idx="0">
                  <c:v>Дуже високий рівень</c:v>
                </c:pt>
                <c:pt idx="1">
                  <c:v>Високий рівень</c:v>
                </c:pt>
                <c:pt idx="2">
                  <c:v>Середній рівень</c:v>
                </c:pt>
                <c:pt idx="3">
                  <c:v>Знижений рівень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</c:v>
                </c:pt>
                <c:pt idx="1">
                  <c:v>79</c:v>
                </c:pt>
                <c:pt idx="2">
                  <c:v>17</c:v>
                </c:pt>
                <c:pt idx="3">
                  <c:v>10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F91B16-1292-4A6A-AAF3-47F4C44C54F7}" type="doc">
      <dgm:prSet loTypeId="urn:microsoft.com/office/officeart/2005/8/layout/vList4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EFC335BA-BE29-4116-BF96-793FA6A67EB5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endParaRPr lang="uk-UA" sz="8000" b="1" dirty="0" smtClean="0">
            <a:solidFill>
              <a:srgbClr val="002060"/>
            </a:solidFill>
            <a:latin typeface="Monotype Corsiva" pitchFamily="66" charset="0"/>
          </a:endParaRPr>
        </a:p>
        <a:p>
          <a:pPr algn="ctr" rtl="0"/>
          <a:r>
            <a:rPr lang="uk-UA" sz="8800" b="1" dirty="0" smtClean="0">
              <a:solidFill>
                <a:srgbClr val="002060"/>
              </a:solidFill>
              <a:latin typeface="Monotype Corsiva" pitchFamily="66" charset="0"/>
            </a:rPr>
            <a:t>Мотивація до навчання</a:t>
          </a:r>
          <a:r>
            <a:rPr lang="uk-UA" sz="6500" b="1" dirty="0" smtClean="0"/>
            <a:t/>
          </a:r>
          <a:br>
            <a:rPr lang="uk-UA" sz="6500" b="1" dirty="0" smtClean="0"/>
          </a:br>
          <a:endParaRPr lang="uk-UA" sz="6500" b="1" dirty="0"/>
        </a:p>
      </dgm:t>
    </dgm:pt>
    <dgm:pt modelId="{1C8B0914-2664-432A-804A-7465BAE43FEB}" type="parTrans" cxnId="{8CDFD4B4-478D-41D0-9A18-EC7075866992}">
      <dgm:prSet/>
      <dgm:spPr/>
      <dgm:t>
        <a:bodyPr/>
        <a:lstStyle/>
        <a:p>
          <a:endParaRPr lang="uk-UA"/>
        </a:p>
      </dgm:t>
    </dgm:pt>
    <dgm:pt modelId="{94E44400-AE94-49E5-8834-DE5D09B23481}" type="sibTrans" cxnId="{8CDFD4B4-478D-41D0-9A18-EC7075866992}">
      <dgm:prSet/>
      <dgm:spPr/>
      <dgm:t>
        <a:bodyPr/>
        <a:lstStyle/>
        <a:p>
          <a:endParaRPr lang="uk-UA"/>
        </a:p>
      </dgm:t>
    </dgm:pt>
    <dgm:pt modelId="{379EA89C-3203-42B9-A74B-E0C09F6927B4}" type="pres">
      <dgm:prSet presAssocID="{9AF91B16-1292-4A6A-AAF3-47F4C44C54F7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CBFD90C-E2F9-4CF9-8F2B-22ED94267B2B}" type="pres">
      <dgm:prSet presAssocID="{EFC335BA-BE29-4116-BF96-793FA6A67EB5}" presName="comp" presStyleCnt="0"/>
      <dgm:spPr/>
    </dgm:pt>
    <dgm:pt modelId="{43AEDCF8-3195-4D16-AE01-DF5C3BAC9F9C}" type="pres">
      <dgm:prSet presAssocID="{EFC335BA-BE29-4116-BF96-793FA6A67EB5}" presName="box" presStyleLbl="node1" presStyleIdx="0" presStyleCnt="1"/>
      <dgm:spPr/>
      <dgm:t>
        <a:bodyPr/>
        <a:lstStyle/>
        <a:p>
          <a:endParaRPr lang="uk-UA"/>
        </a:p>
      </dgm:t>
    </dgm:pt>
    <dgm:pt modelId="{95C79C70-CA41-4A79-B7CD-5BB24AA12974}" type="pres">
      <dgm:prSet presAssocID="{EFC335BA-BE29-4116-BF96-793FA6A67EB5}" presName="img" presStyleLbl="fgImgPlace1" presStyleIdx="0" presStyleCnt="1" custScaleX="14400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D2FB4CA-8BFD-4061-91F1-53F240C4228D}" type="pres">
      <dgm:prSet presAssocID="{EFC335BA-BE29-4116-BF96-793FA6A67EB5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32421D9-A078-42C9-AD3B-20AC8EE9242E}" type="presOf" srcId="{9AF91B16-1292-4A6A-AAF3-47F4C44C54F7}" destId="{379EA89C-3203-42B9-A74B-E0C09F6927B4}" srcOrd="0" destOrd="0" presId="urn:microsoft.com/office/officeart/2005/8/layout/vList4"/>
    <dgm:cxn modelId="{8CDFD4B4-478D-41D0-9A18-EC7075866992}" srcId="{9AF91B16-1292-4A6A-AAF3-47F4C44C54F7}" destId="{EFC335BA-BE29-4116-BF96-793FA6A67EB5}" srcOrd="0" destOrd="0" parTransId="{1C8B0914-2664-432A-804A-7465BAE43FEB}" sibTransId="{94E44400-AE94-49E5-8834-DE5D09B23481}"/>
    <dgm:cxn modelId="{8C7B5F3E-A99D-45A0-9F7A-2869650AC058}" type="presOf" srcId="{EFC335BA-BE29-4116-BF96-793FA6A67EB5}" destId="{43AEDCF8-3195-4D16-AE01-DF5C3BAC9F9C}" srcOrd="0" destOrd="0" presId="urn:microsoft.com/office/officeart/2005/8/layout/vList4"/>
    <dgm:cxn modelId="{833C3E3A-FCE5-4F76-8603-8E3A3A639741}" type="presOf" srcId="{EFC335BA-BE29-4116-BF96-793FA6A67EB5}" destId="{AD2FB4CA-8BFD-4061-91F1-53F240C4228D}" srcOrd="1" destOrd="0" presId="urn:microsoft.com/office/officeart/2005/8/layout/vList4"/>
    <dgm:cxn modelId="{7602C9B8-829E-4AD8-B96D-0665C5EC3E49}" type="presParOf" srcId="{379EA89C-3203-42B9-A74B-E0C09F6927B4}" destId="{FCBFD90C-E2F9-4CF9-8F2B-22ED94267B2B}" srcOrd="0" destOrd="0" presId="urn:microsoft.com/office/officeart/2005/8/layout/vList4"/>
    <dgm:cxn modelId="{CD90567E-3E7C-488D-BF2F-46B95AC8F18B}" type="presParOf" srcId="{FCBFD90C-E2F9-4CF9-8F2B-22ED94267B2B}" destId="{43AEDCF8-3195-4D16-AE01-DF5C3BAC9F9C}" srcOrd="0" destOrd="0" presId="urn:microsoft.com/office/officeart/2005/8/layout/vList4"/>
    <dgm:cxn modelId="{9C2E848F-3727-4C54-861C-E72ECDD8C288}" type="presParOf" srcId="{FCBFD90C-E2F9-4CF9-8F2B-22ED94267B2B}" destId="{95C79C70-CA41-4A79-B7CD-5BB24AA12974}" srcOrd="1" destOrd="0" presId="urn:microsoft.com/office/officeart/2005/8/layout/vList4"/>
    <dgm:cxn modelId="{CF9F5949-A6DF-4AA3-9D73-8487AA754D44}" type="presParOf" srcId="{FCBFD90C-E2F9-4CF9-8F2B-22ED94267B2B}" destId="{AD2FB4CA-8BFD-4061-91F1-53F240C4228D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F1E027-80DC-4600-910D-7599A28389E6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uk-UA"/>
        </a:p>
      </dgm:t>
    </dgm:pt>
    <dgm:pt modelId="{2E8F9FB9-0C38-47C2-A185-16E4A811E501}">
      <dgm:prSet custT="1"/>
      <dgm:spPr/>
      <dgm:t>
        <a:bodyPr>
          <a:scene3d>
            <a:camera prst="orthographicFront">
              <a:rot lat="0" lon="0" rev="0"/>
            </a:camera>
            <a:lightRig rig="contrasting" dir="t">
              <a:rot lat="0" lon="0" rev="4500000"/>
            </a:lightRig>
          </a:scene3d>
          <a:sp3d contourW="6350" prstMaterial="metal">
            <a:bevelT w="127000" h="31750" prst="relaxedInset"/>
            <a:contourClr>
              <a:schemeClr val="accent1">
                <a:shade val="75000"/>
              </a:schemeClr>
            </a:contourClr>
          </a:sp3d>
        </a:bodyPr>
        <a:lstStyle/>
        <a:p>
          <a:pPr algn="ctr" rtl="0"/>
          <a:r>
            <a:rPr lang="uk-UA" sz="5400" b="1" i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rPr>
            <a:t>Мотивація</a:t>
          </a:r>
          <a:r>
            <a:rPr lang="uk-UA" sz="5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rPr>
            <a:t> – це спонукання до дій</a:t>
          </a:r>
          <a:endParaRPr lang="uk-UA" sz="5400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FCB1C7C9-AA4C-46F2-9620-DAC29F6657F2}" type="parTrans" cxnId="{34C67EAF-027F-40CC-8C89-5F891A256808}">
      <dgm:prSet/>
      <dgm:spPr/>
      <dgm:t>
        <a:bodyPr/>
        <a:lstStyle/>
        <a:p>
          <a:endParaRPr lang="uk-UA"/>
        </a:p>
      </dgm:t>
    </dgm:pt>
    <dgm:pt modelId="{D1F976EA-CF77-431B-977F-4C69374B24AC}" type="sibTrans" cxnId="{34C67EAF-027F-40CC-8C89-5F891A256808}">
      <dgm:prSet/>
      <dgm:spPr/>
      <dgm:t>
        <a:bodyPr/>
        <a:lstStyle/>
        <a:p>
          <a:endParaRPr lang="uk-UA"/>
        </a:p>
      </dgm:t>
    </dgm:pt>
    <dgm:pt modelId="{41B9A7C3-1C7A-4459-8BEF-7C0567F2D81D}" type="pres">
      <dgm:prSet presAssocID="{6EF1E027-80DC-4600-910D-7599A28389E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CD3C472D-50D4-4664-8907-F3D8E8F67129}" type="pres">
      <dgm:prSet presAssocID="{2E8F9FB9-0C38-47C2-A185-16E4A811E501}" presName="parentText" presStyleLbl="node1" presStyleIdx="0" presStyleCnt="1" custScaleY="292033" custLinFactNeighborX="126" custLinFactNeighborY="1332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4C67EAF-027F-40CC-8C89-5F891A256808}" srcId="{6EF1E027-80DC-4600-910D-7599A28389E6}" destId="{2E8F9FB9-0C38-47C2-A185-16E4A811E501}" srcOrd="0" destOrd="0" parTransId="{FCB1C7C9-AA4C-46F2-9620-DAC29F6657F2}" sibTransId="{D1F976EA-CF77-431B-977F-4C69374B24AC}"/>
    <dgm:cxn modelId="{20E1DA19-1B6A-4294-A83E-39D211A86DC1}" type="presOf" srcId="{6EF1E027-80DC-4600-910D-7599A28389E6}" destId="{41B9A7C3-1C7A-4459-8BEF-7C0567F2D81D}" srcOrd="0" destOrd="0" presId="urn:microsoft.com/office/officeart/2005/8/layout/vList2"/>
    <dgm:cxn modelId="{45CF729C-3745-45DA-A582-4C773071E22C}" type="presOf" srcId="{2E8F9FB9-0C38-47C2-A185-16E4A811E501}" destId="{CD3C472D-50D4-4664-8907-F3D8E8F67129}" srcOrd="0" destOrd="0" presId="urn:microsoft.com/office/officeart/2005/8/layout/vList2"/>
    <dgm:cxn modelId="{F2C7BA01-0C97-4524-BF3B-6BF8B30530D7}" type="presParOf" srcId="{41B9A7C3-1C7A-4459-8BEF-7C0567F2D81D}" destId="{CD3C472D-50D4-4664-8907-F3D8E8F67129}" srcOrd="0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9B147D-13BE-4B2C-B131-8E969CE2235A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421EAB53-4E3F-45CB-9972-7BAB50219055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/>
      </dgm:spPr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algn="l" rtl="0"/>
          <a:r>
            <a:rPr lang="uk-UA" sz="5400" b="1" i="1" cap="none" spc="0" dirty="0" smtClean="0">
              <a:ln/>
              <a:solidFill>
                <a:schemeClr val="accent3"/>
              </a:solidFill>
              <a:effectLst/>
              <a:latin typeface="Times New Roman" pitchFamily="18" charset="0"/>
              <a:cs typeface="Times New Roman" pitchFamily="18" charset="0"/>
            </a:rPr>
            <a:t>Мотивація до навчання </a:t>
          </a:r>
          <a:r>
            <a:rPr lang="uk-UA" sz="5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– одна із найголовніших умов реалізації начально-виховного процесу </a:t>
          </a:r>
          <a:endParaRPr lang="uk-UA" sz="5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4B69601-678C-47DE-962D-3D0BC34237CA}" type="parTrans" cxnId="{3F682DE3-02BC-4B23-AE2B-7528FF928736}">
      <dgm:prSet/>
      <dgm:spPr/>
      <dgm:t>
        <a:bodyPr/>
        <a:lstStyle/>
        <a:p>
          <a:endParaRPr lang="uk-UA"/>
        </a:p>
      </dgm:t>
    </dgm:pt>
    <dgm:pt modelId="{469EAC00-868C-491B-A5C1-4EE2E0FA4170}" type="sibTrans" cxnId="{3F682DE3-02BC-4B23-AE2B-7528FF928736}">
      <dgm:prSet/>
      <dgm:spPr/>
      <dgm:t>
        <a:bodyPr/>
        <a:lstStyle/>
        <a:p>
          <a:endParaRPr lang="uk-UA"/>
        </a:p>
      </dgm:t>
    </dgm:pt>
    <dgm:pt modelId="{BB437E5A-8DDD-4419-8D76-DD16D839AB62}" type="pres">
      <dgm:prSet presAssocID="{199B147D-13BE-4B2C-B131-8E969CE2235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17E05660-80DD-492D-AFB5-31FA61D72112}" type="pres">
      <dgm:prSet presAssocID="{421EAB53-4E3F-45CB-9972-7BAB50219055}" presName="parentText" presStyleLbl="node1" presStyleIdx="0" presStyleCnt="1" custScaleY="603558" custLinFactNeighborX="126" custLinFactNeighborY="44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9020621-DEAA-4381-A570-3EE92D81A2F1}" type="presOf" srcId="{421EAB53-4E3F-45CB-9972-7BAB50219055}" destId="{17E05660-80DD-492D-AFB5-31FA61D72112}" srcOrd="0" destOrd="0" presId="urn:microsoft.com/office/officeart/2005/8/layout/vList2"/>
    <dgm:cxn modelId="{B2E82742-661D-4F77-BA25-614394D1B383}" type="presOf" srcId="{199B147D-13BE-4B2C-B131-8E969CE2235A}" destId="{BB437E5A-8DDD-4419-8D76-DD16D839AB62}" srcOrd="0" destOrd="0" presId="urn:microsoft.com/office/officeart/2005/8/layout/vList2"/>
    <dgm:cxn modelId="{3F682DE3-02BC-4B23-AE2B-7528FF928736}" srcId="{199B147D-13BE-4B2C-B131-8E969CE2235A}" destId="{421EAB53-4E3F-45CB-9972-7BAB50219055}" srcOrd="0" destOrd="0" parTransId="{94B69601-678C-47DE-962D-3D0BC34237CA}" sibTransId="{469EAC00-868C-491B-A5C1-4EE2E0FA4170}"/>
    <dgm:cxn modelId="{0E7011DD-C631-4E9E-B4C9-AADB943533C5}" type="presParOf" srcId="{BB437E5A-8DDD-4419-8D76-DD16D839AB62}" destId="{17E05660-80DD-492D-AFB5-31FA61D7211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0CE017D-22E8-46F0-81FA-0C3255E00513}" type="doc">
      <dgm:prSet loTypeId="urn:microsoft.com/office/officeart/2005/8/layout/arrow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EF854DFA-02AD-40E2-BDFB-ABC835F98B14}">
      <dgm:prSet custT="1"/>
      <dgm:spPr>
        <a:solidFill>
          <a:srgbClr val="FF66FF">
            <a:alpha val="49804"/>
          </a:srgbClr>
        </a:solidFill>
        <a:ln>
          <a:solidFill>
            <a:srgbClr val="002060"/>
          </a:solidFill>
        </a:ln>
      </dgm:spPr>
      <dgm:t>
        <a:bodyPr/>
        <a:lstStyle/>
        <a:p>
          <a:pPr algn="ctr" rtl="0">
            <a:lnSpc>
              <a:spcPct val="100000"/>
            </a:lnSpc>
          </a:pPr>
          <a:endParaRPr lang="ru-RU" sz="3600" b="1" dirty="0" smtClean="0">
            <a:solidFill>
              <a:srgbClr val="002060"/>
            </a:solidFill>
            <a:latin typeface="Monotype Corsiva" pitchFamily="66" charset="0"/>
            <a:cs typeface="Times New Roman" pitchFamily="18" charset="0"/>
          </a:endParaRPr>
        </a:p>
        <a:p>
          <a:pPr algn="ctr" rtl="0">
            <a:lnSpc>
              <a:spcPct val="100000"/>
            </a:lnSpc>
          </a:pPr>
          <a:r>
            <a:rPr lang="uk-UA" sz="5400" b="1" cap="none" spc="0" noProof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  <a:cs typeface="Times New Roman" pitchFamily="18" charset="0"/>
            </a:rPr>
            <a:t>Під мотивацією розуміють </a:t>
          </a:r>
          <a:r>
            <a:rPr lang="uk-UA" sz="2800" b="1" noProof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сукупність спонукальних факторів, які визначають активність особистості. Основними мотивами навчання у школярів є: особистісний розвиток, інтерес, результат діяльності, бажання у майбутньому стати кваліфікованим спеціалістом, потреба у пізнанні нового. </a:t>
          </a:r>
          <a:r>
            <a:rPr lang="uk-UA" sz="2800" dirty="0" smtClean="0">
              <a:solidFill>
                <a:srgbClr val="002060"/>
              </a:solidFill>
            </a:rPr>
            <a:t/>
          </a:r>
          <a:br>
            <a:rPr lang="uk-UA" sz="2800" dirty="0" smtClean="0">
              <a:solidFill>
                <a:srgbClr val="002060"/>
              </a:solidFill>
            </a:rPr>
          </a:br>
          <a:endParaRPr lang="uk-UA" sz="2800" dirty="0">
            <a:solidFill>
              <a:srgbClr val="002060"/>
            </a:solidFill>
          </a:endParaRPr>
        </a:p>
      </dgm:t>
    </dgm:pt>
    <dgm:pt modelId="{D6FDDEFA-F405-4B5D-9954-AAA470E90C95}" type="parTrans" cxnId="{CCAC9C30-7AFF-400D-8293-4A723B6F788C}">
      <dgm:prSet/>
      <dgm:spPr/>
      <dgm:t>
        <a:bodyPr/>
        <a:lstStyle/>
        <a:p>
          <a:endParaRPr lang="uk-UA"/>
        </a:p>
      </dgm:t>
    </dgm:pt>
    <dgm:pt modelId="{DE5D31EC-CF8D-4ACC-BEC9-6CABFE16A436}" type="sibTrans" cxnId="{CCAC9C30-7AFF-400D-8293-4A723B6F788C}">
      <dgm:prSet/>
      <dgm:spPr/>
      <dgm:t>
        <a:bodyPr/>
        <a:lstStyle/>
        <a:p>
          <a:endParaRPr lang="uk-UA"/>
        </a:p>
      </dgm:t>
    </dgm:pt>
    <dgm:pt modelId="{0A2B1FD0-3D16-4298-81A4-9B7E0129ED54}" type="pres">
      <dgm:prSet presAssocID="{70CE017D-22E8-46F0-81FA-0C3255E00513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F2C57DD-43F2-4732-8834-6E2CCCC20C44}" type="pres">
      <dgm:prSet presAssocID="{EF854DFA-02AD-40E2-BDFB-ABC835F98B14}" presName="upArrow" presStyleLbl="node1" presStyleIdx="0" presStyleCnt="1" custScaleX="47063"/>
      <dgm:spPr/>
    </dgm:pt>
    <dgm:pt modelId="{1E29435C-3441-4C97-A019-A3A739E897C5}" type="pres">
      <dgm:prSet presAssocID="{EF854DFA-02AD-40E2-BDFB-ABC835F98B14}" presName="upArrowText" presStyleLbl="revTx" presStyleIdx="0" presStyleCnt="1" custScaleX="12515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CCAC9C30-7AFF-400D-8293-4A723B6F788C}" srcId="{70CE017D-22E8-46F0-81FA-0C3255E00513}" destId="{EF854DFA-02AD-40E2-BDFB-ABC835F98B14}" srcOrd="0" destOrd="0" parTransId="{D6FDDEFA-F405-4B5D-9954-AAA470E90C95}" sibTransId="{DE5D31EC-CF8D-4ACC-BEC9-6CABFE16A436}"/>
    <dgm:cxn modelId="{4C7E1E42-F0C9-4602-9F71-0EDA07751FB0}" type="presOf" srcId="{EF854DFA-02AD-40E2-BDFB-ABC835F98B14}" destId="{1E29435C-3441-4C97-A019-A3A739E897C5}" srcOrd="0" destOrd="0" presId="urn:microsoft.com/office/officeart/2005/8/layout/arrow4"/>
    <dgm:cxn modelId="{22CEF69E-2550-4EC2-B858-F881866826EB}" type="presOf" srcId="{70CE017D-22E8-46F0-81FA-0C3255E00513}" destId="{0A2B1FD0-3D16-4298-81A4-9B7E0129ED54}" srcOrd="0" destOrd="0" presId="urn:microsoft.com/office/officeart/2005/8/layout/arrow4"/>
    <dgm:cxn modelId="{4FDD431D-7822-4673-B0A9-D910CA57CA48}" type="presParOf" srcId="{0A2B1FD0-3D16-4298-81A4-9B7E0129ED54}" destId="{2F2C57DD-43F2-4732-8834-6E2CCCC20C44}" srcOrd="0" destOrd="0" presId="urn:microsoft.com/office/officeart/2005/8/layout/arrow4"/>
    <dgm:cxn modelId="{5ED54EA7-306B-44CE-85DB-83B5732819E2}" type="presParOf" srcId="{0A2B1FD0-3D16-4298-81A4-9B7E0129ED54}" destId="{1E29435C-3441-4C97-A019-A3A739E897C5}" srcOrd="1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6D09CBF-9FF5-417B-A9CC-FD216D1D4813}" type="doc">
      <dgm:prSet loTypeId="urn:microsoft.com/office/officeart/2005/8/layout/equation2" loCatId="process" qsTypeId="urn:microsoft.com/office/officeart/2005/8/quickstyle/simple1" qsCatId="simple" csTypeId="urn:microsoft.com/office/officeart/2005/8/colors/colorful5" csCatId="colorful" phldr="1"/>
      <dgm:spPr/>
    </dgm:pt>
    <dgm:pt modelId="{5D9E4087-7332-4CB5-8864-72A52E9F2D3B}">
      <dgm:prSet phldrT="[Текст]" custT="1"/>
      <dgm:spPr>
        <a:ln>
          <a:solidFill>
            <a:srgbClr val="002060"/>
          </a:solidFill>
        </a:ln>
      </dgm:spPr>
      <dgm:t>
        <a:bodyPr/>
        <a:lstStyle/>
        <a:p>
          <a:r>
            <a:rPr lang="uk-UA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Внутрішня</a:t>
          </a:r>
          <a:endParaRPr lang="uk-UA" sz="20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1967867-21CD-415D-930B-DA276DABC660}" type="parTrans" cxnId="{BF20C28D-8F55-417C-8198-81D6987F1FFF}">
      <dgm:prSet/>
      <dgm:spPr/>
      <dgm:t>
        <a:bodyPr/>
        <a:lstStyle/>
        <a:p>
          <a:endParaRPr lang="uk-UA"/>
        </a:p>
      </dgm:t>
    </dgm:pt>
    <dgm:pt modelId="{B473BF9E-3E65-4EBC-8CAD-DA3CBB44282F}" type="sibTrans" cxnId="{BF20C28D-8F55-417C-8198-81D6987F1FFF}">
      <dgm:prSet/>
      <dgm:spPr/>
      <dgm:t>
        <a:bodyPr/>
        <a:lstStyle/>
        <a:p>
          <a:endParaRPr lang="uk-UA"/>
        </a:p>
      </dgm:t>
    </dgm:pt>
    <dgm:pt modelId="{5EA05612-6D52-4C39-9949-EE8DC20E1E51}">
      <dgm:prSet phldrT="[Текст]" custT="1"/>
      <dgm:spPr>
        <a:ln>
          <a:solidFill>
            <a:srgbClr val="002060"/>
          </a:solidFill>
        </a:ln>
      </dgm:spPr>
      <dgm:t>
        <a:bodyPr/>
        <a:lstStyle/>
        <a:p>
          <a:r>
            <a:rPr lang="uk-UA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Зовнішня</a:t>
          </a:r>
          <a:endParaRPr lang="uk-UA" sz="24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26F192E-6963-4712-BE4D-DDBE47AB4AB9}" type="parTrans" cxnId="{C664C715-4252-4C85-BAEC-2086538C5C82}">
      <dgm:prSet/>
      <dgm:spPr/>
      <dgm:t>
        <a:bodyPr/>
        <a:lstStyle/>
        <a:p>
          <a:endParaRPr lang="uk-UA"/>
        </a:p>
      </dgm:t>
    </dgm:pt>
    <dgm:pt modelId="{AE892E89-6DB4-4785-9C19-116E249AEF00}" type="sibTrans" cxnId="{C664C715-4252-4C85-BAEC-2086538C5C82}">
      <dgm:prSet/>
      <dgm:spPr/>
      <dgm:t>
        <a:bodyPr/>
        <a:lstStyle/>
        <a:p>
          <a:endParaRPr lang="uk-UA"/>
        </a:p>
      </dgm:t>
    </dgm:pt>
    <dgm:pt modelId="{C776E9CD-34AA-4028-BBCE-CEB2C29DFFF5}">
      <dgm:prSet phldrT="[Текст]" custT="1"/>
      <dgm:spPr>
        <a:ln>
          <a:solidFill>
            <a:srgbClr val="002060"/>
          </a:solidFill>
        </a:ln>
      </dgm:spPr>
      <dgm:t>
        <a:bodyPr/>
        <a:lstStyle/>
        <a:p>
          <a:r>
            <a:rPr lang="uk-UA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Мотивація</a:t>
          </a:r>
          <a:endParaRPr lang="uk-UA" sz="40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65FDF9E-1E76-4785-A6F4-B01EA84F0822}" type="parTrans" cxnId="{1F2301DB-2603-4535-BDB5-D22C45958E44}">
      <dgm:prSet/>
      <dgm:spPr/>
      <dgm:t>
        <a:bodyPr/>
        <a:lstStyle/>
        <a:p>
          <a:endParaRPr lang="uk-UA"/>
        </a:p>
      </dgm:t>
    </dgm:pt>
    <dgm:pt modelId="{0CA90992-BF97-4862-9494-14FBBDF8B74D}" type="sibTrans" cxnId="{1F2301DB-2603-4535-BDB5-D22C45958E44}">
      <dgm:prSet/>
      <dgm:spPr/>
      <dgm:t>
        <a:bodyPr/>
        <a:lstStyle/>
        <a:p>
          <a:endParaRPr lang="uk-UA"/>
        </a:p>
      </dgm:t>
    </dgm:pt>
    <dgm:pt modelId="{01470D45-0D86-4726-B0E6-8BAC1749A811}" type="pres">
      <dgm:prSet presAssocID="{26D09CBF-9FF5-417B-A9CC-FD216D1D4813}" presName="Name0" presStyleCnt="0">
        <dgm:presLayoutVars>
          <dgm:dir/>
          <dgm:resizeHandles val="exact"/>
        </dgm:presLayoutVars>
      </dgm:prSet>
      <dgm:spPr/>
    </dgm:pt>
    <dgm:pt modelId="{9CD3AFB1-85D6-47A6-AF25-6EFE2AF3564B}" type="pres">
      <dgm:prSet presAssocID="{26D09CBF-9FF5-417B-A9CC-FD216D1D4813}" presName="vNodes" presStyleCnt="0"/>
      <dgm:spPr/>
    </dgm:pt>
    <dgm:pt modelId="{9B1D4DF1-8347-4FB5-9DB7-3C64F8B65E7E}" type="pres">
      <dgm:prSet presAssocID="{5D9E4087-7332-4CB5-8864-72A52E9F2D3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51DB70B-039E-4582-BC3A-DCCF2450D37B}" type="pres">
      <dgm:prSet presAssocID="{B473BF9E-3E65-4EBC-8CAD-DA3CBB44282F}" presName="spacerT" presStyleCnt="0"/>
      <dgm:spPr/>
    </dgm:pt>
    <dgm:pt modelId="{7DB9CDCD-CDCA-409D-BFB5-78A456069380}" type="pres">
      <dgm:prSet presAssocID="{B473BF9E-3E65-4EBC-8CAD-DA3CBB44282F}" presName="sibTrans" presStyleLbl="sibTrans2D1" presStyleIdx="0" presStyleCnt="2"/>
      <dgm:spPr/>
      <dgm:t>
        <a:bodyPr/>
        <a:lstStyle/>
        <a:p>
          <a:endParaRPr lang="uk-UA"/>
        </a:p>
      </dgm:t>
    </dgm:pt>
    <dgm:pt modelId="{F0B40D99-18EF-4FE7-9FB4-C2EAA67581B0}" type="pres">
      <dgm:prSet presAssocID="{B473BF9E-3E65-4EBC-8CAD-DA3CBB44282F}" presName="spacerB" presStyleCnt="0"/>
      <dgm:spPr/>
    </dgm:pt>
    <dgm:pt modelId="{E1B0E6DF-2541-4A3B-8AF8-2ADE7A7F8FFF}" type="pres">
      <dgm:prSet presAssocID="{5EA05612-6D52-4C39-9949-EE8DC20E1E5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2A5D267-95D9-4F4B-9CD0-23CE7C31B4FB}" type="pres">
      <dgm:prSet presAssocID="{26D09CBF-9FF5-417B-A9CC-FD216D1D4813}" presName="sibTransLast" presStyleLbl="sibTrans2D1" presStyleIdx="1" presStyleCnt="2"/>
      <dgm:spPr/>
      <dgm:t>
        <a:bodyPr/>
        <a:lstStyle/>
        <a:p>
          <a:endParaRPr lang="uk-UA"/>
        </a:p>
      </dgm:t>
    </dgm:pt>
    <dgm:pt modelId="{759F9F24-E8D9-4668-B964-E34B44EA16B8}" type="pres">
      <dgm:prSet presAssocID="{26D09CBF-9FF5-417B-A9CC-FD216D1D4813}" presName="connectorText" presStyleLbl="sibTrans2D1" presStyleIdx="1" presStyleCnt="2"/>
      <dgm:spPr/>
      <dgm:t>
        <a:bodyPr/>
        <a:lstStyle/>
        <a:p>
          <a:endParaRPr lang="uk-UA"/>
        </a:p>
      </dgm:t>
    </dgm:pt>
    <dgm:pt modelId="{213A4C00-1340-4995-AEC8-73E0849F6A48}" type="pres">
      <dgm:prSet presAssocID="{26D09CBF-9FF5-417B-A9CC-FD216D1D4813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F20C28D-8F55-417C-8198-81D6987F1FFF}" srcId="{26D09CBF-9FF5-417B-A9CC-FD216D1D4813}" destId="{5D9E4087-7332-4CB5-8864-72A52E9F2D3B}" srcOrd="0" destOrd="0" parTransId="{C1967867-21CD-415D-930B-DA276DABC660}" sibTransId="{B473BF9E-3E65-4EBC-8CAD-DA3CBB44282F}"/>
    <dgm:cxn modelId="{B6349300-9882-48EC-91B9-36EAA876846B}" type="presOf" srcId="{26D09CBF-9FF5-417B-A9CC-FD216D1D4813}" destId="{01470D45-0D86-4726-B0E6-8BAC1749A811}" srcOrd="0" destOrd="0" presId="urn:microsoft.com/office/officeart/2005/8/layout/equation2"/>
    <dgm:cxn modelId="{93C79AB4-C051-4A88-BE40-C89F7A9AC96A}" type="presOf" srcId="{B473BF9E-3E65-4EBC-8CAD-DA3CBB44282F}" destId="{7DB9CDCD-CDCA-409D-BFB5-78A456069380}" srcOrd="0" destOrd="0" presId="urn:microsoft.com/office/officeart/2005/8/layout/equation2"/>
    <dgm:cxn modelId="{C664C715-4252-4C85-BAEC-2086538C5C82}" srcId="{26D09CBF-9FF5-417B-A9CC-FD216D1D4813}" destId="{5EA05612-6D52-4C39-9949-EE8DC20E1E51}" srcOrd="1" destOrd="0" parTransId="{C26F192E-6963-4712-BE4D-DDBE47AB4AB9}" sibTransId="{AE892E89-6DB4-4785-9C19-116E249AEF00}"/>
    <dgm:cxn modelId="{37EDFEA1-CEBD-4584-8161-4AE433DFB37E}" type="presOf" srcId="{5D9E4087-7332-4CB5-8864-72A52E9F2D3B}" destId="{9B1D4DF1-8347-4FB5-9DB7-3C64F8B65E7E}" srcOrd="0" destOrd="0" presId="urn:microsoft.com/office/officeart/2005/8/layout/equation2"/>
    <dgm:cxn modelId="{F3702C82-09A2-42B8-96C7-1009159770CA}" type="presOf" srcId="{AE892E89-6DB4-4785-9C19-116E249AEF00}" destId="{759F9F24-E8D9-4668-B964-E34B44EA16B8}" srcOrd="1" destOrd="0" presId="urn:microsoft.com/office/officeart/2005/8/layout/equation2"/>
    <dgm:cxn modelId="{6CDEFCA1-20B7-4055-9E0A-43EED8FBBB29}" type="presOf" srcId="{AE892E89-6DB4-4785-9C19-116E249AEF00}" destId="{12A5D267-95D9-4F4B-9CD0-23CE7C31B4FB}" srcOrd="0" destOrd="0" presId="urn:microsoft.com/office/officeart/2005/8/layout/equation2"/>
    <dgm:cxn modelId="{E0596FD6-2896-4B31-B198-19950F9906EF}" type="presOf" srcId="{5EA05612-6D52-4C39-9949-EE8DC20E1E51}" destId="{E1B0E6DF-2541-4A3B-8AF8-2ADE7A7F8FFF}" srcOrd="0" destOrd="0" presId="urn:microsoft.com/office/officeart/2005/8/layout/equation2"/>
    <dgm:cxn modelId="{1F2301DB-2603-4535-BDB5-D22C45958E44}" srcId="{26D09CBF-9FF5-417B-A9CC-FD216D1D4813}" destId="{C776E9CD-34AA-4028-BBCE-CEB2C29DFFF5}" srcOrd="2" destOrd="0" parTransId="{A65FDF9E-1E76-4785-A6F4-B01EA84F0822}" sibTransId="{0CA90992-BF97-4862-9494-14FBBDF8B74D}"/>
    <dgm:cxn modelId="{A1B2938D-5C68-42B2-92BB-451FB770E006}" type="presOf" srcId="{C776E9CD-34AA-4028-BBCE-CEB2C29DFFF5}" destId="{213A4C00-1340-4995-AEC8-73E0849F6A48}" srcOrd="0" destOrd="0" presId="urn:microsoft.com/office/officeart/2005/8/layout/equation2"/>
    <dgm:cxn modelId="{524F705B-5AAC-4DFD-AB91-5151D94FB73D}" type="presParOf" srcId="{01470D45-0D86-4726-B0E6-8BAC1749A811}" destId="{9CD3AFB1-85D6-47A6-AF25-6EFE2AF3564B}" srcOrd="0" destOrd="0" presId="urn:microsoft.com/office/officeart/2005/8/layout/equation2"/>
    <dgm:cxn modelId="{EEBAAAE3-B311-40FE-B94E-3AFCBA3591AB}" type="presParOf" srcId="{9CD3AFB1-85D6-47A6-AF25-6EFE2AF3564B}" destId="{9B1D4DF1-8347-4FB5-9DB7-3C64F8B65E7E}" srcOrd="0" destOrd="0" presId="urn:microsoft.com/office/officeart/2005/8/layout/equation2"/>
    <dgm:cxn modelId="{84E25505-CE36-4146-A16B-5D0DE1F586D2}" type="presParOf" srcId="{9CD3AFB1-85D6-47A6-AF25-6EFE2AF3564B}" destId="{251DB70B-039E-4582-BC3A-DCCF2450D37B}" srcOrd="1" destOrd="0" presId="urn:microsoft.com/office/officeart/2005/8/layout/equation2"/>
    <dgm:cxn modelId="{6421B572-B293-443B-BA7B-C8600C7139E3}" type="presParOf" srcId="{9CD3AFB1-85D6-47A6-AF25-6EFE2AF3564B}" destId="{7DB9CDCD-CDCA-409D-BFB5-78A456069380}" srcOrd="2" destOrd="0" presId="urn:microsoft.com/office/officeart/2005/8/layout/equation2"/>
    <dgm:cxn modelId="{648F5A3C-31AD-4F10-B064-4AB3A4EA7816}" type="presParOf" srcId="{9CD3AFB1-85D6-47A6-AF25-6EFE2AF3564B}" destId="{F0B40D99-18EF-4FE7-9FB4-C2EAA67581B0}" srcOrd="3" destOrd="0" presId="urn:microsoft.com/office/officeart/2005/8/layout/equation2"/>
    <dgm:cxn modelId="{D3E8CF90-3D6B-41A0-9D46-3A4F2B192BB4}" type="presParOf" srcId="{9CD3AFB1-85D6-47A6-AF25-6EFE2AF3564B}" destId="{E1B0E6DF-2541-4A3B-8AF8-2ADE7A7F8FFF}" srcOrd="4" destOrd="0" presId="urn:microsoft.com/office/officeart/2005/8/layout/equation2"/>
    <dgm:cxn modelId="{A6B4273F-16D9-4C79-9ED0-960484B50C51}" type="presParOf" srcId="{01470D45-0D86-4726-B0E6-8BAC1749A811}" destId="{12A5D267-95D9-4F4B-9CD0-23CE7C31B4FB}" srcOrd="1" destOrd="0" presId="urn:microsoft.com/office/officeart/2005/8/layout/equation2"/>
    <dgm:cxn modelId="{70D30C2C-E53E-43C3-8447-247DACFC7D97}" type="presParOf" srcId="{12A5D267-95D9-4F4B-9CD0-23CE7C31B4FB}" destId="{759F9F24-E8D9-4668-B964-E34B44EA16B8}" srcOrd="0" destOrd="0" presId="urn:microsoft.com/office/officeart/2005/8/layout/equation2"/>
    <dgm:cxn modelId="{E6DA2D85-623E-41B8-AB07-E6ECE32B4BDD}" type="presParOf" srcId="{01470D45-0D86-4726-B0E6-8BAC1749A811}" destId="{213A4C00-1340-4995-AEC8-73E0849F6A48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8821E65-81AE-4B5E-B6F7-2F620188768E}" type="doc">
      <dgm:prSet loTypeId="urn:microsoft.com/office/officeart/2005/8/layout/pyramid4" loCatId="pyramid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8EF64536-1FB6-4DAB-AB57-D63F52C2036F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000" b="1" noProof="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Шляхи формування мотивація учнів до навчання та підвищення їх навчальних досягнень:</a:t>
          </a:r>
          <a:endParaRPr lang="uk-UA" sz="1000" noProof="0" dirty="0" smtClean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  <a:p>
          <a:pPr defTabSz="266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600" noProof="0" dirty="0"/>
        </a:p>
      </dgm:t>
    </dgm:pt>
    <dgm:pt modelId="{056CACEA-1155-4A41-9D8B-A4E238E0F717}" type="parTrans" cxnId="{1449F3EF-DD3F-48B6-A384-8745EA64D16C}">
      <dgm:prSet/>
      <dgm:spPr/>
      <dgm:t>
        <a:bodyPr/>
        <a:lstStyle/>
        <a:p>
          <a:endParaRPr lang="uk-UA" noProof="0"/>
        </a:p>
      </dgm:t>
    </dgm:pt>
    <dgm:pt modelId="{35384D61-F3A2-4381-8650-B52A539EB901}" type="sibTrans" cxnId="{1449F3EF-DD3F-48B6-A384-8745EA64D16C}">
      <dgm:prSet/>
      <dgm:spPr/>
      <dgm:t>
        <a:bodyPr/>
        <a:lstStyle/>
        <a:p>
          <a:endParaRPr lang="uk-UA" noProof="0"/>
        </a:p>
      </dgm:t>
    </dgm:pt>
    <dgm:pt modelId="{9B22CA37-2EFF-4F61-9B0D-B6DD18AEB680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800" b="1" noProof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2. Своєчасна ліквідація прогалин у знаннях і організація оперативної допомоги кожному учневі, що відстає у навчанні.</a:t>
          </a:r>
        </a:p>
        <a:p>
          <a:pPr defTabSz="266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600" noProof="0"/>
        </a:p>
      </dgm:t>
    </dgm:pt>
    <dgm:pt modelId="{0C0A4C8D-7271-4220-AAFB-F52AE4ACE4CE}" type="parTrans" cxnId="{A2C6854B-F4AA-4E04-B99F-7179B959E316}">
      <dgm:prSet/>
      <dgm:spPr/>
      <dgm:t>
        <a:bodyPr/>
        <a:lstStyle/>
        <a:p>
          <a:endParaRPr lang="uk-UA" noProof="0"/>
        </a:p>
      </dgm:t>
    </dgm:pt>
    <dgm:pt modelId="{2E5E3519-50D1-408B-93AD-4166D46B7497}" type="sibTrans" cxnId="{A2C6854B-F4AA-4E04-B99F-7179B959E316}">
      <dgm:prSet/>
      <dgm:spPr/>
      <dgm:t>
        <a:bodyPr/>
        <a:lstStyle/>
        <a:p>
          <a:endParaRPr lang="uk-UA" noProof="0"/>
        </a:p>
      </dgm:t>
    </dgm:pt>
    <dgm:pt modelId="{CBB94A8F-EE11-4AE8-9D73-9F8A7D37FA89}">
      <dgm:prSet custT="1"/>
      <dgm:spPr/>
      <dgm:t>
        <a:bodyPr/>
        <a:lstStyle/>
        <a:p>
          <a:pPr rtl="0"/>
          <a:endParaRPr lang="uk-UA" sz="1100" noProof="0" smtClean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  <a:p>
          <a:pPr rtl="0"/>
          <a:r>
            <a:rPr lang="uk-UA" sz="1200" noProof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1</a:t>
          </a:r>
          <a:r>
            <a:rPr lang="uk-UA" sz="1200" b="1" noProof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. Щоденна увага до кожного учня, визнання його особистості</a:t>
          </a:r>
          <a:r>
            <a:rPr lang="uk-UA" sz="800" b="1" noProof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uk-UA" sz="800" b="1" noProof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8E17BCD-CF76-48A2-B1F6-FBA84FC89655}" type="parTrans" cxnId="{0D1EE8E6-C792-4E09-A789-CCEB29B652A8}">
      <dgm:prSet/>
      <dgm:spPr/>
      <dgm:t>
        <a:bodyPr/>
        <a:lstStyle/>
        <a:p>
          <a:endParaRPr lang="uk-UA" noProof="0"/>
        </a:p>
      </dgm:t>
    </dgm:pt>
    <dgm:pt modelId="{77743D8B-AF98-41CE-A961-302B4CC9C3CA}" type="sibTrans" cxnId="{0D1EE8E6-C792-4E09-A789-CCEB29B652A8}">
      <dgm:prSet/>
      <dgm:spPr/>
      <dgm:t>
        <a:bodyPr/>
        <a:lstStyle/>
        <a:p>
          <a:endParaRPr lang="uk-UA" noProof="0"/>
        </a:p>
      </dgm:t>
    </dgm:pt>
    <dgm:pt modelId="{F8EDEC02-A2B0-41CD-9A68-C83EDDE52C40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000" b="1" noProof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3. Формування мотивації навчання як необхідного стимулу бажання учня до навчання.</a:t>
          </a:r>
        </a:p>
        <a:p>
          <a:pPr defTabSz="266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700" b="0" noProof="0">
            <a:solidFill>
              <a:srgbClr val="FFFF00"/>
            </a:solidFill>
          </a:endParaRPr>
        </a:p>
      </dgm:t>
    </dgm:pt>
    <dgm:pt modelId="{55DBC528-4501-4D7A-BFBC-5E11D1F1CD4D}" type="parTrans" cxnId="{70176C9B-3E6B-473E-8E92-FBA7B9B55880}">
      <dgm:prSet/>
      <dgm:spPr/>
      <dgm:t>
        <a:bodyPr/>
        <a:lstStyle/>
        <a:p>
          <a:endParaRPr lang="uk-UA" noProof="0"/>
        </a:p>
      </dgm:t>
    </dgm:pt>
    <dgm:pt modelId="{D4866B3D-3CEB-4B07-815B-9B79B48593EF}" type="sibTrans" cxnId="{70176C9B-3E6B-473E-8E92-FBA7B9B55880}">
      <dgm:prSet/>
      <dgm:spPr/>
      <dgm:t>
        <a:bodyPr/>
        <a:lstStyle/>
        <a:p>
          <a:endParaRPr lang="uk-UA" noProof="0"/>
        </a:p>
      </dgm:t>
    </dgm:pt>
    <dgm:pt modelId="{ED12D9C0-30E0-4462-9FF0-91F2BD902F8D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800" b="1" noProof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4. Перехід до інноваційних методів навчання, що дають можливість розкрити потенційні можливості кожного учня, повірити у власні сили.</a:t>
          </a:r>
        </a:p>
        <a:p>
          <a:pPr defTabSz="266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noProof="0"/>
        </a:p>
      </dgm:t>
    </dgm:pt>
    <dgm:pt modelId="{18177100-FEFE-4699-ADFB-9703195CBA65}" type="parTrans" cxnId="{BE93F9E2-40CC-48DB-919D-C7ADA5A5DD8C}">
      <dgm:prSet/>
      <dgm:spPr/>
      <dgm:t>
        <a:bodyPr/>
        <a:lstStyle/>
        <a:p>
          <a:endParaRPr lang="uk-UA" noProof="0"/>
        </a:p>
      </dgm:t>
    </dgm:pt>
    <dgm:pt modelId="{DFB24CA8-B8DA-4404-B1DA-671A27EA4A7B}" type="sibTrans" cxnId="{BE93F9E2-40CC-48DB-919D-C7ADA5A5DD8C}">
      <dgm:prSet/>
      <dgm:spPr/>
      <dgm:t>
        <a:bodyPr/>
        <a:lstStyle/>
        <a:p>
          <a:endParaRPr lang="uk-UA" noProof="0"/>
        </a:p>
      </dgm:t>
    </dgm:pt>
    <dgm:pt modelId="{D7DEEE53-DD3D-4392-B907-E7EE526092AF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050" b="1" noProof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6. У підготовці будь-якої теми навчальний матеріал поділяти на кілька блоків.</a:t>
          </a:r>
        </a:p>
        <a:p>
          <a:pPr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900" noProof="0"/>
        </a:p>
      </dgm:t>
    </dgm:pt>
    <dgm:pt modelId="{880EAE34-4ECC-475E-A8DF-6207CB5849B8}" type="parTrans" cxnId="{E1819D84-BA57-4B3F-99E2-7FB097809EDA}">
      <dgm:prSet/>
      <dgm:spPr/>
      <dgm:t>
        <a:bodyPr/>
        <a:lstStyle/>
        <a:p>
          <a:endParaRPr lang="uk-UA" noProof="0"/>
        </a:p>
      </dgm:t>
    </dgm:pt>
    <dgm:pt modelId="{AD3C96AB-9900-445E-805F-10A6EAF4BB7C}" type="sibTrans" cxnId="{E1819D84-BA57-4B3F-99E2-7FB097809EDA}">
      <dgm:prSet/>
      <dgm:spPr/>
      <dgm:t>
        <a:bodyPr/>
        <a:lstStyle/>
        <a:p>
          <a:endParaRPr lang="uk-UA" noProof="0"/>
        </a:p>
      </dgm:t>
    </dgm:pt>
    <dgm:pt modelId="{0DD8C573-140F-4F21-92D8-A6A1EED0E5DF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100" noProof="0" smtClean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100" noProof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7. Вивчення умов, в яких виховується кожна дитина, враховування їх у навчальній діяльності.</a:t>
          </a:r>
        </a:p>
      </dgm:t>
    </dgm:pt>
    <dgm:pt modelId="{76BFFCA9-9D60-4C18-8DDA-DEB4AC43622F}" type="parTrans" cxnId="{D59BF357-011B-4080-998F-EE45D5FC0F3B}">
      <dgm:prSet/>
      <dgm:spPr/>
      <dgm:t>
        <a:bodyPr/>
        <a:lstStyle/>
        <a:p>
          <a:endParaRPr lang="uk-UA" noProof="0"/>
        </a:p>
      </dgm:t>
    </dgm:pt>
    <dgm:pt modelId="{1E96E3C4-E237-4229-ACAE-050CEFA498D5}" type="sibTrans" cxnId="{D59BF357-011B-4080-998F-EE45D5FC0F3B}">
      <dgm:prSet/>
      <dgm:spPr/>
      <dgm:t>
        <a:bodyPr/>
        <a:lstStyle/>
        <a:p>
          <a:endParaRPr lang="uk-UA" noProof="0"/>
        </a:p>
      </dgm:t>
    </dgm:pt>
    <dgm:pt modelId="{9F53AFF3-BFA0-4734-A659-EDFFF6FF8E74}">
      <dgm:prSet/>
      <dgm:spPr/>
      <dgm:t>
        <a:bodyPr/>
        <a:lstStyle/>
        <a:p>
          <a:r>
            <a:rPr lang="uk-UA" noProof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8. Співпраця з батьками, спільне формування педагогічної культури сім’ї.</a:t>
          </a:r>
          <a:endParaRPr lang="uk-UA" noProof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20DC6E99-BF59-426D-B9E2-B9D38A9CBD28}" type="parTrans" cxnId="{FB8DEDC2-FA8C-49F0-812B-421E2B3DCA9A}">
      <dgm:prSet/>
      <dgm:spPr/>
      <dgm:t>
        <a:bodyPr/>
        <a:lstStyle/>
        <a:p>
          <a:endParaRPr lang="uk-UA" noProof="0"/>
        </a:p>
      </dgm:t>
    </dgm:pt>
    <dgm:pt modelId="{FCB2B66D-4E1C-4A8C-9F92-0FFC5B4397A1}" type="sibTrans" cxnId="{FB8DEDC2-FA8C-49F0-812B-421E2B3DCA9A}">
      <dgm:prSet/>
      <dgm:spPr/>
      <dgm:t>
        <a:bodyPr/>
        <a:lstStyle/>
        <a:p>
          <a:endParaRPr lang="uk-UA" noProof="0"/>
        </a:p>
      </dgm:t>
    </dgm:pt>
    <dgm:pt modelId="{39D89856-7124-48FD-A1CD-938E7672E306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800" noProof="0" smtClean="0">
            <a:latin typeface="Times New Roman" pitchFamily="18" charset="0"/>
            <a:cs typeface="Times New Roman" pitchFamily="18" charset="0"/>
          </a:endParaRP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800" noProof="0" smtClean="0">
            <a:latin typeface="Times New Roman" pitchFamily="18" charset="0"/>
            <a:cs typeface="Times New Roman" pitchFamily="18" charset="0"/>
          </a:endParaRP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800" noProof="0" smtClean="0">
            <a:latin typeface="Times New Roman" pitchFamily="18" charset="0"/>
            <a:cs typeface="Times New Roman" pitchFamily="18" charset="0"/>
          </a:endParaRP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900" b="1" noProof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5. Організація навчального процесу з визначенням трьох головних видів складності під час пояснення матеріалу, його закріплення і оцінювання.</a:t>
          </a:r>
        </a:p>
        <a:p>
          <a:pPr defTabSz="266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600" noProof="0"/>
        </a:p>
      </dgm:t>
    </dgm:pt>
    <dgm:pt modelId="{EC423F5E-0A60-4FBD-8700-7292F577E019}" type="sibTrans" cxnId="{D9504DF7-EA27-425C-B86A-D378D295D2B4}">
      <dgm:prSet/>
      <dgm:spPr/>
      <dgm:t>
        <a:bodyPr/>
        <a:lstStyle/>
        <a:p>
          <a:endParaRPr lang="uk-UA" noProof="0"/>
        </a:p>
      </dgm:t>
    </dgm:pt>
    <dgm:pt modelId="{60D2E351-9D7C-418A-8E41-B18ABD7765AE}" type="parTrans" cxnId="{D9504DF7-EA27-425C-B86A-D378D295D2B4}">
      <dgm:prSet/>
      <dgm:spPr/>
      <dgm:t>
        <a:bodyPr/>
        <a:lstStyle/>
        <a:p>
          <a:endParaRPr lang="uk-UA" noProof="0"/>
        </a:p>
      </dgm:t>
    </dgm:pt>
    <dgm:pt modelId="{CABBCD99-C07D-4F71-8167-40EDC7914C33}" type="pres">
      <dgm:prSet presAssocID="{68821E65-81AE-4B5E-B6F7-2F620188768E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3653994-A9F1-4E03-9976-53021981AC29}" type="pres">
      <dgm:prSet presAssocID="{68821E65-81AE-4B5E-B6F7-2F620188768E}" presName="triangle1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F0F9896-BF31-4694-8FCA-35EEC3215BF3}" type="pres">
      <dgm:prSet presAssocID="{68821E65-81AE-4B5E-B6F7-2F620188768E}" presName="triangle2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EF54218-99BB-411B-8127-F42FC109C778}" type="pres">
      <dgm:prSet presAssocID="{68821E65-81AE-4B5E-B6F7-2F620188768E}" presName="triangle3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4710B85-342D-478D-95E0-794776CDB142}" type="pres">
      <dgm:prSet presAssocID="{68821E65-81AE-4B5E-B6F7-2F620188768E}" presName="triangle4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C15C5B1-F8AA-44E0-B601-6BC779A6AAD2}" type="pres">
      <dgm:prSet presAssocID="{68821E65-81AE-4B5E-B6F7-2F620188768E}" presName="triangle5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C2A2FB1-0BBC-4FCE-AE4D-0B19017344B3}" type="pres">
      <dgm:prSet presAssocID="{68821E65-81AE-4B5E-B6F7-2F620188768E}" presName="triangle6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FFA1134-F675-4197-9EA6-C3FEB77720C5}" type="pres">
      <dgm:prSet presAssocID="{68821E65-81AE-4B5E-B6F7-2F620188768E}" presName="triangle7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D054321-43ED-483B-B98C-7657C010CF20}" type="pres">
      <dgm:prSet presAssocID="{68821E65-81AE-4B5E-B6F7-2F620188768E}" presName="triangle8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8823AE2-8F93-4722-9C3A-8FEDB8C033C6}" type="pres">
      <dgm:prSet presAssocID="{68821E65-81AE-4B5E-B6F7-2F620188768E}" presName="triangle9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04A2AEF-5AF2-4819-A7F3-B43F189EC307}" type="presOf" srcId="{F8EDEC02-A2B0-41CD-9A68-C83EDDE52C40}" destId="{94710B85-342D-478D-95E0-794776CDB142}" srcOrd="0" destOrd="0" presId="urn:microsoft.com/office/officeart/2005/8/layout/pyramid4"/>
    <dgm:cxn modelId="{C92DA6B5-C68B-4041-827E-EE5BFAF25832}" type="presOf" srcId="{68821E65-81AE-4B5E-B6F7-2F620188768E}" destId="{CABBCD99-C07D-4F71-8167-40EDC7914C33}" srcOrd="0" destOrd="0" presId="urn:microsoft.com/office/officeart/2005/8/layout/pyramid4"/>
    <dgm:cxn modelId="{925CB1BE-B224-4133-9AC0-36E4F7021DFA}" type="presOf" srcId="{0DD8C573-140F-4F21-92D8-A6A1EED0E5DF}" destId="{5D054321-43ED-483B-B98C-7657C010CF20}" srcOrd="0" destOrd="0" presId="urn:microsoft.com/office/officeart/2005/8/layout/pyramid4"/>
    <dgm:cxn modelId="{7863C712-860C-4D1F-9D23-500876163684}" type="presOf" srcId="{8EF64536-1FB6-4DAB-AB57-D63F52C2036F}" destId="{03653994-A9F1-4E03-9976-53021981AC29}" srcOrd="0" destOrd="0" presId="urn:microsoft.com/office/officeart/2005/8/layout/pyramid4"/>
    <dgm:cxn modelId="{FB8DEDC2-FA8C-49F0-812B-421E2B3DCA9A}" srcId="{68821E65-81AE-4B5E-B6F7-2F620188768E}" destId="{9F53AFF3-BFA0-4734-A659-EDFFF6FF8E74}" srcOrd="8" destOrd="0" parTransId="{20DC6E99-BF59-426D-B9E2-B9D38A9CBD28}" sibTransId="{FCB2B66D-4E1C-4A8C-9F92-0FFC5B4397A1}"/>
    <dgm:cxn modelId="{4B408FAB-1714-41BD-B739-3410B8003726}" type="presOf" srcId="{9F53AFF3-BFA0-4734-A659-EDFFF6FF8E74}" destId="{C8823AE2-8F93-4722-9C3A-8FEDB8C033C6}" srcOrd="0" destOrd="0" presId="urn:microsoft.com/office/officeart/2005/8/layout/pyramid4"/>
    <dgm:cxn modelId="{A2C6854B-F4AA-4E04-B99F-7179B959E316}" srcId="{68821E65-81AE-4B5E-B6F7-2F620188768E}" destId="{9B22CA37-2EFF-4F61-9B0D-B6DD18AEB680}" srcOrd="1" destOrd="0" parTransId="{0C0A4C8D-7271-4220-AAFB-F52AE4ACE4CE}" sibTransId="{2E5E3519-50D1-408B-93AD-4166D46B7497}"/>
    <dgm:cxn modelId="{0D1EE8E6-C792-4E09-A789-CCEB29B652A8}" srcId="{68821E65-81AE-4B5E-B6F7-2F620188768E}" destId="{CBB94A8F-EE11-4AE8-9D73-9F8A7D37FA89}" srcOrd="2" destOrd="0" parTransId="{D8E17BCD-CF76-48A2-B1F6-FBA84FC89655}" sibTransId="{77743D8B-AF98-41CE-A961-302B4CC9C3CA}"/>
    <dgm:cxn modelId="{582487B6-674F-47CB-AB82-7AE969D229C7}" type="presOf" srcId="{39D89856-7124-48FD-A1CD-938E7672E306}" destId="{4C2A2FB1-0BBC-4FCE-AE4D-0B19017344B3}" srcOrd="0" destOrd="0" presId="urn:microsoft.com/office/officeart/2005/8/layout/pyramid4"/>
    <dgm:cxn modelId="{D59BF357-011B-4080-998F-EE45D5FC0F3B}" srcId="{68821E65-81AE-4B5E-B6F7-2F620188768E}" destId="{0DD8C573-140F-4F21-92D8-A6A1EED0E5DF}" srcOrd="7" destOrd="0" parTransId="{76BFFCA9-9D60-4C18-8DDA-DEB4AC43622F}" sibTransId="{1E96E3C4-E237-4229-ACAE-050CEFA498D5}"/>
    <dgm:cxn modelId="{C4E6C00B-F93C-49A0-B8D0-211F71B9618D}" type="presOf" srcId="{9B22CA37-2EFF-4F61-9B0D-B6DD18AEB680}" destId="{BF0F9896-BF31-4694-8FCA-35EEC3215BF3}" srcOrd="0" destOrd="0" presId="urn:microsoft.com/office/officeart/2005/8/layout/pyramid4"/>
    <dgm:cxn modelId="{7E25EDDC-1424-4BB4-AFAB-7A953876C742}" type="presOf" srcId="{D7DEEE53-DD3D-4392-B907-E7EE526092AF}" destId="{6FFA1134-F675-4197-9EA6-C3FEB77720C5}" srcOrd="0" destOrd="0" presId="urn:microsoft.com/office/officeart/2005/8/layout/pyramid4"/>
    <dgm:cxn modelId="{D9504DF7-EA27-425C-B86A-D378D295D2B4}" srcId="{68821E65-81AE-4B5E-B6F7-2F620188768E}" destId="{39D89856-7124-48FD-A1CD-938E7672E306}" srcOrd="5" destOrd="0" parTransId="{60D2E351-9D7C-418A-8E41-B18ABD7765AE}" sibTransId="{EC423F5E-0A60-4FBD-8700-7292F577E019}"/>
    <dgm:cxn modelId="{22B71DA8-84C0-45DC-8BE5-D227EC2F93B2}" type="presOf" srcId="{CBB94A8F-EE11-4AE8-9D73-9F8A7D37FA89}" destId="{2EF54218-99BB-411B-8127-F42FC109C778}" srcOrd="0" destOrd="0" presId="urn:microsoft.com/office/officeart/2005/8/layout/pyramid4"/>
    <dgm:cxn modelId="{F44545B7-44E0-43BD-820D-914877D55CBA}" type="presOf" srcId="{ED12D9C0-30E0-4462-9FF0-91F2BD902F8D}" destId="{EC15C5B1-F8AA-44E0-B601-6BC779A6AAD2}" srcOrd="0" destOrd="0" presId="urn:microsoft.com/office/officeart/2005/8/layout/pyramid4"/>
    <dgm:cxn modelId="{70176C9B-3E6B-473E-8E92-FBA7B9B55880}" srcId="{68821E65-81AE-4B5E-B6F7-2F620188768E}" destId="{F8EDEC02-A2B0-41CD-9A68-C83EDDE52C40}" srcOrd="3" destOrd="0" parTransId="{55DBC528-4501-4D7A-BFBC-5E11D1F1CD4D}" sibTransId="{D4866B3D-3CEB-4B07-815B-9B79B48593EF}"/>
    <dgm:cxn modelId="{BE93F9E2-40CC-48DB-919D-C7ADA5A5DD8C}" srcId="{68821E65-81AE-4B5E-B6F7-2F620188768E}" destId="{ED12D9C0-30E0-4462-9FF0-91F2BD902F8D}" srcOrd="4" destOrd="0" parTransId="{18177100-FEFE-4699-ADFB-9703195CBA65}" sibTransId="{DFB24CA8-B8DA-4404-B1DA-671A27EA4A7B}"/>
    <dgm:cxn modelId="{1449F3EF-DD3F-48B6-A384-8745EA64D16C}" srcId="{68821E65-81AE-4B5E-B6F7-2F620188768E}" destId="{8EF64536-1FB6-4DAB-AB57-D63F52C2036F}" srcOrd="0" destOrd="0" parTransId="{056CACEA-1155-4A41-9D8B-A4E238E0F717}" sibTransId="{35384D61-F3A2-4381-8650-B52A539EB901}"/>
    <dgm:cxn modelId="{E1819D84-BA57-4B3F-99E2-7FB097809EDA}" srcId="{68821E65-81AE-4B5E-B6F7-2F620188768E}" destId="{D7DEEE53-DD3D-4392-B907-E7EE526092AF}" srcOrd="6" destOrd="0" parTransId="{880EAE34-4ECC-475E-A8DF-6207CB5849B8}" sibTransId="{AD3C96AB-9900-445E-805F-10A6EAF4BB7C}"/>
    <dgm:cxn modelId="{D67978B5-0E54-4368-A7E8-BA32CE2663CE}" type="presParOf" srcId="{CABBCD99-C07D-4F71-8167-40EDC7914C33}" destId="{03653994-A9F1-4E03-9976-53021981AC29}" srcOrd="0" destOrd="0" presId="urn:microsoft.com/office/officeart/2005/8/layout/pyramid4"/>
    <dgm:cxn modelId="{9050A951-AA06-48D1-93AF-77A054056FD8}" type="presParOf" srcId="{CABBCD99-C07D-4F71-8167-40EDC7914C33}" destId="{BF0F9896-BF31-4694-8FCA-35EEC3215BF3}" srcOrd="1" destOrd="0" presId="urn:microsoft.com/office/officeart/2005/8/layout/pyramid4"/>
    <dgm:cxn modelId="{698DEEB2-C465-4DF5-A1DF-B6B35EAF9B83}" type="presParOf" srcId="{CABBCD99-C07D-4F71-8167-40EDC7914C33}" destId="{2EF54218-99BB-411B-8127-F42FC109C778}" srcOrd="2" destOrd="0" presId="urn:microsoft.com/office/officeart/2005/8/layout/pyramid4"/>
    <dgm:cxn modelId="{DF04145F-3A91-413A-B96E-D52F9CD1E760}" type="presParOf" srcId="{CABBCD99-C07D-4F71-8167-40EDC7914C33}" destId="{94710B85-342D-478D-95E0-794776CDB142}" srcOrd="3" destOrd="0" presId="urn:microsoft.com/office/officeart/2005/8/layout/pyramid4"/>
    <dgm:cxn modelId="{5056E9B5-6A98-44E5-A6F5-D1A5CD32E6B0}" type="presParOf" srcId="{CABBCD99-C07D-4F71-8167-40EDC7914C33}" destId="{EC15C5B1-F8AA-44E0-B601-6BC779A6AAD2}" srcOrd="4" destOrd="0" presId="urn:microsoft.com/office/officeart/2005/8/layout/pyramid4"/>
    <dgm:cxn modelId="{881CF569-EF1C-4726-B03D-9A349D49CC73}" type="presParOf" srcId="{CABBCD99-C07D-4F71-8167-40EDC7914C33}" destId="{4C2A2FB1-0BBC-4FCE-AE4D-0B19017344B3}" srcOrd="5" destOrd="0" presId="urn:microsoft.com/office/officeart/2005/8/layout/pyramid4"/>
    <dgm:cxn modelId="{0A254342-19C4-4B23-B6A3-D5DA8942119E}" type="presParOf" srcId="{CABBCD99-C07D-4F71-8167-40EDC7914C33}" destId="{6FFA1134-F675-4197-9EA6-C3FEB77720C5}" srcOrd="6" destOrd="0" presId="urn:microsoft.com/office/officeart/2005/8/layout/pyramid4"/>
    <dgm:cxn modelId="{9DEF5538-95D1-4FB0-BC11-C9F0B588AEC0}" type="presParOf" srcId="{CABBCD99-C07D-4F71-8167-40EDC7914C33}" destId="{5D054321-43ED-483B-B98C-7657C010CF20}" srcOrd="7" destOrd="0" presId="urn:microsoft.com/office/officeart/2005/8/layout/pyramid4"/>
    <dgm:cxn modelId="{C41BAC82-415D-4E7B-81CD-7B73340A4F7C}" type="presParOf" srcId="{CABBCD99-C07D-4F71-8167-40EDC7914C33}" destId="{C8823AE2-8F93-4722-9C3A-8FEDB8C033C6}" srcOrd="8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3AEDCF8-3195-4D16-AE01-DF5C3BAC9F9C}">
      <dsp:nvSpPr>
        <dsp:cNvPr id="0" name=""/>
        <dsp:cNvSpPr/>
      </dsp:nvSpPr>
      <dsp:spPr>
        <a:xfrm>
          <a:off x="0" y="0"/>
          <a:ext cx="7920879" cy="547260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04800" tIns="304800" rIns="304800" bIns="304800" numCol="1" spcCol="1270" anchor="ctr" anchorCtr="0">
          <a:noAutofit/>
        </a:bodyPr>
        <a:lstStyle/>
        <a:p>
          <a:pPr lvl="0" algn="ctr" defTabSz="3556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8000" b="1" kern="1200" dirty="0" smtClean="0">
            <a:solidFill>
              <a:srgbClr val="002060"/>
            </a:solidFill>
            <a:latin typeface="Monotype Corsiva" pitchFamily="66" charset="0"/>
          </a:endParaRPr>
        </a:p>
        <a:p>
          <a:pPr lvl="0" algn="ctr" defTabSz="3556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8800" b="1" kern="1200" dirty="0" smtClean="0">
              <a:solidFill>
                <a:srgbClr val="002060"/>
              </a:solidFill>
              <a:latin typeface="Monotype Corsiva" pitchFamily="66" charset="0"/>
            </a:rPr>
            <a:t>Мотивація до навчання</a:t>
          </a:r>
          <a:r>
            <a:rPr lang="uk-UA" sz="6500" b="1" kern="1200" dirty="0" smtClean="0"/>
            <a:t/>
          </a:r>
          <a:br>
            <a:rPr lang="uk-UA" sz="6500" b="1" kern="1200" dirty="0" smtClean="0"/>
          </a:br>
          <a:endParaRPr lang="uk-UA" sz="6500" b="1" kern="1200" dirty="0"/>
        </a:p>
      </dsp:txBody>
      <dsp:txXfrm>
        <a:off x="2131436" y="0"/>
        <a:ext cx="5789443" cy="5472608"/>
      </dsp:txXfrm>
    </dsp:sp>
    <dsp:sp modelId="{95C79C70-CA41-4A79-B7CD-5BB24AA12974}">
      <dsp:nvSpPr>
        <dsp:cNvPr id="0" name=""/>
        <dsp:cNvSpPr/>
      </dsp:nvSpPr>
      <dsp:spPr>
        <a:xfrm>
          <a:off x="198742" y="547260"/>
          <a:ext cx="2281213" cy="437808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D3C472D-50D4-4664-8907-F3D8E8F67129}">
      <dsp:nvSpPr>
        <dsp:cNvPr id="0" name=""/>
        <dsp:cNvSpPr/>
      </dsp:nvSpPr>
      <dsp:spPr>
        <a:xfrm>
          <a:off x="0" y="1533"/>
          <a:ext cx="8229600" cy="156865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  <a:scene3d>
            <a:camera prst="orthographicFront">
              <a:rot lat="0" lon="0" rev="0"/>
            </a:camera>
            <a:lightRig rig="contrasting" dir="t">
              <a:rot lat="0" lon="0" rev="4500000"/>
            </a:lightRig>
          </a:scene3d>
          <a:sp3d contourW="6350" prstMaterial="metal">
            <a:bevelT w="127000" h="31750" prst="relaxedInset"/>
            <a:contourClr>
              <a:schemeClr val="accent1">
                <a:shade val="75000"/>
              </a:schemeClr>
            </a:contourClr>
          </a:sp3d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400" b="1" i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rPr>
            <a:t>Мотивація</a:t>
          </a:r>
          <a:r>
            <a:rPr lang="uk-UA" sz="5400" b="1" kern="12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rPr>
            <a:t> – це спонукання до дій</a:t>
          </a:r>
          <a:endParaRPr lang="uk-UA" sz="5400" b="1" kern="1200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0" y="1533"/>
        <a:ext cx="8229600" cy="156865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E05660-80DD-492D-AFB5-31FA61D72112}">
      <dsp:nvSpPr>
        <dsp:cNvPr id="0" name=""/>
        <dsp:cNvSpPr/>
      </dsp:nvSpPr>
      <dsp:spPr>
        <a:xfrm>
          <a:off x="0" y="106111"/>
          <a:ext cx="8229599" cy="3898018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05740" tIns="205740" rIns="205740" bIns="205740" numCol="1" spcCol="1270" anchor="ctr" anchorCtr="0">
          <a:noAutofit/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lvl="0" algn="l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400" b="1" i="1" kern="1200" cap="none" spc="0" dirty="0" smtClean="0">
              <a:ln/>
              <a:solidFill>
                <a:schemeClr val="accent3"/>
              </a:solidFill>
              <a:effectLst/>
              <a:latin typeface="Times New Roman" pitchFamily="18" charset="0"/>
              <a:cs typeface="Times New Roman" pitchFamily="18" charset="0"/>
            </a:rPr>
            <a:t>Мотивація до навчання </a:t>
          </a:r>
          <a:r>
            <a:rPr lang="uk-UA" sz="5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– одна із найголовніших умов реалізації начально-виховного процесу </a:t>
          </a:r>
          <a:endParaRPr lang="uk-UA" sz="5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06111"/>
        <a:ext cx="8229599" cy="389801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2C57DD-43F2-4732-8834-6E2CCCC20C44}">
      <dsp:nvSpPr>
        <dsp:cNvPr id="0" name=""/>
        <dsp:cNvSpPr/>
      </dsp:nvSpPr>
      <dsp:spPr>
        <a:xfrm>
          <a:off x="471845" y="0"/>
          <a:ext cx="1252542" cy="6250706"/>
        </a:xfrm>
        <a:prstGeom prst="upArrow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29435C-3441-4C97-A019-A3A739E897C5}">
      <dsp:nvSpPr>
        <dsp:cNvPr id="0" name=""/>
        <dsp:cNvSpPr/>
      </dsp:nvSpPr>
      <dsp:spPr>
        <a:xfrm>
          <a:off x="1940623" y="0"/>
          <a:ext cx="5652427" cy="6250706"/>
        </a:xfrm>
        <a:prstGeom prst="rect">
          <a:avLst/>
        </a:prstGeom>
        <a:solidFill>
          <a:srgbClr val="FF66FF">
            <a:alpha val="49804"/>
          </a:srgbClr>
        </a:solidFill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0" rIns="256032" bIns="256032" numCol="1" spcCol="1270" anchor="ctr" anchorCtr="0">
          <a:noAutofit/>
        </a:bodyPr>
        <a:lstStyle/>
        <a:p>
          <a:pPr lvl="0" algn="ctr" defTabSz="16002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3600" b="1" kern="1200" dirty="0" smtClean="0">
            <a:solidFill>
              <a:srgbClr val="002060"/>
            </a:solidFill>
            <a:latin typeface="Monotype Corsiva" pitchFamily="66" charset="0"/>
            <a:cs typeface="Times New Roman" pitchFamily="18" charset="0"/>
          </a:endParaRPr>
        </a:p>
        <a:p>
          <a:pPr lvl="0" algn="ctr" defTabSz="16002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5400" b="1" kern="1200" cap="none" spc="0" noProof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  <a:cs typeface="Times New Roman" pitchFamily="18" charset="0"/>
            </a:rPr>
            <a:t>Під мотивацією розуміють </a:t>
          </a:r>
          <a:r>
            <a:rPr lang="uk-UA" sz="2800" b="1" kern="1200" noProof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сукупність спонукальних факторів, які визначають активність особистості. Основними мотивами навчання у школярів є: особистісний розвиток, інтерес, результат діяльності, бажання у майбутньому стати кваліфікованим спеціалістом, потреба у пізнанні нового. </a:t>
          </a:r>
          <a:r>
            <a:rPr lang="uk-UA" sz="2800" kern="1200" dirty="0" smtClean="0">
              <a:solidFill>
                <a:srgbClr val="002060"/>
              </a:solidFill>
            </a:rPr>
            <a:t/>
          </a:r>
          <a:br>
            <a:rPr lang="uk-UA" sz="2800" kern="1200" dirty="0" smtClean="0">
              <a:solidFill>
                <a:srgbClr val="002060"/>
              </a:solidFill>
            </a:rPr>
          </a:br>
          <a:endParaRPr lang="uk-UA" sz="2800" kern="1200" dirty="0">
            <a:solidFill>
              <a:srgbClr val="002060"/>
            </a:solidFill>
          </a:endParaRPr>
        </a:p>
      </dsp:txBody>
      <dsp:txXfrm>
        <a:off x="1940623" y="0"/>
        <a:ext cx="5652427" cy="625070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1D4DF1-8347-4FB5-9DB7-3C64F8B65E7E}">
      <dsp:nvSpPr>
        <dsp:cNvPr id="0" name=""/>
        <dsp:cNvSpPr/>
      </dsp:nvSpPr>
      <dsp:spPr>
        <a:xfrm>
          <a:off x="595999" y="208"/>
          <a:ext cx="1969144" cy="196914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Внутрішня</a:t>
          </a:r>
          <a:endParaRPr lang="uk-UA" sz="20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95999" y="208"/>
        <a:ext cx="1969144" cy="1969144"/>
      </dsp:txXfrm>
    </dsp:sp>
    <dsp:sp modelId="{7DB9CDCD-CDCA-409D-BFB5-78A456069380}">
      <dsp:nvSpPr>
        <dsp:cNvPr id="0" name=""/>
        <dsp:cNvSpPr/>
      </dsp:nvSpPr>
      <dsp:spPr>
        <a:xfrm>
          <a:off x="1009520" y="2129248"/>
          <a:ext cx="1142103" cy="1142103"/>
        </a:xfrm>
        <a:prstGeom prst="mathPlus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900" kern="1200"/>
        </a:p>
      </dsp:txBody>
      <dsp:txXfrm>
        <a:off x="1009520" y="2129248"/>
        <a:ext cx="1142103" cy="1142103"/>
      </dsp:txXfrm>
    </dsp:sp>
    <dsp:sp modelId="{E1B0E6DF-2541-4A3B-8AF8-2ADE7A7F8FFF}">
      <dsp:nvSpPr>
        <dsp:cNvPr id="0" name=""/>
        <dsp:cNvSpPr/>
      </dsp:nvSpPr>
      <dsp:spPr>
        <a:xfrm>
          <a:off x="595999" y="3431246"/>
          <a:ext cx="1969144" cy="1969144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Зовнішня</a:t>
          </a:r>
          <a:endParaRPr lang="uk-UA" sz="24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95999" y="3431246"/>
        <a:ext cx="1969144" cy="1969144"/>
      </dsp:txXfrm>
    </dsp:sp>
    <dsp:sp modelId="{12A5D267-95D9-4F4B-9CD0-23CE7C31B4FB}">
      <dsp:nvSpPr>
        <dsp:cNvPr id="0" name=""/>
        <dsp:cNvSpPr/>
      </dsp:nvSpPr>
      <dsp:spPr>
        <a:xfrm>
          <a:off x="2860516" y="2334039"/>
          <a:ext cx="626187" cy="7325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3100" kern="1200"/>
        </a:p>
      </dsp:txBody>
      <dsp:txXfrm>
        <a:off x="2860516" y="2334039"/>
        <a:ext cx="626187" cy="732521"/>
      </dsp:txXfrm>
    </dsp:sp>
    <dsp:sp modelId="{213A4C00-1340-4995-AEC8-73E0849F6A48}">
      <dsp:nvSpPr>
        <dsp:cNvPr id="0" name=""/>
        <dsp:cNvSpPr/>
      </dsp:nvSpPr>
      <dsp:spPr>
        <a:xfrm>
          <a:off x="3746631" y="731155"/>
          <a:ext cx="3938289" cy="3938289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Мотивація</a:t>
          </a:r>
          <a:endParaRPr lang="uk-UA" sz="40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746631" y="731155"/>
        <a:ext cx="3938289" cy="393828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3653994-A9F1-4E03-9976-53021981AC29}">
      <dsp:nvSpPr>
        <dsp:cNvPr id="0" name=""/>
        <dsp:cNvSpPr/>
      </dsp:nvSpPr>
      <dsp:spPr>
        <a:xfrm>
          <a:off x="3123838" y="30963"/>
          <a:ext cx="2043587" cy="2043587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000" b="1" kern="1200" noProof="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Шляхи формування мотивація учнів до навчання та підвищення їх навчальних досягнень:</a:t>
          </a:r>
          <a:endParaRPr lang="uk-UA" sz="1000" kern="1200" noProof="0" dirty="0" smtClean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266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600" kern="1200" noProof="0" dirty="0"/>
        </a:p>
      </dsp:txBody>
      <dsp:txXfrm>
        <a:off x="3123838" y="30963"/>
        <a:ext cx="2043587" cy="2043587"/>
      </dsp:txXfrm>
    </dsp:sp>
    <dsp:sp modelId="{BF0F9896-BF31-4694-8FCA-35EEC3215BF3}">
      <dsp:nvSpPr>
        <dsp:cNvPr id="0" name=""/>
        <dsp:cNvSpPr/>
      </dsp:nvSpPr>
      <dsp:spPr>
        <a:xfrm>
          <a:off x="2102044" y="2074550"/>
          <a:ext cx="2043587" cy="2043587"/>
        </a:xfrm>
        <a:prstGeom prst="triangle">
          <a:avLst/>
        </a:prstGeom>
        <a:solidFill>
          <a:schemeClr val="accent4">
            <a:hueOff val="-558096"/>
            <a:satOff val="3362"/>
            <a:lumOff val="27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800" b="1" kern="1200" noProof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2. Своєчасна ліквідація прогалин у знаннях і організація оперативної допомоги кожному учневі, що відстає у навчанні.</a:t>
          </a:r>
        </a:p>
        <a:p>
          <a:pPr lvl="0" algn="ctr" defTabSz="266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600" kern="1200" noProof="0"/>
        </a:p>
      </dsp:txBody>
      <dsp:txXfrm>
        <a:off x="2102044" y="2074550"/>
        <a:ext cx="2043587" cy="2043587"/>
      </dsp:txXfrm>
    </dsp:sp>
    <dsp:sp modelId="{2EF54218-99BB-411B-8127-F42FC109C778}">
      <dsp:nvSpPr>
        <dsp:cNvPr id="0" name=""/>
        <dsp:cNvSpPr/>
      </dsp:nvSpPr>
      <dsp:spPr>
        <a:xfrm rot="10800000">
          <a:off x="3123838" y="2074550"/>
          <a:ext cx="2043587" cy="2043587"/>
        </a:xfrm>
        <a:prstGeom prst="triangle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100" kern="1200" noProof="0" smtClean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noProof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1</a:t>
          </a:r>
          <a:r>
            <a:rPr lang="uk-UA" sz="1200" b="1" kern="1200" noProof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. Щоденна увага до кожного учня, визнання його особистості</a:t>
          </a:r>
          <a:r>
            <a:rPr lang="uk-UA" sz="800" b="1" kern="1200" noProof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uk-UA" sz="800" b="1" kern="1200" noProof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3123838" y="2074550"/>
        <a:ext cx="2043587" cy="2043587"/>
      </dsp:txXfrm>
    </dsp:sp>
    <dsp:sp modelId="{94710B85-342D-478D-95E0-794776CDB142}">
      <dsp:nvSpPr>
        <dsp:cNvPr id="0" name=""/>
        <dsp:cNvSpPr/>
      </dsp:nvSpPr>
      <dsp:spPr>
        <a:xfrm>
          <a:off x="4145632" y="2074550"/>
          <a:ext cx="2043587" cy="2043587"/>
        </a:xfrm>
        <a:prstGeom prst="triangle">
          <a:avLst/>
        </a:prstGeom>
        <a:solidFill>
          <a:schemeClr val="accent4">
            <a:hueOff val="-1674289"/>
            <a:satOff val="10087"/>
            <a:lumOff val="80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000" b="1" kern="1200" noProof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3. Формування мотивації навчання як необхідного стимулу бажання учня до навчання.</a:t>
          </a:r>
        </a:p>
        <a:p>
          <a:pPr lvl="0" algn="ctr" defTabSz="266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700" b="0" kern="1200" noProof="0">
            <a:solidFill>
              <a:srgbClr val="FFFF00"/>
            </a:solidFill>
          </a:endParaRPr>
        </a:p>
      </dsp:txBody>
      <dsp:txXfrm>
        <a:off x="4145632" y="2074550"/>
        <a:ext cx="2043587" cy="2043587"/>
      </dsp:txXfrm>
    </dsp:sp>
    <dsp:sp modelId="{EC15C5B1-F8AA-44E0-B601-6BC779A6AAD2}">
      <dsp:nvSpPr>
        <dsp:cNvPr id="0" name=""/>
        <dsp:cNvSpPr/>
      </dsp:nvSpPr>
      <dsp:spPr>
        <a:xfrm>
          <a:off x="1080251" y="4118137"/>
          <a:ext cx="2043587" cy="2043587"/>
        </a:xfrm>
        <a:prstGeom prst="triangle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800" b="1" kern="1200" noProof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4. Перехід до інноваційних методів навчання, що дають можливість розкрити потенційні можливості кожного учня, повірити у власні сили.</a:t>
          </a:r>
        </a:p>
        <a:p>
          <a:pPr lvl="0" algn="ctr" defTabSz="266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00" kern="1200" noProof="0"/>
        </a:p>
      </dsp:txBody>
      <dsp:txXfrm>
        <a:off x="1080251" y="4118137"/>
        <a:ext cx="2043587" cy="2043587"/>
      </dsp:txXfrm>
    </dsp:sp>
    <dsp:sp modelId="{4C2A2FB1-0BBC-4FCE-AE4D-0B19017344B3}">
      <dsp:nvSpPr>
        <dsp:cNvPr id="0" name=""/>
        <dsp:cNvSpPr/>
      </dsp:nvSpPr>
      <dsp:spPr>
        <a:xfrm rot="10800000">
          <a:off x="2102044" y="4118137"/>
          <a:ext cx="2043587" cy="2043587"/>
        </a:xfrm>
        <a:prstGeom prst="triangle">
          <a:avLst/>
        </a:prstGeom>
        <a:solidFill>
          <a:schemeClr val="accent4">
            <a:hueOff val="-2790481"/>
            <a:satOff val="16812"/>
            <a:lumOff val="134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800" kern="1200" noProof="0" smtClean="0">
            <a:latin typeface="Times New Roman" pitchFamily="18" charset="0"/>
            <a:cs typeface="Times New Roman" pitchFamily="18" charset="0"/>
          </a:endParaRP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800" kern="1200" noProof="0" smtClean="0">
            <a:latin typeface="Times New Roman" pitchFamily="18" charset="0"/>
            <a:cs typeface="Times New Roman" pitchFamily="18" charset="0"/>
          </a:endParaRP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800" kern="1200" noProof="0" smtClean="0">
            <a:latin typeface="Times New Roman" pitchFamily="18" charset="0"/>
            <a:cs typeface="Times New Roman" pitchFamily="18" charset="0"/>
          </a:endParaRP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900" b="1" kern="1200" noProof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5. Організація навчального процесу з визначенням трьох головних видів складності під час пояснення матеріалу, його закріплення і оцінювання.</a:t>
          </a:r>
        </a:p>
        <a:p>
          <a:pPr lvl="0" algn="ctr" defTabSz="266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600" kern="1200" noProof="0"/>
        </a:p>
      </dsp:txBody>
      <dsp:txXfrm rot="10800000">
        <a:off x="2102044" y="4118137"/>
        <a:ext cx="2043587" cy="2043587"/>
      </dsp:txXfrm>
    </dsp:sp>
    <dsp:sp modelId="{6FFA1134-F675-4197-9EA6-C3FEB77720C5}">
      <dsp:nvSpPr>
        <dsp:cNvPr id="0" name=""/>
        <dsp:cNvSpPr/>
      </dsp:nvSpPr>
      <dsp:spPr>
        <a:xfrm>
          <a:off x="3123838" y="4118137"/>
          <a:ext cx="2043587" cy="2043587"/>
        </a:xfrm>
        <a:prstGeom prst="triangle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050" b="1" kern="1200" noProof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6. У підготовці будь-якої теми навчальний матеріал поділяти на кілька блоків.</a:t>
          </a:r>
        </a:p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900" kern="1200" noProof="0"/>
        </a:p>
      </dsp:txBody>
      <dsp:txXfrm>
        <a:off x="3123838" y="4118137"/>
        <a:ext cx="2043587" cy="2043587"/>
      </dsp:txXfrm>
    </dsp:sp>
    <dsp:sp modelId="{5D054321-43ED-483B-B98C-7657C010CF20}">
      <dsp:nvSpPr>
        <dsp:cNvPr id="0" name=""/>
        <dsp:cNvSpPr/>
      </dsp:nvSpPr>
      <dsp:spPr>
        <a:xfrm rot="10800000">
          <a:off x="4145632" y="4118137"/>
          <a:ext cx="2043587" cy="2043587"/>
        </a:xfrm>
        <a:prstGeom prst="triangle">
          <a:avLst/>
        </a:prstGeom>
        <a:solidFill>
          <a:schemeClr val="accent4">
            <a:hueOff val="-3906673"/>
            <a:satOff val="23537"/>
            <a:lumOff val="188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100" kern="1200" noProof="0" smtClean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100" kern="1200" noProof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7. Вивчення умов, в яких виховується кожна дитина, враховування їх у навчальній діяльності.</a:t>
          </a:r>
        </a:p>
      </dsp:txBody>
      <dsp:txXfrm rot="10800000">
        <a:off x="4145632" y="4118137"/>
        <a:ext cx="2043587" cy="2043587"/>
      </dsp:txXfrm>
    </dsp:sp>
    <dsp:sp modelId="{C8823AE2-8F93-4722-9C3A-8FEDB8C033C6}">
      <dsp:nvSpPr>
        <dsp:cNvPr id="0" name=""/>
        <dsp:cNvSpPr/>
      </dsp:nvSpPr>
      <dsp:spPr>
        <a:xfrm>
          <a:off x="5167425" y="4118137"/>
          <a:ext cx="2043587" cy="2043587"/>
        </a:xfrm>
        <a:prstGeom prst="triangl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noProof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8. Співпраця з батьками, спільне формування педагогічної культури сім’ї.</a:t>
          </a:r>
          <a:endParaRPr lang="uk-UA" sz="1100" kern="1200" noProof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167425" y="4118137"/>
        <a:ext cx="2043587" cy="20435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28963-8792-4991-ABA2-3E3188E3AA7E}" type="datetimeFigureOut">
              <a:rPr lang="uk-UA" smtClean="0"/>
              <a:pPr/>
              <a:t>28.10.2012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F510-2658-424D-80C3-0DBD8B50818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28963-8792-4991-ABA2-3E3188E3AA7E}" type="datetimeFigureOut">
              <a:rPr lang="uk-UA" smtClean="0"/>
              <a:pPr/>
              <a:t>28.10.2012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F510-2658-424D-80C3-0DBD8B50818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28963-8792-4991-ABA2-3E3188E3AA7E}" type="datetimeFigureOut">
              <a:rPr lang="uk-UA" smtClean="0"/>
              <a:pPr/>
              <a:t>28.10.2012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F510-2658-424D-80C3-0DBD8B50818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28963-8792-4991-ABA2-3E3188E3AA7E}" type="datetimeFigureOut">
              <a:rPr lang="uk-UA" smtClean="0"/>
              <a:pPr/>
              <a:t>28.10.2012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F510-2658-424D-80C3-0DBD8B50818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28963-8792-4991-ABA2-3E3188E3AA7E}" type="datetimeFigureOut">
              <a:rPr lang="uk-UA" smtClean="0"/>
              <a:pPr/>
              <a:t>28.10.2012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F510-2658-424D-80C3-0DBD8B50818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28963-8792-4991-ABA2-3E3188E3AA7E}" type="datetimeFigureOut">
              <a:rPr lang="uk-UA" smtClean="0"/>
              <a:pPr/>
              <a:t>28.10.2012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F510-2658-424D-80C3-0DBD8B50818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28963-8792-4991-ABA2-3E3188E3AA7E}" type="datetimeFigureOut">
              <a:rPr lang="uk-UA" smtClean="0"/>
              <a:pPr/>
              <a:t>28.10.2012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F510-2658-424D-80C3-0DBD8B50818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28963-8792-4991-ABA2-3E3188E3AA7E}" type="datetimeFigureOut">
              <a:rPr lang="uk-UA" smtClean="0"/>
              <a:pPr/>
              <a:t>28.10.2012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F510-2658-424D-80C3-0DBD8B50818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28963-8792-4991-ABA2-3E3188E3AA7E}" type="datetimeFigureOut">
              <a:rPr lang="uk-UA" smtClean="0"/>
              <a:pPr/>
              <a:t>28.10.2012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F510-2658-424D-80C3-0DBD8B50818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28963-8792-4991-ABA2-3E3188E3AA7E}" type="datetimeFigureOut">
              <a:rPr lang="uk-UA" smtClean="0"/>
              <a:pPr/>
              <a:t>28.10.2012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F510-2658-424D-80C3-0DBD8B50818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28963-8792-4991-ABA2-3E3188E3AA7E}" type="datetimeFigureOut">
              <a:rPr lang="uk-UA" smtClean="0"/>
              <a:pPr/>
              <a:t>28.10.2012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F510-2658-424D-80C3-0DBD8B50818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28963-8792-4991-ABA2-3E3188E3AA7E}" type="datetimeFigureOut">
              <a:rPr lang="uk-UA" smtClean="0"/>
              <a:pPr/>
              <a:t>28.10.2012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6F510-2658-424D-80C3-0DBD8B508180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Схема 15"/>
          <p:cNvGraphicFramePr/>
          <p:nvPr/>
        </p:nvGraphicFramePr>
        <p:xfrm>
          <a:off x="683568" y="620688"/>
          <a:ext cx="792088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706090"/>
          </a:xfrm>
        </p:spPr>
        <p:txBody>
          <a:bodyPr>
            <a:prstTxWarp prst="textInflateBottom">
              <a:avLst/>
            </a:prstTxWarp>
            <a:noAutofit/>
          </a:bodyPr>
          <a:lstStyle/>
          <a:p>
            <a:r>
              <a:rPr lang="uk-UA" sz="8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Monotype Corsiva" pitchFamily="66" charset="0"/>
              </a:rPr>
              <a:t>Вислови</a:t>
            </a:r>
            <a:endParaRPr lang="uk-UA" sz="8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uk-UA" dirty="0" smtClean="0">
                <a:solidFill>
                  <a:srgbClr val="002060"/>
                </a:solidFill>
                <a:latin typeface="Monotype Corsiva" pitchFamily="66" charset="0"/>
                <a:cs typeface="Aharoni" pitchFamily="2" charset="-79"/>
              </a:rPr>
              <a:t>Збери </a:t>
            </a:r>
            <a:r>
              <a:rPr lang="uk-UA" dirty="0" err="1" smtClean="0">
                <a:solidFill>
                  <a:srgbClr val="002060"/>
                </a:solidFill>
                <a:latin typeface="Monotype Corsiva" pitchFamily="66" charset="0"/>
                <a:cs typeface="Aharoni" pitchFamily="2" charset="-79"/>
              </a:rPr>
              <a:t>всерединi</a:t>
            </a:r>
            <a:r>
              <a:rPr lang="uk-UA" dirty="0" smtClean="0">
                <a:solidFill>
                  <a:srgbClr val="002060"/>
                </a:solidFill>
                <a:latin typeface="Monotype Corsiva" pitchFamily="66" charset="0"/>
                <a:cs typeface="Aharoni" pitchFamily="2" charset="-79"/>
              </a:rPr>
              <a:t> себе свої думки i в </a:t>
            </a:r>
            <a:r>
              <a:rPr lang="uk-UA" dirty="0" err="1" smtClean="0">
                <a:solidFill>
                  <a:srgbClr val="002060"/>
                </a:solidFill>
                <a:latin typeface="Monotype Corsiva" pitchFamily="66" charset="0"/>
                <a:cs typeface="Aharoni" pitchFamily="2" charset="-79"/>
              </a:rPr>
              <a:t>собi</a:t>
            </a:r>
            <a:r>
              <a:rPr lang="uk-UA" dirty="0" smtClean="0">
                <a:solidFill>
                  <a:srgbClr val="002060"/>
                </a:solidFill>
                <a:latin typeface="Monotype Corsiva" pitchFamily="66" charset="0"/>
                <a:cs typeface="Aharoni" pitchFamily="2" charset="-79"/>
              </a:rPr>
              <a:t> самому шукай </a:t>
            </a:r>
            <a:r>
              <a:rPr lang="uk-UA" dirty="0" err="1" smtClean="0">
                <a:solidFill>
                  <a:srgbClr val="002060"/>
                </a:solidFill>
                <a:latin typeface="Monotype Corsiva" pitchFamily="66" charset="0"/>
                <a:cs typeface="Aharoni" pitchFamily="2" charset="-79"/>
              </a:rPr>
              <a:t>справжнiх</a:t>
            </a:r>
            <a:r>
              <a:rPr lang="uk-UA" dirty="0" smtClean="0">
                <a:solidFill>
                  <a:srgbClr val="002060"/>
                </a:solidFill>
                <a:latin typeface="Monotype Corsiva" pitchFamily="66" charset="0"/>
                <a:cs typeface="Aharoni" pitchFamily="2" charset="-79"/>
              </a:rPr>
              <a:t> благ. Копай </a:t>
            </a:r>
            <a:r>
              <a:rPr lang="uk-UA" dirty="0" err="1" smtClean="0">
                <a:solidFill>
                  <a:srgbClr val="002060"/>
                </a:solidFill>
                <a:latin typeface="Monotype Corsiva" pitchFamily="66" charset="0"/>
                <a:cs typeface="Aharoni" pitchFamily="2" charset="-79"/>
              </a:rPr>
              <a:t>всерединi</a:t>
            </a:r>
            <a:r>
              <a:rPr lang="uk-UA" dirty="0" smtClean="0">
                <a:solidFill>
                  <a:srgbClr val="002060"/>
                </a:solidFill>
                <a:latin typeface="Monotype Corsiva" pitchFamily="66" charset="0"/>
                <a:cs typeface="Aharoni" pitchFamily="2" charset="-79"/>
              </a:rPr>
              <a:t> себе криницю для </a:t>
            </a:r>
            <a:r>
              <a:rPr lang="uk-UA" dirty="0" err="1" smtClean="0">
                <a:solidFill>
                  <a:srgbClr val="002060"/>
                </a:solidFill>
                <a:latin typeface="Monotype Corsiva" pitchFamily="66" charset="0"/>
                <a:cs typeface="Aharoni" pitchFamily="2" charset="-79"/>
              </a:rPr>
              <a:t>тiєї</a:t>
            </a:r>
            <a:r>
              <a:rPr lang="uk-UA" dirty="0" smtClean="0">
                <a:solidFill>
                  <a:srgbClr val="002060"/>
                </a:solidFill>
                <a:latin typeface="Monotype Corsiva" pitchFamily="66" charset="0"/>
                <a:cs typeface="Aharoni" pitchFamily="2" charset="-79"/>
              </a:rPr>
              <a:t> води, яка зросить твою оселю, i </a:t>
            </a:r>
            <a:r>
              <a:rPr lang="uk-UA" dirty="0" err="1" smtClean="0">
                <a:solidFill>
                  <a:srgbClr val="002060"/>
                </a:solidFill>
                <a:latin typeface="Monotype Corsiva" pitchFamily="66" charset="0"/>
                <a:cs typeface="Aharoni" pitchFamily="2" charset="-79"/>
              </a:rPr>
              <a:t>сусiдську</a:t>
            </a:r>
            <a:r>
              <a:rPr lang="uk-UA" dirty="0" smtClean="0">
                <a:solidFill>
                  <a:srgbClr val="002060"/>
                </a:solidFill>
                <a:latin typeface="Monotype Corsiva" pitchFamily="66" charset="0"/>
                <a:cs typeface="Aharoni" pitchFamily="2" charset="-79"/>
              </a:rPr>
              <a:t>.</a:t>
            </a:r>
          </a:p>
          <a:p>
            <a:pPr algn="r">
              <a:buNone/>
            </a:pPr>
            <a:r>
              <a:rPr lang="uk-UA" dirty="0" smtClean="0">
                <a:latin typeface="Monotype Corsiva" pitchFamily="66" charset="0"/>
              </a:rPr>
              <a:t> </a:t>
            </a:r>
            <a:r>
              <a:rPr lang="uk-UA" b="1" dirty="0" smtClean="0">
                <a:solidFill>
                  <a:srgbClr val="FFFF00"/>
                </a:solidFill>
                <a:latin typeface="Monotype Corsiva" pitchFamily="66" charset="0"/>
              </a:rPr>
              <a:t>Григорій Сковорода</a:t>
            </a:r>
          </a:p>
          <a:p>
            <a:pPr algn="just">
              <a:buNone/>
            </a:pPr>
            <a:r>
              <a:rPr lang="uk-UA" dirty="0" smtClean="0">
                <a:solidFill>
                  <a:srgbClr val="002060"/>
                </a:solidFill>
                <a:latin typeface="Monotype Corsiva" pitchFamily="66" charset="0"/>
                <a:cs typeface="Aharoni" pitchFamily="2" charset="-79"/>
              </a:rPr>
              <a:t>Бажаєш осягнути велике? Тоді починай з малого. </a:t>
            </a:r>
          </a:p>
          <a:p>
            <a:pPr algn="r">
              <a:buNone/>
            </a:pPr>
            <a:r>
              <a:rPr lang="uk-UA" dirty="0" smtClean="0">
                <a:solidFill>
                  <a:srgbClr val="FFFF00"/>
                </a:solidFill>
                <a:latin typeface="Monotype Corsiva" pitchFamily="66" charset="0"/>
              </a:rPr>
              <a:t> </a:t>
            </a:r>
            <a:r>
              <a:rPr lang="uk-UA" b="1" dirty="0" smtClean="0">
                <a:solidFill>
                  <a:srgbClr val="FFFF00"/>
                </a:solidFill>
                <a:latin typeface="Monotype Corsiva" pitchFamily="66" charset="0"/>
              </a:rPr>
              <a:t>Святий Августин</a:t>
            </a:r>
          </a:p>
          <a:p>
            <a:pPr algn="just">
              <a:buNone/>
            </a:pPr>
            <a:r>
              <a:rPr lang="uk-UA" dirty="0" smtClean="0">
                <a:solidFill>
                  <a:srgbClr val="002060"/>
                </a:solidFill>
                <a:latin typeface="Monotype Corsiva" pitchFamily="66" charset="0"/>
              </a:rPr>
              <a:t>Щоб перемінити світ, досить аби хтось один, навіть малий, здобувся на відвагу почати.</a:t>
            </a:r>
          </a:p>
          <a:p>
            <a:pPr algn="r">
              <a:buNone/>
            </a:pPr>
            <a:r>
              <a:rPr lang="uk-UA" b="1" dirty="0" smtClean="0">
                <a:solidFill>
                  <a:srgbClr val="FFFF00"/>
                </a:solidFill>
                <a:latin typeface="Monotype Corsiva" pitchFamily="66" charset="0"/>
              </a:rPr>
              <a:t>Бруно </a:t>
            </a:r>
            <a:r>
              <a:rPr lang="uk-UA" b="1" dirty="0" err="1" smtClean="0">
                <a:solidFill>
                  <a:srgbClr val="FFFF00"/>
                </a:solidFill>
                <a:latin typeface="Monotype Corsiva" pitchFamily="66" charset="0"/>
              </a:rPr>
              <a:t>Ферреро</a:t>
            </a:r>
            <a:endParaRPr lang="uk-UA" b="1" dirty="0" smtClean="0">
              <a:solidFill>
                <a:srgbClr val="FFFF00"/>
              </a:solidFill>
              <a:latin typeface="Monotype Corsiva" pitchFamily="66" charset="0"/>
            </a:endParaRPr>
          </a:p>
          <a:p>
            <a:pPr algn="just">
              <a:buNone/>
            </a:pPr>
            <a:r>
              <a:rPr lang="uk-UA" dirty="0" smtClean="0">
                <a:solidFill>
                  <a:srgbClr val="002060"/>
                </a:solidFill>
                <a:latin typeface="Monotype Corsiva" pitchFamily="66" charset="0"/>
              </a:rPr>
              <a:t>Твоя душа — мов гостра сокира. Не дозволяй, щоб вона затупилася. Щодня гостри її потроху.</a:t>
            </a:r>
            <a:r>
              <a:rPr lang="uk-UA" dirty="0" smtClean="0">
                <a:solidFill>
                  <a:srgbClr val="FFFF00"/>
                </a:solidFill>
                <a:latin typeface="Monotype Corsiva" pitchFamily="66" charset="0"/>
              </a:rPr>
              <a:t> </a:t>
            </a:r>
          </a:p>
          <a:p>
            <a:pPr algn="r">
              <a:buNone/>
            </a:pPr>
            <a:r>
              <a:rPr lang="uk-UA" b="1" dirty="0" smtClean="0">
                <a:solidFill>
                  <a:srgbClr val="FFFF00"/>
                </a:solidFill>
                <a:latin typeface="Monotype Corsiva" pitchFamily="66" charset="0"/>
              </a:rPr>
              <a:t>Бруно </a:t>
            </a:r>
            <a:r>
              <a:rPr lang="uk-UA" b="1" dirty="0" err="1" smtClean="0">
                <a:solidFill>
                  <a:srgbClr val="FFFF00"/>
                </a:solidFill>
                <a:latin typeface="Monotype Corsiva" pitchFamily="66" charset="0"/>
              </a:rPr>
              <a:t>Ферреро</a:t>
            </a:r>
            <a:endParaRPr lang="uk-UA" b="1" dirty="0" smtClean="0">
              <a:solidFill>
                <a:srgbClr val="FFFF00"/>
              </a:solidFill>
              <a:latin typeface="Monotype Corsiva" pitchFamily="66" charset="0"/>
            </a:endParaRPr>
          </a:p>
          <a:p>
            <a:pPr algn="just">
              <a:buNone/>
            </a:pPr>
            <a:endParaRPr lang="ru-RU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algn="r">
              <a:buNone/>
            </a:pPr>
            <a:endParaRPr lang="ru-RU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algn="r">
              <a:buNone/>
            </a:pPr>
            <a:endParaRPr lang="ru-RU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>
              <a:buNone/>
            </a:pPr>
            <a:endParaRPr lang="ru-RU" dirty="0" smtClean="0">
              <a:latin typeface="Monotype Corsiva" pitchFamily="66" charset="0"/>
            </a:endParaRPr>
          </a:p>
          <a:p>
            <a:pPr>
              <a:buNone/>
            </a:pPr>
            <a:endParaRPr lang="uk-UA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15701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2276872"/>
          <a:ext cx="822960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хема 9"/>
          <p:cNvGraphicFramePr/>
          <p:nvPr/>
        </p:nvGraphicFramePr>
        <p:xfrm>
          <a:off x="395536" y="260648"/>
          <a:ext cx="8064896" cy="6250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395536" y="692696"/>
          <a:ext cx="828092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611560" y="260648"/>
          <a:ext cx="7848872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683568" y="404664"/>
          <a:ext cx="7560840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9FFCC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одержимое 10"/>
          <p:cNvGraphicFramePr>
            <a:graphicFrameLocks noGrp="1"/>
          </p:cNvGraphicFramePr>
          <p:nvPr>
            <p:ph sz="half" idx="1"/>
          </p:nvPr>
        </p:nvGraphicFramePr>
        <p:xfrm>
          <a:off x="457200" y="332656"/>
          <a:ext cx="8291264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D:\вікуля...)))\Інтересні картинки...)))\smil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852936"/>
            <a:ext cx="7056784" cy="3600400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29600" cy="2088232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8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Monotype Corsiva" pitchFamily="66" charset="0"/>
              </a:rPr>
              <a:t>Дякую Вам за Увагу!!!</a:t>
            </a:r>
            <a:endParaRPr lang="uk-UA" sz="8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332</Words>
  <Application>Microsoft Office PowerPoint</Application>
  <PresentationFormat>Экран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Вислови</vt:lpstr>
      <vt:lpstr>Слайд 3</vt:lpstr>
      <vt:lpstr>Слайд 4</vt:lpstr>
      <vt:lpstr>Слайд 5</vt:lpstr>
      <vt:lpstr>Слайд 6</vt:lpstr>
      <vt:lpstr>Слайд 7</vt:lpstr>
      <vt:lpstr>Слайд 8</vt:lpstr>
      <vt:lpstr>Дякую Вам за Увагу!!!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Vike</dc:creator>
  <cp:lastModifiedBy>Vike</cp:lastModifiedBy>
  <cp:revision>38</cp:revision>
  <dcterms:created xsi:type="dcterms:W3CDTF">2012-10-26T18:27:07Z</dcterms:created>
  <dcterms:modified xsi:type="dcterms:W3CDTF">2012-10-28T20:40:50Z</dcterms:modified>
</cp:coreProperties>
</file>