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9" r:id="rId3"/>
    <p:sldId id="260" r:id="rId4"/>
    <p:sldId id="263" r:id="rId5"/>
    <p:sldId id="278" r:id="rId6"/>
    <p:sldId id="279" r:id="rId7"/>
    <p:sldId id="264" r:id="rId8"/>
    <p:sldId id="265" r:id="rId9"/>
    <p:sldId id="266" r:id="rId10"/>
    <p:sldId id="277" r:id="rId11"/>
    <p:sldId id="267" r:id="rId12"/>
    <p:sldId id="268" r:id="rId13"/>
    <p:sldId id="269" r:id="rId14"/>
    <p:sldId id="272" r:id="rId15"/>
    <p:sldId id="276" r:id="rId16"/>
    <p:sldId id="274" r:id="rId17"/>
    <p:sldId id="275" r:id="rId18"/>
    <p:sldId id="262"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D83"/>
    <a:srgbClr val="4D2D36"/>
    <a:srgbClr val="CC0000"/>
    <a:srgbClr val="99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8" autoAdjust="0"/>
    <p:restoredTop sz="94660"/>
  </p:normalViewPr>
  <p:slideViewPr>
    <p:cSldViewPr>
      <p:cViewPr varScale="1">
        <p:scale>
          <a:sx n="83" d="100"/>
          <a:sy n="83" d="100"/>
        </p:scale>
        <p:origin x="-4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AB6E7A8-D597-4A5E-9803-F7EF9BF365EC}" type="datetimeFigureOut">
              <a:rPr lang="ru-RU"/>
              <a:pPr>
                <a:defRPr/>
              </a:pPr>
              <a:t>06.03.2015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436C4C-956E-441E-9211-6A8E94DE406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F3B9C6-8C78-4C01-BA90-1A0FEFCCA0D7}" type="datetimeFigureOut">
              <a:rPr lang="ru-RU"/>
              <a:pPr>
                <a:defRPr/>
              </a:pPr>
              <a:t>06.03.2015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46F241-20E4-422A-B65A-BD7788F5C743}"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F992974-9FFA-4A7E-BCC3-AB90CB9A7235}" type="datetimeFigureOut">
              <a:rPr lang="ru-RU"/>
              <a:pPr>
                <a:defRPr/>
              </a:pPr>
              <a:t>06.03.2015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927569-4657-4CF2-9C25-4425DDA32467}"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C4761163-75D2-46C8-8D60-9659A870E74F}" type="datetimeFigureOut">
              <a:rPr lang="ru-RU"/>
              <a:pPr>
                <a:defRPr/>
              </a:pPr>
              <a:t>06.03.2015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ECC0CA-9EAC-4635-873B-0A5CC54A3141}"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BBF1D82-5276-4389-8AB0-180AB36E00D0}" type="datetimeFigureOut">
              <a:rPr lang="ru-RU"/>
              <a:pPr>
                <a:defRPr/>
              </a:pPr>
              <a:t>06.03.2015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7413AF-D9A7-4A72-8178-384D586B44B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0923D4-0A96-4FDE-B96E-4E9ADDF3CFE7}" type="datetimeFigureOut">
              <a:rPr lang="ru-RU"/>
              <a:pPr>
                <a:defRPr/>
              </a:pPr>
              <a:t>06.03.2015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3F4325-CC12-4FBA-AD17-A86E0658B290}"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94C9F06-16B5-43C1-AF5A-584BF20AB58A}" type="datetimeFigureOut">
              <a:rPr lang="ru-RU"/>
              <a:pPr>
                <a:defRPr/>
              </a:pPr>
              <a:t>06.03.2015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832DBD-DA90-4F19-AD1F-6D47E335A921}"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28885E4-28C1-4C9E-8228-122332350B1D}" type="datetimeFigureOut">
              <a:rPr lang="ru-RU"/>
              <a:pPr>
                <a:defRPr/>
              </a:pPr>
              <a:t>06.03.2015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07BD412-E844-4DF7-9AFB-F1182BCE9563}"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9480047-BEDC-41BF-996F-BBA99BE134A3}" type="datetimeFigureOut">
              <a:rPr lang="ru-RU"/>
              <a:pPr>
                <a:defRPr/>
              </a:pPr>
              <a:t>06.03.2015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5E9143A-6C8A-4C6C-B7BD-E7C37F43A28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C63D4F7-CF4A-4D83-AA33-A95800B94016}" type="datetimeFigureOut">
              <a:rPr lang="ru-RU"/>
              <a:pPr>
                <a:defRPr/>
              </a:pPr>
              <a:t>06.03.2015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B667A05-39B1-435E-B9E7-B9F4D4F0945B}"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573806-F5CE-4892-BFF3-124D3ABC114D}" type="datetimeFigureOut">
              <a:rPr lang="ru-RU"/>
              <a:pPr>
                <a:defRPr/>
              </a:pPr>
              <a:t>06.03.2015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F8F10A-7DAA-4FD2-8674-63929FFC5247}"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73237BE-D9DB-439C-B509-E5F9EFE56B09}" type="datetimeFigureOut">
              <a:rPr lang="ru-RU"/>
              <a:pPr>
                <a:defRPr/>
              </a:pPr>
              <a:t>06.03.2015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4C6CBA5-258B-431B-AA22-EDFF4878E20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D82000F-31AA-40F2-9CF6-82E0C5FDE4B7}" type="datetimeFigureOut">
              <a:rPr lang="ru-RU"/>
              <a:pPr>
                <a:defRPr/>
              </a:pPr>
              <a:t>06.03.2015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F45000-A64B-4D76-9EDB-10331935B49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adikal.ru/"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funnydb.com/img/glitter-graphics/christian_glitter_graphics/006.gif"/>
          <p:cNvPicPr/>
          <p:nvPr/>
        </p:nvPicPr>
        <p:blipFill>
          <a:blip r:embed="rId2" cstate="print"/>
          <a:srcRect/>
          <a:stretch>
            <a:fillRect/>
          </a:stretch>
        </p:blipFill>
        <p:spPr bwMode="auto">
          <a:xfrm>
            <a:off x="238125" y="-4763"/>
            <a:ext cx="9144000" cy="6858001"/>
          </a:xfrm>
          <a:prstGeom prst="rect">
            <a:avLst/>
          </a:prstGeom>
          <a:ln w="228600" cap="sq" cmpd="thickThin">
            <a:solidFill>
              <a:srgbClr val="000000"/>
            </a:solidFill>
            <a:prstDash val="solid"/>
            <a:miter lim="800000"/>
          </a:ln>
          <a:effectLst>
            <a:innerShdw blurRad="76200">
              <a:srgbClr val="000000"/>
            </a:innerShdw>
          </a:effectLst>
        </p:spPr>
      </p:pic>
      <p:sp>
        <p:nvSpPr>
          <p:cNvPr id="3" name="Содержимое 2"/>
          <p:cNvSpPr>
            <a:spLocks noGrp="1"/>
          </p:cNvSpPr>
          <p:nvPr>
            <p:ph idx="4294967295"/>
          </p:nvPr>
        </p:nvSpPr>
        <p:spPr>
          <a:xfrm>
            <a:off x="457200" y="981075"/>
            <a:ext cx="3394075" cy="4752975"/>
          </a:xfrm>
        </p:spPr>
        <p:txBody>
          <a:bodyPr/>
          <a:lstStyle/>
          <a:p>
            <a:pPr>
              <a:buFont typeface="Arial" charset="0"/>
              <a:buNone/>
            </a:pPr>
            <a:r>
              <a:rPr lang="uk-UA" altLang="ru-RU" sz="2800" smtClean="0">
                <a:solidFill>
                  <a:srgbClr val="215968"/>
                </a:solidFill>
              </a:rPr>
              <a:t>Не забудь помолитися Богу, </a:t>
            </a:r>
          </a:p>
          <a:p>
            <a:pPr>
              <a:buFont typeface="Arial" charset="0"/>
              <a:buNone/>
            </a:pPr>
            <a:r>
              <a:rPr lang="uk-UA" altLang="ru-RU" sz="2800" smtClean="0">
                <a:solidFill>
                  <a:srgbClr val="215968"/>
                </a:solidFill>
              </a:rPr>
              <a:t>Бо в молитві – </a:t>
            </a:r>
            <a:br>
              <a:rPr lang="uk-UA" altLang="ru-RU" sz="2800" smtClean="0">
                <a:solidFill>
                  <a:srgbClr val="215968"/>
                </a:solidFill>
              </a:rPr>
            </a:br>
            <a:r>
              <a:rPr lang="uk-UA" altLang="ru-RU" sz="2800" smtClean="0">
                <a:solidFill>
                  <a:srgbClr val="215968"/>
                </a:solidFill>
              </a:rPr>
              <a:t>надія і сила.</a:t>
            </a:r>
          </a:p>
          <a:p>
            <a:pPr>
              <a:buFont typeface="Arial" charset="0"/>
              <a:buNone/>
            </a:pPr>
            <a:r>
              <a:rPr lang="uk-UA" altLang="ru-RU" sz="2800" smtClean="0">
                <a:solidFill>
                  <a:srgbClr val="215968"/>
                </a:solidFill>
              </a:rPr>
              <a:t>Стане  легша терниста дорога, </a:t>
            </a:r>
          </a:p>
          <a:p>
            <a:pPr>
              <a:spcBef>
                <a:spcPct val="0"/>
              </a:spcBef>
              <a:buFont typeface="Arial" charset="0"/>
              <a:buNone/>
            </a:pPr>
            <a:r>
              <a:rPr lang="uk-UA" altLang="ru-RU" sz="2800" smtClean="0">
                <a:solidFill>
                  <a:srgbClr val="215968"/>
                </a:solidFill>
              </a:rPr>
              <a:t>З нею всюди ти будеш </a:t>
            </a:r>
          </a:p>
          <a:p>
            <a:pPr>
              <a:spcBef>
                <a:spcPct val="0"/>
              </a:spcBef>
              <a:buFont typeface="Arial" charset="0"/>
              <a:buNone/>
            </a:pPr>
            <a:r>
              <a:rPr lang="uk-UA" altLang="ru-RU" sz="2800" smtClean="0">
                <a:solidFill>
                  <a:srgbClr val="215968"/>
                </a:solidFill>
              </a:rPr>
              <a:t>          ЩАСЛИВИМ!</a:t>
            </a:r>
            <a:endParaRPr lang="ru-RU" altLang="ru-RU" sz="2800" smtClean="0">
              <a:solidFill>
                <a:srgbClr val="215968"/>
              </a:solidFill>
            </a:endParaRPr>
          </a:p>
        </p:txBody>
      </p:sp>
      <p:pic>
        <p:nvPicPr>
          <p:cNvPr id="5" name="Рисунок 4" descr="http://img1.liveinternet.ru/images/attach/c/0/42/356/42356027_54n1.gif"/>
          <p:cNvPicPr>
            <a:picLocks noChangeAspect="1" noChangeArrowheads="1"/>
          </p:cNvPicPr>
          <p:nvPr/>
        </p:nvPicPr>
        <p:blipFill>
          <a:blip r:embed="rId3" cstate="print"/>
          <a:srcRect/>
          <a:stretch>
            <a:fillRect/>
          </a:stretch>
        </p:blipFill>
        <p:spPr bwMode="auto">
          <a:xfrm rot="1282641">
            <a:off x="395288" y="188913"/>
            <a:ext cx="768350" cy="850900"/>
          </a:xfrm>
          <a:prstGeom prst="rect">
            <a:avLst/>
          </a:prstGeom>
          <a:noFill/>
          <a:ln w="9525">
            <a:noFill/>
            <a:miter lim="800000"/>
            <a:headEnd/>
            <a:tailEnd/>
          </a:ln>
        </p:spPr>
      </p:pic>
      <p:pic>
        <p:nvPicPr>
          <p:cNvPr id="9" name="Рисунок 8" descr="http://img0.liveinternet.ru/images/attach/c/0/42/356/42356009_im62.gif"/>
          <p:cNvPicPr>
            <a:picLocks noChangeAspect="1" noChangeArrowheads="1"/>
          </p:cNvPicPr>
          <p:nvPr/>
        </p:nvPicPr>
        <p:blipFill>
          <a:blip r:embed="rId4" cstate="print"/>
          <a:srcRect/>
          <a:stretch>
            <a:fillRect/>
          </a:stretch>
        </p:blipFill>
        <p:spPr bwMode="auto">
          <a:xfrm>
            <a:off x="2916238" y="260350"/>
            <a:ext cx="935037" cy="8651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anim calcmode="lin" valueType="num">
                                      <p:cBhvr>
                                        <p:cTn id="63" dur="2000" fill="hold"/>
                                        <p:tgtEl>
                                          <p:spTgt spid="5"/>
                                        </p:tgtEl>
                                        <p:attrNameLst>
                                          <p:attrName>style.rotation</p:attrName>
                                        </p:attrNameLst>
                                      </p:cBhvr>
                                      <p:tavLst>
                                        <p:tav tm="0">
                                          <p:val>
                                            <p:fltVal val="720"/>
                                          </p:val>
                                        </p:tav>
                                        <p:tav tm="100000">
                                          <p:val>
                                            <p:fltVal val="0"/>
                                          </p:val>
                                        </p:tav>
                                      </p:tavLst>
                                    </p:anim>
                                    <p:anim calcmode="lin" valueType="num">
                                      <p:cBhvr>
                                        <p:cTn id="64" dur="2000" fill="hold"/>
                                        <p:tgtEl>
                                          <p:spTgt spid="5"/>
                                        </p:tgtEl>
                                        <p:attrNameLst>
                                          <p:attrName>ppt_h</p:attrName>
                                        </p:attrNameLst>
                                      </p:cBhvr>
                                      <p:tavLst>
                                        <p:tav tm="0">
                                          <p:val>
                                            <p:fltVal val="0"/>
                                          </p:val>
                                        </p:tav>
                                        <p:tav tm="100000">
                                          <p:val>
                                            <p:strVal val="#ppt_h"/>
                                          </p:val>
                                        </p:tav>
                                      </p:tavLst>
                                    </p:anim>
                                    <p:anim calcmode="lin" valueType="num">
                                      <p:cBhvr>
                                        <p:cTn id="6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5"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2000"/>
                                        <p:tgtEl>
                                          <p:spTgt spid="9"/>
                                        </p:tgtEl>
                                      </p:cBhvr>
                                    </p:animEffect>
                                    <p:anim calcmode="lin" valueType="num">
                                      <p:cBhvr>
                                        <p:cTn id="71" dur="2000" fill="hold"/>
                                        <p:tgtEl>
                                          <p:spTgt spid="9"/>
                                        </p:tgtEl>
                                        <p:attrNameLst>
                                          <p:attrName>style.rotation</p:attrName>
                                        </p:attrNameLst>
                                      </p:cBhvr>
                                      <p:tavLst>
                                        <p:tav tm="0">
                                          <p:val>
                                            <p:fltVal val="720"/>
                                          </p:val>
                                        </p:tav>
                                        <p:tav tm="100000">
                                          <p:val>
                                            <p:fltVal val="0"/>
                                          </p:val>
                                        </p:tav>
                                      </p:tavLst>
                                    </p:anim>
                                    <p:anim calcmode="lin" valueType="num">
                                      <p:cBhvr>
                                        <p:cTn id="72" dur="2000" fill="hold"/>
                                        <p:tgtEl>
                                          <p:spTgt spid="9"/>
                                        </p:tgtEl>
                                        <p:attrNameLst>
                                          <p:attrName>ppt_h</p:attrName>
                                        </p:attrNameLst>
                                      </p:cBhvr>
                                      <p:tavLst>
                                        <p:tav tm="0">
                                          <p:val>
                                            <p:fltVal val="0"/>
                                          </p:val>
                                        </p:tav>
                                        <p:tav tm="100000">
                                          <p:val>
                                            <p:strVal val="#ppt_h"/>
                                          </p:val>
                                        </p:tav>
                                      </p:tavLst>
                                    </p:anim>
                                    <p:anim calcmode="lin" valueType="num">
                                      <p:cBhvr>
                                        <p:cTn id="73"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Досягнення</a:t>
            </a:r>
            <a:endParaRPr lang="ru-RU" dirty="0"/>
          </a:p>
        </p:txBody>
      </p:sp>
      <p:pic>
        <p:nvPicPr>
          <p:cNvPr id="4" name="Содержимое 3" descr="P1020814.JPG"/>
          <p:cNvPicPr>
            <a:picLocks noGrp="1" noChangeAspect="1"/>
          </p:cNvPicPr>
          <p:nvPr>
            <p:ph idx="1"/>
          </p:nvPr>
        </p:nvPicPr>
        <p:blipFill>
          <a:blip r:embed="rId2" cstate="print"/>
          <a:stretch>
            <a:fillRect/>
          </a:stretch>
        </p:blipFill>
        <p:spPr>
          <a:xfrm>
            <a:off x="611560" y="1268760"/>
            <a:ext cx="3384376" cy="4896544"/>
          </a:xfrm>
        </p:spPr>
      </p:pic>
      <p:sp>
        <p:nvSpPr>
          <p:cNvPr id="5" name="Скругленный прямоугольник 4"/>
          <p:cNvSpPr/>
          <p:nvPr/>
        </p:nvSpPr>
        <p:spPr>
          <a:xfrm>
            <a:off x="5580112" y="1412776"/>
            <a:ext cx="2952328" cy="439248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latin typeface="Times New Roman" pitchFamily="18" charset="0"/>
                <a:cs typeface="Times New Roman" pitchFamily="18" charset="0"/>
              </a:rPr>
              <a:t>Почесна грамота Міністерства освіти і науки України.</a:t>
            </a:r>
          </a:p>
          <a:p>
            <a:pPr algn="ctr"/>
            <a:r>
              <a:rPr lang="uk-UA" sz="2400" dirty="0" smtClean="0">
                <a:solidFill>
                  <a:schemeClr val="tx1"/>
                </a:solidFill>
                <a:latin typeface="Times New Roman" pitchFamily="18" charset="0"/>
                <a:cs typeface="Times New Roman" pitchFamily="18" charset="0"/>
              </a:rPr>
              <a:t>Київ,2006р.</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endParaRPr lang="uk-UA" altLang="ru-RU" smtClean="0"/>
          </a:p>
        </p:txBody>
      </p:sp>
      <p:pic>
        <p:nvPicPr>
          <p:cNvPr id="9219" name="Picture 4" descr="Рисунок2"/>
          <p:cNvPicPr>
            <a:picLocks noGrp="1" noChangeAspect="1" noChangeArrowheads="1"/>
          </p:cNvPicPr>
          <p:nvPr>
            <p:ph type="body" idx="1"/>
          </p:nvPr>
        </p:nvPicPr>
        <p:blipFill>
          <a:blip r:embed="rId2" cstate="print"/>
          <a:srcRect/>
          <a:stretch>
            <a:fillRect/>
          </a:stretch>
        </p:blipFill>
        <p:spPr>
          <a:xfrm>
            <a:off x="0" y="0"/>
            <a:ext cx="9144000" cy="6861175"/>
          </a:xfrm>
        </p:spPr>
      </p:pic>
      <p:sp>
        <p:nvSpPr>
          <p:cNvPr id="15376" name="Rectangle 16"/>
          <p:cNvSpPr>
            <a:spLocks noChangeArrowheads="1"/>
          </p:cNvSpPr>
          <p:nvPr/>
        </p:nvSpPr>
        <p:spPr bwMode="auto">
          <a:xfrm>
            <a:off x="539750" y="188913"/>
            <a:ext cx="7524750" cy="692150"/>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000" b="1" smtClean="0">
                <a:solidFill>
                  <a:srgbClr val="FF9933"/>
                </a:solidFill>
                <a:effectLst>
                  <a:outerShdw blurRad="38100" dist="38100" dir="2700000" algn="tl">
                    <a:srgbClr val="000000"/>
                  </a:outerShdw>
                </a:effectLst>
                <a:latin typeface="Times New Roman" pitchFamily="18" charset="0"/>
              </a:rPr>
              <a:t>Методична робота </a:t>
            </a:r>
            <a:endParaRPr lang="ru-RU" altLang="ru-RU" sz="4000" b="1" smtClean="0">
              <a:solidFill>
                <a:srgbClr val="FF9933"/>
              </a:solidFill>
              <a:effectLst>
                <a:outerShdw blurRad="38100" dist="38100" dir="2700000" algn="tl">
                  <a:srgbClr val="000000"/>
                </a:outerShdw>
              </a:effectLst>
              <a:latin typeface="Times New Roman" pitchFamily="18" charset="0"/>
            </a:endParaRPr>
          </a:p>
        </p:txBody>
      </p:sp>
      <p:sp>
        <p:nvSpPr>
          <p:cNvPr id="31750" name="Rectangle 6"/>
          <p:cNvSpPr>
            <a:spLocks noChangeArrowheads="1"/>
          </p:cNvSpPr>
          <p:nvPr/>
        </p:nvSpPr>
        <p:spPr bwMode="auto">
          <a:xfrm>
            <a:off x="1385371" y="980728"/>
            <a:ext cx="7200801" cy="5447645"/>
          </a:xfrm>
          <a:prstGeom prst="rect">
            <a:avLst/>
          </a:prstGeom>
          <a:noFill/>
          <a:ln>
            <a:noFill/>
          </a:ln>
          <a:effectLst/>
          <a:extLst/>
        </p:spPr>
        <p:txBody>
          <a:bodyPr wrap="square">
            <a:spAutoFit/>
          </a:bodyPr>
          <a:lstStyle/>
          <a:p>
            <a:pPr>
              <a:lnSpc>
                <a:spcPct val="150000"/>
              </a:lnSpc>
              <a:buFontTx/>
              <a:buChar char="•"/>
              <a:defRPr/>
            </a:pPr>
            <a:r>
              <a:rPr lang="uk-UA" altLang="ru-RU" sz="2400" b="1" dirty="0" smtClean="0">
                <a:solidFill>
                  <a:srgbClr val="990000"/>
                </a:solidFill>
                <a:effectLst>
                  <a:outerShdw blurRad="38100" dist="38100" dir="2700000" algn="tl">
                    <a:srgbClr val="C0C0C0"/>
                  </a:outerShdw>
                </a:effectLst>
              </a:rPr>
              <a:t>Керівник </a:t>
            </a:r>
            <a:r>
              <a:rPr lang="uk-UA" altLang="ru-RU" sz="2400" b="1" dirty="0">
                <a:solidFill>
                  <a:srgbClr val="990000"/>
                </a:solidFill>
                <a:effectLst>
                  <a:outerShdw blurRad="38100" dist="38100" dir="2700000" algn="tl">
                    <a:srgbClr val="C0C0C0"/>
                  </a:outerShdw>
                </a:effectLst>
              </a:rPr>
              <a:t>районного методичного об'єднання </a:t>
            </a:r>
            <a:r>
              <a:rPr lang="uk-UA" altLang="ru-RU" sz="2400" b="1" dirty="0" smtClean="0">
                <a:solidFill>
                  <a:srgbClr val="990000"/>
                </a:solidFill>
                <a:effectLst>
                  <a:outerShdw blurRad="38100" dist="38100" dir="2700000" algn="tl">
                    <a:srgbClr val="C0C0C0"/>
                  </a:outerShdw>
                </a:effectLst>
              </a:rPr>
              <a:t>вчителів </a:t>
            </a:r>
            <a:r>
              <a:rPr lang="uk-UA" altLang="ru-RU" sz="2400" b="1" dirty="0">
                <a:solidFill>
                  <a:srgbClr val="990000"/>
                </a:solidFill>
                <a:effectLst>
                  <a:outerShdw blurRad="38100" dist="38100" dir="2700000" algn="tl">
                    <a:srgbClr val="C0C0C0"/>
                  </a:outerShdw>
                </a:effectLst>
              </a:rPr>
              <a:t>християнської </a:t>
            </a:r>
            <a:r>
              <a:rPr lang="uk-UA" altLang="ru-RU" sz="2400" b="1" dirty="0" smtClean="0">
                <a:solidFill>
                  <a:srgbClr val="990000"/>
                </a:solidFill>
                <a:effectLst>
                  <a:outerShdw blurRad="38100" dist="38100" dir="2700000" algn="tl">
                    <a:srgbClr val="C0C0C0"/>
                  </a:outerShdw>
                </a:effectLst>
              </a:rPr>
              <a:t>етики 2005-2008р.р.;</a:t>
            </a:r>
          </a:p>
          <a:p>
            <a:pPr>
              <a:lnSpc>
                <a:spcPct val="150000"/>
              </a:lnSpc>
              <a:buFontTx/>
              <a:buChar char="•"/>
              <a:defRPr/>
            </a:pPr>
            <a:r>
              <a:rPr lang="uk-UA" altLang="ru-RU" sz="2400" b="1" dirty="0">
                <a:solidFill>
                  <a:srgbClr val="990000"/>
                </a:solidFill>
                <a:effectLst>
                  <a:outerShdw blurRad="38100" dist="38100" dir="2700000" algn="tl">
                    <a:srgbClr val="C0C0C0"/>
                  </a:outerShdw>
                </a:effectLst>
              </a:rPr>
              <a:t>Керівник районного методичного об'єднання молодих вчителів християнської етики з 2008р</a:t>
            </a:r>
            <a:r>
              <a:rPr lang="uk-UA" altLang="ru-RU" sz="2400" b="1" dirty="0" smtClean="0">
                <a:solidFill>
                  <a:srgbClr val="990000"/>
                </a:solidFill>
                <a:effectLst>
                  <a:outerShdw blurRad="38100" dist="38100" dir="2700000" algn="tl">
                    <a:srgbClr val="C0C0C0"/>
                  </a:outerShdw>
                </a:effectLst>
              </a:rPr>
              <a:t>.;</a:t>
            </a:r>
            <a:endParaRPr lang="uk-UA" altLang="ru-RU" sz="2400" b="1" dirty="0">
              <a:solidFill>
                <a:srgbClr val="990000"/>
              </a:solidFill>
              <a:effectLst>
                <a:outerShdw blurRad="38100" dist="38100" dir="2700000" algn="tl">
                  <a:srgbClr val="C0C0C0"/>
                </a:outerShdw>
              </a:effectLst>
            </a:endParaRPr>
          </a:p>
          <a:p>
            <a:pPr>
              <a:lnSpc>
                <a:spcPct val="150000"/>
              </a:lnSpc>
              <a:buFontTx/>
              <a:buChar char="•"/>
              <a:defRPr/>
            </a:pPr>
            <a:r>
              <a:rPr lang="uk-UA" altLang="ru-RU" sz="2400" b="1" dirty="0">
                <a:solidFill>
                  <a:srgbClr val="990000"/>
                </a:solidFill>
                <a:effectLst>
                  <a:outerShdw blurRad="38100" dist="38100" dir="2700000" algn="tl">
                    <a:srgbClr val="C0C0C0"/>
                  </a:outerShdw>
                </a:effectLst>
              </a:rPr>
              <a:t>Член  журі районного етапу олімпіади з основ християнської етики;</a:t>
            </a:r>
          </a:p>
          <a:p>
            <a:pPr>
              <a:lnSpc>
                <a:spcPct val="150000"/>
              </a:lnSpc>
              <a:buFontTx/>
              <a:buChar char="•"/>
              <a:defRPr/>
            </a:pPr>
            <a:r>
              <a:rPr lang="uk-UA" altLang="ru-RU" sz="2400" b="1" dirty="0">
                <a:solidFill>
                  <a:srgbClr val="990000"/>
                </a:solidFill>
                <a:effectLst>
                  <a:outerShdw blurRad="38100" dist="38100" dir="2700000" algn="tl">
                    <a:srgbClr val="C0C0C0"/>
                  </a:outerShdw>
                </a:effectLst>
              </a:rPr>
              <a:t>Ч</a:t>
            </a:r>
            <a:r>
              <a:rPr lang="uk-UA" altLang="ru-RU" sz="2400" b="1" dirty="0" smtClean="0">
                <a:solidFill>
                  <a:srgbClr val="990000"/>
                </a:solidFill>
                <a:effectLst>
                  <a:outerShdw blurRad="38100" dist="38100" dir="2700000" algn="tl">
                    <a:srgbClr val="C0C0C0"/>
                  </a:outerShdw>
                </a:effectLst>
              </a:rPr>
              <a:t>лен </a:t>
            </a:r>
            <a:r>
              <a:rPr lang="uk-UA" altLang="ru-RU" sz="2400" b="1" dirty="0">
                <a:solidFill>
                  <a:srgbClr val="990000"/>
                </a:solidFill>
                <a:effectLst>
                  <a:outerShdw blurRad="38100" dist="38100" dir="2700000" algn="tl">
                    <a:srgbClr val="C0C0C0"/>
                  </a:outerShdw>
                </a:effectLst>
              </a:rPr>
              <a:t>творчої групи вчителів основ християнської </a:t>
            </a:r>
            <a:r>
              <a:rPr lang="uk-UA" altLang="ru-RU" sz="2400" b="1" dirty="0" smtClean="0">
                <a:solidFill>
                  <a:srgbClr val="990000"/>
                </a:solidFill>
                <a:effectLst>
                  <a:outerShdw blurRad="38100" dist="38100" dir="2700000" algn="tl">
                    <a:srgbClr val="C0C0C0"/>
                  </a:outerShdw>
                </a:effectLst>
              </a:rPr>
              <a:t>етики.</a:t>
            </a:r>
            <a:endParaRPr lang="uk-UA" altLang="ru-RU" sz="2400" b="1" dirty="0">
              <a:solidFill>
                <a:srgbClr val="990000"/>
              </a:solidFill>
              <a:effectLst>
                <a:outerShdw blurRad="38100" dist="38100" dir="2700000" algn="tl">
                  <a:srgbClr val="C0C0C0"/>
                </a:outerShdw>
              </a:effectLst>
            </a:endParaRPr>
          </a:p>
          <a:p>
            <a:pPr>
              <a:defRPr/>
            </a:pPr>
            <a:endParaRPr lang="ru-RU" altLang="ru-RU" sz="2400" b="1" dirty="0">
              <a:solidFill>
                <a:srgbClr val="99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endParaRPr lang="uk-UA" altLang="ru-RU" smtClean="0"/>
          </a:p>
        </p:txBody>
      </p:sp>
      <p:pic>
        <p:nvPicPr>
          <p:cNvPr id="10243" name="Picture 4" descr="Рисунок2"/>
          <p:cNvPicPr>
            <a:picLocks noGrp="1" noChangeAspect="1" noChangeArrowheads="1"/>
          </p:cNvPicPr>
          <p:nvPr>
            <p:ph type="body" idx="1"/>
          </p:nvPr>
        </p:nvPicPr>
        <p:blipFill>
          <a:blip r:embed="rId2" cstate="print"/>
          <a:srcRect/>
          <a:stretch>
            <a:fillRect/>
          </a:stretch>
        </p:blipFill>
        <p:spPr>
          <a:xfrm>
            <a:off x="0" y="-3175"/>
            <a:ext cx="9144000" cy="6861175"/>
          </a:xfrm>
          <a:noFill/>
        </p:spPr>
      </p:pic>
      <p:sp>
        <p:nvSpPr>
          <p:cNvPr id="15376" name="Rectangle 16"/>
          <p:cNvSpPr>
            <a:spLocks noChangeArrowheads="1"/>
          </p:cNvSpPr>
          <p:nvPr/>
        </p:nvSpPr>
        <p:spPr bwMode="auto">
          <a:xfrm>
            <a:off x="827088" y="333375"/>
            <a:ext cx="7561262" cy="1150938"/>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3200" b="1" dirty="0" smtClean="0">
                <a:solidFill>
                  <a:srgbClr val="FF9933"/>
                </a:solidFill>
                <a:effectLst>
                  <a:outerShdw blurRad="38100" dist="38100" dir="2700000" algn="tl">
                    <a:srgbClr val="000000"/>
                  </a:outerShdw>
                </a:effectLst>
                <a:latin typeface="Times New Roman" pitchFamily="18" charset="0"/>
              </a:rPr>
              <a:t>Результати участі школярів</a:t>
            </a:r>
          </a:p>
          <a:p>
            <a:pPr algn="ctr" eaLnBrk="1" hangingPunct="1">
              <a:defRPr/>
            </a:pPr>
            <a:r>
              <a:rPr lang="uk-UA" altLang="ru-RU" sz="3200" b="1" dirty="0" smtClean="0">
                <a:solidFill>
                  <a:srgbClr val="FF9933"/>
                </a:solidFill>
                <a:effectLst>
                  <a:outerShdw blurRad="38100" dist="38100" dir="2700000" algn="tl">
                    <a:srgbClr val="000000"/>
                  </a:outerShdw>
                </a:effectLst>
                <a:latin typeface="Times New Roman" pitchFamily="18" charset="0"/>
              </a:rPr>
              <a:t> у предметній олімпіаді</a:t>
            </a:r>
          </a:p>
        </p:txBody>
      </p:sp>
      <p:sp>
        <p:nvSpPr>
          <p:cNvPr id="10245" name="Text Box 10"/>
          <p:cNvSpPr txBox="1">
            <a:spLocks noChangeArrowheads="1"/>
          </p:cNvSpPr>
          <p:nvPr/>
        </p:nvSpPr>
        <p:spPr bwMode="auto">
          <a:xfrm>
            <a:off x="1475656" y="1628800"/>
            <a:ext cx="7344816" cy="5170646"/>
          </a:xfrm>
          <a:prstGeom prst="rect">
            <a:avLst/>
          </a:prstGeom>
          <a:noFill/>
          <a:ln w="9525">
            <a:noFill/>
            <a:miter lim="800000"/>
            <a:headEnd/>
            <a:tailEnd/>
          </a:ln>
        </p:spPr>
        <p:txBody>
          <a:bodyPr wrap="square">
            <a:spAutoFit/>
          </a:bodyPr>
          <a:lstStyle/>
          <a:p>
            <a:pPr algn="just">
              <a:lnSpc>
                <a:spcPct val="150000"/>
              </a:lnSpc>
              <a:spcBef>
                <a:spcPct val="50000"/>
              </a:spcBef>
            </a:pPr>
            <a:r>
              <a:rPr lang="uk-UA" altLang="ru-RU" sz="2000" b="1" dirty="0">
                <a:solidFill>
                  <a:srgbClr val="416D83"/>
                </a:solidFill>
                <a:latin typeface="Times New Roman" pitchFamily="18" charset="0"/>
                <a:cs typeface="Times New Roman" pitchFamily="18" charset="0"/>
              </a:rPr>
              <a:t>Ковальчук Оксана (учениця 9 класу) – переможець ІІ етапу, призер ІІІ етапу Всеукраїнської олімпіади із християнської етики (2011 р</a:t>
            </a:r>
            <a:r>
              <a:rPr lang="uk-UA" altLang="ru-RU" sz="2000" b="1" dirty="0" smtClean="0">
                <a:solidFill>
                  <a:srgbClr val="416D83"/>
                </a:solidFill>
                <a:latin typeface="Times New Roman" pitchFamily="18" charset="0"/>
                <a:cs typeface="Times New Roman" pitchFamily="18" charset="0"/>
              </a:rPr>
              <a:t>.);</a:t>
            </a:r>
          </a:p>
          <a:p>
            <a:pPr algn="just">
              <a:lnSpc>
                <a:spcPct val="150000"/>
              </a:lnSpc>
              <a:spcBef>
                <a:spcPct val="50000"/>
              </a:spcBef>
            </a:pPr>
            <a:r>
              <a:rPr lang="uk-UA" altLang="ru-RU" sz="2000" b="1" dirty="0" smtClean="0">
                <a:solidFill>
                  <a:srgbClr val="416D83"/>
                </a:solidFill>
                <a:latin typeface="Times New Roman" pitchFamily="18" charset="0"/>
                <a:cs typeface="Times New Roman" pitchFamily="18" charset="0"/>
              </a:rPr>
              <a:t>Жук Андрій (учень 9 класу) – переможець І-ІІ-ІІІ етапів</a:t>
            </a:r>
            <a:r>
              <a:rPr lang="uk-UA" altLang="ru-RU" sz="2000" b="1" dirty="0">
                <a:solidFill>
                  <a:srgbClr val="416D83"/>
                </a:solidFill>
                <a:latin typeface="Times New Roman" pitchFamily="18" charset="0"/>
                <a:cs typeface="Times New Roman" pitchFamily="18" charset="0"/>
              </a:rPr>
              <a:t> Всеукраїнської олімпіади із християнської етики (</a:t>
            </a:r>
            <a:r>
              <a:rPr lang="uk-UA" altLang="ru-RU" sz="2000" b="1" dirty="0" smtClean="0">
                <a:solidFill>
                  <a:srgbClr val="416D83"/>
                </a:solidFill>
                <a:latin typeface="Times New Roman" pitchFamily="18" charset="0"/>
                <a:cs typeface="Times New Roman" pitchFamily="18" charset="0"/>
              </a:rPr>
              <a:t>2014 </a:t>
            </a:r>
            <a:r>
              <a:rPr lang="uk-UA" altLang="ru-RU" sz="2000" b="1" dirty="0">
                <a:solidFill>
                  <a:srgbClr val="416D83"/>
                </a:solidFill>
                <a:latin typeface="Times New Roman" pitchFamily="18" charset="0"/>
                <a:cs typeface="Times New Roman" pitchFamily="18" charset="0"/>
              </a:rPr>
              <a:t>р</a:t>
            </a:r>
            <a:r>
              <a:rPr lang="uk-UA" altLang="ru-RU" sz="2000" b="1" dirty="0" smtClean="0">
                <a:solidFill>
                  <a:srgbClr val="416D83"/>
                </a:solidFill>
                <a:latin typeface="Times New Roman" pitchFamily="18" charset="0"/>
                <a:cs typeface="Times New Roman" pitchFamily="18" charset="0"/>
              </a:rPr>
              <a:t>.);</a:t>
            </a:r>
          </a:p>
          <a:p>
            <a:pPr algn="just">
              <a:lnSpc>
                <a:spcPct val="150000"/>
              </a:lnSpc>
              <a:spcBef>
                <a:spcPct val="50000"/>
              </a:spcBef>
            </a:pPr>
            <a:r>
              <a:rPr lang="uk-UA" altLang="ru-RU" sz="2000" b="1" dirty="0" err="1" smtClean="0">
                <a:solidFill>
                  <a:srgbClr val="416D83"/>
                </a:solidFill>
                <a:latin typeface="Times New Roman" pitchFamily="18" charset="0"/>
                <a:cs typeface="Times New Roman" pitchFamily="18" charset="0"/>
              </a:rPr>
              <a:t>Шуптарська</a:t>
            </a:r>
            <a:r>
              <a:rPr lang="uk-UA" altLang="ru-RU" sz="2000" b="1" dirty="0" smtClean="0">
                <a:solidFill>
                  <a:srgbClr val="416D83"/>
                </a:solidFill>
                <a:latin typeface="Times New Roman" pitchFamily="18" charset="0"/>
                <a:cs typeface="Times New Roman" pitchFamily="18" charset="0"/>
              </a:rPr>
              <a:t> Зоряна (учениця 10 класу) переможець </a:t>
            </a:r>
            <a:r>
              <a:rPr lang="uk-UA" altLang="ru-RU" sz="2000" b="1" dirty="0">
                <a:solidFill>
                  <a:srgbClr val="416D83"/>
                </a:solidFill>
                <a:latin typeface="Times New Roman" pitchFamily="18" charset="0"/>
                <a:cs typeface="Times New Roman" pitchFamily="18" charset="0"/>
              </a:rPr>
              <a:t>І-ІІ етапів Всеукраїнської олімпіади із християнської етики (</a:t>
            </a:r>
            <a:r>
              <a:rPr lang="uk-UA" altLang="ru-RU" sz="2000" b="1" dirty="0" smtClean="0">
                <a:solidFill>
                  <a:srgbClr val="416D83"/>
                </a:solidFill>
                <a:latin typeface="Times New Roman" pitchFamily="18" charset="0"/>
                <a:cs typeface="Times New Roman" pitchFamily="18" charset="0"/>
              </a:rPr>
              <a:t>2014 </a:t>
            </a:r>
            <a:r>
              <a:rPr lang="uk-UA" altLang="ru-RU" sz="2000" b="1" dirty="0">
                <a:solidFill>
                  <a:srgbClr val="416D83"/>
                </a:solidFill>
                <a:latin typeface="Times New Roman" pitchFamily="18" charset="0"/>
                <a:cs typeface="Times New Roman" pitchFamily="18" charset="0"/>
              </a:rPr>
              <a:t>р</a:t>
            </a:r>
            <a:r>
              <a:rPr lang="uk-UA" altLang="ru-RU" sz="2000" b="1" dirty="0" smtClean="0">
                <a:solidFill>
                  <a:srgbClr val="416D83"/>
                </a:solidFill>
                <a:latin typeface="Times New Roman" pitchFamily="18" charset="0"/>
                <a:cs typeface="Times New Roman" pitchFamily="18" charset="0"/>
              </a:rPr>
              <a:t>.);</a:t>
            </a:r>
          </a:p>
          <a:p>
            <a:pPr algn="just">
              <a:lnSpc>
                <a:spcPct val="150000"/>
              </a:lnSpc>
              <a:spcBef>
                <a:spcPct val="50000"/>
              </a:spcBef>
            </a:pPr>
            <a:r>
              <a:rPr lang="uk-UA" altLang="ru-RU" sz="2000" b="1" dirty="0" err="1" smtClean="0">
                <a:solidFill>
                  <a:srgbClr val="416D83"/>
                </a:solidFill>
                <a:latin typeface="Times New Roman" pitchFamily="18" charset="0"/>
                <a:cs typeface="Times New Roman" pitchFamily="18" charset="0"/>
              </a:rPr>
              <a:t>Ропицька</a:t>
            </a:r>
            <a:r>
              <a:rPr lang="uk-UA" altLang="ru-RU" sz="2000" b="1" dirty="0" smtClean="0">
                <a:solidFill>
                  <a:srgbClr val="416D83"/>
                </a:solidFill>
                <a:latin typeface="Times New Roman" pitchFamily="18" charset="0"/>
                <a:cs typeface="Times New Roman" pitchFamily="18" charset="0"/>
              </a:rPr>
              <a:t> Марта (учениця 3 класу) переможець І-ІІ етапів</a:t>
            </a:r>
            <a:r>
              <a:rPr lang="uk-UA" altLang="ru-RU" sz="2000" b="1" dirty="0">
                <a:solidFill>
                  <a:srgbClr val="416D83"/>
                </a:solidFill>
                <a:latin typeface="Times New Roman" pitchFamily="18" charset="0"/>
                <a:cs typeface="Times New Roman" pitchFamily="18" charset="0"/>
              </a:rPr>
              <a:t> Всеукраїнської олімпіади із християнської етики (</a:t>
            </a:r>
            <a:r>
              <a:rPr lang="uk-UA" altLang="ru-RU" sz="2000" b="1" dirty="0" smtClean="0">
                <a:solidFill>
                  <a:srgbClr val="416D83"/>
                </a:solidFill>
                <a:latin typeface="Times New Roman" pitchFamily="18" charset="0"/>
                <a:cs typeface="Times New Roman" pitchFamily="18" charset="0"/>
              </a:rPr>
              <a:t>2014 </a:t>
            </a:r>
            <a:r>
              <a:rPr lang="uk-UA" altLang="ru-RU" sz="2000" b="1" dirty="0">
                <a:solidFill>
                  <a:srgbClr val="416D83"/>
                </a:solidFill>
                <a:latin typeface="Times New Roman" pitchFamily="18" charset="0"/>
                <a:cs typeface="Times New Roman" pitchFamily="18" charset="0"/>
              </a:rPr>
              <a:t>р</a:t>
            </a:r>
            <a:r>
              <a:rPr lang="uk-UA" altLang="ru-RU" sz="2000" b="1" dirty="0" smtClean="0">
                <a:solidFill>
                  <a:srgbClr val="416D83"/>
                </a:solidFill>
                <a:latin typeface="Times New Roman" pitchFamily="18" charset="0"/>
                <a:cs typeface="Times New Roman" pitchFamily="18" charset="0"/>
              </a:rPr>
              <a:t>.).</a:t>
            </a:r>
            <a:endParaRPr lang="uk-UA" altLang="ru-RU" sz="2000" b="1" dirty="0">
              <a:solidFill>
                <a:srgbClr val="416D8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2"/>
          <p:cNvSpPr>
            <a:spLocks noGrp="1"/>
          </p:cNvSpPr>
          <p:nvPr>
            <p:ph type="title"/>
          </p:nvPr>
        </p:nvSpPr>
        <p:spPr/>
        <p:txBody>
          <a:bodyPr/>
          <a:lstStyle/>
          <a:p>
            <a:endParaRPr lang="uk-UA" altLang="ru-RU" smtClean="0"/>
          </a:p>
        </p:txBody>
      </p:sp>
      <p:pic>
        <p:nvPicPr>
          <p:cNvPr id="11267" name="Picture 4" descr="Рисунок2"/>
          <p:cNvPicPr>
            <a:picLocks noGrp="1" noChangeAspect="1" noChangeArrowheads="1"/>
          </p:cNvPicPr>
          <p:nvPr>
            <p:ph type="body" idx="4294967295"/>
          </p:nvPr>
        </p:nvPicPr>
        <p:blipFill>
          <a:blip r:embed="rId2" cstate="print"/>
          <a:srcRect/>
          <a:stretch>
            <a:fillRect/>
          </a:stretch>
        </p:blipFill>
        <p:spPr>
          <a:xfrm>
            <a:off x="0" y="-3175"/>
            <a:ext cx="9144000" cy="6861175"/>
          </a:xfrm>
          <a:noFill/>
        </p:spPr>
      </p:pic>
      <p:sp>
        <p:nvSpPr>
          <p:cNvPr id="15376" name="Rectangle 16"/>
          <p:cNvSpPr>
            <a:spLocks noChangeArrowheads="1"/>
          </p:cNvSpPr>
          <p:nvPr/>
        </p:nvSpPr>
        <p:spPr bwMode="auto">
          <a:xfrm>
            <a:off x="179512" y="188641"/>
            <a:ext cx="8856984" cy="504056"/>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2400" b="1" dirty="0" smtClean="0">
                <a:solidFill>
                  <a:srgbClr val="FF9933"/>
                </a:solidFill>
                <a:effectLst>
                  <a:outerShdw blurRad="38100" dist="38100" dir="2700000" algn="tl">
                    <a:srgbClr val="000000"/>
                  </a:outerShdw>
                </a:effectLst>
                <a:latin typeface="Times New Roman" pitchFamily="18" charset="0"/>
              </a:rPr>
              <a:t>Участь у роботі методичного об’єднання,  семінарах </a:t>
            </a:r>
            <a:endParaRPr lang="ru-RU" altLang="ru-RU" sz="2400" b="1" dirty="0" smtClean="0">
              <a:solidFill>
                <a:srgbClr val="FF9933"/>
              </a:solidFill>
              <a:effectLst>
                <a:outerShdw blurRad="38100" dist="38100" dir="2700000" algn="tl">
                  <a:srgbClr val="000000"/>
                </a:outerShdw>
              </a:effectLst>
              <a:latin typeface="Times New Roman" pitchFamily="18" charset="0"/>
            </a:endParaRPr>
          </a:p>
        </p:txBody>
      </p:sp>
      <p:graphicFrame>
        <p:nvGraphicFramePr>
          <p:cNvPr id="33840" name="Group 48"/>
          <p:cNvGraphicFramePr>
            <a:graphicFrameLocks noGrp="1"/>
          </p:cNvGraphicFramePr>
          <p:nvPr>
            <p:ph idx="1"/>
            <p:extLst>
              <p:ext uri="{D42A27DB-BD31-4B8C-83A1-F6EECF244321}">
                <p14:modId xmlns:p14="http://schemas.microsoft.com/office/powerpoint/2010/main" val="2710720622"/>
              </p:ext>
            </p:extLst>
          </p:nvPr>
        </p:nvGraphicFramePr>
        <p:xfrm>
          <a:off x="192088" y="720161"/>
          <a:ext cx="8712200" cy="3755132"/>
        </p:xfrm>
        <a:graphic>
          <a:graphicData uri="http://schemas.openxmlformats.org/drawingml/2006/table">
            <a:tbl>
              <a:tblPr/>
              <a:tblGrid>
                <a:gridCol w="3043238"/>
                <a:gridCol w="4157240"/>
                <a:gridCol w="1511722"/>
              </a:tblGrid>
              <a:tr h="35924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1" i="0" u="none" strike="noStrike" cap="none" normalizeH="0" baseline="0" dirty="0" smtClean="0">
                          <a:ln>
                            <a:noFill/>
                          </a:ln>
                          <a:solidFill>
                            <a:srgbClr val="002060"/>
                          </a:solidFill>
                          <a:effectLst/>
                          <a:latin typeface="Garamond Premr Pro Smbd" pitchFamily="18" charset="0"/>
                        </a:rPr>
                        <a:t>Дата  і місце проведення</a:t>
                      </a:r>
                      <a:endParaRPr kumimoji="0" lang="ru-RU" altLang="ru-RU" sz="1400" b="1"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dirty="0" smtClean="0">
                          <a:ln>
                            <a:noFill/>
                          </a:ln>
                          <a:solidFill>
                            <a:srgbClr val="002060"/>
                          </a:solidFill>
                          <a:effectLst/>
                          <a:latin typeface="Garamond Premr Pro Smbd" pitchFamily="18" charset="0"/>
                        </a:rPr>
                        <a:t>Тема</a:t>
                      </a:r>
                    </a:p>
                  </a:txBody>
                  <a:tcPr marL="91444" marR="91444" marT="45730" marB="4573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altLang="ru-RU" sz="1400" b="1" i="0" u="none" strike="noStrike" cap="none" normalizeH="0" baseline="0" dirty="0" smtClean="0">
                          <a:ln>
                            <a:noFill/>
                          </a:ln>
                          <a:solidFill>
                            <a:srgbClr val="002060"/>
                          </a:solidFill>
                          <a:effectLst/>
                          <a:latin typeface="Garamond Premr Pro Smbd" pitchFamily="18" charset="0"/>
                        </a:rPr>
                        <a:t>Форма </a:t>
                      </a:r>
                      <a:r>
                        <a:rPr kumimoji="0" lang="ru-RU" altLang="ru-RU" sz="1400" b="1" i="0" u="none" strike="noStrike" cap="none" normalizeH="0" baseline="0" dirty="0" err="1" smtClean="0">
                          <a:ln>
                            <a:noFill/>
                          </a:ln>
                          <a:solidFill>
                            <a:srgbClr val="002060"/>
                          </a:solidFill>
                          <a:effectLst/>
                          <a:latin typeface="Garamond Premr Pro Smbd" pitchFamily="18" charset="0"/>
                        </a:rPr>
                        <a:t>участі</a:t>
                      </a:r>
                      <a:endParaRPr kumimoji="0" lang="ru-RU" altLang="ru-RU" sz="1400" b="1"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2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Квітень </a:t>
                      </a:r>
                      <a:r>
                        <a:rPr kumimoji="0" lang="uk-UA" altLang="ru-RU" sz="1400" b="0" i="0" u="none" strike="noStrike" cap="none" normalizeH="0" baseline="0" dirty="0" smtClean="0">
                          <a:ln>
                            <a:noFill/>
                          </a:ln>
                          <a:solidFill>
                            <a:srgbClr val="002060"/>
                          </a:solidFill>
                          <a:effectLst/>
                          <a:latin typeface="Garamond Premr Pro Smbd" pitchFamily="18" charset="0"/>
                        </a:rPr>
                        <a:t> 200</a:t>
                      </a:r>
                      <a:r>
                        <a:rPr kumimoji="0" lang="uk-UA" altLang="ru-RU" sz="1400" b="0" i="0" u="none" strike="noStrike" cap="none" normalizeH="0" baseline="0" dirty="0" smtClean="0">
                          <a:ln>
                            <a:noFill/>
                          </a:ln>
                          <a:solidFill>
                            <a:srgbClr val="002060"/>
                          </a:solidFill>
                          <a:effectLst/>
                          <a:latin typeface="Arial" charset="0"/>
                        </a:rPr>
                        <a:t>7</a:t>
                      </a:r>
                      <a:r>
                        <a:rPr kumimoji="0" lang="uk-UA" altLang="ru-RU" sz="1400" b="0" i="0" u="none" strike="noStrike" cap="none" normalizeH="0" baseline="0" dirty="0" smtClean="0">
                          <a:ln>
                            <a:noFill/>
                          </a:ln>
                          <a:solidFill>
                            <a:srgbClr val="002060"/>
                          </a:solidFill>
                          <a:effectLst/>
                          <a:latin typeface="Garamond Premr Pro Smbd" pitchFamily="18" charset="0"/>
                        </a:rPr>
                        <a:t> р., Петриківська ЗОШ</a:t>
                      </a:r>
                    </a:p>
                  </a:txBody>
                  <a:tcPr marL="91444" marR="91444" marT="45730" marB="4573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smtClean="0">
                          <a:ln>
                            <a:noFill/>
                          </a:ln>
                          <a:solidFill>
                            <a:srgbClr val="002060"/>
                          </a:solidFill>
                          <a:effectLst/>
                          <a:latin typeface="Arial" charset="0"/>
                        </a:rPr>
                        <a:t>“Дві заповіді любові”</a:t>
                      </a:r>
                      <a:endParaRPr kumimoji="0" lang="ru-RU" altLang="ru-RU" sz="1400" b="0" i="0" u="none" strike="noStrike" cap="none" normalizeH="0" baseline="0" smtClean="0">
                        <a:ln>
                          <a:noFill/>
                        </a:ln>
                        <a:solidFill>
                          <a:srgbClr val="002060"/>
                        </a:solidFill>
                        <a:effectLst/>
                        <a:latin typeface="Arial" charset="0"/>
                      </a:endParaRPr>
                    </a:p>
                  </a:txBody>
                  <a:tcPr marL="91444" marR="91444" marT="45730" marB="4573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Урок</a:t>
                      </a:r>
                      <a:r>
                        <a:rPr kumimoji="0" lang="uk-UA" altLang="ru-RU" sz="1400" b="0" i="0" u="none" strike="noStrike" cap="none" normalizeH="0" baseline="0" dirty="0" smtClean="0">
                          <a:ln>
                            <a:noFill/>
                          </a:ln>
                          <a:solidFill>
                            <a:srgbClr val="002060"/>
                          </a:solidFill>
                          <a:effectLst/>
                          <a:latin typeface="Garamond Premr Pro Smbd" pitchFamily="18" charset="0"/>
                        </a:rPr>
                        <a:t> </a:t>
                      </a:r>
                      <a:endParaRPr kumimoji="0" lang="ru-RU" altLang="ru-RU" sz="1400" b="0"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r>
              <a:tr h="4413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uk-UA" altLang="ru-RU" sz="1400" b="0" i="0" u="none" strike="noStrike" cap="none" normalizeH="0" baseline="0" dirty="0" smtClean="0">
                          <a:ln>
                            <a:noFill/>
                          </a:ln>
                          <a:solidFill>
                            <a:srgbClr val="002060"/>
                          </a:solidFill>
                          <a:effectLst/>
                          <a:latin typeface="Arial" charset="0"/>
                        </a:rPr>
                        <a:t>Квітень</a:t>
                      </a:r>
                      <a:r>
                        <a:rPr kumimoji="0" lang="uk-UA" altLang="ru-RU" sz="1400" b="0" i="0" u="none" strike="noStrike" cap="none" normalizeH="0" baseline="0" dirty="0" smtClean="0">
                          <a:ln>
                            <a:noFill/>
                          </a:ln>
                          <a:solidFill>
                            <a:srgbClr val="002060"/>
                          </a:solidFill>
                          <a:effectLst/>
                          <a:latin typeface="Garamond Premr Pro Smbd" pitchFamily="18" charset="0"/>
                        </a:rPr>
                        <a:t>, 200</a:t>
                      </a:r>
                      <a:r>
                        <a:rPr kumimoji="0" lang="uk-UA" altLang="ru-RU" sz="1400" b="0" i="0" u="none" strike="noStrike" cap="none" normalizeH="0" baseline="0" dirty="0" smtClean="0">
                          <a:ln>
                            <a:noFill/>
                          </a:ln>
                          <a:solidFill>
                            <a:srgbClr val="002060"/>
                          </a:solidFill>
                          <a:effectLst/>
                          <a:latin typeface="Arial" charset="0"/>
                        </a:rPr>
                        <a:t>7</a:t>
                      </a:r>
                      <a:r>
                        <a:rPr kumimoji="0" lang="uk-UA" altLang="ru-RU" sz="1400" b="0" i="0" u="none" strike="noStrike" cap="none" normalizeH="0" baseline="0" dirty="0" smtClean="0">
                          <a:ln>
                            <a:noFill/>
                          </a:ln>
                          <a:solidFill>
                            <a:srgbClr val="002060"/>
                          </a:solidFill>
                          <a:effectLst/>
                          <a:latin typeface="Garamond Premr Pro Smbd" pitchFamily="18" charset="0"/>
                        </a:rPr>
                        <a:t> р.,  Петриківська ЗОШ</a:t>
                      </a: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uk-UA" altLang="ru-RU" sz="1400" b="0"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altLang="ru-RU" sz="1400" b="0" i="0" u="none" strike="noStrike" cap="none" normalizeH="0" baseline="0" dirty="0" err="1" smtClean="0">
                          <a:ln>
                            <a:noFill/>
                          </a:ln>
                          <a:solidFill>
                            <a:srgbClr val="002060"/>
                          </a:solidFill>
                          <a:effectLst/>
                          <a:latin typeface="Arial" charset="0"/>
                        </a:rPr>
                        <a:t>Презентація</a:t>
                      </a:r>
                      <a:r>
                        <a:rPr kumimoji="0" lang="ru-RU" altLang="ru-RU" sz="1400" b="0" i="0" u="none" strike="noStrike" cap="none" normalizeH="0" baseline="0" dirty="0" smtClean="0">
                          <a:ln>
                            <a:noFill/>
                          </a:ln>
                          <a:solidFill>
                            <a:srgbClr val="002060"/>
                          </a:solidFill>
                          <a:effectLst/>
                          <a:latin typeface="Arial" charset="0"/>
                        </a:rPr>
                        <a:t> </a:t>
                      </a:r>
                      <a:r>
                        <a:rPr kumimoji="0" lang="ru-RU" altLang="ru-RU" sz="1400" b="0" i="0" u="none" strike="noStrike" cap="none" normalizeH="0" baseline="0" dirty="0" err="1" smtClean="0">
                          <a:ln>
                            <a:noFill/>
                          </a:ln>
                          <a:solidFill>
                            <a:srgbClr val="002060"/>
                          </a:solidFill>
                          <a:effectLst/>
                          <a:latin typeface="Arial" charset="0"/>
                        </a:rPr>
                        <a:t>підручника</a:t>
                      </a:r>
                      <a:r>
                        <a:rPr kumimoji="0" lang="ru-RU" altLang="ru-RU" sz="1400" b="0" i="0" u="none" strike="noStrike" cap="none" normalizeH="0" baseline="0" dirty="0" smtClean="0">
                          <a:ln>
                            <a:noFill/>
                          </a:ln>
                          <a:solidFill>
                            <a:srgbClr val="002060"/>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altLang="ru-RU" sz="1400" b="0" i="0" u="none" strike="noStrike" cap="none" normalizeH="0" baseline="0" dirty="0" smtClean="0">
                          <a:ln>
                            <a:noFill/>
                          </a:ln>
                          <a:solidFill>
                            <a:srgbClr val="002060"/>
                          </a:solidFill>
                          <a:effectLst/>
                          <a:latin typeface="Arial" charset="0"/>
                        </a:rPr>
                        <a:t>«</a:t>
                      </a:r>
                      <a:r>
                        <a:rPr kumimoji="0" lang="ru-RU" altLang="ru-RU" sz="1400" b="0" i="0" u="none" strike="noStrike" cap="none" normalizeH="0" baseline="0" dirty="0" err="1" smtClean="0">
                          <a:ln>
                            <a:noFill/>
                          </a:ln>
                          <a:solidFill>
                            <a:srgbClr val="002060"/>
                          </a:solidFill>
                          <a:effectLst/>
                          <a:latin typeface="Arial" charset="0"/>
                        </a:rPr>
                        <a:t>Християнська</a:t>
                      </a:r>
                      <a:r>
                        <a:rPr kumimoji="0" lang="ru-RU" altLang="ru-RU" sz="1400" b="0" i="0" u="none" strike="noStrike" cap="none" normalizeH="0" baseline="0" dirty="0" smtClean="0">
                          <a:ln>
                            <a:noFill/>
                          </a:ln>
                          <a:solidFill>
                            <a:srgbClr val="002060"/>
                          </a:solidFill>
                          <a:effectLst/>
                          <a:latin typeface="Arial" charset="0"/>
                        </a:rPr>
                        <a:t> </a:t>
                      </a:r>
                      <a:r>
                        <a:rPr kumimoji="0" lang="ru-RU" altLang="ru-RU" sz="1400" b="0" i="0" u="none" strike="noStrike" cap="none" normalizeH="0" baseline="0" dirty="0" err="1" smtClean="0">
                          <a:ln>
                            <a:noFill/>
                          </a:ln>
                          <a:solidFill>
                            <a:srgbClr val="002060"/>
                          </a:solidFill>
                          <a:effectLst/>
                          <a:latin typeface="Arial" charset="0"/>
                        </a:rPr>
                        <a:t>етика</a:t>
                      </a:r>
                      <a:r>
                        <a:rPr kumimoji="0" lang="ru-RU" altLang="ru-RU" sz="1400" b="0" i="0" u="none" strike="noStrike" cap="none" normalizeH="0" baseline="0" dirty="0" smtClean="0">
                          <a:ln>
                            <a:noFill/>
                          </a:ln>
                          <a:solidFill>
                            <a:srgbClr val="002060"/>
                          </a:solidFill>
                          <a:effectLst/>
                          <a:latin typeface="Arial" charset="0"/>
                        </a:rPr>
                        <a:t>», 5 </a:t>
                      </a:r>
                      <a:r>
                        <a:rPr kumimoji="0" lang="ru-RU" altLang="ru-RU" sz="1400" b="0" i="0" u="none" strike="noStrike" cap="none" normalizeH="0" baseline="0" dirty="0" err="1" smtClean="0">
                          <a:ln>
                            <a:noFill/>
                          </a:ln>
                          <a:solidFill>
                            <a:srgbClr val="002060"/>
                          </a:solidFill>
                          <a:effectLst/>
                          <a:latin typeface="Arial" charset="0"/>
                        </a:rPr>
                        <a:t>клас</a:t>
                      </a:r>
                      <a:endParaRPr kumimoji="0" lang="ru-RU" altLang="ru-RU" sz="1400" b="0" i="0" u="none" strike="noStrike" cap="none" normalizeH="0" baseline="0" dirty="0" smtClean="0">
                        <a:ln>
                          <a:noFill/>
                        </a:ln>
                        <a:solidFill>
                          <a:srgbClr val="002060"/>
                        </a:solidFill>
                        <a:effectLst/>
                        <a:latin typeface="Arial" charset="0"/>
                      </a:endParaRPr>
                    </a:p>
                  </a:txBody>
                  <a:tcPr marL="91444" marR="91444" marT="45730" marB="4573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Презентація, доповідь</a:t>
                      </a:r>
                      <a:endParaRPr kumimoji="0" lang="ru-RU" altLang="ru-RU" sz="1400" b="0" i="0" u="none" strike="noStrike" cap="none" normalizeH="0" baseline="0" dirty="0" smtClean="0">
                        <a:ln>
                          <a:noFill/>
                        </a:ln>
                        <a:solidFill>
                          <a:srgbClr val="002060"/>
                        </a:solidFill>
                        <a:effectLst/>
                        <a:latin typeface="Arial" charset="0"/>
                      </a:endParaRPr>
                    </a:p>
                  </a:txBody>
                  <a:tcPr marL="91444" marR="91444" marT="45730" marB="45730" anchor="ctr" horzOverflow="overflow">
                    <a:lnL>
                      <a:noFill/>
                    </a:lnL>
                    <a:lnR>
                      <a:noFill/>
                    </a:lnR>
                    <a:lnT>
                      <a:noFill/>
                    </a:lnT>
                    <a:lnB>
                      <a:noFill/>
                    </a:lnB>
                    <a:lnTlToBr>
                      <a:noFill/>
                    </a:lnTlToBr>
                    <a:lnBlToTr>
                      <a:noFill/>
                    </a:lnBlToTr>
                    <a:noFill/>
                  </a:tcPr>
                </a:tc>
              </a:tr>
              <a:tr h="2849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Січень 2011р., </a:t>
                      </a:r>
                      <a:r>
                        <a:rPr kumimoji="0" lang="uk-UA" altLang="ru-RU" sz="1400" b="0" i="0" u="none" strike="noStrike" cap="none" normalizeH="0" baseline="0" dirty="0" err="1" smtClean="0">
                          <a:ln>
                            <a:noFill/>
                          </a:ln>
                          <a:solidFill>
                            <a:srgbClr val="002060"/>
                          </a:solidFill>
                          <a:effectLst/>
                          <a:latin typeface="Arial" charset="0"/>
                        </a:rPr>
                        <a:t>Мишковицька</a:t>
                      </a:r>
                      <a:r>
                        <a:rPr kumimoji="0" lang="uk-UA" altLang="ru-RU" sz="1400" b="0" i="0" u="none" strike="noStrike" cap="none" normalizeH="0" baseline="0" dirty="0" smtClean="0">
                          <a:ln>
                            <a:noFill/>
                          </a:ln>
                          <a:solidFill>
                            <a:srgbClr val="002060"/>
                          </a:solidFill>
                          <a:effectLst/>
                          <a:latin typeface="Arial" charset="0"/>
                        </a:rPr>
                        <a:t> ЗОШ</a:t>
                      </a:r>
                    </a:p>
                  </a:txBody>
                  <a:tcPr marL="91444" marR="91444" marT="45730" marB="45730"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altLang="ru-RU" sz="1400" b="0" i="0" u="none" strike="noStrike" cap="none" normalizeH="0" baseline="0" dirty="0" smtClean="0">
                          <a:ln>
                            <a:noFill/>
                          </a:ln>
                          <a:solidFill>
                            <a:srgbClr val="002060"/>
                          </a:solidFill>
                          <a:effectLst/>
                          <a:latin typeface="Arial" charset="0"/>
                        </a:rPr>
                        <a:t>«</a:t>
                      </a:r>
                      <a:r>
                        <a:rPr kumimoji="0" lang="ru-RU" altLang="ru-RU" sz="1400" b="0" i="0" u="none" strike="noStrike" cap="none" normalizeH="0" baseline="0" dirty="0" err="1" smtClean="0">
                          <a:ln>
                            <a:noFill/>
                          </a:ln>
                          <a:solidFill>
                            <a:srgbClr val="002060"/>
                          </a:solidFill>
                          <a:effectLst/>
                          <a:latin typeface="Arial" charset="0"/>
                        </a:rPr>
                        <a:t>Вміння</a:t>
                      </a:r>
                      <a:r>
                        <a:rPr kumimoji="0" lang="ru-RU" altLang="ru-RU" sz="1400" b="0" i="0" u="none" strike="noStrike" cap="none" normalizeH="0" baseline="0" dirty="0" smtClean="0">
                          <a:ln>
                            <a:noFill/>
                          </a:ln>
                          <a:solidFill>
                            <a:srgbClr val="002060"/>
                          </a:solidFill>
                          <a:effectLst/>
                          <a:latin typeface="Arial" charset="0"/>
                        </a:rPr>
                        <a:t> </a:t>
                      </a:r>
                      <a:r>
                        <a:rPr kumimoji="0" lang="ru-RU" altLang="ru-RU" sz="1400" b="0" i="0" u="none" strike="noStrike" cap="none" normalizeH="0" baseline="0" dirty="0" err="1" smtClean="0">
                          <a:ln>
                            <a:noFill/>
                          </a:ln>
                          <a:solidFill>
                            <a:srgbClr val="002060"/>
                          </a:solidFill>
                          <a:effectLst/>
                          <a:latin typeface="Arial" charset="0"/>
                        </a:rPr>
                        <a:t>прощати</a:t>
                      </a:r>
                      <a:r>
                        <a:rPr kumimoji="0" lang="ru-RU" altLang="ru-RU" sz="1400" b="0" i="0" u="none" strike="noStrike" cap="none" normalizeH="0" baseline="0" dirty="0" smtClean="0">
                          <a:ln>
                            <a:noFill/>
                          </a:ln>
                          <a:solidFill>
                            <a:srgbClr val="002060"/>
                          </a:solidFill>
                          <a:effectLst/>
                          <a:latin typeface="Arial" charset="0"/>
                        </a:rPr>
                        <a:t>»</a:t>
                      </a:r>
                    </a:p>
                  </a:txBody>
                  <a:tcPr marL="91444" marR="91444" marT="45730" marB="45730"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altLang="ru-RU" sz="1400" b="0" i="0" u="none" strike="noStrike" cap="none" normalizeH="0" baseline="0" dirty="0" smtClean="0">
                          <a:ln>
                            <a:noFill/>
                          </a:ln>
                          <a:solidFill>
                            <a:srgbClr val="002060"/>
                          </a:solidFill>
                          <a:effectLst/>
                          <a:latin typeface="Arial" charset="0"/>
                        </a:rPr>
                        <a:t>Урок</a:t>
                      </a:r>
                    </a:p>
                  </a:txBody>
                  <a:tcPr marL="91444" marR="91444" marT="45730" marB="45730" anchor="ctr" horzOverflow="overflow">
                    <a:lnL>
                      <a:noFill/>
                    </a:lnL>
                    <a:lnR>
                      <a:noFill/>
                    </a:lnR>
                    <a:lnT>
                      <a:noFill/>
                    </a:lnT>
                    <a:lnB>
                      <a:noFill/>
                    </a:lnB>
                    <a:lnTlToBr>
                      <a:noFill/>
                    </a:lnTlToBr>
                    <a:lnBlToTr>
                      <a:noFill/>
                    </a:lnBlToTr>
                    <a:solidFill>
                      <a:schemeClr val="tx1">
                        <a:alpha val="20000"/>
                      </a:schemeClr>
                    </a:solidFill>
                  </a:tcPr>
                </a:tc>
              </a:tr>
              <a:tr h="453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25 вересня </a:t>
                      </a:r>
                      <a:r>
                        <a:rPr kumimoji="0" lang="uk-UA" altLang="ru-RU" sz="1400" b="1" i="0" u="none" strike="noStrike" cap="none" normalizeH="0" baseline="0" dirty="0" smtClean="0">
                          <a:ln>
                            <a:noFill/>
                          </a:ln>
                          <a:solidFill>
                            <a:srgbClr val="002060"/>
                          </a:solidFill>
                          <a:effectLst/>
                          <a:latin typeface="Garamond Premr Pro Smbd" pitchFamily="18" charset="0"/>
                        </a:rPr>
                        <a:t>2011</a:t>
                      </a:r>
                      <a:r>
                        <a:rPr kumimoji="0" lang="uk-UA" altLang="ru-RU" sz="1400" b="0" i="0" u="none" strike="noStrike" cap="none" normalizeH="0" baseline="0" dirty="0" smtClean="0">
                          <a:ln>
                            <a:noFill/>
                          </a:ln>
                          <a:solidFill>
                            <a:srgbClr val="002060"/>
                          </a:solidFill>
                          <a:effectLst/>
                          <a:latin typeface="Arial" charset="0"/>
                        </a:rPr>
                        <a:t>-2012</a:t>
                      </a:r>
                      <a:r>
                        <a:rPr kumimoji="0" lang="uk-UA" altLang="ru-RU" sz="1400" b="0" i="0" u="none" strike="noStrike" cap="none" normalizeH="0" baseline="0" dirty="0" smtClean="0">
                          <a:ln>
                            <a:noFill/>
                          </a:ln>
                          <a:solidFill>
                            <a:srgbClr val="002060"/>
                          </a:solidFill>
                          <a:effectLst/>
                          <a:latin typeface="Garamond Premr Pro Smbd" pitchFamily="18" charset="0"/>
                        </a:rPr>
                        <a:t> </a:t>
                      </a:r>
                      <a:r>
                        <a:rPr kumimoji="0" lang="uk-UA" altLang="ru-RU" sz="1400" b="0" i="0" u="none" strike="noStrike" cap="none" normalizeH="0" baseline="0" dirty="0" err="1" smtClean="0">
                          <a:ln>
                            <a:noFill/>
                          </a:ln>
                          <a:solidFill>
                            <a:srgbClr val="002060"/>
                          </a:solidFill>
                          <a:effectLst/>
                          <a:latin typeface="Garamond Premr Pro Smbd" pitchFamily="18" charset="0"/>
                        </a:rPr>
                        <a:t>н.р</a:t>
                      </a:r>
                      <a:r>
                        <a:rPr kumimoji="0" lang="uk-UA" altLang="ru-RU" sz="1400" b="0" i="0" u="none" strike="noStrike" cap="none" normalizeH="0" baseline="0" dirty="0" smtClean="0">
                          <a:ln>
                            <a:noFill/>
                          </a:ln>
                          <a:solidFill>
                            <a:srgbClr val="002060"/>
                          </a:solidFill>
                          <a:effectLst/>
                          <a:latin typeface="Garamond Premr Pro Smbd" pitchFamily="18" charset="0"/>
                        </a:rPr>
                        <a:t>., </a:t>
                      </a:r>
                      <a:r>
                        <a:rPr kumimoji="0" lang="uk-UA" altLang="ru-RU" sz="1400" b="0" i="0" u="none" strike="noStrike" cap="none" normalizeH="0" baseline="0" dirty="0" err="1" smtClean="0">
                          <a:ln>
                            <a:noFill/>
                          </a:ln>
                          <a:solidFill>
                            <a:srgbClr val="002060"/>
                          </a:solidFill>
                          <a:effectLst/>
                          <a:latin typeface="Garamond Premr Pro Smbd" pitchFamily="18" charset="0"/>
                        </a:rPr>
                        <a:t>Мишковицька</a:t>
                      </a:r>
                      <a:r>
                        <a:rPr kumimoji="0" lang="uk-UA" altLang="ru-RU" sz="1400" b="0" i="0" u="none" strike="noStrike" cap="none" normalizeH="0" baseline="0" dirty="0" smtClean="0">
                          <a:ln>
                            <a:noFill/>
                          </a:ln>
                          <a:solidFill>
                            <a:srgbClr val="002060"/>
                          </a:solidFill>
                          <a:effectLst/>
                          <a:latin typeface="Garamond Premr Pro Smbd" pitchFamily="18" charset="0"/>
                        </a:rPr>
                        <a:t> ЗОШ , ШМВ</a:t>
                      </a:r>
                    </a:p>
                  </a:txBody>
                  <a:tcPr marL="91444" marR="91444" marT="45730" marB="4573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1" i="0" u="none" strike="noStrike" cap="none" normalizeH="0" baseline="0" dirty="0" smtClean="0">
                          <a:ln>
                            <a:noFill/>
                          </a:ln>
                          <a:solidFill>
                            <a:srgbClr val="002060"/>
                          </a:solidFill>
                          <a:effectLst/>
                          <a:latin typeface="Arial" charset="0"/>
                        </a:rPr>
                        <a:t>“Людина – образ і подоба Божа”</a:t>
                      </a:r>
                      <a:r>
                        <a:rPr kumimoji="0" lang="uk-UA" altLang="ru-RU" sz="1400" b="0" i="0" u="none" strike="noStrike" cap="none" normalizeH="0" baseline="0" dirty="0" smtClean="0">
                          <a:ln>
                            <a:noFill/>
                          </a:ln>
                          <a:solidFill>
                            <a:srgbClr val="002060"/>
                          </a:solidFill>
                          <a:effectLst/>
                          <a:latin typeface="Garamond Premr Pro Smbd" pitchFamily="18" charset="0"/>
                        </a:rPr>
                        <a:t>  </a:t>
                      </a:r>
                      <a:endParaRPr kumimoji="0" lang="ru-RU" altLang="ru-RU" sz="1400" b="0"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tx1">
                        <a:alpha val="2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Урок, доповідь</a:t>
                      </a: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ru-RU" altLang="ru-RU" sz="1400" b="0" i="0" u="none" strike="noStrike" cap="none" normalizeH="0" baseline="0" dirty="0" smtClean="0">
                        <a:ln>
                          <a:noFill/>
                        </a:ln>
                        <a:solidFill>
                          <a:srgbClr val="002060"/>
                        </a:solidFill>
                        <a:effectLst/>
                        <a:latin typeface="Arial" charset="0"/>
                      </a:endParaRPr>
                    </a:p>
                  </a:txBody>
                  <a:tcPr marL="91444" marR="91444" marT="45730" marB="4573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tx1">
                        <a:alpha val="20000"/>
                      </a:schemeClr>
                    </a:solidFill>
                  </a:tcPr>
                </a:tc>
              </a:tr>
              <a:tr h="307975">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Garamond Premr Pro Smbd" pitchFamily="18" charset="0"/>
                        </a:rPr>
                        <a:t>27 січня 2012р., </a:t>
                      </a:r>
                      <a:r>
                        <a:rPr kumimoji="0" lang="uk-UA" altLang="ru-RU" sz="1400" b="0" i="0" u="none" strike="noStrike" cap="none" normalizeH="0" baseline="0" dirty="0" err="1" smtClean="0">
                          <a:ln>
                            <a:noFill/>
                          </a:ln>
                          <a:solidFill>
                            <a:srgbClr val="002060"/>
                          </a:solidFill>
                          <a:effectLst/>
                          <a:latin typeface="Garamond Premr Pro Smbd" pitchFamily="18" charset="0"/>
                        </a:rPr>
                        <a:t>Мишковицька</a:t>
                      </a:r>
                      <a:r>
                        <a:rPr kumimoji="0" lang="uk-UA" altLang="ru-RU" sz="1400" b="0" i="0" u="none" strike="noStrike" cap="none" normalizeH="0" baseline="0" dirty="0" smtClean="0">
                          <a:ln>
                            <a:noFill/>
                          </a:ln>
                          <a:solidFill>
                            <a:srgbClr val="002060"/>
                          </a:solidFill>
                          <a:effectLst/>
                          <a:latin typeface="Garamond Premr Pro Smbd" pitchFamily="18" charset="0"/>
                        </a:rPr>
                        <a:t> ЗОШ, спільний семінар вчителів ОХЕ та заступників з виховної роботи</a:t>
                      </a:r>
                    </a:p>
                  </a:txBody>
                  <a:tcPr marL="91444" marR="91444" marT="45730" marB="4573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Garamond Premr Pro Smbd" pitchFamily="18" charset="0"/>
                        </a:rPr>
                        <a:t>«Наполегливість у добрих справ»</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Garamond Premr Pro Smbd" pitchFamily="18" charset="0"/>
                        </a:rPr>
                        <a:t>Театралізоване дійство «У святу ніч, у тиху ніч…»</a:t>
                      </a:r>
                      <a:endParaRPr kumimoji="0" lang="ru-RU" altLang="ru-RU" sz="1400" b="0"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Урок</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Виховний захід</a:t>
                      </a:r>
                      <a:endParaRPr kumimoji="0" lang="ru-RU" altLang="ru-RU" sz="1400" b="0" i="0" u="none" strike="noStrike" cap="none" normalizeH="0" baseline="0" dirty="0" smtClean="0">
                        <a:ln>
                          <a:noFill/>
                        </a:ln>
                        <a:solidFill>
                          <a:srgbClr val="002060"/>
                        </a:solidFill>
                        <a:effectLst/>
                        <a:latin typeface="Arial" charset="0"/>
                      </a:endParaRPr>
                    </a:p>
                  </a:txBody>
                  <a:tcPr marL="91444" marR="91444" marT="45730" marB="4573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alpha val="20000"/>
                      </a:schemeClr>
                    </a:solidFill>
                  </a:tcPr>
                </a:tc>
              </a:tr>
              <a:tr h="307975">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Garamond Premr Pro Smbd" pitchFamily="18" charset="0"/>
                        </a:rPr>
                        <a:t>25 січня 2013р., </a:t>
                      </a:r>
                      <a:r>
                        <a:rPr kumimoji="0" lang="uk-UA" altLang="ru-RU" sz="1400" b="0" i="0" u="none" strike="noStrike" cap="none" normalizeH="0" baseline="0" dirty="0" err="1" smtClean="0">
                          <a:ln>
                            <a:noFill/>
                          </a:ln>
                          <a:solidFill>
                            <a:srgbClr val="002060"/>
                          </a:solidFill>
                          <a:effectLst/>
                          <a:latin typeface="Garamond Premr Pro Smbd" pitchFamily="18" charset="0"/>
                        </a:rPr>
                        <a:t>Мишковицька</a:t>
                      </a:r>
                      <a:r>
                        <a:rPr kumimoji="0" lang="uk-UA" altLang="ru-RU" sz="1400" b="0" i="0" u="none" strike="noStrike" cap="none" normalizeH="0" baseline="0" dirty="0" smtClean="0">
                          <a:ln>
                            <a:noFill/>
                          </a:ln>
                          <a:solidFill>
                            <a:srgbClr val="002060"/>
                          </a:solidFill>
                          <a:effectLst/>
                          <a:latin typeface="Garamond Premr Pro Smbd" pitchFamily="18" charset="0"/>
                        </a:rPr>
                        <a:t> ЗОШ , обласний семінар методистів з виховної роботи, які відповідають за викладання ОХЕ</a:t>
                      </a:r>
                    </a:p>
                  </a:txBody>
                  <a:tcPr marL="91444" marR="91444" marT="45730" marB="4573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uk-UA" altLang="ru-RU" sz="1400" b="0" i="0" u="none" strike="noStrike" cap="none" normalizeH="0" baseline="0" dirty="0" smtClean="0">
                          <a:ln>
                            <a:noFill/>
                          </a:ln>
                          <a:solidFill>
                            <a:srgbClr val="002060"/>
                          </a:solidFill>
                          <a:effectLst/>
                          <a:latin typeface="Garamond Premr Pro Smbd" pitchFamily="18" charset="0"/>
                        </a:rPr>
                        <a:t>Театралізоване дійство «У святу ніч, у тиху ніч…»;</a:t>
                      </a:r>
                    </a:p>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uk-UA" altLang="ru-RU" sz="1400" b="0" i="0" u="none" strike="noStrike" cap="none" normalizeH="0" baseline="0" dirty="0" smtClean="0">
                          <a:ln>
                            <a:noFill/>
                          </a:ln>
                          <a:solidFill>
                            <a:srgbClr val="002060"/>
                          </a:solidFill>
                          <a:effectLst/>
                          <a:latin typeface="Garamond Premr Pro Smbd" pitchFamily="18" charset="0"/>
                        </a:rPr>
                        <a:t>Співпраця школи з духовною семінарією ім. Йосипа Сліпого</a:t>
                      </a:r>
                      <a:endParaRPr kumimoji="0" lang="ru-RU" altLang="ru-RU" sz="1400" b="0" i="0" u="none" strike="noStrike" cap="none" normalizeH="0" baseline="0" dirty="0" smtClean="0">
                        <a:ln>
                          <a:noFill/>
                        </a:ln>
                        <a:solidFill>
                          <a:srgbClr val="002060"/>
                        </a:solidFill>
                        <a:effectLst/>
                        <a:latin typeface="Garamond Premr Pro Smbd" pitchFamily="18"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ru-RU" altLang="ru-RU" sz="1400" b="0" i="0" u="none" strike="noStrike" cap="none" normalizeH="0" baseline="0" dirty="0" smtClean="0">
                        <a:ln>
                          <a:noFill/>
                        </a:ln>
                        <a:solidFill>
                          <a:srgbClr val="002060"/>
                        </a:solidFill>
                        <a:effectLst/>
                        <a:latin typeface="Garamond Premr Pro Smbd" pitchFamily="18" charset="0"/>
                      </a:endParaRPr>
                    </a:p>
                  </a:txBody>
                  <a:tcPr marL="91444" marR="91444" marT="45730" marB="4573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uk-UA" altLang="ru-RU" sz="1400" b="0" i="0" u="none" strike="noStrike" cap="none" normalizeH="0" baseline="0" dirty="0" smtClean="0">
                          <a:ln>
                            <a:noFill/>
                          </a:ln>
                          <a:solidFill>
                            <a:srgbClr val="002060"/>
                          </a:solidFill>
                          <a:effectLst/>
                          <a:latin typeface="Arial" charset="0"/>
                        </a:rPr>
                        <a:t>Виховний захід</a:t>
                      </a:r>
                      <a:endParaRPr kumimoji="0" lang="ru-RU" altLang="ru-RU" sz="1400" b="0" i="0" u="none" strike="noStrike" cap="none" normalizeH="0" baseline="0" dirty="0" smtClean="0">
                        <a:ln>
                          <a:noFill/>
                        </a:ln>
                        <a:solidFill>
                          <a:srgbClr val="002060"/>
                        </a:solidFill>
                        <a:effectLst/>
                        <a:latin typeface="Arial" charset="0"/>
                      </a:endParaRPr>
                    </a:p>
                  </a:txBody>
                  <a:tcPr marL="91444" marR="91444" marT="45730" marB="4573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pic>
        <p:nvPicPr>
          <p:cNvPr id="11288" name="Picture 49" descr="P2174496"/>
          <p:cNvPicPr>
            <a:picLocks noChangeAspect="1" noChangeArrowheads="1"/>
          </p:cNvPicPr>
          <p:nvPr/>
        </p:nvPicPr>
        <p:blipFill>
          <a:blip r:embed="rId3" cstate="print"/>
          <a:srcRect/>
          <a:stretch>
            <a:fillRect/>
          </a:stretch>
        </p:blipFill>
        <p:spPr bwMode="auto">
          <a:xfrm>
            <a:off x="5364088" y="4220051"/>
            <a:ext cx="3294526" cy="2471261"/>
          </a:xfrm>
          <a:prstGeom prst="rect">
            <a:avLst/>
          </a:prstGeom>
          <a:noFill/>
          <a:ln w="9525">
            <a:noFill/>
            <a:miter lim="800000"/>
            <a:headEnd/>
            <a:tailEnd/>
          </a:ln>
        </p:spPr>
      </p:pic>
      <p:sp>
        <p:nvSpPr>
          <p:cNvPr id="33842" name="Rectangle 50"/>
          <p:cNvSpPr>
            <a:spLocks noChangeArrowheads="1"/>
          </p:cNvSpPr>
          <p:nvPr/>
        </p:nvSpPr>
        <p:spPr bwMode="auto">
          <a:xfrm rot="-569301">
            <a:off x="2339085" y="4823826"/>
            <a:ext cx="3916951" cy="1190625"/>
          </a:xfrm>
          <a:prstGeom prst="rect">
            <a:avLst/>
          </a:prstGeom>
          <a:noFill/>
          <a:ln w="9525">
            <a:noFill/>
            <a:miter lim="800000"/>
            <a:headEnd/>
            <a:tailEnd/>
          </a:ln>
        </p:spPr>
        <p:txBody>
          <a:bodyPr wrap="square">
            <a:spAutoFit/>
          </a:bodyPr>
          <a:lstStyle/>
          <a:p>
            <a:r>
              <a:rPr lang="uk-UA" altLang="ru-RU" b="1" dirty="0">
                <a:solidFill>
                  <a:srgbClr val="CC0000"/>
                </a:solidFill>
                <a:latin typeface="Monotype Corsiva" pitchFamily="66" charset="0"/>
              </a:rPr>
              <a:t>Щоб дати учням іскорку знань,</a:t>
            </a:r>
          </a:p>
          <a:p>
            <a:r>
              <a:rPr lang="uk-UA" altLang="ru-RU" b="1" dirty="0">
                <a:solidFill>
                  <a:srgbClr val="CC0000"/>
                </a:solidFill>
                <a:latin typeface="Monotype Corsiva" pitchFamily="66" charset="0"/>
              </a:rPr>
              <a:t>учителеві необхідно</a:t>
            </a:r>
          </a:p>
          <a:p>
            <a:r>
              <a:rPr lang="uk-UA" altLang="ru-RU" b="1" dirty="0">
                <a:solidFill>
                  <a:srgbClr val="CC0000"/>
                </a:solidFill>
                <a:latin typeface="Monotype Corsiva" pitchFamily="66" charset="0"/>
              </a:rPr>
              <a:t>увібрати в себе </a:t>
            </a:r>
          </a:p>
          <a:p>
            <a:r>
              <a:rPr lang="uk-UA" altLang="ru-RU" b="1" dirty="0">
                <a:solidFill>
                  <a:srgbClr val="CC0000"/>
                </a:solidFill>
                <a:latin typeface="Monotype Corsiva" pitchFamily="66" charset="0"/>
              </a:rPr>
              <a:t>море світла.</a:t>
            </a:r>
            <a:endParaRPr lang="uk-UA" altLang="ru-RU"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3842"/>
                                        </p:tgtEl>
                                        <p:attrNameLst>
                                          <p:attrName>style.visibility</p:attrName>
                                        </p:attrNameLst>
                                      </p:cBhvr>
                                      <p:to>
                                        <p:strVal val="visible"/>
                                      </p:to>
                                    </p:set>
                                    <p:anim calcmode="lin" valueType="num">
                                      <p:cBhvr>
                                        <p:cTn id="7" dur="1000" fill="hold"/>
                                        <p:tgtEl>
                                          <p:spTgt spid="33842"/>
                                        </p:tgtEl>
                                        <p:attrNameLst>
                                          <p:attrName>ppt_w</p:attrName>
                                        </p:attrNameLst>
                                      </p:cBhvr>
                                      <p:tavLst>
                                        <p:tav tm="0">
                                          <p:val>
                                            <p:fltVal val="0"/>
                                          </p:val>
                                        </p:tav>
                                        <p:tav tm="100000">
                                          <p:val>
                                            <p:strVal val="#ppt_w"/>
                                          </p:val>
                                        </p:tav>
                                      </p:tavLst>
                                    </p:anim>
                                    <p:anim calcmode="lin" valueType="num">
                                      <p:cBhvr>
                                        <p:cTn id="8" dur="1000" fill="hold"/>
                                        <p:tgtEl>
                                          <p:spTgt spid="33842"/>
                                        </p:tgtEl>
                                        <p:attrNameLst>
                                          <p:attrName>ppt_h</p:attrName>
                                        </p:attrNameLst>
                                      </p:cBhvr>
                                      <p:tavLst>
                                        <p:tav tm="0">
                                          <p:val>
                                            <p:fltVal val="0"/>
                                          </p:val>
                                        </p:tav>
                                        <p:tav tm="100000">
                                          <p:val>
                                            <p:strVal val="#ppt_h"/>
                                          </p:val>
                                        </p:tav>
                                      </p:tavLst>
                                    </p:anim>
                                    <p:anim calcmode="lin" valueType="num">
                                      <p:cBhvr>
                                        <p:cTn id="9" dur="1000" fill="hold"/>
                                        <p:tgtEl>
                                          <p:spTgt spid="33842"/>
                                        </p:tgtEl>
                                        <p:attrNameLst>
                                          <p:attrName>style.rotation</p:attrName>
                                        </p:attrNameLst>
                                      </p:cBhvr>
                                      <p:tavLst>
                                        <p:tav tm="0">
                                          <p:val>
                                            <p:fltVal val="90"/>
                                          </p:val>
                                        </p:tav>
                                        <p:tav tm="100000">
                                          <p:val>
                                            <p:fltVal val="0"/>
                                          </p:val>
                                        </p:tav>
                                      </p:tavLst>
                                    </p:anim>
                                    <p:animEffect transition="in" filter="fade">
                                      <p:cBhvr>
                                        <p:cTn id="10" dur="1000"/>
                                        <p:tgtEl>
                                          <p:spTgt spid="33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Рисунок2"/>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a:ln w="9525">
            <a:noFill/>
            <a:miter lim="800000"/>
            <a:headEnd/>
            <a:tailEnd/>
          </a:ln>
        </p:spPr>
      </p:pic>
      <p:sp>
        <p:nvSpPr>
          <p:cNvPr id="15376" name="Rectangle 16"/>
          <p:cNvSpPr>
            <a:spLocks noGrp="1" noChangeArrowheads="1"/>
          </p:cNvSpPr>
          <p:nvPr>
            <p:ph type="title"/>
          </p:nvPr>
        </p:nvSpPr>
        <p:spPr>
          <a:xfrm>
            <a:off x="468313" y="0"/>
            <a:ext cx="8229600" cy="765175"/>
          </a:xfrm>
          <a:gradFill rotWithShape="1">
            <a:gsLst>
              <a:gs pos="0">
                <a:srgbClr val="CFCFCF"/>
              </a:gs>
              <a:gs pos="100000">
                <a:srgbClr val="B2B2B2"/>
              </a:gs>
            </a:gsLst>
            <a:lin ang="5400000" scaled="1"/>
          </a:gradFill>
        </p:spPr>
        <p:txBody>
          <a:bodyPr/>
          <a:lstStyle/>
          <a:p>
            <a:pPr eaLnBrk="1" hangingPunct="1">
              <a:defRPr/>
            </a:pPr>
            <a:r>
              <a:rPr lang="uk-UA" altLang="ru-RU" sz="4000" b="1" smtClean="0">
                <a:solidFill>
                  <a:srgbClr val="FF9933"/>
                </a:solidFill>
                <a:effectLst>
                  <a:outerShdw blurRad="38100" dist="38100" dir="2700000" algn="tl">
                    <a:srgbClr val="000000"/>
                  </a:outerShdw>
                </a:effectLst>
              </a:rPr>
              <a:t>Шлях до педагогічної майстерності</a:t>
            </a:r>
          </a:p>
        </p:txBody>
      </p:sp>
      <p:sp>
        <p:nvSpPr>
          <p:cNvPr id="38927" name="Text Box 15"/>
          <p:cNvSpPr txBox="1">
            <a:spLocks noChangeArrowheads="1"/>
          </p:cNvSpPr>
          <p:nvPr/>
        </p:nvSpPr>
        <p:spPr bwMode="auto">
          <a:xfrm>
            <a:off x="900113" y="1268413"/>
            <a:ext cx="4464050" cy="1552575"/>
          </a:xfrm>
          <a:prstGeom prst="rect">
            <a:avLst/>
          </a:prstGeom>
          <a:noFill/>
          <a:ln>
            <a:noFill/>
          </a:ln>
          <a:effectLst/>
          <a:extLst/>
        </p:spPr>
        <p:txBody>
          <a:bodyPr>
            <a:spAutoFit/>
          </a:bodyPr>
          <a:lstStyle/>
          <a:p>
            <a:pPr>
              <a:spcBef>
                <a:spcPct val="50000"/>
              </a:spcBef>
              <a:defRPr/>
            </a:pPr>
            <a:r>
              <a:rPr lang="uk-UA" altLang="ru-RU" sz="2400" b="1" dirty="0">
                <a:solidFill>
                  <a:schemeClr val="folHlink"/>
                </a:solidFill>
                <a:effectLst>
                  <a:outerShdw blurRad="38100" dist="38100" dir="2700000" algn="tl">
                    <a:srgbClr val="C0C0C0"/>
                  </a:outerShdw>
                </a:effectLst>
                <a:latin typeface="Times New Roman" pitchFamily="18" charset="0"/>
              </a:rPr>
              <a:t>Уроки-подорожі, екскурсії</a:t>
            </a:r>
          </a:p>
          <a:p>
            <a:pPr>
              <a:spcBef>
                <a:spcPct val="50000"/>
              </a:spcBef>
              <a:defRPr/>
            </a:pPr>
            <a:r>
              <a:rPr lang="uk-UA" altLang="ru-RU" sz="2400" b="1" dirty="0">
                <a:solidFill>
                  <a:schemeClr val="folHlink"/>
                </a:solidFill>
                <a:effectLst>
                  <a:outerShdw blurRad="38100" dist="38100" dir="2700000" algn="tl">
                    <a:srgbClr val="C0C0C0"/>
                  </a:outerShdw>
                </a:effectLst>
                <a:latin typeface="Times New Roman" pitchFamily="18" charset="0"/>
              </a:rPr>
              <a:t>Рольові ігри, диспути</a:t>
            </a:r>
          </a:p>
          <a:p>
            <a:pPr>
              <a:spcBef>
                <a:spcPct val="50000"/>
              </a:spcBef>
              <a:defRPr/>
            </a:pPr>
            <a:r>
              <a:rPr lang="uk-UA" altLang="ru-RU" sz="2400" b="1" dirty="0">
                <a:solidFill>
                  <a:schemeClr val="folHlink"/>
                </a:solidFill>
                <a:effectLst>
                  <a:outerShdw blurRad="38100" dist="38100" dir="2700000" algn="tl">
                    <a:srgbClr val="C0C0C0"/>
                  </a:outerShdw>
                </a:effectLst>
                <a:latin typeface="Times New Roman" pitchFamily="18" charset="0"/>
              </a:rPr>
              <a:t>Благодійні акції</a:t>
            </a:r>
          </a:p>
        </p:txBody>
      </p:sp>
      <p:pic>
        <p:nvPicPr>
          <p:cNvPr id="12293" name="Picture 17" descr="P1250164"/>
          <p:cNvPicPr>
            <a:picLocks noChangeAspect="1" noChangeArrowheads="1"/>
          </p:cNvPicPr>
          <p:nvPr/>
        </p:nvPicPr>
        <p:blipFill>
          <a:blip r:embed="rId3" cstate="print"/>
          <a:srcRect/>
          <a:stretch>
            <a:fillRect/>
          </a:stretch>
        </p:blipFill>
        <p:spPr bwMode="auto">
          <a:xfrm>
            <a:off x="5148263" y="981075"/>
            <a:ext cx="3744912" cy="2809875"/>
          </a:xfrm>
          <a:prstGeom prst="rect">
            <a:avLst/>
          </a:prstGeom>
          <a:noFill/>
          <a:ln w="9525">
            <a:noFill/>
            <a:miter lim="800000"/>
            <a:headEnd/>
            <a:tailEnd/>
          </a:ln>
        </p:spPr>
      </p:pic>
      <p:pic>
        <p:nvPicPr>
          <p:cNvPr id="12294" name="Picture 19" descr="P1260172"/>
          <p:cNvPicPr>
            <a:picLocks noChangeAspect="1" noChangeArrowheads="1"/>
          </p:cNvPicPr>
          <p:nvPr/>
        </p:nvPicPr>
        <p:blipFill>
          <a:blip r:embed="rId4" cstate="print"/>
          <a:srcRect/>
          <a:stretch>
            <a:fillRect/>
          </a:stretch>
        </p:blipFill>
        <p:spPr bwMode="auto">
          <a:xfrm>
            <a:off x="5076056" y="3789040"/>
            <a:ext cx="3744912" cy="2808287"/>
          </a:xfrm>
          <a:prstGeom prst="rect">
            <a:avLst/>
          </a:prstGeom>
          <a:noFill/>
          <a:ln w="9525">
            <a:noFill/>
            <a:miter lim="800000"/>
            <a:headEnd/>
            <a:tailEnd/>
          </a:ln>
        </p:spPr>
      </p:pic>
      <p:pic>
        <p:nvPicPr>
          <p:cNvPr id="12295" name="Picture 18" descr="P1260173"/>
          <p:cNvPicPr>
            <a:picLocks noChangeAspect="1" noChangeArrowheads="1"/>
          </p:cNvPicPr>
          <p:nvPr/>
        </p:nvPicPr>
        <p:blipFill>
          <a:blip r:embed="rId5" cstate="print"/>
          <a:srcRect/>
          <a:stretch>
            <a:fillRect/>
          </a:stretch>
        </p:blipFill>
        <p:spPr bwMode="auto">
          <a:xfrm>
            <a:off x="1619672" y="3284984"/>
            <a:ext cx="3673475"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Рисунок2"/>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a:ln w="9525">
            <a:noFill/>
            <a:miter lim="800000"/>
            <a:headEnd/>
            <a:tailEnd/>
          </a:ln>
        </p:spPr>
      </p:pic>
      <p:sp>
        <p:nvSpPr>
          <p:cNvPr id="15376" name="Rectangle 16"/>
          <p:cNvSpPr>
            <a:spLocks noGrp="1" noChangeArrowheads="1"/>
          </p:cNvSpPr>
          <p:nvPr>
            <p:ph type="title"/>
          </p:nvPr>
        </p:nvSpPr>
        <p:spPr>
          <a:xfrm>
            <a:off x="468313" y="0"/>
            <a:ext cx="8229600" cy="765175"/>
          </a:xfrm>
          <a:gradFill rotWithShape="1">
            <a:gsLst>
              <a:gs pos="0">
                <a:srgbClr val="CFCFCF"/>
              </a:gs>
              <a:gs pos="100000">
                <a:srgbClr val="B2B2B2"/>
              </a:gs>
            </a:gsLst>
            <a:lin ang="5400000" scaled="1"/>
          </a:gradFill>
        </p:spPr>
        <p:txBody>
          <a:bodyPr/>
          <a:lstStyle/>
          <a:p>
            <a:pPr eaLnBrk="1" hangingPunct="1">
              <a:defRPr/>
            </a:pPr>
            <a:r>
              <a:rPr lang="uk-UA" altLang="ru-RU" b="1" smtClean="0">
                <a:solidFill>
                  <a:srgbClr val="FF9933"/>
                </a:solidFill>
                <a:effectLst>
                  <a:outerShdw blurRad="38100" dist="38100" dir="2700000" algn="tl">
                    <a:srgbClr val="000000"/>
                  </a:outerShdw>
                </a:effectLst>
              </a:rPr>
              <a:t>Позакласна робота з предмета</a:t>
            </a:r>
            <a:endParaRPr lang="uk-UA" altLang="ru-RU" b="1" smtClean="0">
              <a:effectLst>
                <a:outerShdw blurRad="38100" dist="38100" dir="2700000" algn="tl">
                  <a:srgbClr val="FFFFFF"/>
                </a:outerShdw>
              </a:effectLst>
            </a:endParaRPr>
          </a:p>
        </p:txBody>
      </p:sp>
      <p:sp>
        <p:nvSpPr>
          <p:cNvPr id="43012" name="Text Box 4"/>
          <p:cNvSpPr txBox="1">
            <a:spLocks noChangeArrowheads="1"/>
          </p:cNvSpPr>
          <p:nvPr/>
        </p:nvSpPr>
        <p:spPr bwMode="auto">
          <a:xfrm>
            <a:off x="0" y="1196752"/>
            <a:ext cx="4826000" cy="861774"/>
          </a:xfrm>
          <a:prstGeom prst="rect">
            <a:avLst/>
          </a:prstGeom>
          <a:noFill/>
          <a:ln>
            <a:noFill/>
          </a:ln>
          <a:effectLst/>
          <a:extLst/>
        </p:spPr>
        <p:txBody>
          <a:bodyPr>
            <a:spAutoFit/>
          </a:bodyPr>
          <a:lstStyle/>
          <a:p>
            <a:pPr>
              <a:spcBef>
                <a:spcPct val="50000"/>
              </a:spcBef>
              <a:defRPr/>
            </a:pPr>
            <a:r>
              <a:rPr lang="uk-UA" altLang="ru-RU" sz="2000" b="1" dirty="0">
                <a:solidFill>
                  <a:schemeClr val="folHlink"/>
                </a:solidFill>
                <a:effectLst>
                  <a:outerShdw blurRad="38100" dist="38100" dir="2700000" algn="tl">
                    <a:srgbClr val="C0C0C0"/>
                  </a:outerShdw>
                </a:effectLst>
              </a:rPr>
              <a:t>Співпраця з духовною семінарією</a:t>
            </a:r>
          </a:p>
          <a:p>
            <a:pPr>
              <a:spcBef>
                <a:spcPct val="50000"/>
              </a:spcBef>
              <a:defRPr/>
            </a:pPr>
            <a:r>
              <a:rPr lang="uk-UA" altLang="ru-RU" sz="2000" b="1" dirty="0">
                <a:solidFill>
                  <a:schemeClr val="folHlink"/>
                </a:solidFill>
                <a:effectLst>
                  <a:outerShdw blurRad="38100" dist="38100" dir="2700000" algn="tl">
                    <a:srgbClr val="C0C0C0"/>
                  </a:outerShdw>
                </a:effectLst>
              </a:rPr>
              <a:t>Зустрічі з відомими </a:t>
            </a:r>
            <a:r>
              <a:rPr lang="uk-UA" altLang="ru-RU" sz="2000" b="1" dirty="0" smtClean="0">
                <a:solidFill>
                  <a:schemeClr val="folHlink"/>
                </a:solidFill>
                <a:effectLst>
                  <a:outerShdw blurRad="38100" dist="38100" dir="2700000" algn="tl">
                    <a:srgbClr val="C0C0C0"/>
                  </a:outerShdw>
                </a:effectLst>
              </a:rPr>
              <a:t>людьми</a:t>
            </a:r>
            <a:endParaRPr lang="uk-UA" altLang="ru-RU" sz="2000" b="1" dirty="0">
              <a:solidFill>
                <a:schemeClr val="folHlink"/>
              </a:solidFill>
              <a:effectLst>
                <a:outerShdw blurRad="38100" dist="38100" dir="2700000" algn="tl">
                  <a:srgbClr val="C0C0C0"/>
                </a:outerShdw>
              </a:effectLst>
            </a:endParaRPr>
          </a:p>
        </p:txBody>
      </p:sp>
      <p:pic>
        <p:nvPicPr>
          <p:cNvPr id="13317" name="Picture 7" descr="P1260224"/>
          <p:cNvPicPr>
            <a:picLocks noChangeAspect="1" noChangeArrowheads="1"/>
          </p:cNvPicPr>
          <p:nvPr/>
        </p:nvPicPr>
        <p:blipFill>
          <a:blip r:embed="rId3" cstate="print"/>
          <a:srcRect/>
          <a:stretch>
            <a:fillRect/>
          </a:stretch>
        </p:blipFill>
        <p:spPr bwMode="auto">
          <a:xfrm rot="5400000">
            <a:off x="1259916" y="2924659"/>
            <a:ext cx="3744418" cy="2736875"/>
          </a:xfrm>
          <a:prstGeom prst="rect">
            <a:avLst/>
          </a:prstGeom>
          <a:noFill/>
          <a:ln w="9525">
            <a:noFill/>
            <a:miter lim="800000"/>
            <a:headEnd/>
            <a:tailEnd/>
          </a:ln>
        </p:spPr>
      </p:pic>
      <p:pic>
        <p:nvPicPr>
          <p:cNvPr id="13318" name="Picture 8" descr="IMGP3272"/>
          <p:cNvPicPr>
            <a:picLocks noChangeAspect="1" noChangeArrowheads="1"/>
          </p:cNvPicPr>
          <p:nvPr/>
        </p:nvPicPr>
        <p:blipFill>
          <a:blip r:embed="rId4" cstate="print"/>
          <a:srcRect/>
          <a:stretch>
            <a:fillRect/>
          </a:stretch>
        </p:blipFill>
        <p:spPr bwMode="auto">
          <a:xfrm>
            <a:off x="5076825" y="908050"/>
            <a:ext cx="3673475" cy="2755900"/>
          </a:xfrm>
          <a:prstGeom prst="rect">
            <a:avLst/>
          </a:prstGeom>
          <a:noFill/>
          <a:ln w="9525">
            <a:noFill/>
            <a:miter lim="800000"/>
            <a:headEnd/>
            <a:tailEnd/>
          </a:ln>
        </p:spPr>
      </p:pic>
      <p:pic>
        <p:nvPicPr>
          <p:cNvPr id="13319" name="Picture 9" descr="P2254646"/>
          <p:cNvPicPr>
            <a:picLocks noChangeAspect="1" noChangeArrowheads="1"/>
          </p:cNvPicPr>
          <p:nvPr/>
        </p:nvPicPr>
        <p:blipFill>
          <a:blip r:embed="rId5" cstate="print"/>
          <a:srcRect/>
          <a:stretch>
            <a:fillRect/>
          </a:stretch>
        </p:blipFill>
        <p:spPr bwMode="auto">
          <a:xfrm>
            <a:off x="4859338" y="3716338"/>
            <a:ext cx="392430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716463" y="274638"/>
            <a:ext cx="4248150" cy="4738687"/>
          </a:xfrm>
        </p:spPr>
        <p:txBody>
          <a:bodyPr/>
          <a:lstStyle/>
          <a:p>
            <a:r>
              <a:rPr lang="uk-UA" altLang="ru-RU" sz="2400" b="1" smtClean="0">
                <a:latin typeface="Monotype Corsiva" pitchFamily="66" charset="0"/>
              </a:rPr>
              <a:t>Я – Життя, а ви не шукаєте Мене</a:t>
            </a:r>
            <a:br>
              <a:rPr lang="uk-UA" altLang="ru-RU" sz="2400" b="1" smtClean="0">
                <a:latin typeface="Monotype Corsiva" pitchFamily="66" charset="0"/>
              </a:rPr>
            </a:br>
            <a:r>
              <a:rPr lang="uk-UA" altLang="ru-RU" sz="2400" b="1" smtClean="0">
                <a:latin typeface="Monotype Corsiva" pitchFamily="66" charset="0"/>
              </a:rPr>
              <a:t>Я – Шлях, а  ви не йдете за Мною.</a:t>
            </a:r>
            <a:br>
              <a:rPr lang="uk-UA" altLang="ru-RU" sz="2400" b="1" smtClean="0">
                <a:latin typeface="Monotype Corsiva" pitchFamily="66" charset="0"/>
              </a:rPr>
            </a:br>
            <a:r>
              <a:rPr lang="uk-UA" altLang="ru-RU" sz="2400" b="1" smtClean="0">
                <a:latin typeface="Monotype Corsiva" pitchFamily="66" charset="0"/>
              </a:rPr>
              <a:t>Я – Світло, а ви не бачите Мене.</a:t>
            </a:r>
            <a:br>
              <a:rPr lang="uk-UA" altLang="ru-RU" sz="2400" b="1" smtClean="0">
                <a:latin typeface="Monotype Corsiva" pitchFamily="66" charset="0"/>
              </a:rPr>
            </a:br>
            <a:r>
              <a:rPr lang="uk-UA" altLang="ru-RU" sz="2400" b="1" smtClean="0">
                <a:latin typeface="Monotype Corsiva" pitchFamily="66" charset="0"/>
              </a:rPr>
              <a:t>Я – істина, а ви не вірите Мені.</a:t>
            </a:r>
            <a:br>
              <a:rPr lang="uk-UA" altLang="ru-RU" sz="2400" b="1" smtClean="0">
                <a:latin typeface="Monotype Corsiva" pitchFamily="66" charset="0"/>
              </a:rPr>
            </a:br>
            <a:r>
              <a:rPr lang="uk-UA" altLang="ru-RU" sz="2400" b="1" smtClean="0">
                <a:latin typeface="Monotype Corsiva" pitchFamily="66" charset="0"/>
              </a:rPr>
              <a:t>Я- Вчитель, а ви не слухаєте Мене.</a:t>
            </a:r>
            <a:br>
              <a:rPr lang="uk-UA" altLang="ru-RU" sz="2400" b="1" smtClean="0">
                <a:latin typeface="Monotype Corsiva" pitchFamily="66" charset="0"/>
              </a:rPr>
            </a:br>
            <a:r>
              <a:rPr lang="uk-UA" altLang="ru-RU" sz="2400" b="1" smtClean="0">
                <a:latin typeface="Monotype Corsiva" pitchFamily="66" charset="0"/>
              </a:rPr>
              <a:t>Я – ваш Друг, а ви не любите Мене.</a:t>
            </a:r>
            <a:br>
              <a:rPr lang="uk-UA" altLang="ru-RU" sz="2400" b="1" smtClean="0">
                <a:latin typeface="Monotype Corsiva" pitchFamily="66" charset="0"/>
              </a:rPr>
            </a:br>
            <a:r>
              <a:rPr lang="uk-UA" altLang="ru-RU" sz="2400" b="1" smtClean="0">
                <a:latin typeface="Monotype Corsiva" pitchFamily="66" charset="0"/>
              </a:rPr>
              <a:t>Я – ваш Бог, а ви не молитесь Мені.</a:t>
            </a:r>
            <a:br>
              <a:rPr lang="uk-UA" altLang="ru-RU" sz="2400" b="1" smtClean="0">
                <a:latin typeface="Monotype Corsiva" pitchFamily="66" charset="0"/>
              </a:rPr>
            </a:br>
            <a:r>
              <a:rPr lang="uk-UA" altLang="ru-RU" sz="2400" b="1" smtClean="0">
                <a:latin typeface="Monotype Corsiva" pitchFamily="66" charset="0"/>
              </a:rPr>
              <a:t>Я – Господь, а ви не покірні Мені.</a:t>
            </a:r>
            <a:br>
              <a:rPr lang="uk-UA" altLang="ru-RU" sz="2400" b="1" smtClean="0">
                <a:latin typeface="Monotype Corsiva" pitchFamily="66" charset="0"/>
              </a:rPr>
            </a:br>
            <a:r>
              <a:rPr lang="uk-UA" altLang="ru-RU" sz="2400" b="1" smtClean="0">
                <a:latin typeface="Monotype Corsiva" pitchFamily="66" charset="0"/>
              </a:rPr>
              <a:t>Якщо ви нещасні, то не виніть Мене.</a:t>
            </a:r>
            <a:endParaRPr lang="ru-RU" altLang="ru-RU" sz="2400" b="1" smtClean="0">
              <a:latin typeface="Monotype Corsiva" pitchFamily="66" charset="0"/>
            </a:endParaRPr>
          </a:p>
        </p:txBody>
      </p:sp>
      <p:pic>
        <p:nvPicPr>
          <p:cNvPr id="4" name="Содержимое 3" descr="http://i056.radikal.ru/0905/61/c978b699c7f9.jpg">
            <a:hlinkClick r:id="rId2" tgtFrame="&quot;_blank&quot;"/>
          </p:cNvPr>
          <p:cNvPicPr>
            <a:picLocks noGrp="1"/>
          </p:cNvPicPr>
          <p:nvPr>
            <p:ph idx="4294967295"/>
          </p:nvPr>
        </p:nvPicPr>
        <p:blipFill>
          <a:blip r:embed="rId3" cstate="print"/>
          <a:srcRect/>
          <a:stretch>
            <a:fillRect/>
          </a:stretch>
        </p:blipFill>
        <p:spPr>
          <a:xfrm>
            <a:off x="127125" y="133078"/>
            <a:ext cx="5112568" cy="6408711"/>
          </a:xfrm>
          <a:ln w="228600" cap="sq" cmpd="thickThin">
            <a:solidFill>
              <a:srgbClr val="000000"/>
            </a:solidFill>
          </a:ln>
          <a:effectLst>
            <a:outerShdw blurRad="76200" dir="18900000" sy="23000" kx="-1200000" algn="bl" rotWithShape="0">
              <a:prstClr val="black">
                <a:alpha val="20000"/>
              </a:prstClr>
            </a:outerShdw>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805238" y="908050"/>
            <a:ext cx="5338762" cy="5688013"/>
          </a:xfrm>
        </p:spPr>
        <p:txBody>
          <a:bodyPr/>
          <a:lstStyle/>
          <a:p>
            <a:r>
              <a:rPr lang="uk-UA" altLang="ru-RU" sz="2000" b="1" smtClean="0">
                <a:latin typeface="Monotype Corsiva" pitchFamily="66" charset="0"/>
              </a:rPr>
              <a:t>Не чекай </a:t>
            </a:r>
            <a:r>
              <a:rPr lang="uk-UA" altLang="ru-RU" sz="2000" smtClean="0">
                <a:latin typeface="Monotype Corsiva" pitchFamily="66" charset="0"/>
              </a:rPr>
              <a:t>усмішки, щоб стати приязним…</a:t>
            </a:r>
            <a:r>
              <a:rPr lang="ru-RU" altLang="ru-RU" sz="2000" smtClean="0">
                <a:latin typeface="Monotype Corsiva" pitchFamily="66" charset="0"/>
              </a:rPr>
              <a:t/>
            </a:r>
            <a:br>
              <a:rPr lang="ru-RU" altLang="ru-RU" sz="2000" smtClean="0">
                <a:latin typeface="Monotype Corsiva" pitchFamily="66" charset="0"/>
              </a:rPr>
            </a:br>
            <a:r>
              <a:rPr lang="ru-RU" altLang="ru-RU" sz="2000" b="1" smtClean="0">
                <a:latin typeface="Monotype Corsiva" pitchFamily="66" charset="0"/>
              </a:rPr>
              <a:t>Не чекай</a:t>
            </a:r>
            <a:r>
              <a:rPr lang="ru-RU" altLang="ru-RU" sz="2000" smtClean="0">
                <a:latin typeface="Monotype Corsiva" pitchFamily="66" charset="0"/>
              </a:rPr>
              <a:t>, поки хтось покохає тебе, покохай сам.</a:t>
            </a:r>
            <a:br>
              <a:rPr lang="ru-RU" altLang="ru-RU" sz="2000" smtClean="0">
                <a:latin typeface="Monotype Corsiva" pitchFamily="66" charset="0"/>
              </a:rPr>
            </a:br>
            <a:r>
              <a:rPr lang="ru-RU" altLang="ru-RU" sz="2000" b="1" smtClean="0">
                <a:latin typeface="Monotype Corsiva" pitchFamily="66" charset="0"/>
              </a:rPr>
              <a:t>Не чекай </a:t>
            </a:r>
            <a:r>
              <a:rPr lang="ru-RU" altLang="ru-RU" sz="2000" smtClean="0">
                <a:latin typeface="Monotype Corsiva" pitchFamily="66" charset="0"/>
              </a:rPr>
              <a:t>самотності, щоб зрозуміти цінність дружби.</a:t>
            </a:r>
            <a:br>
              <a:rPr lang="ru-RU" altLang="ru-RU" sz="2000" smtClean="0">
                <a:latin typeface="Monotype Corsiva" pitchFamily="66" charset="0"/>
              </a:rPr>
            </a:br>
            <a:r>
              <a:rPr lang="ru-RU" altLang="ru-RU" sz="2000" b="1" smtClean="0">
                <a:latin typeface="Monotype Corsiva" pitchFamily="66" charset="0"/>
              </a:rPr>
              <a:t>Не чекай </a:t>
            </a:r>
            <a:r>
              <a:rPr lang="ru-RU" altLang="ru-RU" sz="2000" smtClean="0">
                <a:latin typeface="Monotype Corsiva" pitchFamily="66" charset="0"/>
              </a:rPr>
              <a:t>найкращої роботи, щоб почати працювати.</a:t>
            </a:r>
            <a:br>
              <a:rPr lang="ru-RU" altLang="ru-RU" sz="2000" smtClean="0">
                <a:latin typeface="Monotype Corsiva" pitchFamily="66" charset="0"/>
              </a:rPr>
            </a:br>
            <a:r>
              <a:rPr lang="ru-RU" altLang="ru-RU" sz="2000" b="1" smtClean="0">
                <a:latin typeface="Monotype Corsiva" pitchFamily="66" charset="0"/>
              </a:rPr>
              <a:t>Не чекай</a:t>
            </a:r>
            <a:r>
              <a:rPr lang="ru-RU" altLang="ru-RU" sz="2000" smtClean="0">
                <a:latin typeface="Monotype Corsiva" pitchFamily="66" charset="0"/>
              </a:rPr>
              <a:t>, поки будеш мати багато, можна ділитися і малим.</a:t>
            </a:r>
            <a:br>
              <a:rPr lang="ru-RU" altLang="ru-RU" sz="2000" smtClean="0">
                <a:latin typeface="Monotype Corsiva" pitchFamily="66" charset="0"/>
              </a:rPr>
            </a:br>
            <a:r>
              <a:rPr lang="ru-RU" altLang="ru-RU" sz="2000" b="1" smtClean="0">
                <a:latin typeface="Monotype Corsiva" pitchFamily="66" charset="0"/>
              </a:rPr>
              <a:t>Не чекай </a:t>
            </a:r>
            <a:r>
              <a:rPr lang="ru-RU" altLang="ru-RU" sz="2000" smtClean="0">
                <a:latin typeface="Monotype Corsiva" pitchFamily="66" charset="0"/>
              </a:rPr>
              <a:t>проблем, щоб запам</a:t>
            </a:r>
            <a:r>
              <a:rPr lang="en-US" altLang="ru-RU" sz="2000" smtClean="0">
                <a:latin typeface="Monotype Corsiva" pitchFamily="66" charset="0"/>
              </a:rPr>
              <a:t>’</a:t>
            </a:r>
            <a:r>
              <a:rPr lang="ru-RU" altLang="ru-RU" sz="2000" smtClean="0">
                <a:latin typeface="Monotype Corsiva" pitchFamily="66" charset="0"/>
              </a:rPr>
              <a:t>ятати пораду.</a:t>
            </a:r>
            <a:br>
              <a:rPr lang="ru-RU" altLang="ru-RU" sz="2000" smtClean="0">
                <a:latin typeface="Monotype Corsiva" pitchFamily="66" charset="0"/>
              </a:rPr>
            </a:br>
            <a:r>
              <a:rPr lang="ru-RU" altLang="ru-RU" sz="2000" b="1" smtClean="0">
                <a:latin typeface="Monotype Corsiva" pitchFamily="66" charset="0"/>
              </a:rPr>
              <a:t>Не чекай </a:t>
            </a:r>
            <a:r>
              <a:rPr lang="ru-RU" altLang="ru-RU" sz="2000" smtClean="0">
                <a:latin typeface="Monotype Corsiva" pitchFamily="66" charset="0"/>
              </a:rPr>
              <a:t>болю, щоб повірити в молитву.</a:t>
            </a:r>
            <a:br>
              <a:rPr lang="ru-RU" altLang="ru-RU" sz="2000" smtClean="0">
                <a:latin typeface="Monotype Corsiva" pitchFamily="66" charset="0"/>
              </a:rPr>
            </a:br>
            <a:r>
              <a:rPr lang="ru-RU" altLang="ru-RU" sz="2000" b="1" smtClean="0">
                <a:latin typeface="Monotype Corsiva" pitchFamily="66" charset="0"/>
              </a:rPr>
              <a:t>Не чекай</a:t>
            </a:r>
            <a:r>
              <a:rPr lang="ru-RU" altLang="ru-RU" sz="2000" smtClean="0">
                <a:latin typeface="Monotype Corsiva" pitchFamily="66" charset="0"/>
              </a:rPr>
              <a:t>, поки з</a:t>
            </a:r>
            <a:r>
              <a:rPr lang="en-US" altLang="ru-RU" sz="2000" smtClean="0">
                <a:latin typeface="Monotype Corsiva" pitchFamily="66" charset="0"/>
              </a:rPr>
              <a:t>’</a:t>
            </a:r>
            <a:r>
              <a:rPr lang="ru-RU" altLang="ru-RU" sz="2000" smtClean="0">
                <a:latin typeface="Monotype Corsiva" pitchFamily="66" charset="0"/>
              </a:rPr>
              <a:t>явиться час, щоб допомагати.</a:t>
            </a:r>
            <a:br>
              <a:rPr lang="ru-RU" altLang="ru-RU" sz="2000" smtClean="0">
                <a:latin typeface="Monotype Corsiva" pitchFamily="66" charset="0"/>
              </a:rPr>
            </a:br>
            <a:r>
              <a:rPr lang="ru-RU" altLang="ru-RU" sz="2000" b="1" smtClean="0">
                <a:latin typeface="Monotype Corsiva" pitchFamily="66" charset="0"/>
              </a:rPr>
              <a:t>Не чекай </a:t>
            </a:r>
            <a:r>
              <a:rPr lang="ru-RU" altLang="ru-RU" sz="2000" smtClean="0">
                <a:latin typeface="Monotype Corsiva" pitchFamily="66" charset="0"/>
              </a:rPr>
              <a:t>, поки інші будуть страждати, щоб попросити пробачення… чи щоб підбадьорити їх.</a:t>
            </a:r>
            <a:br>
              <a:rPr lang="ru-RU" altLang="ru-RU" sz="2000" smtClean="0">
                <a:latin typeface="Monotype Corsiva" pitchFamily="66" charset="0"/>
              </a:rPr>
            </a:br>
            <a:r>
              <a:rPr lang="ru-RU" altLang="ru-RU" sz="2000" b="1" smtClean="0">
                <a:latin typeface="Monotype Corsiva" pitchFamily="66" charset="0"/>
              </a:rPr>
              <a:t>Не чекай</a:t>
            </a:r>
            <a:r>
              <a:rPr lang="ru-RU" altLang="ru-RU" sz="2000" smtClean="0">
                <a:latin typeface="Monotype Corsiva" pitchFamily="66" charset="0"/>
              </a:rPr>
              <a:t>…</a:t>
            </a:r>
            <a:br>
              <a:rPr lang="ru-RU" altLang="ru-RU" sz="2000" smtClean="0">
                <a:latin typeface="Monotype Corsiva" pitchFamily="66" charset="0"/>
              </a:rPr>
            </a:br>
            <a:r>
              <a:rPr lang="ru-RU" altLang="ru-RU" sz="2000" smtClean="0">
                <a:latin typeface="Monotype Corsiva" pitchFamily="66" charset="0"/>
              </a:rPr>
              <a:t/>
            </a:r>
            <a:br>
              <a:rPr lang="ru-RU" altLang="ru-RU" sz="2000" smtClean="0">
                <a:latin typeface="Monotype Corsiva" pitchFamily="66" charset="0"/>
              </a:rPr>
            </a:br>
            <a:endParaRPr lang="ru-RU" altLang="ru-RU" sz="2000" smtClean="0">
              <a:latin typeface="Monotype Corsiva" pitchFamily="66" charset="0"/>
            </a:endParaRPr>
          </a:p>
        </p:txBody>
      </p:sp>
      <p:pic>
        <p:nvPicPr>
          <p:cNvPr id="4" name="Содержимое 3" descr="http://img1.liveinternet.ru/images/attach/c/0/43/18/43018550_1240660964_1.gif"/>
          <p:cNvPicPr>
            <a:picLocks noGrp="1"/>
          </p:cNvPicPr>
          <p:nvPr>
            <p:ph idx="4294967295"/>
          </p:nvPr>
        </p:nvPicPr>
        <p:blipFill>
          <a:blip r:embed="rId2" cstate="print"/>
          <a:stretch>
            <a:fillRect/>
          </a:stretch>
        </p:blipFill>
        <p:spPr>
          <a:xfrm>
            <a:off x="467544" y="1052736"/>
            <a:ext cx="3810000" cy="4286250"/>
          </a:xfrm>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63563729"/>
          <p:cNvPicPr>
            <a:picLocks noChangeAspect="1" noChangeArrowheads="1" noCrop="1"/>
          </p:cNvPicPr>
          <p:nvPr/>
        </p:nvPicPr>
        <p:blipFill>
          <a:blip r:embed="rId2" cstate="print"/>
          <a:srcRect/>
          <a:stretch>
            <a:fillRect/>
          </a:stretch>
        </p:blipFill>
        <p:spPr bwMode="auto">
          <a:xfrm>
            <a:off x="0" y="0"/>
            <a:ext cx="9144000" cy="6829425"/>
          </a:xfrm>
          <a:prstGeom prst="rect">
            <a:avLst/>
          </a:prstGeom>
          <a:noFill/>
          <a:ln w="9525">
            <a:noFill/>
            <a:miter lim="800000"/>
            <a:headEnd/>
            <a:tailEnd/>
          </a:ln>
        </p:spPr>
      </p:pic>
      <p:sp>
        <p:nvSpPr>
          <p:cNvPr id="5131" name="Rectangle 11"/>
          <p:cNvSpPr>
            <a:spLocks noChangeArrowheads="1"/>
          </p:cNvSpPr>
          <p:nvPr/>
        </p:nvSpPr>
        <p:spPr bwMode="auto">
          <a:xfrm rot="-655830">
            <a:off x="3563938" y="1989138"/>
            <a:ext cx="5184775" cy="1219200"/>
          </a:xfrm>
          <a:prstGeom prst="rect">
            <a:avLst/>
          </a:prstGeom>
          <a:noFill/>
          <a:ln w="9525">
            <a:noFill/>
            <a:miter lim="800000"/>
            <a:headEnd/>
            <a:tailEnd/>
          </a:ln>
        </p:spPr>
        <p:txBody>
          <a:bodyPr lIns="0" tIns="0" rIns="0" bIns="0" anchor="ctr">
            <a:spAutoFit/>
          </a:bodyPr>
          <a:lstStyle/>
          <a:p>
            <a:pPr algn="ctr" eaLnBrk="0" hangingPunct="0"/>
            <a:r>
              <a:rPr lang="uk-UA" altLang="ru-RU" sz="4000" b="1" i="1">
                <a:solidFill>
                  <a:srgbClr val="990000"/>
                </a:solidFill>
                <a:latin typeface="Monotype Corsiva" pitchFamily="66" charset="0"/>
              </a:rPr>
              <a:t>У серце увійде лиш те, що йде від серця…</a:t>
            </a:r>
            <a:r>
              <a:rPr lang="ru-RU" altLang="ru-RU">
                <a:solidFill>
                  <a:srgbClr val="990000"/>
                </a:solidFill>
              </a:rPr>
              <a:t>      </a:t>
            </a:r>
          </a:p>
        </p:txBody>
      </p:sp>
      <p:sp>
        <p:nvSpPr>
          <p:cNvPr id="5133" name="Text Box 13"/>
          <p:cNvSpPr txBox="1">
            <a:spLocks noChangeArrowheads="1"/>
          </p:cNvSpPr>
          <p:nvPr/>
        </p:nvSpPr>
        <p:spPr bwMode="auto">
          <a:xfrm>
            <a:off x="3203575" y="6216650"/>
            <a:ext cx="2952750" cy="641350"/>
          </a:xfrm>
          <a:prstGeom prst="rect">
            <a:avLst/>
          </a:prstGeom>
          <a:noFill/>
          <a:ln>
            <a:noFill/>
          </a:ln>
          <a:effectLst/>
          <a:extLst/>
        </p:spPr>
        <p:txBody>
          <a:bodyPr>
            <a:spAutoFit/>
          </a:bodyPr>
          <a:lstStyle/>
          <a:p>
            <a:pPr algn="ctr">
              <a:spcBef>
                <a:spcPct val="50000"/>
              </a:spcBef>
              <a:defRPr/>
            </a:pPr>
            <a:r>
              <a:rPr lang="uk-UA" altLang="ru-RU" sz="3600" b="1">
                <a:solidFill>
                  <a:schemeClr val="bg1"/>
                </a:solidFill>
                <a:effectLst>
                  <a:outerShdw blurRad="38100" dist="38100" dir="2700000" algn="tl">
                    <a:srgbClr val="C0C0C0"/>
                  </a:outerShdw>
                </a:effectLst>
                <a:latin typeface="Monotype Corsiva" pitchFamily="66" charset="0"/>
              </a:rPr>
              <a:t>Дякую за увагу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fade">
                                      <p:cBhvr>
                                        <p:cTn id="7" dur="770" decel="100000"/>
                                        <p:tgtEl>
                                          <p:spTgt spid="5131"/>
                                        </p:tgtEl>
                                      </p:cBhvr>
                                    </p:animEffect>
                                    <p:animScale>
                                      <p:cBhvr>
                                        <p:cTn id="8" dur="770" decel="100000"/>
                                        <p:tgtEl>
                                          <p:spTgt spid="5131"/>
                                        </p:tgtEl>
                                      </p:cBhvr>
                                      <p:from x="10000" y="10000"/>
                                      <p:to x="200000" y="450000"/>
                                    </p:animScale>
                                    <p:animScale>
                                      <p:cBhvr>
                                        <p:cTn id="9" dur="1230" accel="100000" fill="hold">
                                          <p:stCondLst>
                                            <p:cond delay="770"/>
                                          </p:stCondLst>
                                        </p:cTn>
                                        <p:tgtEl>
                                          <p:spTgt spid="5131"/>
                                        </p:tgtEl>
                                      </p:cBhvr>
                                      <p:from x="200000" y="450000"/>
                                      <p:to x="100000" y="100000"/>
                                    </p:animScale>
                                    <p:set>
                                      <p:cBhvr>
                                        <p:cTn id="10" dur="770" fill="hold"/>
                                        <p:tgtEl>
                                          <p:spTgt spid="5131"/>
                                        </p:tgtEl>
                                        <p:attrNameLst>
                                          <p:attrName>ppt_x</p:attrName>
                                        </p:attrNameLst>
                                      </p:cBhvr>
                                      <p:to>
                                        <p:strVal val="(0.5)"/>
                                      </p:to>
                                    </p:set>
                                    <p:anim from="(0.5)" to="(#ppt_x)" calcmode="lin" valueType="num">
                                      <p:cBhvr>
                                        <p:cTn id="11" dur="1230" accel="100000" fill="hold">
                                          <p:stCondLst>
                                            <p:cond delay="770"/>
                                          </p:stCondLst>
                                        </p:cTn>
                                        <p:tgtEl>
                                          <p:spTgt spid="5131"/>
                                        </p:tgtEl>
                                        <p:attrNameLst>
                                          <p:attrName>ppt_x</p:attrName>
                                        </p:attrNameLst>
                                      </p:cBhvr>
                                    </p:anim>
                                    <p:set>
                                      <p:cBhvr>
                                        <p:cTn id="12" dur="770" fill="hold"/>
                                        <p:tgtEl>
                                          <p:spTgt spid="5131"/>
                                        </p:tgtEl>
                                        <p:attrNameLst>
                                          <p:attrName>ppt_y</p:attrName>
                                        </p:attrNameLst>
                                      </p:cBhvr>
                                      <p:to>
                                        <p:strVal val="(#ppt_y+0.4)"/>
                                      </p:to>
                                    </p:set>
                                    <p:anim from="(#ppt_y+0.4)" to="(#ppt_y)" calcmode="lin" valueType="num">
                                      <p:cBhvr>
                                        <p:cTn id="13" dur="1230" accel="100000" fill="hold">
                                          <p:stCondLst>
                                            <p:cond delay="770"/>
                                          </p:stCondLst>
                                        </p:cTn>
                                        <p:tgtEl>
                                          <p:spTgt spid="513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1115616" y="1484784"/>
            <a:ext cx="6742112" cy="31702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000" b="1" i="1" dirty="0" smtClean="0">
                <a:solidFill>
                  <a:srgbClr val="4D2D36"/>
                </a:solidFill>
                <a:effectLst>
                  <a:outerShdw blurRad="38100" dist="38100" dir="2700000" algn="tl">
                    <a:srgbClr val="C0C0C0"/>
                  </a:outerShdw>
                </a:effectLst>
                <a:latin typeface="Times New Roman" pitchFamily="18" charset="0"/>
              </a:rPr>
              <a:t>Портфоліо </a:t>
            </a:r>
            <a:br>
              <a:rPr lang="uk-UA" altLang="ru-RU" sz="4000" b="1" i="1" dirty="0" smtClean="0">
                <a:solidFill>
                  <a:srgbClr val="4D2D36"/>
                </a:solidFill>
                <a:effectLst>
                  <a:outerShdw blurRad="38100" dist="38100" dir="2700000" algn="tl">
                    <a:srgbClr val="C0C0C0"/>
                  </a:outerShdw>
                </a:effectLst>
                <a:latin typeface="Times New Roman" pitchFamily="18" charset="0"/>
              </a:rPr>
            </a:br>
            <a:r>
              <a:rPr lang="uk-UA" altLang="ru-RU" sz="4000" b="1" i="1" dirty="0" smtClean="0">
                <a:solidFill>
                  <a:srgbClr val="4D2D36"/>
                </a:solidFill>
                <a:effectLst>
                  <a:outerShdw blurRad="38100" dist="38100" dir="2700000" algn="tl">
                    <a:srgbClr val="C0C0C0"/>
                  </a:outerShdw>
                </a:effectLst>
                <a:latin typeface="Times New Roman" pitchFamily="18" charset="0"/>
              </a:rPr>
              <a:t>вчителя </a:t>
            </a:r>
          </a:p>
          <a:p>
            <a:pPr algn="ctr" eaLnBrk="1" hangingPunct="1">
              <a:defRPr/>
            </a:pPr>
            <a:r>
              <a:rPr lang="uk-UA" altLang="ru-RU" sz="4000" b="1" i="1" dirty="0" smtClean="0">
                <a:solidFill>
                  <a:srgbClr val="4D2D36"/>
                </a:solidFill>
                <a:effectLst>
                  <a:outerShdw blurRad="38100" dist="38100" dir="2700000" algn="tl">
                    <a:srgbClr val="C0C0C0"/>
                  </a:outerShdw>
                </a:effectLst>
                <a:latin typeface="Times New Roman" pitchFamily="18" charset="0"/>
              </a:rPr>
              <a:t>основ християнської етики</a:t>
            </a:r>
            <a:br>
              <a:rPr lang="uk-UA" altLang="ru-RU" sz="4000" b="1" i="1" dirty="0" smtClean="0">
                <a:solidFill>
                  <a:srgbClr val="4D2D36"/>
                </a:solidFill>
                <a:effectLst>
                  <a:outerShdw blurRad="38100" dist="38100" dir="2700000" algn="tl">
                    <a:srgbClr val="C0C0C0"/>
                  </a:outerShdw>
                </a:effectLst>
                <a:latin typeface="Times New Roman" pitchFamily="18" charset="0"/>
              </a:rPr>
            </a:br>
            <a:r>
              <a:rPr lang="uk-UA" altLang="ru-RU" sz="4000" b="1" i="1" dirty="0" smtClean="0">
                <a:solidFill>
                  <a:srgbClr val="4D2D36"/>
                </a:solidFill>
                <a:effectLst>
                  <a:outerShdw blurRad="38100" dist="38100" dir="2700000" algn="tl">
                    <a:srgbClr val="C0C0C0"/>
                  </a:outerShdw>
                </a:effectLst>
                <a:latin typeface="Times New Roman" pitchFamily="18" charset="0"/>
              </a:rPr>
              <a:t>Чернеця </a:t>
            </a:r>
          </a:p>
          <a:p>
            <a:pPr algn="ctr" eaLnBrk="1" hangingPunct="1">
              <a:defRPr/>
            </a:pPr>
            <a:r>
              <a:rPr lang="uk-UA" altLang="ru-RU" sz="4000" b="1" i="1" dirty="0" smtClean="0">
                <a:solidFill>
                  <a:srgbClr val="4D2D36"/>
                </a:solidFill>
                <a:effectLst>
                  <a:outerShdw blurRad="38100" dist="38100" dir="2700000" algn="tl">
                    <a:srgbClr val="C0C0C0"/>
                  </a:outerShdw>
                </a:effectLst>
                <a:latin typeface="Times New Roman" pitchFamily="18" charset="0"/>
              </a:rPr>
              <a:t>Андрія Ігоровича</a:t>
            </a:r>
            <a:endParaRPr lang="ru-RU" altLang="ru-RU" sz="4000" b="1" i="1" dirty="0" smtClean="0">
              <a:solidFill>
                <a:srgbClr val="4D2D36"/>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5" name="Picture 23" descr="P1260210"/>
          <p:cNvPicPr>
            <a:picLocks noChangeAspect="1" noChangeArrowheads="1"/>
          </p:cNvPicPr>
          <p:nvPr/>
        </p:nvPicPr>
        <p:blipFill>
          <a:blip r:embed="rId2" cstate="print"/>
          <a:srcRect/>
          <a:stretch>
            <a:fillRect/>
          </a:stretch>
        </p:blipFill>
        <p:spPr bwMode="auto">
          <a:xfrm>
            <a:off x="5784542" y="1196752"/>
            <a:ext cx="3218171" cy="5400899"/>
          </a:xfrm>
          <a:prstGeom prst="rect">
            <a:avLst/>
          </a:prstGeom>
          <a:noFill/>
          <a:ln w="9525">
            <a:noFill/>
            <a:miter lim="800000"/>
            <a:headEnd/>
            <a:tailEnd/>
          </a:ln>
        </p:spPr>
      </p:pic>
      <p:sp>
        <p:nvSpPr>
          <p:cNvPr id="3083" name="Rectangle 11"/>
          <p:cNvSpPr>
            <a:spLocks noChangeArrowheads="1"/>
          </p:cNvSpPr>
          <p:nvPr/>
        </p:nvSpPr>
        <p:spPr bwMode="auto">
          <a:xfrm>
            <a:off x="250825" y="1196975"/>
            <a:ext cx="5473700" cy="4524315"/>
          </a:xfrm>
          <a:prstGeom prst="rect">
            <a:avLst/>
          </a:prstGeom>
          <a:noFill/>
          <a:ln>
            <a:noFill/>
          </a:ln>
          <a:effectLst/>
          <a:extLst/>
        </p:spPr>
        <p:txBody>
          <a:bodyPr>
            <a:spAutoFit/>
          </a:bodyPr>
          <a:lstStyle/>
          <a:p>
            <a:pPr>
              <a:lnSpc>
                <a:spcPct val="150000"/>
              </a:lnSpc>
              <a:defRPr/>
            </a:pPr>
            <a:r>
              <a:rPr lang="uk-UA" altLang="ru-RU" sz="2400" b="1" dirty="0">
                <a:solidFill>
                  <a:schemeClr val="accent2"/>
                </a:solidFill>
                <a:effectLst>
                  <a:outerShdw blurRad="38100" dist="38100" dir="2700000" algn="tl">
                    <a:srgbClr val="C0C0C0"/>
                  </a:outerShdw>
                </a:effectLst>
              </a:rPr>
              <a:t>Дата народження: 21 січня 1975 р.</a:t>
            </a:r>
          </a:p>
          <a:p>
            <a:pPr>
              <a:lnSpc>
                <a:spcPct val="150000"/>
              </a:lnSpc>
              <a:defRPr/>
            </a:pPr>
            <a:r>
              <a:rPr lang="uk-UA" altLang="ru-RU" sz="2400" b="1" dirty="0">
                <a:solidFill>
                  <a:schemeClr val="accent2"/>
                </a:solidFill>
                <a:effectLst>
                  <a:outerShdw blurRad="38100" dist="38100" dir="2700000" algn="tl">
                    <a:srgbClr val="C0C0C0"/>
                  </a:outerShdw>
                </a:effectLst>
              </a:rPr>
              <a:t>Освіта: вища.</a:t>
            </a:r>
          </a:p>
          <a:p>
            <a:pPr>
              <a:lnSpc>
                <a:spcPct val="150000"/>
              </a:lnSpc>
              <a:defRPr/>
            </a:pPr>
            <a:r>
              <a:rPr lang="uk-UA" altLang="ru-RU" sz="2400" b="1" dirty="0">
                <a:solidFill>
                  <a:schemeClr val="accent2"/>
                </a:solidFill>
                <a:effectLst>
                  <a:outerShdw blurRad="38100" dist="38100" dir="2700000" algn="tl">
                    <a:srgbClr val="C0C0C0"/>
                  </a:outerShdw>
                </a:effectLst>
              </a:rPr>
              <a:t>Професія: вчитель  основ християнської  </a:t>
            </a:r>
            <a:r>
              <a:rPr lang="uk-UA" altLang="ru-RU" sz="2400" b="1" dirty="0" smtClean="0">
                <a:solidFill>
                  <a:schemeClr val="accent2"/>
                </a:solidFill>
                <a:effectLst>
                  <a:outerShdw blurRad="38100" dist="38100" dir="2700000" algn="tl">
                    <a:srgbClr val="C0C0C0"/>
                  </a:outerShdw>
                </a:effectLst>
              </a:rPr>
              <a:t>етики.</a:t>
            </a:r>
            <a:endParaRPr lang="ru-RU" altLang="ru-RU" sz="2400" b="1" dirty="0">
              <a:solidFill>
                <a:schemeClr val="accent2"/>
              </a:solidFill>
              <a:effectLst>
                <a:outerShdw blurRad="38100" dist="38100" dir="2700000" algn="tl">
                  <a:srgbClr val="C0C0C0"/>
                </a:outerShdw>
              </a:effectLst>
            </a:endParaRPr>
          </a:p>
          <a:p>
            <a:pPr>
              <a:lnSpc>
                <a:spcPct val="150000"/>
              </a:lnSpc>
              <a:defRPr/>
            </a:pPr>
            <a:r>
              <a:rPr lang="uk-UA" altLang="ru-RU" sz="2400" b="1" dirty="0">
                <a:solidFill>
                  <a:schemeClr val="accent2"/>
                </a:solidFill>
                <a:effectLst>
                  <a:outerShdw blurRad="38100" dist="38100" dir="2700000" algn="tl">
                    <a:srgbClr val="C0C0C0"/>
                  </a:outerShdw>
                </a:effectLst>
              </a:rPr>
              <a:t>Кваліфікація:спеціаліст вищої </a:t>
            </a:r>
            <a:r>
              <a:rPr lang="uk-UA" altLang="ru-RU" sz="2400" b="1" dirty="0" smtClean="0">
                <a:solidFill>
                  <a:schemeClr val="accent2"/>
                </a:solidFill>
                <a:effectLst>
                  <a:outerShdw blurRad="38100" dist="38100" dir="2700000" algn="tl">
                    <a:srgbClr val="C0C0C0"/>
                  </a:outerShdw>
                </a:effectLst>
              </a:rPr>
              <a:t>категорії.</a:t>
            </a:r>
          </a:p>
          <a:p>
            <a:pPr>
              <a:lnSpc>
                <a:spcPct val="150000"/>
              </a:lnSpc>
              <a:defRPr/>
            </a:pPr>
            <a:r>
              <a:rPr lang="uk-UA" altLang="ru-RU" sz="2400" b="1" dirty="0" smtClean="0">
                <a:solidFill>
                  <a:schemeClr val="accent2"/>
                </a:solidFill>
                <a:effectLst>
                  <a:outerShdw blurRad="38100" dist="38100" dir="2700000" algn="tl">
                    <a:srgbClr val="C0C0C0"/>
                  </a:outerShdw>
                </a:effectLst>
              </a:rPr>
              <a:t>Педагогічне звання: старший учитель.</a:t>
            </a:r>
            <a:endParaRPr lang="uk-UA" altLang="ru-RU" sz="2400" b="1" dirty="0">
              <a:solidFill>
                <a:schemeClr val="accent2"/>
              </a:solidFill>
              <a:effectLst>
                <a:outerShdw blurRad="38100" dist="38100" dir="2700000" algn="tl">
                  <a:srgbClr val="C0C0C0"/>
                </a:outerShdw>
              </a:effectLst>
            </a:endParaRPr>
          </a:p>
        </p:txBody>
      </p:sp>
      <p:sp>
        <p:nvSpPr>
          <p:cNvPr id="4100" name="Text Box 12"/>
          <p:cNvSpPr txBox="1">
            <a:spLocks noChangeArrowheads="1"/>
          </p:cNvSpPr>
          <p:nvPr/>
        </p:nvSpPr>
        <p:spPr bwMode="auto">
          <a:xfrm>
            <a:off x="2124075" y="2133600"/>
            <a:ext cx="3332163" cy="366713"/>
          </a:xfrm>
          <a:prstGeom prst="rect">
            <a:avLst/>
          </a:prstGeom>
          <a:noFill/>
          <a:ln w="9525">
            <a:noFill/>
            <a:miter lim="800000"/>
            <a:headEnd/>
            <a:tailEnd/>
          </a:ln>
        </p:spPr>
        <p:txBody>
          <a:bodyPr>
            <a:spAutoFit/>
          </a:bodyPr>
          <a:lstStyle/>
          <a:p>
            <a:endParaRPr lang="uk-UA" altLang="ru-RU"/>
          </a:p>
        </p:txBody>
      </p:sp>
      <p:sp>
        <p:nvSpPr>
          <p:cNvPr id="4101" name="Text Box 13"/>
          <p:cNvSpPr txBox="1">
            <a:spLocks noChangeArrowheads="1"/>
          </p:cNvSpPr>
          <p:nvPr/>
        </p:nvSpPr>
        <p:spPr bwMode="auto">
          <a:xfrm>
            <a:off x="1116013" y="765175"/>
            <a:ext cx="5111750" cy="366713"/>
          </a:xfrm>
          <a:prstGeom prst="rect">
            <a:avLst/>
          </a:prstGeom>
          <a:noFill/>
          <a:ln w="9525">
            <a:noFill/>
            <a:miter lim="800000"/>
            <a:headEnd/>
            <a:tailEnd/>
          </a:ln>
        </p:spPr>
        <p:txBody>
          <a:bodyPr>
            <a:spAutoFit/>
          </a:bodyPr>
          <a:lstStyle/>
          <a:p>
            <a:pPr>
              <a:spcBef>
                <a:spcPct val="50000"/>
              </a:spcBef>
            </a:pPr>
            <a:endParaRPr lang="uk-UA" altLang="ru-RU"/>
          </a:p>
        </p:txBody>
      </p:sp>
      <p:sp>
        <p:nvSpPr>
          <p:cNvPr id="4102" name="Text Box 17"/>
          <p:cNvSpPr txBox="1">
            <a:spLocks noChangeArrowheads="1"/>
          </p:cNvSpPr>
          <p:nvPr/>
        </p:nvSpPr>
        <p:spPr bwMode="auto">
          <a:xfrm>
            <a:off x="1042988" y="1700213"/>
            <a:ext cx="6624637" cy="366712"/>
          </a:xfrm>
          <a:prstGeom prst="rect">
            <a:avLst/>
          </a:prstGeom>
          <a:noFill/>
          <a:ln w="9525">
            <a:noFill/>
            <a:miter lim="800000"/>
            <a:headEnd/>
            <a:tailEnd/>
          </a:ln>
        </p:spPr>
        <p:txBody>
          <a:bodyPr>
            <a:spAutoFit/>
          </a:bodyPr>
          <a:lstStyle/>
          <a:p>
            <a:pPr>
              <a:spcBef>
                <a:spcPct val="50000"/>
              </a:spcBef>
            </a:pPr>
            <a:endParaRPr lang="uk-UA" altLang="ru-RU"/>
          </a:p>
        </p:txBody>
      </p:sp>
      <p:sp>
        <p:nvSpPr>
          <p:cNvPr id="15376" name="Rectangle 16"/>
          <p:cNvSpPr>
            <a:spLocks noChangeArrowheads="1"/>
          </p:cNvSpPr>
          <p:nvPr/>
        </p:nvSpPr>
        <p:spPr bwMode="auto">
          <a:xfrm>
            <a:off x="539750" y="188913"/>
            <a:ext cx="7524750" cy="692150"/>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000" b="1" smtClean="0">
                <a:solidFill>
                  <a:srgbClr val="FF9933"/>
                </a:solidFill>
                <a:effectLst>
                  <a:outerShdw blurRad="38100" dist="38100" dir="2700000" algn="tl">
                    <a:srgbClr val="000000"/>
                  </a:outerShdw>
                </a:effectLst>
                <a:latin typeface="Times New Roman" pitchFamily="18" charset="0"/>
              </a:rPr>
              <a:t>Загальні  відомості:</a:t>
            </a:r>
            <a:endParaRPr lang="ru-RU" altLang="ru-RU" sz="4000" b="1" smtClean="0">
              <a:solidFill>
                <a:srgbClr val="FF9933"/>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095"/>
                                        </p:tgtEl>
                                        <p:attrNameLst>
                                          <p:attrName>style.visibility</p:attrName>
                                        </p:attrNameLst>
                                      </p:cBhvr>
                                      <p:to>
                                        <p:strVal val="visible"/>
                                      </p:to>
                                    </p:set>
                                    <p:animEffect transition="in" filter="fade">
                                      <p:cBhvr>
                                        <p:cTn id="7" dur="2000"/>
                                        <p:tgtEl>
                                          <p:spTgt spid="3095"/>
                                        </p:tgtEl>
                                      </p:cBhvr>
                                    </p:animEffect>
                                    <p:anim calcmode="lin" valueType="num">
                                      <p:cBhvr>
                                        <p:cTn id="8" dur="2000" fill="hold"/>
                                        <p:tgtEl>
                                          <p:spTgt spid="3095"/>
                                        </p:tgtEl>
                                        <p:attrNameLst>
                                          <p:attrName>style.rotation</p:attrName>
                                        </p:attrNameLst>
                                      </p:cBhvr>
                                      <p:tavLst>
                                        <p:tav tm="0">
                                          <p:val>
                                            <p:fltVal val="720"/>
                                          </p:val>
                                        </p:tav>
                                        <p:tav tm="100000">
                                          <p:val>
                                            <p:fltVal val="0"/>
                                          </p:val>
                                        </p:tav>
                                      </p:tavLst>
                                    </p:anim>
                                    <p:anim calcmode="lin" valueType="num">
                                      <p:cBhvr>
                                        <p:cTn id="9" dur="2000" fill="hold"/>
                                        <p:tgtEl>
                                          <p:spTgt spid="3095"/>
                                        </p:tgtEl>
                                        <p:attrNameLst>
                                          <p:attrName>ppt_h</p:attrName>
                                        </p:attrNameLst>
                                      </p:cBhvr>
                                      <p:tavLst>
                                        <p:tav tm="0">
                                          <p:val>
                                            <p:fltVal val="0"/>
                                          </p:val>
                                        </p:tav>
                                        <p:tav tm="100000">
                                          <p:val>
                                            <p:strVal val="#ppt_h"/>
                                          </p:val>
                                        </p:tav>
                                      </p:tavLst>
                                    </p:anim>
                                    <p:anim calcmode="lin" valueType="num">
                                      <p:cBhvr>
                                        <p:cTn id="10" dur="2000" fill="hold"/>
                                        <p:tgtEl>
                                          <p:spTgt spid="309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endParaRPr lang="uk-UA" altLang="ru-RU" smtClean="0"/>
          </a:p>
        </p:txBody>
      </p:sp>
      <p:sp>
        <p:nvSpPr>
          <p:cNvPr id="5123" name="Rectangle 3"/>
          <p:cNvSpPr>
            <a:spLocks noGrp="1"/>
          </p:cNvSpPr>
          <p:nvPr>
            <p:ph type="body" idx="1"/>
          </p:nvPr>
        </p:nvSpPr>
        <p:spPr/>
        <p:txBody>
          <a:bodyPr/>
          <a:lstStyle/>
          <a:p>
            <a:endParaRPr lang="uk-UA" altLang="ru-RU" smtClean="0"/>
          </a:p>
        </p:txBody>
      </p:sp>
      <p:pic>
        <p:nvPicPr>
          <p:cNvPr id="5124" name="Picture 4" descr="Рисунок2"/>
          <p:cNvPicPr>
            <a:picLocks noChangeAspect="1" noChangeArrowheads="1"/>
          </p:cNvPicPr>
          <p:nvPr/>
        </p:nvPicPr>
        <p:blipFill>
          <a:blip r:embed="rId2" cstate="print"/>
          <a:srcRect/>
          <a:stretch>
            <a:fillRect/>
          </a:stretch>
        </p:blipFill>
        <p:spPr bwMode="auto">
          <a:xfrm>
            <a:off x="-180975" y="0"/>
            <a:ext cx="9324975" cy="6872288"/>
          </a:xfrm>
          <a:prstGeom prst="rect">
            <a:avLst/>
          </a:prstGeom>
          <a:noFill/>
          <a:ln w="9525">
            <a:noFill/>
            <a:miter lim="800000"/>
            <a:headEnd/>
            <a:tailEnd/>
          </a:ln>
        </p:spPr>
      </p:pic>
      <p:pic>
        <p:nvPicPr>
          <p:cNvPr id="5125" name="Горизонтальный свиток 2"/>
          <p:cNvPicPr>
            <a:picLocks noChangeArrowheads="1"/>
          </p:cNvPicPr>
          <p:nvPr/>
        </p:nvPicPr>
        <p:blipFill>
          <a:blip r:embed="rId3" cstate="print"/>
          <a:srcRect/>
          <a:stretch>
            <a:fillRect/>
          </a:stretch>
        </p:blipFill>
        <p:spPr bwMode="auto">
          <a:xfrm>
            <a:off x="467544" y="620688"/>
            <a:ext cx="8676456" cy="2736304"/>
          </a:xfrm>
          <a:prstGeom prst="rect">
            <a:avLst/>
          </a:prstGeom>
          <a:solidFill>
            <a:srgbClr val="FFCC99"/>
          </a:solidFill>
          <a:ln w="9525">
            <a:noFill/>
            <a:miter lim="800000"/>
            <a:headEnd/>
            <a:tailEnd/>
          </a:ln>
        </p:spPr>
      </p:pic>
      <p:sp>
        <p:nvSpPr>
          <p:cNvPr id="27658" name="Rectangle 10"/>
          <p:cNvSpPr>
            <a:spLocks noChangeArrowheads="1"/>
          </p:cNvSpPr>
          <p:nvPr/>
        </p:nvSpPr>
        <p:spPr bwMode="auto">
          <a:xfrm>
            <a:off x="1403648" y="1196752"/>
            <a:ext cx="4752975" cy="1200329"/>
          </a:xfrm>
          <a:prstGeom prst="rect">
            <a:avLst/>
          </a:prstGeom>
          <a:noFill/>
          <a:ln>
            <a:noFill/>
          </a:ln>
          <a:effectLst/>
          <a:extLst/>
        </p:spPr>
        <p:txBody>
          <a:bodyPr>
            <a:spAutoFit/>
          </a:bodyPr>
          <a:lstStyle/>
          <a:p>
            <a:pPr algn="ctr">
              <a:defRPr/>
            </a:pPr>
            <a:r>
              <a:rPr lang="uk-UA" altLang="ru-RU" sz="2400" b="1" i="1" dirty="0">
                <a:solidFill>
                  <a:srgbClr val="E46C0A"/>
                </a:solidFill>
                <a:effectLst>
                  <a:outerShdw blurRad="38100" dist="38100" dir="2700000" algn="tl">
                    <a:srgbClr val="C0C0C0"/>
                  </a:outerShdw>
                </a:effectLst>
              </a:rPr>
              <a:t>Виховання учнівської молоді на </a:t>
            </a:r>
            <a:r>
              <a:rPr lang="uk-UA" altLang="ru-RU" sz="2400" b="1" i="1" dirty="0" smtClean="0">
                <a:solidFill>
                  <a:srgbClr val="E46C0A"/>
                </a:solidFill>
                <a:effectLst>
                  <a:outerShdw blurRad="38100" dist="38100" dir="2700000" algn="tl">
                    <a:srgbClr val="C0C0C0"/>
                  </a:outerShdw>
                </a:effectLst>
              </a:rPr>
              <a:t>засадах християнських </a:t>
            </a:r>
            <a:r>
              <a:rPr lang="uk-UA" altLang="ru-RU" sz="2400" b="1" i="1" dirty="0">
                <a:solidFill>
                  <a:srgbClr val="E46C0A"/>
                </a:solidFill>
                <a:effectLst>
                  <a:outerShdw blurRad="38100" dist="38100" dir="2700000" algn="tl">
                    <a:srgbClr val="C0C0C0"/>
                  </a:outerShdw>
                </a:effectLst>
              </a:rPr>
              <a:t>традицій</a:t>
            </a:r>
          </a:p>
        </p:txBody>
      </p:sp>
      <p:sp>
        <p:nvSpPr>
          <p:cNvPr id="15376" name="Rectangle 16"/>
          <p:cNvSpPr>
            <a:spLocks noChangeArrowheads="1"/>
          </p:cNvSpPr>
          <p:nvPr/>
        </p:nvSpPr>
        <p:spPr bwMode="auto">
          <a:xfrm>
            <a:off x="539750" y="188913"/>
            <a:ext cx="7524750" cy="692150"/>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000" b="1" smtClean="0">
                <a:solidFill>
                  <a:srgbClr val="FF9933"/>
                </a:solidFill>
                <a:effectLst>
                  <a:outerShdw blurRad="38100" dist="38100" dir="2700000" algn="tl">
                    <a:srgbClr val="000000"/>
                  </a:outerShdw>
                </a:effectLst>
                <a:latin typeface="Times New Roman" pitchFamily="18" charset="0"/>
              </a:rPr>
              <a:t>Проблема, над якою працюю:</a:t>
            </a:r>
            <a:endParaRPr lang="ru-RU" altLang="ru-RU" sz="4000" b="1" smtClean="0">
              <a:solidFill>
                <a:srgbClr val="FF9933"/>
              </a:solidFill>
              <a:effectLst>
                <a:outerShdw blurRad="38100" dist="38100" dir="2700000" algn="tl">
                  <a:srgbClr val="000000"/>
                </a:outerShdw>
              </a:effectLst>
              <a:latin typeface="Times New Roman" pitchFamily="18" charset="0"/>
            </a:endParaRPr>
          </a:p>
        </p:txBody>
      </p:sp>
      <p:pic>
        <p:nvPicPr>
          <p:cNvPr id="8" name="Рисунок 7" descr="IMG_8379.JPG"/>
          <p:cNvPicPr>
            <a:picLocks noChangeAspect="1"/>
          </p:cNvPicPr>
          <p:nvPr/>
        </p:nvPicPr>
        <p:blipFill>
          <a:blip r:embed="rId4" cstate="print"/>
          <a:stretch>
            <a:fillRect/>
          </a:stretch>
        </p:blipFill>
        <p:spPr>
          <a:xfrm>
            <a:off x="2771800" y="2609866"/>
            <a:ext cx="6372200" cy="42481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a:lstStyle/>
          <a:p>
            <a:r>
              <a:rPr lang="uk-UA" sz="4000" dirty="0" smtClean="0">
                <a:latin typeface="Times New Roman" pitchFamily="18" charset="0"/>
                <a:cs typeface="Times New Roman" pitchFamily="18" charset="0"/>
              </a:rPr>
              <a:t>Канікули з Богом у Мишковицькій ЗОШ </a:t>
            </a:r>
            <a:r>
              <a:rPr lang="en-US" sz="4000" dirty="0" smtClean="0">
                <a:latin typeface="Times New Roman" pitchFamily="18" charset="0"/>
                <a:cs typeface="Times New Roman" pitchFamily="18" charset="0"/>
              </a:rPr>
              <a:t>I-III </a:t>
            </a:r>
            <a:r>
              <a:rPr lang="uk-UA" sz="4000" dirty="0" smtClean="0">
                <a:latin typeface="Times New Roman" pitchFamily="18" charset="0"/>
                <a:cs typeface="Times New Roman" pitchFamily="18" charset="0"/>
              </a:rPr>
              <a:t>ст.</a:t>
            </a:r>
            <a:endParaRPr lang="ru-RU" sz="4000" dirty="0">
              <a:latin typeface="Times New Roman" pitchFamily="18" charset="0"/>
              <a:cs typeface="Times New Roman" pitchFamily="18" charset="0"/>
            </a:endParaRPr>
          </a:p>
        </p:txBody>
      </p:sp>
      <p:pic>
        <p:nvPicPr>
          <p:cNvPr id="10" name="Содержимое 9" descr="IMG_9030.JPG"/>
          <p:cNvPicPr>
            <a:picLocks noGrp="1" noChangeAspect="1"/>
          </p:cNvPicPr>
          <p:nvPr>
            <p:ph idx="1"/>
          </p:nvPr>
        </p:nvPicPr>
        <p:blipFill>
          <a:blip r:embed="rId2" cstate="print"/>
          <a:stretch>
            <a:fillRect/>
          </a:stretch>
        </p:blipFill>
        <p:spPr>
          <a:xfrm>
            <a:off x="1177527" y="1600200"/>
            <a:ext cx="6788945" cy="470912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8371.JPG"/>
          <p:cNvPicPr>
            <a:picLocks noChangeAspect="1"/>
          </p:cNvPicPr>
          <p:nvPr/>
        </p:nvPicPr>
        <p:blipFill>
          <a:blip r:embed="rId2" cstate="print"/>
          <a:stretch>
            <a:fillRect/>
          </a:stretch>
        </p:blipFill>
        <p:spPr>
          <a:xfrm>
            <a:off x="899592" y="260648"/>
            <a:ext cx="7668344" cy="5400601"/>
          </a:xfrm>
          <a:prstGeom prst="roundRect">
            <a:avLst/>
          </a:prstGeom>
          <a:ln>
            <a:solidFill>
              <a:schemeClr val="tx1"/>
            </a:solidFill>
            <a:prstDash val="sysDot"/>
          </a:ln>
        </p:spPr>
      </p:pic>
      <p:sp>
        <p:nvSpPr>
          <p:cNvPr id="6" name="Скругленный прямоугольник 5"/>
          <p:cNvSpPr/>
          <p:nvPr/>
        </p:nvSpPr>
        <p:spPr>
          <a:xfrm>
            <a:off x="1331640" y="5733256"/>
            <a:ext cx="6768752" cy="7920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latin typeface="Times New Roman" pitchFamily="18" charset="0"/>
                <a:cs typeface="Times New Roman" pitchFamily="18" charset="0"/>
              </a:rPr>
              <a:t>Залучення української молоді до християнських традицій</a:t>
            </a: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endParaRPr lang="uk-UA" altLang="ru-RU" dirty="0" smtClean="0"/>
          </a:p>
        </p:txBody>
      </p:sp>
      <p:sp>
        <p:nvSpPr>
          <p:cNvPr id="6147" name="Rectangle 3"/>
          <p:cNvSpPr>
            <a:spLocks noGrp="1"/>
          </p:cNvSpPr>
          <p:nvPr>
            <p:ph type="body" idx="1"/>
          </p:nvPr>
        </p:nvSpPr>
        <p:spPr/>
        <p:txBody>
          <a:bodyPr/>
          <a:lstStyle/>
          <a:p>
            <a:pPr marL="0" indent="0">
              <a:buNone/>
            </a:pPr>
            <a:endParaRPr lang="uk-UA" altLang="ru-RU" dirty="0" smtClean="0"/>
          </a:p>
        </p:txBody>
      </p:sp>
      <p:sp>
        <p:nvSpPr>
          <p:cNvPr id="15376" name="Rectangle 16"/>
          <p:cNvSpPr>
            <a:spLocks noChangeArrowheads="1"/>
          </p:cNvSpPr>
          <p:nvPr/>
        </p:nvSpPr>
        <p:spPr bwMode="auto">
          <a:xfrm>
            <a:off x="683568" y="526633"/>
            <a:ext cx="7524750" cy="692150"/>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000" b="1" smtClean="0">
                <a:solidFill>
                  <a:srgbClr val="FF9933"/>
                </a:solidFill>
                <a:effectLst>
                  <a:outerShdw blurRad="38100" dist="38100" dir="2700000" algn="tl">
                    <a:srgbClr val="000000"/>
                  </a:outerShdw>
                </a:effectLst>
                <a:latin typeface="Times New Roman" pitchFamily="18" charset="0"/>
              </a:rPr>
              <a:t>Життєве  кредо</a:t>
            </a:r>
            <a:endParaRPr lang="ru-RU" altLang="ru-RU" sz="4000" b="1" smtClean="0">
              <a:solidFill>
                <a:srgbClr val="FF9933"/>
              </a:solidFill>
              <a:effectLst>
                <a:outerShdw blurRad="38100" dist="38100" dir="2700000" algn="tl">
                  <a:srgbClr val="000000"/>
                </a:outerShdw>
              </a:effectLst>
              <a:latin typeface="Times New Roman" pitchFamily="18" charset="0"/>
            </a:endParaRPr>
          </a:p>
        </p:txBody>
      </p:sp>
      <p:sp>
        <p:nvSpPr>
          <p:cNvPr id="28680" name="Text Box 8"/>
          <p:cNvSpPr txBox="1">
            <a:spLocks noChangeArrowheads="1"/>
          </p:cNvSpPr>
          <p:nvPr/>
        </p:nvSpPr>
        <p:spPr bwMode="auto">
          <a:xfrm>
            <a:off x="467545" y="1616169"/>
            <a:ext cx="5040560" cy="2862322"/>
          </a:xfrm>
          <a:prstGeom prst="rect">
            <a:avLst/>
          </a:prstGeom>
          <a:noFill/>
          <a:ln>
            <a:noFill/>
          </a:ln>
          <a:effectLst/>
          <a:extLst/>
        </p:spPr>
        <p:txBody>
          <a:bodyPr wrap="square">
            <a:spAutoFit/>
          </a:bodyPr>
          <a:lstStyle/>
          <a:p>
            <a:pPr algn="ctr">
              <a:spcBef>
                <a:spcPct val="50000"/>
              </a:spcBef>
              <a:defRPr/>
            </a:pPr>
            <a:r>
              <a:rPr lang="uk-UA" altLang="ru-RU" sz="3600" b="1" dirty="0">
                <a:solidFill>
                  <a:srgbClr val="990000"/>
                </a:solidFill>
                <a:effectLst>
                  <a:outerShdw blurRad="38100" dist="38100" dir="2700000" algn="tl">
                    <a:srgbClr val="C0C0C0"/>
                  </a:outerShdw>
                </a:effectLst>
                <a:latin typeface="Monotype Corsiva" pitchFamily="66" charset="0"/>
              </a:rPr>
              <a:t>Дотримуючись </a:t>
            </a:r>
            <a:r>
              <a:rPr lang="uk-UA" altLang="ru-RU" sz="3600" b="1" dirty="0" smtClean="0">
                <a:solidFill>
                  <a:srgbClr val="990000"/>
                </a:solidFill>
                <a:effectLst>
                  <a:outerShdw blurRad="38100" dist="38100" dir="2700000" algn="tl">
                    <a:srgbClr val="C0C0C0"/>
                  </a:outerShdw>
                </a:effectLst>
                <a:latin typeface="Monotype Corsiva" pitchFamily="66" charset="0"/>
              </a:rPr>
              <a:t>моральних </a:t>
            </a:r>
            <a:r>
              <a:rPr lang="uk-UA" altLang="ru-RU" sz="3600" b="1" dirty="0">
                <a:solidFill>
                  <a:srgbClr val="990000"/>
                </a:solidFill>
                <a:effectLst>
                  <a:outerShdw blurRad="38100" dist="38100" dir="2700000" algn="tl">
                    <a:srgbClr val="C0C0C0"/>
                  </a:outerShdw>
                </a:effectLst>
                <a:latin typeface="Monotype Corsiva" pitchFamily="66" charset="0"/>
              </a:rPr>
              <a:t>принципів християнства,  знайдеш відповіді у вирішенні життєвих </a:t>
            </a:r>
            <a:r>
              <a:rPr lang="uk-UA" altLang="ru-RU" sz="3600" b="1" dirty="0" smtClean="0">
                <a:solidFill>
                  <a:srgbClr val="990000"/>
                </a:solidFill>
                <a:effectLst>
                  <a:outerShdw blurRad="38100" dist="38100" dir="2700000" algn="tl">
                    <a:srgbClr val="C0C0C0"/>
                  </a:outerShdw>
                </a:effectLst>
                <a:latin typeface="Monotype Corsiva" pitchFamily="66" charset="0"/>
              </a:rPr>
              <a:t>проблем.</a:t>
            </a:r>
            <a:endParaRPr lang="uk-UA" altLang="ru-RU" sz="3600" b="1" dirty="0">
              <a:solidFill>
                <a:srgbClr val="990000"/>
              </a:solidFill>
              <a:effectLst>
                <a:outerShdw blurRad="38100" dist="38100" dir="2700000" algn="tl">
                  <a:srgbClr val="C0C0C0"/>
                </a:outerShdw>
              </a:effectLst>
              <a:latin typeface="Monotype Corsiva" pitchFamily="66" charset="0"/>
            </a:endParaRPr>
          </a:p>
        </p:txBody>
      </p:sp>
      <p:pic>
        <p:nvPicPr>
          <p:cNvPr id="6151" name="Picture 9" descr="001"/>
          <p:cNvPicPr>
            <a:picLocks noChangeAspect="1" noChangeArrowheads="1"/>
          </p:cNvPicPr>
          <p:nvPr/>
        </p:nvPicPr>
        <p:blipFill>
          <a:blip r:embed="rId2" cstate="print"/>
          <a:srcRect/>
          <a:stretch>
            <a:fillRect/>
          </a:stretch>
        </p:blipFill>
        <p:spPr bwMode="auto">
          <a:xfrm>
            <a:off x="4860032" y="3011904"/>
            <a:ext cx="3648075" cy="372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770" decel="100000"/>
                                        <p:tgtEl>
                                          <p:spTgt spid="28680"/>
                                        </p:tgtEl>
                                      </p:cBhvr>
                                    </p:animEffect>
                                    <p:animScale>
                                      <p:cBhvr>
                                        <p:cTn id="8" dur="770" decel="100000"/>
                                        <p:tgtEl>
                                          <p:spTgt spid="28680"/>
                                        </p:tgtEl>
                                      </p:cBhvr>
                                      <p:from x="10000" y="10000"/>
                                      <p:to x="200000" y="450000"/>
                                    </p:animScale>
                                    <p:animScale>
                                      <p:cBhvr>
                                        <p:cTn id="9" dur="1230" accel="100000" fill="hold">
                                          <p:stCondLst>
                                            <p:cond delay="770"/>
                                          </p:stCondLst>
                                        </p:cTn>
                                        <p:tgtEl>
                                          <p:spTgt spid="28680"/>
                                        </p:tgtEl>
                                      </p:cBhvr>
                                      <p:from x="200000" y="450000"/>
                                      <p:to x="100000" y="100000"/>
                                    </p:animScale>
                                    <p:set>
                                      <p:cBhvr>
                                        <p:cTn id="10" dur="770" fill="hold"/>
                                        <p:tgtEl>
                                          <p:spTgt spid="28680"/>
                                        </p:tgtEl>
                                        <p:attrNameLst>
                                          <p:attrName>ppt_x</p:attrName>
                                        </p:attrNameLst>
                                      </p:cBhvr>
                                      <p:to>
                                        <p:strVal val="(0.5)"/>
                                      </p:to>
                                    </p:set>
                                    <p:anim from="(0.5)" to="(#ppt_x)" calcmode="lin" valueType="num">
                                      <p:cBhvr>
                                        <p:cTn id="11" dur="1230" accel="100000" fill="hold">
                                          <p:stCondLst>
                                            <p:cond delay="770"/>
                                          </p:stCondLst>
                                        </p:cTn>
                                        <p:tgtEl>
                                          <p:spTgt spid="28680"/>
                                        </p:tgtEl>
                                        <p:attrNameLst>
                                          <p:attrName>ppt_x</p:attrName>
                                        </p:attrNameLst>
                                      </p:cBhvr>
                                    </p:anim>
                                    <p:set>
                                      <p:cBhvr>
                                        <p:cTn id="12" dur="770" fill="hold"/>
                                        <p:tgtEl>
                                          <p:spTgt spid="28680"/>
                                        </p:tgtEl>
                                        <p:attrNameLst>
                                          <p:attrName>ppt_y</p:attrName>
                                        </p:attrNameLst>
                                      </p:cBhvr>
                                      <p:to>
                                        <p:strVal val="(#ppt_y+0.4)"/>
                                      </p:to>
                                    </p:set>
                                    <p:anim from="(#ppt_y+0.4)" to="(#ppt_y)" calcmode="lin" valueType="num">
                                      <p:cBhvr>
                                        <p:cTn id="13" dur="1230" accel="100000" fill="hold">
                                          <p:stCondLst>
                                            <p:cond delay="770"/>
                                          </p:stCondLst>
                                        </p:cTn>
                                        <p:tgtEl>
                                          <p:spTgt spid="286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endParaRPr lang="uk-UA" altLang="ru-RU" smtClean="0"/>
          </a:p>
        </p:txBody>
      </p:sp>
      <p:pic>
        <p:nvPicPr>
          <p:cNvPr id="7171" name="Picture 4" descr="Рисунок2"/>
          <p:cNvPicPr>
            <a:picLocks noGrp="1" noChangeAspect="1" noChangeArrowheads="1"/>
          </p:cNvPicPr>
          <p:nvPr>
            <p:ph type="body" idx="1"/>
          </p:nvPr>
        </p:nvPicPr>
        <p:blipFill>
          <a:blip r:embed="rId2" cstate="print"/>
          <a:srcRect/>
          <a:stretch>
            <a:fillRect/>
          </a:stretch>
        </p:blipFill>
        <p:spPr>
          <a:xfrm>
            <a:off x="0" y="-3175"/>
            <a:ext cx="9144000" cy="6861175"/>
          </a:xfrm>
        </p:spPr>
      </p:pic>
      <p:sp>
        <p:nvSpPr>
          <p:cNvPr id="5" name="Прямоугольник 4"/>
          <p:cNvSpPr/>
          <p:nvPr/>
        </p:nvSpPr>
        <p:spPr>
          <a:xfrm>
            <a:off x="47353" y="30163"/>
            <a:ext cx="8798469" cy="785793"/>
          </a:xfrm>
          <a:prstGeom prst="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uk-UA" dirty="0"/>
              <a:t> 		</a:t>
            </a:r>
            <a:r>
              <a:rPr lang="uk-U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Досягнення, публікації </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pitchFamily="18" charset="0"/>
            </a:endParaRPr>
          </a:p>
        </p:txBody>
      </p:sp>
      <p:sp>
        <p:nvSpPr>
          <p:cNvPr id="15" name="Овал 14"/>
          <p:cNvSpPr/>
          <p:nvPr/>
        </p:nvSpPr>
        <p:spPr>
          <a:xfrm>
            <a:off x="-93489" y="1023302"/>
            <a:ext cx="4392612" cy="234473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3200" b="1" dirty="0" smtClean="0">
                <a:effectLst>
                  <a:outerShdw blurRad="38100" dist="38100" dir="2700000" algn="tl">
                    <a:srgbClr val="FFFFFF"/>
                  </a:outerShdw>
                </a:effectLst>
                <a:latin typeface="Times New Roman" pitchFamily="18" charset="0"/>
                <a:cs typeface="Times New Roman" pitchFamily="18" charset="0"/>
              </a:rPr>
              <a:t>Підручник “Християнська етика”, 7 клас</a:t>
            </a:r>
            <a:endParaRPr lang="ru-RU" altLang="ru-RU" sz="3200" b="1" dirty="0" smtClean="0">
              <a:effectLst>
                <a:outerShdw blurRad="38100" dist="38100" dir="2700000" algn="tl">
                  <a:srgbClr val="FFFFFF"/>
                </a:outerShdw>
              </a:effectLst>
              <a:latin typeface="Times New Roman" pitchFamily="18" charset="0"/>
              <a:cs typeface="Times New Roman" pitchFamily="18" charset="0"/>
            </a:endParaRPr>
          </a:p>
          <a:p>
            <a:pPr algn="ctr" eaLnBrk="1" hangingPunct="1">
              <a:defRPr/>
            </a:pPr>
            <a:endParaRPr lang="ru-RU" altLang="ru-RU" sz="3200" b="1" dirty="0" smtClean="0">
              <a:effectLst>
                <a:outerShdw blurRad="38100" dist="38100" dir="2700000" algn="tl">
                  <a:srgbClr val="FFFFFF"/>
                </a:outerShdw>
              </a:effectLst>
              <a:latin typeface="Calibri" pitchFamily="34" charset="0"/>
            </a:endParaRPr>
          </a:p>
        </p:txBody>
      </p:sp>
      <p:pic>
        <p:nvPicPr>
          <p:cNvPr id="7174" name="Picture 10" descr="P1260184"/>
          <p:cNvPicPr>
            <a:picLocks noChangeAspect="1" noChangeArrowheads="1"/>
          </p:cNvPicPr>
          <p:nvPr/>
        </p:nvPicPr>
        <p:blipFill>
          <a:blip r:embed="rId3" cstate="print"/>
          <a:srcRect/>
          <a:stretch>
            <a:fillRect/>
          </a:stretch>
        </p:blipFill>
        <p:spPr bwMode="auto">
          <a:xfrm>
            <a:off x="3596881" y="2116443"/>
            <a:ext cx="5255777" cy="3942368"/>
          </a:xfrm>
          <a:prstGeom prst="rect">
            <a:avLst/>
          </a:prstGeom>
          <a:noFill/>
          <a:ln w="9525">
            <a:noFill/>
            <a:miter lim="800000"/>
            <a:headEnd/>
            <a:tailEnd/>
          </a:ln>
        </p:spPr>
      </p:pic>
      <p:sp>
        <p:nvSpPr>
          <p:cNvPr id="29707" name="Rectangle 11"/>
          <p:cNvSpPr>
            <a:spLocks noChangeArrowheads="1"/>
          </p:cNvSpPr>
          <p:nvPr/>
        </p:nvSpPr>
        <p:spPr bwMode="auto">
          <a:xfrm>
            <a:off x="4319661" y="6087199"/>
            <a:ext cx="4505573" cy="707886"/>
          </a:xfrm>
          <a:prstGeom prst="rect">
            <a:avLst/>
          </a:prstGeom>
          <a:solidFill>
            <a:schemeClr val="accent6"/>
          </a:solidFill>
          <a:ln>
            <a:noFill/>
          </a:ln>
          <a:effectLst/>
          <a:extLst/>
        </p:spPr>
        <p:txBody>
          <a:bodyPr wrap="square">
            <a:spAutoFit/>
          </a:bodyPr>
          <a:lstStyle/>
          <a:p>
            <a:pPr>
              <a:defRPr/>
            </a:pPr>
            <a:r>
              <a:rPr lang="ru-RU" altLang="ru-RU" sz="2000" b="1" dirty="0" err="1">
                <a:solidFill>
                  <a:srgbClr val="002060"/>
                </a:solidFill>
                <a:effectLst>
                  <a:outerShdw blurRad="38100" dist="38100" dir="2700000" algn="tl">
                    <a:srgbClr val="C0C0C0"/>
                  </a:outerShdw>
                </a:effectLst>
                <a:latin typeface="Times New Roman" pitchFamily="18" charset="0"/>
                <a:cs typeface="Times New Roman" pitchFamily="18" charset="0"/>
              </a:rPr>
              <a:t>Презентація</a:t>
            </a:r>
            <a:r>
              <a:rPr lang="ru-RU" alt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altLang="ru-RU" sz="2000" b="1" dirty="0" err="1">
                <a:solidFill>
                  <a:srgbClr val="002060"/>
                </a:solidFill>
                <a:effectLst>
                  <a:outerShdw blurRad="38100" dist="38100" dir="2700000" algn="tl">
                    <a:srgbClr val="C0C0C0"/>
                  </a:outerShdw>
                </a:effectLst>
                <a:latin typeface="Times New Roman" pitchFamily="18" charset="0"/>
                <a:cs typeface="Times New Roman" pitchFamily="18" charset="0"/>
              </a:rPr>
              <a:t>підручника</a:t>
            </a:r>
            <a:r>
              <a:rPr lang="ru-RU" alt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altLang="ru-RU" sz="2000" b="1" dirty="0" err="1">
                <a:solidFill>
                  <a:srgbClr val="002060"/>
                </a:solidFill>
                <a:effectLst>
                  <a:outerShdw blurRad="38100" dist="38100" dir="2700000" algn="tl">
                    <a:srgbClr val="C0C0C0"/>
                  </a:outerShdw>
                </a:effectLst>
                <a:latin typeface="Times New Roman" pitchFamily="18" charset="0"/>
                <a:cs typeface="Times New Roman" pitchFamily="18" charset="0"/>
              </a:rPr>
              <a:t>Християнська</a:t>
            </a:r>
            <a:r>
              <a:rPr lang="ru-RU" alt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altLang="ru-RU" sz="2000" b="1" dirty="0" err="1">
                <a:solidFill>
                  <a:srgbClr val="002060"/>
                </a:solidFill>
                <a:effectLst>
                  <a:outerShdw blurRad="38100" dist="38100" dir="2700000" algn="tl">
                    <a:srgbClr val="C0C0C0"/>
                  </a:outerShdw>
                </a:effectLst>
                <a:latin typeface="Times New Roman" pitchFamily="18" charset="0"/>
                <a:cs typeface="Times New Roman" pitchFamily="18" charset="0"/>
              </a:rPr>
              <a:t>етика</a:t>
            </a:r>
            <a:r>
              <a:rPr lang="ru-RU" altLang="ru-RU" sz="20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ru-RU" altLang="ru-RU" sz="2000" b="1" dirty="0">
                <a:solidFill>
                  <a:srgbClr val="002060"/>
                </a:solidFill>
                <a:effectLst>
                  <a:outerShdw blurRad="38100" dist="38100" dir="2700000" algn="tl">
                    <a:srgbClr val="C0C0C0"/>
                  </a:outerShdw>
                </a:effectLst>
                <a:latin typeface="Times New Roman" pitchFamily="18" charset="0"/>
                <a:cs typeface="Times New Roman" pitchFamily="18" charset="0"/>
              </a:rPr>
              <a:t>5 </a:t>
            </a:r>
            <a:r>
              <a:rPr lang="ru-RU" altLang="ru-RU" sz="2000" b="1" dirty="0" err="1">
                <a:solidFill>
                  <a:srgbClr val="002060"/>
                </a:solidFill>
                <a:effectLst>
                  <a:outerShdw blurRad="38100" dist="38100" dir="2700000" algn="tl">
                    <a:srgbClr val="C0C0C0"/>
                  </a:outerShdw>
                </a:effectLst>
                <a:latin typeface="Times New Roman" pitchFamily="18" charset="0"/>
                <a:cs typeface="Times New Roman" pitchFamily="18" charset="0"/>
              </a:rPr>
              <a:t>клас</a:t>
            </a:r>
            <a:endParaRPr lang="uk-UA" altLang="ru-RU" sz="20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3"/>
          <p:cNvPicPr>
            <a:picLocks noChangeAspect="1" noChangeArrowheads="1"/>
          </p:cNvPicPr>
          <p:nvPr/>
        </p:nvPicPr>
        <p:blipFill>
          <a:blip r:embed="rId4" cstate="print"/>
          <a:srcRect/>
          <a:stretch>
            <a:fillRect/>
          </a:stretch>
        </p:blipFill>
        <p:spPr bwMode="auto">
          <a:xfrm>
            <a:off x="6572447" y="288537"/>
            <a:ext cx="1712913" cy="1920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endParaRPr lang="uk-UA" altLang="ru-RU" smtClean="0"/>
          </a:p>
        </p:txBody>
      </p:sp>
      <p:pic>
        <p:nvPicPr>
          <p:cNvPr id="8195" name="Picture 4" descr="Рисунок2"/>
          <p:cNvPicPr>
            <a:picLocks noGrp="1" noChangeAspect="1" noChangeArrowheads="1"/>
          </p:cNvPicPr>
          <p:nvPr>
            <p:ph type="body" idx="1"/>
          </p:nvPr>
        </p:nvPicPr>
        <p:blipFill>
          <a:blip r:embed="rId2" cstate="print"/>
          <a:srcRect/>
          <a:stretch>
            <a:fillRect/>
          </a:stretch>
        </p:blipFill>
        <p:spPr>
          <a:xfrm>
            <a:off x="0" y="0"/>
            <a:ext cx="9144000" cy="6861175"/>
          </a:xfrm>
        </p:spPr>
      </p:pic>
      <p:pic>
        <p:nvPicPr>
          <p:cNvPr id="8196" name="Picture 9" descr="P1260217"/>
          <p:cNvPicPr>
            <a:picLocks noChangeAspect="1" noChangeArrowheads="1"/>
          </p:cNvPicPr>
          <p:nvPr/>
        </p:nvPicPr>
        <p:blipFill>
          <a:blip r:embed="rId3" cstate="print"/>
          <a:srcRect/>
          <a:stretch>
            <a:fillRect/>
          </a:stretch>
        </p:blipFill>
        <p:spPr bwMode="auto">
          <a:xfrm rot="5400000">
            <a:off x="574557" y="1089739"/>
            <a:ext cx="3601386" cy="2519268"/>
          </a:xfrm>
          <a:prstGeom prst="rect">
            <a:avLst/>
          </a:prstGeom>
          <a:noFill/>
          <a:ln w="9525">
            <a:noFill/>
            <a:miter lim="800000"/>
            <a:headEnd/>
            <a:tailEnd/>
          </a:ln>
        </p:spPr>
      </p:pic>
      <p:sp>
        <p:nvSpPr>
          <p:cNvPr id="15376" name="Rectangle 16"/>
          <p:cNvSpPr>
            <a:spLocks noChangeArrowheads="1"/>
          </p:cNvSpPr>
          <p:nvPr/>
        </p:nvSpPr>
        <p:spPr bwMode="auto">
          <a:xfrm>
            <a:off x="827088" y="260350"/>
            <a:ext cx="7524750" cy="692150"/>
          </a:xfrm>
          <a:prstGeom prst="rect">
            <a:avLst/>
          </a:prstGeom>
          <a:gradFill rotWithShape="1">
            <a:gsLst>
              <a:gs pos="0">
                <a:srgbClr val="CFCFCF"/>
              </a:gs>
              <a:gs pos="100000">
                <a:srgbClr val="B2B2B2"/>
              </a:gs>
            </a:gsLst>
            <a:lin ang="5400000" scaled="1"/>
          </a:gra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altLang="ru-RU" sz="4000" b="1" dirty="0" smtClean="0">
                <a:solidFill>
                  <a:srgbClr val="FF9933"/>
                </a:solidFill>
                <a:effectLst>
                  <a:outerShdw blurRad="38100" dist="38100" dir="2700000" algn="tl">
                    <a:srgbClr val="000000"/>
                  </a:outerShdw>
                </a:effectLst>
                <a:latin typeface="Times New Roman" pitchFamily="18" charset="0"/>
              </a:rPr>
              <a:t>Досягнення</a:t>
            </a:r>
            <a:endParaRPr lang="ru-RU" altLang="ru-RU" sz="4000" b="1" dirty="0" smtClean="0">
              <a:solidFill>
                <a:srgbClr val="FF9933"/>
              </a:solidFill>
              <a:effectLst>
                <a:outerShdw blurRad="38100" dist="38100" dir="2700000" algn="tl">
                  <a:srgbClr val="000000"/>
                </a:outerShdw>
              </a:effectLst>
              <a:latin typeface="Times New Roman" pitchFamily="18" charset="0"/>
            </a:endParaRPr>
          </a:p>
        </p:txBody>
      </p:sp>
      <p:sp>
        <p:nvSpPr>
          <p:cNvPr id="30728" name="Rectangle 8"/>
          <p:cNvSpPr>
            <a:spLocks noChangeArrowheads="1"/>
          </p:cNvSpPr>
          <p:nvPr/>
        </p:nvSpPr>
        <p:spPr bwMode="auto">
          <a:xfrm>
            <a:off x="2555875" y="4508500"/>
            <a:ext cx="6588125" cy="1800225"/>
          </a:xfrm>
          <a:prstGeom prst="rect">
            <a:avLst/>
          </a:prstGeom>
          <a:noFill/>
          <a:ln w="9525">
            <a:noFill/>
            <a:miter lim="800000"/>
            <a:headEnd/>
            <a:tailEnd/>
          </a:ln>
        </p:spPr>
        <p:txBody>
          <a:bodyPr anchor="ctr">
            <a:spAutoFit/>
          </a:bodyPr>
          <a:lstStyle/>
          <a:p>
            <a:pPr eaLnBrk="0" hangingPunct="0"/>
            <a:r>
              <a:rPr lang="uk-UA" altLang="ru-RU" sz="2800" b="1" dirty="0">
                <a:solidFill>
                  <a:srgbClr val="990000"/>
                </a:solidFill>
                <a:latin typeface="Monotype Corsiva" pitchFamily="66" charset="0"/>
              </a:rPr>
              <a:t>Перед людиною є три шляхи до пізнання: </a:t>
            </a:r>
          </a:p>
          <a:p>
            <a:pPr eaLnBrk="0" hangingPunct="0"/>
            <a:r>
              <a:rPr lang="uk-UA" altLang="ru-RU" sz="2800" b="1" dirty="0">
                <a:solidFill>
                  <a:srgbClr val="990000"/>
                </a:solidFill>
                <a:latin typeface="Monotype Corsiva" pitchFamily="66" charset="0"/>
              </a:rPr>
              <a:t>шлях мислення – найбільш благородний, </a:t>
            </a:r>
            <a:endParaRPr lang="en-US" altLang="ru-RU" sz="2800" b="1" dirty="0">
              <a:solidFill>
                <a:srgbClr val="990000"/>
              </a:solidFill>
              <a:latin typeface="Monotype Corsiva" pitchFamily="66" charset="0"/>
            </a:endParaRPr>
          </a:p>
          <a:p>
            <a:pPr eaLnBrk="0" hangingPunct="0"/>
            <a:r>
              <a:rPr lang="uk-UA" altLang="ru-RU" sz="2800" b="1" dirty="0">
                <a:solidFill>
                  <a:srgbClr val="990000"/>
                </a:solidFill>
                <a:latin typeface="Monotype Corsiva" pitchFamily="66" charset="0"/>
              </a:rPr>
              <a:t>шлях наслідування – найбільш легкий, </a:t>
            </a:r>
            <a:endParaRPr lang="en-US" altLang="ru-RU" sz="2800" b="1" dirty="0">
              <a:solidFill>
                <a:srgbClr val="990000"/>
              </a:solidFill>
              <a:latin typeface="Monotype Corsiva" pitchFamily="66" charset="0"/>
            </a:endParaRPr>
          </a:p>
          <a:p>
            <a:pPr eaLnBrk="0" hangingPunct="0"/>
            <a:r>
              <a:rPr lang="uk-UA" altLang="ru-RU" sz="2800" b="1" dirty="0">
                <a:solidFill>
                  <a:srgbClr val="990000"/>
                </a:solidFill>
                <a:latin typeface="Monotype Corsiva" pitchFamily="66" charset="0"/>
              </a:rPr>
              <a:t>шлях особистого досвіду – найбільш важкий.</a:t>
            </a:r>
            <a:endParaRPr lang="uk-UA" altLang="ru-RU" dirty="0"/>
          </a:p>
        </p:txBody>
      </p:sp>
      <p:pic>
        <p:nvPicPr>
          <p:cNvPr id="8199" name="Picture 11" descr="P1260216"/>
          <p:cNvPicPr>
            <a:picLocks noChangeAspect="1" noChangeArrowheads="1"/>
          </p:cNvPicPr>
          <p:nvPr/>
        </p:nvPicPr>
        <p:blipFill>
          <a:blip r:embed="rId4" cstate="print"/>
          <a:srcRect/>
          <a:stretch>
            <a:fillRect/>
          </a:stretch>
        </p:blipFill>
        <p:spPr bwMode="auto">
          <a:xfrm rot="5400000">
            <a:off x="5853679" y="1307928"/>
            <a:ext cx="3312369" cy="2369940"/>
          </a:xfrm>
          <a:prstGeom prst="rect">
            <a:avLst/>
          </a:prstGeom>
          <a:noFill/>
          <a:ln w="9525">
            <a:noFill/>
            <a:miter lim="800000"/>
            <a:headEnd/>
            <a:tailEnd/>
          </a:ln>
        </p:spPr>
      </p:pic>
      <p:pic>
        <p:nvPicPr>
          <p:cNvPr id="8200" name="Picture 10" descr="P1260215"/>
          <p:cNvPicPr>
            <a:picLocks noChangeAspect="1" noChangeArrowheads="1"/>
          </p:cNvPicPr>
          <p:nvPr/>
        </p:nvPicPr>
        <p:blipFill>
          <a:blip r:embed="rId5" cstate="print"/>
          <a:srcRect/>
          <a:stretch>
            <a:fillRect/>
          </a:stretch>
        </p:blipFill>
        <p:spPr bwMode="auto">
          <a:xfrm rot="5400000">
            <a:off x="3383868" y="1376772"/>
            <a:ext cx="3096344" cy="2304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28">
                                            <p:txEl>
                                              <p:pRg st="0" end="0"/>
                                            </p:txEl>
                                          </p:spTgt>
                                        </p:tgtEl>
                                        <p:attrNameLst>
                                          <p:attrName>style.visibility</p:attrName>
                                        </p:attrNameLst>
                                      </p:cBhvr>
                                      <p:to>
                                        <p:strVal val="visible"/>
                                      </p:to>
                                    </p:set>
                                    <p:anim calcmode="lin" valueType="num">
                                      <p:cBhvr>
                                        <p:cTn id="7" dur="1000" fill="hold"/>
                                        <p:tgtEl>
                                          <p:spTgt spid="3072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0728">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0728">
                                            <p:txEl>
                                              <p:pRg st="1" end="1"/>
                                            </p:txEl>
                                          </p:spTgt>
                                        </p:tgtEl>
                                        <p:attrNameLst>
                                          <p:attrName>style.visibility</p:attrName>
                                        </p:attrNameLst>
                                      </p:cBhvr>
                                      <p:to>
                                        <p:strVal val="visible"/>
                                      </p:to>
                                    </p:set>
                                    <p:anim calcmode="lin" valueType="num">
                                      <p:cBhvr>
                                        <p:cTn id="13" dur="1000" fill="hold"/>
                                        <p:tgtEl>
                                          <p:spTgt spid="3072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072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0728">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0728">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0728">
                                            <p:txEl>
                                              <p:pRg st="2" end="2"/>
                                            </p:txEl>
                                          </p:spTgt>
                                        </p:tgtEl>
                                        <p:attrNameLst>
                                          <p:attrName>style.visibility</p:attrName>
                                        </p:attrNameLst>
                                      </p:cBhvr>
                                      <p:to>
                                        <p:strVal val="visible"/>
                                      </p:to>
                                    </p:set>
                                    <p:anim calcmode="lin" valueType="num">
                                      <p:cBhvr>
                                        <p:cTn id="19" dur="1000" fill="hold"/>
                                        <p:tgtEl>
                                          <p:spTgt spid="3072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0728">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0728">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0728">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0728">
                                            <p:txEl>
                                              <p:pRg st="3" end="3"/>
                                            </p:txEl>
                                          </p:spTgt>
                                        </p:tgtEl>
                                        <p:attrNameLst>
                                          <p:attrName>style.visibility</p:attrName>
                                        </p:attrNameLst>
                                      </p:cBhvr>
                                      <p:to>
                                        <p:strVal val="visible"/>
                                      </p:to>
                                    </p:set>
                                    <p:anim calcmode="lin" valueType="num">
                                      <p:cBhvr>
                                        <p:cTn id="25" dur="1000" fill="hold"/>
                                        <p:tgtEl>
                                          <p:spTgt spid="30728">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0728">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0728">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07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TotalTime>
  <Words>489</Words>
  <Application>Microsoft Office PowerPoint</Application>
  <PresentationFormat>Экран (4:3)</PresentationFormat>
  <Paragraphs>83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Канікули з Богом у Мишковицькій ЗОШ I-III ст.</vt:lpstr>
      <vt:lpstr>Презентация PowerPoint</vt:lpstr>
      <vt:lpstr>Презентация PowerPoint</vt:lpstr>
      <vt:lpstr>Презентация PowerPoint</vt:lpstr>
      <vt:lpstr>Презентация PowerPoint</vt:lpstr>
      <vt:lpstr>Досягнення</vt:lpstr>
      <vt:lpstr>Презентация PowerPoint</vt:lpstr>
      <vt:lpstr>Презентация PowerPoint</vt:lpstr>
      <vt:lpstr>Презентация PowerPoint</vt:lpstr>
      <vt:lpstr>Шлях до педагогічної майстерності</vt:lpstr>
      <vt:lpstr>Позакласна робота з предмета</vt:lpstr>
      <vt:lpstr>Я – Життя, а ви не шукаєте Мене Я – Шлях, а  ви не йдете за Мною. Я – Світло, а ви не бачите Мене. Я – істина, а ви не вірите Мені. Я- Вчитель, а ви не слухаєте Мене. Я – ваш Друг, а ви не любите Мене. Я – ваш Бог, а ви не молитесь Мені. Я – Господь, а ви не покірні Мені. Якщо ви нещасні, то не виніть Мене.</vt:lpstr>
      <vt:lpstr>Не чекай усмішки, щоб стати приязним… Не чекай, поки хтось покохає тебе, покохай сам. Не чекай самотності, щоб зрозуміти цінність дружби. Не чекай найкращої роботи, щоб почати працювати. Не чекай, поки будеш мати багато, можна ділитися і малим. Не чекай проблем, щоб запам’ятати пораду. Не чекай болю, щоб повірити в молитву. Не чекай, поки з’явиться час, щоб допомагати. Не чекай , поки інші будуть страждати, щоб попросити пробачення… чи щоб підбадьорити їх. Не чекай…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Misha</dc:creator>
  <cp:lastModifiedBy>Admin</cp:lastModifiedBy>
  <cp:revision>58</cp:revision>
  <dcterms:modified xsi:type="dcterms:W3CDTF">2015-03-06T03:48:46Z</dcterms:modified>
</cp:coreProperties>
</file>