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78" r:id="rId2"/>
    <p:sldId id="266" r:id="rId3"/>
    <p:sldId id="261" r:id="rId4"/>
    <p:sldId id="262" r:id="rId5"/>
    <p:sldId id="260" r:id="rId6"/>
    <p:sldId id="268" r:id="rId7"/>
    <p:sldId id="264" r:id="rId8"/>
    <p:sldId id="263" r:id="rId9"/>
    <p:sldId id="275" r:id="rId10"/>
    <p:sldId id="269" r:id="rId11"/>
    <p:sldId id="273" r:id="rId12"/>
    <p:sldId id="271" r:id="rId13"/>
    <p:sldId id="265" r:id="rId14"/>
    <p:sldId id="27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B95"/>
    <a:srgbClr val="FF00FF"/>
    <a:srgbClr val="50D8E6"/>
    <a:srgbClr val="FF3399"/>
    <a:srgbClr val="CD53D0"/>
    <a:srgbClr val="FF99FF"/>
    <a:srgbClr val="7CBEF4"/>
    <a:srgbClr val="66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9" autoAdjust="0"/>
    <p:restoredTop sz="86467" autoAdjust="0"/>
  </p:normalViewPr>
  <p:slideViewPr>
    <p:cSldViewPr>
      <p:cViewPr varScale="1">
        <p:scale>
          <a:sx n="91" d="100"/>
          <a:sy n="91" d="100"/>
        </p:scale>
        <p:origin x="-124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07/relationships/hdphoto" Target="../media/hdphoto1.wdp"/><Relationship Id="rId1" Type="http://schemas.openxmlformats.org/officeDocument/2006/relationships/image" Target="../media/image4.jpeg"/><Relationship Id="rId6" Type="http://schemas.microsoft.com/office/2007/relationships/hdphoto" Target="../media/hdphoto3.wdp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diagrams/_rels/data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microsoft.com/office/2007/relationships/hdphoto" Target="../media/hdphoto5.wdp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ata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07/relationships/hdphoto" Target="../media/hdphoto1.wdp"/><Relationship Id="rId1" Type="http://schemas.openxmlformats.org/officeDocument/2006/relationships/image" Target="../media/image4.jpeg"/><Relationship Id="rId6" Type="http://schemas.microsoft.com/office/2007/relationships/hdphoto" Target="../media/hdphoto3.wdp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diagrams/_rels/drawing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microsoft.com/office/2007/relationships/hdphoto" Target="../media/hdphoto5.wdp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1A537-9E53-451B-B171-DD48E560D81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Right"/>
          <a:lightRig rig="threePt" dir="t"/>
        </a:scene3d>
      </dgm:spPr>
      <dgm:t>
        <a:bodyPr/>
        <a:lstStyle/>
        <a:p>
          <a:endParaRPr lang="ru-RU"/>
        </a:p>
      </dgm:t>
    </dgm:pt>
    <dgm:pt modelId="{C4085152-CA07-447B-B0BB-3A6F1663A65E}">
      <dgm:prSet phldrT="[Текст]"/>
      <dgm:spPr>
        <a:solidFill>
          <a:srgbClr val="FF0000"/>
        </a:solidFill>
      </dgm:spPr>
      <dgm:t>
        <a:bodyPr/>
        <a:lstStyle/>
        <a:p>
          <a:r>
            <a:rPr lang="uk-UA" dirty="0" smtClean="0"/>
            <a:t> </a:t>
          </a:r>
          <a:endParaRPr lang="ru-RU" dirty="0"/>
        </a:p>
      </dgm:t>
    </dgm:pt>
    <dgm:pt modelId="{DAEC034D-4537-4D92-A65F-22B72FB5D809}" type="parTrans" cxnId="{43E59609-D74B-4BF4-8A10-CD5D24C509F4}">
      <dgm:prSet/>
      <dgm:spPr/>
      <dgm:t>
        <a:bodyPr/>
        <a:lstStyle/>
        <a:p>
          <a:endParaRPr lang="ru-RU"/>
        </a:p>
      </dgm:t>
    </dgm:pt>
    <dgm:pt modelId="{B27327EE-DB21-4072-BB6C-895CC73E2933}" type="sibTrans" cxnId="{43E59609-D74B-4BF4-8A10-CD5D24C509F4}">
      <dgm:prSet/>
      <dgm:spPr/>
      <dgm:t>
        <a:bodyPr/>
        <a:lstStyle/>
        <a:p>
          <a:endParaRPr lang="ru-RU"/>
        </a:p>
      </dgm:t>
    </dgm:pt>
    <dgm:pt modelId="{56AF82B2-DD0D-4B8C-B17F-D1A22B422A4E}">
      <dgm:prSet phldrT="[Текст]"/>
      <dgm:spPr>
        <a:solidFill>
          <a:srgbClr val="FF99FF"/>
        </a:solidFill>
      </dgm:spPr>
      <dgm:t>
        <a:bodyPr/>
        <a:lstStyle/>
        <a:p>
          <a:endParaRPr lang="ru-RU" dirty="0"/>
        </a:p>
      </dgm:t>
    </dgm:pt>
    <dgm:pt modelId="{C15EDA88-F80D-4CCC-8D30-CACBBC84E200}" type="parTrans" cxnId="{6DA112D0-0E6A-409A-B75B-9462B94DFE7F}">
      <dgm:prSet/>
      <dgm:spPr/>
      <dgm:t>
        <a:bodyPr/>
        <a:lstStyle/>
        <a:p>
          <a:endParaRPr lang="ru-RU"/>
        </a:p>
      </dgm:t>
    </dgm:pt>
    <dgm:pt modelId="{6E291735-6553-4249-BDDC-42F0DB7DBE65}" type="sibTrans" cxnId="{6DA112D0-0E6A-409A-B75B-9462B94DFE7F}">
      <dgm:prSet/>
      <dgm:spPr/>
      <dgm:t>
        <a:bodyPr/>
        <a:lstStyle/>
        <a:p>
          <a:endParaRPr lang="ru-RU"/>
        </a:p>
      </dgm:t>
    </dgm:pt>
    <dgm:pt modelId="{BAA0A6D5-151F-42D6-8399-D09085F429CC}">
      <dgm:prSet phldrT="[Текст]"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7E94DDCF-3160-4FDC-87F0-12DE3F204A62}" type="parTrans" cxnId="{40EF1E81-30C8-4AB3-A652-F7CE42CEC3FD}">
      <dgm:prSet/>
      <dgm:spPr/>
      <dgm:t>
        <a:bodyPr/>
        <a:lstStyle/>
        <a:p>
          <a:endParaRPr lang="ru-RU"/>
        </a:p>
      </dgm:t>
    </dgm:pt>
    <dgm:pt modelId="{6663E01E-6D2F-40DB-AFAF-4DAC8FFC8C15}" type="sibTrans" cxnId="{40EF1E81-30C8-4AB3-A652-F7CE42CEC3FD}">
      <dgm:prSet/>
      <dgm:spPr/>
      <dgm:t>
        <a:bodyPr/>
        <a:lstStyle/>
        <a:p>
          <a:endParaRPr lang="ru-RU"/>
        </a:p>
      </dgm:t>
    </dgm:pt>
    <dgm:pt modelId="{3D159559-D00A-49EF-A885-D1A62C3AEC9B}">
      <dgm:prSet phldrT="[Текст]"/>
      <dgm:spPr/>
      <dgm:t>
        <a:bodyPr/>
        <a:lstStyle/>
        <a:p>
          <a:endParaRPr lang="ru-RU" dirty="0"/>
        </a:p>
      </dgm:t>
    </dgm:pt>
    <dgm:pt modelId="{8FE78BF0-C860-4BB9-99A4-BD209B7020ED}" type="parTrans" cxnId="{3FF4E457-A3EB-4AAE-BAE9-64A5966061E6}">
      <dgm:prSet/>
      <dgm:spPr/>
      <dgm:t>
        <a:bodyPr/>
        <a:lstStyle/>
        <a:p>
          <a:endParaRPr lang="ru-RU"/>
        </a:p>
      </dgm:t>
    </dgm:pt>
    <dgm:pt modelId="{74235612-DA8A-4AC9-B64A-3A56FDEF1724}" type="sibTrans" cxnId="{3FF4E457-A3EB-4AAE-BAE9-64A5966061E6}">
      <dgm:prSet/>
      <dgm:spPr/>
      <dgm:t>
        <a:bodyPr/>
        <a:lstStyle/>
        <a:p>
          <a:endParaRPr lang="ru-RU"/>
        </a:p>
      </dgm:t>
    </dgm:pt>
    <dgm:pt modelId="{0B515446-3D79-4B64-8BCF-151F7DD94B51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pPr algn="ctr"/>
          <a:r>
            <a:rPr lang="uk-UA" sz="3200" b="1" i="1" dirty="0" smtClean="0">
              <a:solidFill>
                <a:srgbClr val="002060"/>
              </a:solidFill>
            </a:rPr>
            <a:t>Збереження  і  зміцнення здоров</a:t>
          </a:r>
          <a:r>
            <a:rPr lang="uk-UA" sz="3200" b="1" i="1" dirty="0" smtClean="0">
              <a:solidFill>
                <a:srgbClr val="002060"/>
              </a:solidFill>
              <a:latin typeface="Times New Roman"/>
              <a:cs typeface="Times New Roman"/>
            </a:rPr>
            <a:t>'</a:t>
          </a:r>
          <a:r>
            <a:rPr lang="uk-UA" sz="3200" b="1" i="1" dirty="0" smtClean="0">
              <a:solidFill>
                <a:srgbClr val="002060"/>
              </a:solidFill>
            </a:rPr>
            <a:t>я  учнів</a:t>
          </a:r>
          <a:endParaRPr lang="ru-RU" sz="3200" b="1" i="1" dirty="0">
            <a:solidFill>
              <a:srgbClr val="002060"/>
            </a:solidFill>
          </a:endParaRPr>
        </a:p>
      </dgm:t>
    </dgm:pt>
    <dgm:pt modelId="{96A1D463-78D6-471B-8391-2DA692276D1C}" type="parTrans" cxnId="{82839AB4-0710-4DC5-9190-3E84EA59D4D7}">
      <dgm:prSet/>
      <dgm:spPr/>
      <dgm:t>
        <a:bodyPr/>
        <a:lstStyle/>
        <a:p>
          <a:endParaRPr lang="ru-RU"/>
        </a:p>
      </dgm:t>
    </dgm:pt>
    <dgm:pt modelId="{6FE3B3B1-882D-4233-9669-0891B81CD1BA}" type="sibTrans" cxnId="{82839AB4-0710-4DC5-9190-3E84EA59D4D7}">
      <dgm:prSet/>
      <dgm:spPr/>
      <dgm:t>
        <a:bodyPr/>
        <a:lstStyle/>
        <a:p>
          <a:endParaRPr lang="ru-RU"/>
        </a:p>
      </dgm:t>
    </dgm:pt>
    <dgm:pt modelId="{0A0910D8-5844-4D6F-A8CD-89D6733B753F}">
      <dgm:prSet custT="1"/>
      <dgm:spPr>
        <a:solidFill>
          <a:srgbClr val="50D8E6">
            <a:alpha val="90000"/>
          </a:srgbClr>
        </a:solidFill>
      </dgm:spPr>
      <dgm:t>
        <a:bodyPr/>
        <a:lstStyle/>
        <a:p>
          <a:pPr algn="ctr"/>
          <a:r>
            <a:rPr lang="uk-UA" sz="3200" b="1" i="1" dirty="0" smtClean="0">
              <a:solidFill>
                <a:srgbClr val="A91B95"/>
              </a:solidFill>
            </a:rPr>
            <a:t>Розвиток рухових здібностей</a:t>
          </a:r>
          <a:endParaRPr lang="ru-RU" sz="3200" b="1" i="1" dirty="0">
            <a:solidFill>
              <a:srgbClr val="A91B95"/>
            </a:solidFill>
          </a:endParaRPr>
        </a:p>
      </dgm:t>
    </dgm:pt>
    <dgm:pt modelId="{E2E132E2-9ABE-4F05-B0DE-92159B19FAA3}" type="parTrans" cxnId="{A2C2A155-65D8-4A36-9D34-CCA164BAC888}">
      <dgm:prSet/>
      <dgm:spPr/>
      <dgm:t>
        <a:bodyPr/>
        <a:lstStyle/>
        <a:p>
          <a:endParaRPr lang="ru-RU"/>
        </a:p>
      </dgm:t>
    </dgm:pt>
    <dgm:pt modelId="{7076F052-6A85-4C4B-B7A4-73C9D0740D61}" type="sibTrans" cxnId="{A2C2A155-65D8-4A36-9D34-CCA164BAC888}">
      <dgm:prSet/>
      <dgm:spPr/>
      <dgm:t>
        <a:bodyPr/>
        <a:lstStyle/>
        <a:p>
          <a:endParaRPr lang="ru-RU"/>
        </a:p>
      </dgm:t>
    </dgm:pt>
    <dgm:pt modelId="{EAAD8D82-7502-483E-9F1B-85B4D1F664A4}">
      <dgm:prSet custT="1"/>
      <dgm:spPr>
        <a:solidFill>
          <a:srgbClr val="66FF99">
            <a:alpha val="89804"/>
          </a:srgbClr>
        </a:solidFill>
      </dgm:spPr>
      <dgm:t>
        <a:bodyPr/>
        <a:lstStyle/>
        <a:p>
          <a:pPr algn="ctr"/>
          <a:r>
            <a:rPr lang="uk-UA" sz="2400" b="1" i="1" dirty="0" smtClean="0">
              <a:solidFill>
                <a:srgbClr val="FF0000"/>
              </a:solidFill>
            </a:rPr>
            <a:t>Створення умов для поліпшення фізичної підготовленості учнів, їх здоров'я</a:t>
          </a:r>
          <a:endParaRPr lang="ru-RU" sz="2400" b="1" i="1" dirty="0">
            <a:solidFill>
              <a:srgbClr val="FF0000"/>
            </a:solidFill>
          </a:endParaRPr>
        </a:p>
      </dgm:t>
    </dgm:pt>
    <dgm:pt modelId="{FF847A26-60DC-4C02-8361-2A561DF8E4A2}" type="parTrans" cxnId="{B7A94496-9CFE-43F6-B2F2-E6BF75785820}">
      <dgm:prSet/>
      <dgm:spPr/>
      <dgm:t>
        <a:bodyPr/>
        <a:lstStyle/>
        <a:p>
          <a:endParaRPr lang="ru-RU"/>
        </a:p>
      </dgm:t>
    </dgm:pt>
    <dgm:pt modelId="{60E517D2-931F-4B1E-9DFF-C3183EB51551}" type="sibTrans" cxnId="{B7A94496-9CFE-43F6-B2F2-E6BF75785820}">
      <dgm:prSet/>
      <dgm:spPr/>
      <dgm:t>
        <a:bodyPr/>
        <a:lstStyle/>
        <a:p>
          <a:endParaRPr lang="ru-RU"/>
        </a:p>
      </dgm:t>
    </dgm:pt>
    <dgm:pt modelId="{4B488441-60B0-4656-A409-E402F30FC97C}">
      <dgm:prSet custT="1"/>
      <dgm:spPr>
        <a:solidFill>
          <a:srgbClr val="FF99FF">
            <a:alpha val="90000"/>
          </a:srgbClr>
        </a:solidFill>
      </dgm:spPr>
      <dgm:t>
        <a:bodyPr/>
        <a:lstStyle/>
        <a:p>
          <a:pPr algn="ctr"/>
          <a:r>
            <a:rPr lang="uk-UA" sz="2800" b="1" i="1" dirty="0" smtClean="0">
              <a:solidFill>
                <a:srgbClr val="0070C0"/>
              </a:solidFill>
            </a:rPr>
            <a:t>Підвищення зацікавленості до уроків фізичної культури</a:t>
          </a:r>
          <a:endParaRPr lang="ru-RU" sz="2800" b="1" i="1" dirty="0">
            <a:solidFill>
              <a:srgbClr val="0070C0"/>
            </a:solidFill>
          </a:endParaRPr>
        </a:p>
      </dgm:t>
    </dgm:pt>
    <dgm:pt modelId="{F932595F-47CB-4F12-8FDC-5CF027748DFF}" type="parTrans" cxnId="{6C0F7DBF-0655-4234-A9DF-7C709A18364F}">
      <dgm:prSet/>
      <dgm:spPr/>
      <dgm:t>
        <a:bodyPr/>
        <a:lstStyle/>
        <a:p>
          <a:endParaRPr lang="ru-RU"/>
        </a:p>
      </dgm:t>
    </dgm:pt>
    <dgm:pt modelId="{EB49621B-4929-4E69-A01A-E81D66D55A6A}" type="sibTrans" cxnId="{6C0F7DBF-0655-4234-A9DF-7C709A18364F}">
      <dgm:prSet/>
      <dgm:spPr/>
      <dgm:t>
        <a:bodyPr/>
        <a:lstStyle/>
        <a:p>
          <a:endParaRPr lang="ru-RU"/>
        </a:p>
      </dgm:t>
    </dgm:pt>
    <dgm:pt modelId="{4213F487-E008-47B1-B78B-D2E3126CD532}" type="pres">
      <dgm:prSet presAssocID="{D861A537-9E53-451B-B171-DD48E560D81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092DBA-A875-4943-A36C-AD1D4B806698}" type="pres">
      <dgm:prSet presAssocID="{C4085152-CA07-447B-B0BB-3A6F1663A65E}" presName="composite" presStyleCnt="0"/>
      <dgm:spPr/>
    </dgm:pt>
    <dgm:pt modelId="{5575E46B-68AC-495D-B6B0-6371C0A77F9B}" type="pres">
      <dgm:prSet presAssocID="{C4085152-CA07-447B-B0BB-3A6F1663A65E}" presName="parentText" presStyleLbl="alignNode1" presStyleIdx="0" presStyleCnt="4" custLinFactY="79635" custLinFactNeighborX="-2336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FABFD-5AFB-4A29-82D5-5D9ABC430E84}" type="pres">
      <dgm:prSet presAssocID="{C4085152-CA07-447B-B0BB-3A6F1663A65E}" presName="descendantText" presStyleLbl="alignAcc1" presStyleIdx="0" presStyleCnt="4" custLinFactY="100000" custLinFactNeighborX="-374" custLinFactNeighborY="176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51AED-6036-4B4C-81A9-DA5FB8CDB669}" type="pres">
      <dgm:prSet presAssocID="{B27327EE-DB21-4072-BB6C-895CC73E2933}" presName="sp" presStyleCnt="0"/>
      <dgm:spPr/>
    </dgm:pt>
    <dgm:pt modelId="{32C3A6FC-8633-4474-B569-C92CDA76A997}" type="pres">
      <dgm:prSet presAssocID="{56AF82B2-DD0D-4B8C-B17F-D1A22B422A4E}" presName="composite" presStyleCnt="0"/>
      <dgm:spPr/>
    </dgm:pt>
    <dgm:pt modelId="{E3D0F2ED-BE13-4DFF-9454-6D3107F19AAB}" type="pres">
      <dgm:prSet presAssocID="{56AF82B2-DD0D-4B8C-B17F-D1A22B422A4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FF9E8-11B1-4C35-B2C8-515D1166D2DD}" type="pres">
      <dgm:prSet presAssocID="{56AF82B2-DD0D-4B8C-B17F-D1A22B422A4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0995A-3087-424B-BBCC-FED2038B6BED}" type="pres">
      <dgm:prSet presAssocID="{6E291735-6553-4249-BDDC-42F0DB7DBE65}" presName="sp" presStyleCnt="0"/>
      <dgm:spPr/>
    </dgm:pt>
    <dgm:pt modelId="{FE6B68DF-067C-4B3F-88AD-0D2552C19DBF}" type="pres">
      <dgm:prSet presAssocID="{BAA0A6D5-151F-42D6-8399-D09085F429CC}" presName="composite" presStyleCnt="0"/>
      <dgm:spPr/>
    </dgm:pt>
    <dgm:pt modelId="{43977673-7A9C-4D69-A188-F629F5C4861D}" type="pres">
      <dgm:prSet presAssocID="{BAA0A6D5-151F-42D6-8399-D09085F429CC}" presName="parentText" presStyleLbl="alignNode1" presStyleIdx="2" presStyleCnt="4" custLinFactY="-94526" custLinFactNeighborX="-21711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3E779-286F-40C1-A213-F01A4799BF44}" type="pres">
      <dgm:prSet presAssocID="{BAA0A6D5-151F-42D6-8399-D09085F429CC}" presName="descendantText" presStyleLbl="alignAcc1" presStyleIdx="2" presStyleCnt="4" custLinFactY="-100000" custLinFactNeighborX="-103" custLinFactNeighborY="-182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2C14F-6671-4587-A777-FFA2382DFDA1}" type="pres">
      <dgm:prSet presAssocID="{6663E01E-6D2F-40DB-AFAF-4DAC8FFC8C15}" presName="sp" presStyleCnt="0"/>
      <dgm:spPr/>
    </dgm:pt>
    <dgm:pt modelId="{F1D03377-3330-4BAC-8BAA-E78FB94E69C0}" type="pres">
      <dgm:prSet presAssocID="{3D159559-D00A-49EF-A885-D1A62C3AEC9B}" presName="composite" presStyleCnt="0"/>
      <dgm:spPr/>
    </dgm:pt>
    <dgm:pt modelId="{713FECAE-5D14-400B-AB6A-98D25DF148C2}" type="pres">
      <dgm:prSet presAssocID="{3D159559-D00A-49EF-A885-D1A62C3AEC9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230A8-67E0-4A34-9550-3D92E6F78075}" type="pres">
      <dgm:prSet presAssocID="{3D159559-D00A-49EF-A885-D1A62C3AEC9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53D68D-6ABC-4F4B-9F5F-27E009C527C8}" type="presOf" srcId="{EAAD8D82-7502-483E-9F1B-85B4D1F664A4}" destId="{07B3E779-286F-40C1-A213-F01A4799BF44}" srcOrd="0" destOrd="0" presId="urn:microsoft.com/office/officeart/2005/8/layout/chevron2"/>
    <dgm:cxn modelId="{82839AB4-0710-4DC5-9190-3E84EA59D4D7}" srcId="{C4085152-CA07-447B-B0BB-3A6F1663A65E}" destId="{0B515446-3D79-4B64-8BCF-151F7DD94B51}" srcOrd="0" destOrd="0" parTransId="{96A1D463-78D6-471B-8391-2DA692276D1C}" sibTransId="{6FE3B3B1-882D-4233-9669-0891B81CD1BA}"/>
    <dgm:cxn modelId="{425D6E73-9D8A-41DE-B93A-6C3E4BD514F4}" type="presOf" srcId="{3D159559-D00A-49EF-A885-D1A62C3AEC9B}" destId="{713FECAE-5D14-400B-AB6A-98D25DF148C2}" srcOrd="0" destOrd="0" presId="urn:microsoft.com/office/officeart/2005/8/layout/chevron2"/>
    <dgm:cxn modelId="{40EF1E81-30C8-4AB3-A652-F7CE42CEC3FD}" srcId="{D861A537-9E53-451B-B171-DD48E560D815}" destId="{BAA0A6D5-151F-42D6-8399-D09085F429CC}" srcOrd="2" destOrd="0" parTransId="{7E94DDCF-3160-4FDC-87F0-12DE3F204A62}" sibTransId="{6663E01E-6D2F-40DB-AFAF-4DAC8FFC8C15}"/>
    <dgm:cxn modelId="{3FF4E457-A3EB-4AAE-BAE9-64A5966061E6}" srcId="{D861A537-9E53-451B-B171-DD48E560D815}" destId="{3D159559-D00A-49EF-A885-D1A62C3AEC9B}" srcOrd="3" destOrd="0" parTransId="{8FE78BF0-C860-4BB9-99A4-BD209B7020ED}" sibTransId="{74235612-DA8A-4AC9-B64A-3A56FDEF1724}"/>
    <dgm:cxn modelId="{43E59609-D74B-4BF4-8A10-CD5D24C509F4}" srcId="{D861A537-9E53-451B-B171-DD48E560D815}" destId="{C4085152-CA07-447B-B0BB-3A6F1663A65E}" srcOrd="0" destOrd="0" parTransId="{DAEC034D-4537-4D92-A65F-22B72FB5D809}" sibTransId="{B27327EE-DB21-4072-BB6C-895CC73E2933}"/>
    <dgm:cxn modelId="{2BF66904-DF75-48CB-843A-E8C065FBECB1}" type="presOf" srcId="{BAA0A6D5-151F-42D6-8399-D09085F429CC}" destId="{43977673-7A9C-4D69-A188-F629F5C4861D}" srcOrd="0" destOrd="0" presId="urn:microsoft.com/office/officeart/2005/8/layout/chevron2"/>
    <dgm:cxn modelId="{A1FE58C1-D917-422D-BB6B-E783462A8800}" type="presOf" srcId="{C4085152-CA07-447B-B0BB-3A6F1663A65E}" destId="{5575E46B-68AC-495D-B6B0-6371C0A77F9B}" srcOrd="0" destOrd="0" presId="urn:microsoft.com/office/officeart/2005/8/layout/chevron2"/>
    <dgm:cxn modelId="{5850B646-18AF-4ED0-A1D0-0417C575C4E1}" type="presOf" srcId="{56AF82B2-DD0D-4B8C-B17F-D1A22B422A4E}" destId="{E3D0F2ED-BE13-4DFF-9454-6D3107F19AAB}" srcOrd="0" destOrd="0" presId="urn:microsoft.com/office/officeart/2005/8/layout/chevron2"/>
    <dgm:cxn modelId="{DBEE950C-C853-443F-9290-5ACD9ECE72A5}" type="presOf" srcId="{0B515446-3D79-4B64-8BCF-151F7DD94B51}" destId="{288FABFD-5AFB-4A29-82D5-5D9ABC430E84}" srcOrd="0" destOrd="0" presId="urn:microsoft.com/office/officeart/2005/8/layout/chevron2"/>
    <dgm:cxn modelId="{DD875B25-4A62-46D8-99E1-8EE531BECE26}" type="presOf" srcId="{0A0910D8-5844-4D6F-A8CD-89D6733B753F}" destId="{30CFF9E8-11B1-4C35-B2C8-515D1166D2DD}" srcOrd="0" destOrd="0" presId="urn:microsoft.com/office/officeart/2005/8/layout/chevron2"/>
    <dgm:cxn modelId="{6DA112D0-0E6A-409A-B75B-9462B94DFE7F}" srcId="{D861A537-9E53-451B-B171-DD48E560D815}" destId="{56AF82B2-DD0D-4B8C-B17F-D1A22B422A4E}" srcOrd="1" destOrd="0" parTransId="{C15EDA88-F80D-4CCC-8D30-CACBBC84E200}" sibTransId="{6E291735-6553-4249-BDDC-42F0DB7DBE65}"/>
    <dgm:cxn modelId="{092B7000-9146-4C5F-896D-084A521C7EBD}" type="presOf" srcId="{4B488441-60B0-4656-A409-E402F30FC97C}" destId="{A15230A8-67E0-4A34-9550-3D92E6F78075}" srcOrd="0" destOrd="0" presId="urn:microsoft.com/office/officeart/2005/8/layout/chevron2"/>
    <dgm:cxn modelId="{A2C2A155-65D8-4A36-9D34-CCA164BAC888}" srcId="{56AF82B2-DD0D-4B8C-B17F-D1A22B422A4E}" destId="{0A0910D8-5844-4D6F-A8CD-89D6733B753F}" srcOrd="0" destOrd="0" parTransId="{E2E132E2-9ABE-4F05-B0DE-92159B19FAA3}" sibTransId="{7076F052-6A85-4C4B-B7A4-73C9D0740D61}"/>
    <dgm:cxn modelId="{1ED7C073-3493-4D0B-9E85-F1E21B6EE800}" type="presOf" srcId="{D861A537-9E53-451B-B171-DD48E560D815}" destId="{4213F487-E008-47B1-B78B-D2E3126CD532}" srcOrd="0" destOrd="0" presId="urn:microsoft.com/office/officeart/2005/8/layout/chevron2"/>
    <dgm:cxn modelId="{B7A94496-9CFE-43F6-B2F2-E6BF75785820}" srcId="{BAA0A6D5-151F-42D6-8399-D09085F429CC}" destId="{EAAD8D82-7502-483E-9F1B-85B4D1F664A4}" srcOrd="0" destOrd="0" parTransId="{FF847A26-60DC-4C02-8361-2A561DF8E4A2}" sibTransId="{60E517D2-931F-4B1E-9DFF-C3183EB51551}"/>
    <dgm:cxn modelId="{6C0F7DBF-0655-4234-A9DF-7C709A18364F}" srcId="{3D159559-D00A-49EF-A885-D1A62C3AEC9B}" destId="{4B488441-60B0-4656-A409-E402F30FC97C}" srcOrd="0" destOrd="0" parTransId="{F932595F-47CB-4F12-8FDC-5CF027748DFF}" sibTransId="{EB49621B-4929-4E69-A01A-E81D66D55A6A}"/>
    <dgm:cxn modelId="{F4720042-5213-434F-B879-61533090D1C8}" type="presParOf" srcId="{4213F487-E008-47B1-B78B-D2E3126CD532}" destId="{EA092DBA-A875-4943-A36C-AD1D4B806698}" srcOrd="0" destOrd="0" presId="urn:microsoft.com/office/officeart/2005/8/layout/chevron2"/>
    <dgm:cxn modelId="{AA21373D-DE05-4C8F-9908-2DE497254321}" type="presParOf" srcId="{EA092DBA-A875-4943-A36C-AD1D4B806698}" destId="{5575E46B-68AC-495D-B6B0-6371C0A77F9B}" srcOrd="0" destOrd="0" presId="urn:microsoft.com/office/officeart/2005/8/layout/chevron2"/>
    <dgm:cxn modelId="{07C4DD08-7085-4459-8629-97F796617085}" type="presParOf" srcId="{EA092DBA-A875-4943-A36C-AD1D4B806698}" destId="{288FABFD-5AFB-4A29-82D5-5D9ABC430E84}" srcOrd="1" destOrd="0" presId="urn:microsoft.com/office/officeart/2005/8/layout/chevron2"/>
    <dgm:cxn modelId="{941FB244-AD93-4739-825B-40FD299690FB}" type="presParOf" srcId="{4213F487-E008-47B1-B78B-D2E3126CD532}" destId="{BDA51AED-6036-4B4C-81A9-DA5FB8CDB669}" srcOrd="1" destOrd="0" presId="urn:microsoft.com/office/officeart/2005/8/layout/chevron2"/>
    <dgm:cxn modelId="{E5AD6FC7-F333-42BC-A86F-394E8048A2DC}" type="presParOf" srcId="{4213F487-E008-47B1-B78B-D2E3126CD532}" destId="{32C3A6FC-8633-4474-B569-C92CDA76A997}" srcOrd="2" destOrd="0" presId="urn:microsoft.com/office/officeart/2005/8/layout/chevron2"/>
    <dgm:cxn modelId="{5AE57089-A047-4824-8989-19BB6869311F}" type="presParOf" srcId="{32C3A6FC-8633-4474-B569-C92CDA76A997}" destId="{E3D0F2ED-BE13-4DFF-9454-6D3107F19AAB}" srcOrd="0" destOrd="0" presId="urn:microsoft.com/office/officeart/2005/8/layout/chevron2"/>
    <dgm:cxn modelId="{2E72C84D-26F8-47BF-A7A4-13A7C86F08D0}" type="presParOf" srcId="{32C3A6FC-8633-4474-B569-C92CDA76A997}" destId="{30CFF9E8-11B1-4C35-B2C8-515D1166D2DD}" srcOrd="1" destOrd="0" presId="urn:microsoft.com/office/officeart/2005/8/layout/chevron2"/>
    <dgm:cxn modelId="{25CCAAB1-29AD-44BC-A4BE-D092079D5550}" type="presParOf" srcId="{4213F487-E008-47B1-B78B-D2E3126CD532}" destId="{61C0995A-3087-424B-BBCC-FED2038B6BED}" srcOrd="3" destOrd="0" presId="urn:microsoft.com/office/officeart/2005/8/layout/chevron2"/>
    <dgm:cxn modelId="{BBF8CAB5-BFDF-428F-85B1-DA46FFAC2330}" type="presParOf" srcId="{4213F487-E008-47B1-B78B-D2E3126CD532}" destId="{FE6B68DF-067C-4B3F-88AD-0D2552C19DBF}" srcOrd="4" destOrd="0" presId="urn:microsoft.com/office/officeart/2005/8/layout/chevron2"/>
    <dgm:cxn modelId="{C122341A-20F2-4045-B494-6C1ACE9B7934}" type="presParOf" srcId="{FE6B68DF-067C-4B3F-88AD-0D2552C19DBF}" destId="{43977673-7A9C-4D69-A188-F629F5C4861D}" srcOrd="0" destOrd="0" presId="urn:microsoft.com/office/officeart/2005/8/layout/chevron2"/>
    <dgm:cxn modelId="{EC2AE3AD-5292-4C67-A3D1-9C332881F13F}" type="presParOf" srcId="{FE6B68DF-067C-4B3F-88AD-0D2552C19DBF}" destId="{07B3E779-286F-40C1-A213-F01A4799BF44}" srcOrd="1" destOrd="0" presId="urn:microsoft.com/office/officeart/2005/8/layout/chevron2"/>
    <dgm:cxn modelId="{AC03E937-DE6B-4730-9B55-D3EB7CC08E01}" type="presParOf" srcId="{4213F487-E008-47B1-B78B-D2E3126CD532}" destId="{36C2C14F-6671-4587-A777-FFA2382DFDA1}" srcOrd="5" destOrd="0" presId="urn:microsoft.com/office/officeart/2005/8/layout/chevron2"/>
    <dgm:cxn modelId="{A5061D99-1976-4D7B-800E-9DA1A3B2B912}" type="presParOf" srcId="{4213F487-E008-47B1-B78B-D2E3126CD532}" destId="{F1D03377-3330-4BAC-8BAA-E78FB94E69C0}" srcOrd="6" destOrd="0" presId="urn:microsoft.com/office/officeart/2005/8/layout/chevron2"/>
    <dgm:cxn modelId="{6CF34DC1-002D-42A3-8274-F384BFF3ACA7}" type="presParOf" srcId="{F1D03377-3330-4BAC-8BAA-E78FB94E69C0}" destId="{713FECAE-5D14-400B-AB6A-98D25DF148C2}" srcOrd="0" destOrd="0" presId="urn:microsoft.com/office/officeart/2005/8/layout/chevron2"/>
    <dgm:cxn modelId="{538B9DEA-5E19-428F-9ABA-19CC24162761}" type="presParOf" srcId="{F1D03377-3330-4BAC-8BAA-E78FB94E69C0}" destId="{A15230A8-67E0-4A34-9550-3D92E6F780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CABFB08-7693-47AE-A57B-3E17DDDE776F}" type="doc">
      <dgm:prSet loTypeId="urn:microsoft.com/office/officeart/2005/8/layout/default#1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7FA9720E-AD41-43F5-B656-44E7A4E1DC08}">
      <dgm:prSet phldrT="[Текст]" custT="1"/>
      <dgm:spPr/>
      <dgm:t>
        <a:bodyPr/>
        <a:lstStyle/>
        <a:p>
          <a:r>
            <a:rPr lang="uk-UA" sz="2800" b="1" i="1" dirty="0" smtClean="0">
              <a:solidFill>
                <a:srgbClr val="FFC000"/>
              </a:solidFill>
            </a:rPr>
            <a:t>Урок-екскурсія</a:t>
          </a:r>
          <a:endParaRPr lang="ru-RU" sz="2800" dirty="0">
            <a:solidFill>
              <a:srgbClr val="FFC000"/>
            </a:solidFill>
          </a:endParaRPr>
        </a:p>
      </dgm:t>
    </dgm:pt>
    <dgm:pt modelId="{157C3973-5E0C-4EA1-90BA-7B44EFE0FA0D}" type="parTrans" cxnId="{D6E03F6F-902E-4256-A0A8-8CD2BE7D71DD}">
      <dgm:prSet/>
      <dgm:spPr/>
      <dgm:t>
        <a:bodyPr/>
        <a:lstStyle/>
        <a:p>
          <a:endParaRPr lang="ru-RU"/>
        </a:p>
      </dgm:t>
    </dgm:pt>
    <dgm:pt modelId="{152F4FDD-04A8-4762-82D5-AE532CA91EEA}" type="sibTrans" cxnId="{D6E03F6F-902E-4256-A0A8-8CD2BE7D71DD}">
      <dgm:prSet/>
      <dgm:spPr/>
      <dgm:t>
        <a:bodyPr/>
        <a:lstStyle/>
        <a:p>
          <a:endParaRPr lang="ru-RU"/>
        </a:p>
      </dgm:t>
    </dgm:pt>
    <dgm:pt modelId="{59756D7A-1652-427F-8790-BFE8D9366E6C}">
      <dgm:prSet phldrT="[Текст]" custT="1"/>
      <dgm:spPr/>
      <dgm:t>
        <a:bodyPr/>
        <a:lstStyle/>
        <a:p>
          <a:r>
            <a:rPr lang="uk-UA" sz="2800" b="1" i="1" dirty="0" smtClean="0"/>
            <a:t>Урок-змагання</a:t>
          </a:r>
          <a:endParaRPr lang="ru-RU" sz="2800" dirty="0"/>
        </a:p>
      </dgm:t>
    </dgm:pt>
    <dgm:pt modelId="{5F5905D4-C2D9-490F-824F-56955A15C2A0}" type="parTrans" cxnId="{24D1F753-974A-41A2-9FC6-2968AB4B5450}">
      <dgm:prSet/>
      <dgm:spPr/>
      <dgm:t>
        <a:bodyPr/>
        <a:lstStyle/>
        <a:p>
          <a:endParaRPr lang="ru-RU"/>
        </a:p>
      </dgm:t>
    </dgm:pt>
    <dgm:pt modelId="{6A9F0F4B-11CB-45E5-926F-0D83CEEB0C11}" type="sibTrans" cxnId="{24D1F753-974A-41A2-9FC6-2968AB4B5450}">
      <dgm:prSet/>
      <dgm:spPr/>
      <dgm:t>
        <a:bodyPr/>
        <a:lstStyle/>
        <a:p>
          <a:endParaRPr lang="ru-RU"/>
        </a:p>
      </dgm:t>
    </dgm:pt>
    <dgm:pt modelId="{4ED70318-6C65-4179-A9E9-CC806D817D61}">
      <dgm:prSet phldrT="[Текст]" custT="1"/>
      <dgm:spPr/>
      <dgm:t>
        <a:bodyPr/>
        <a:lstStyle/>
        <a:p>
          <a:r>
            <a:rPr lang="uk-UA" sz="2800" b="1" i="1" dirty="0" smtClean="0">
              <a:solidFill>
                <a:srgbClr val="FFFF00"/>
              </a:solidFill>
            </a:rPr>
            <a:t>Урок-подорож</a:t>
          </a:r>
          <a:endParaRPr lang="ru-RU" sz="2800" dirty="0">
            <a:solidFill>
              <a:srgbClr val="FFFF00"/>
            </a:solidFill>
          </a:endParaRPr>
        </a:p>
      </dgm:t>
    </dgm:pt>
    <dgm:pt modelId="{93A4CAB6-34EC-48B0-8437-2AA010794EE5}" type="parTrans" cxnId="{0F7E1BF2-A6C2-47BD-8F94-840B1E8BFB3B}">
      <dgm:prSet/>
      <dgm:spPr/>
      <dgm:t>
        <a:bodyPr/>
        <a:lstStyle/>
        <a:p>
          <a:endParaRPr lang="ru-RU"/>
        </a:p>
      </dgm:t>
    </dgm:pt>
    <dgm:pt modelId="{AC0FD8A6-23EC-45B3-9DF1-6B4423D82B05}" type="sibTrans" cxnId="{0F7E1BF2-A6C2-47BD-8F94-840B1E8BFB3B}">
      <dgm:prSet/>
      <dgm:spPr/>
      <dgm:t>
        <a:bodyPr/>
        <a:lstStyle/>
        <a:p>
          <a:endParaRPr lang="ru-RU"/>
        </a:p>
      </dgm:t>
    </dgm:pt>
    <dgm:pt modelId="{75F6A9F3-9D8E-4CD0-99D1-9C7C7741780A}">
      <dgm:prSet phldrT="[Текст]" custT="1"/>
      <dgm:spPr/>
      <dgm:t>
        <a:bodyPr/>
        <a:lstStyle/>
        <a:p>
          <a:r>
            <a:rPr lang="uk-UA" sz="2400" b="1" i="1" dirty="0" smtClean="0"/>
            <a:t>Міжпредметні уроки</a:t>
          </a:r>
          <a:endParaRPr lang="ru-RU" sz="2400" dirty="0"/>
        </a:p>
      </dgm:t>
    </dgm:pt>
    <dgm:pt modelId="{A7BE7DA4-1AB3-4591-852E-DD634372D472}" type="parTrans" cxnId="{45BBA3BE-563D-44C5-884F-D8C31889FF93}">
      <dgm:prSet/>
      <dgm:spPr/>
      <dgm:t>
        <a:bodyPr/>
        <a:lstStyle/>
        <a:p>
          <a:endParaRPr lang="ru-RU"/>
        </a:p>
      </dgm:t>
    </dgm:pt>
    <dgm:pt modelId="{DA41609D-918E-4F51-A434-F3E75CDF98B8}" type="sibTrans" cxnId="{45BBA3BE-563D-44C5-884F-D8C31889FF93}">
      <dgm:prSet/>
      <dgm:spPr/>
      <dgm:t>
        <a:bodyPr/>
        <a:lstStyle/>
        <a:p>
          <a:endParaRPr lang="ru-RU"/>
        </a:p>
      </dgm:t>
    </dgm:pt>
    <dgm:pt modelId="{2034B177-4504-4604-A08E-A2A754C01B1E}">
      <dgm:prSet phldrT="[Текст]" custT="1"/>
      <dgm:spPr/>
      <dgm:t>
        <a:bodyPr/>
        <a:lstStyle/>
        <a:p>
          <a:r>
            <a:rPr lang="uk-UA" sz="2400" b="1" i="1" dirty="0" smtClean="0"/>
            <a:t>Комп’ютерний урок</a:t>
          </a:r>
          <a:endParaRPr lang="ru-RU" sz="2400" dirty="0"/>
        </a:p>
      </dgm:t>
    </dgm:pt>
    <dgm:pt modelId="{9266C31F-70B5-4690-BBDC-A9EF6BF07C77}" type="parTrans" cxnId="{0CECDE99-CD23-4557-B96F-1D2D444BBAFB}">
      <dgm:prSet/>
      <dgm:spPr/>
      <dgm:t>
        <a:bodyPr/>
        <a:lstStyle/>
        <a:p>
          <a:endParaRPr lang="ru-RU"/>
        </a:p>
      </dgm:t>
    </dgm:pt>
    <dgm:pt modelId="{6D84EAF3-3DCE-4AF3-9271-8333B161B867}" type="sibTrans" cxnId="{0CECDE99-CD23-4557-B96F-1D2D444BBAFB}">
      <dgm:prSet/>
      <dgm:spPr/>
      <dgm:t>
        <a:bodyPr/>
        <a:lstStyle/>
        <a:p>
          <a:endParaRPr lang="ru-RU"/>
        </a:p>
      </dgm:t>
    </dgm:pt>
    <dgm:pt modelId="{A0EA3D26-3F5C-4903-8EBB-E8E7E2DE10DE}" type="pres">
      <dgm:prSet presAssocID="{ECABFB08-7693-47AE-A57B-3E17DDDE77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845889-B627-48AF-BF0A-3D3D8C519B52}" type="pres">
      <dgm:prSet presAssocID="{7FA9720E-AD41-43F5-B656-44E7A4E1DC0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0D81E-2D36-42CA-98E1-6AE73AD3B601}" type="pres">
      <dgm:prSet presAssocID="{152F4FDD-04A8-4762-82D5-AE532CA91EEA}" presName="sibTrans" presStyleCnt="0"/>
      <dgm:spPr/>
    </dgm:pt>
    <dgm:pt modelId="{329E04A8-81EF-46EE-A126-274BB637D59D}" type="pres">
      <dgm:prSet presAssocID="{59756D7A-1652-427F-8790-BFE8D9366E6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F6198-2CE1-4C64-8D00-602E879F64C5}" type="pres">
      <dgm:prSet presAssocID="{6A9F0F4B-11CB-45E5-926F-0D83CEEB0C11}" presName="sibTrans" presStyleCnt="0"/>
      <dgm:spPr/>
    </dgm:pt>
    <dgm:pt modelId="{85B851AC-1AB3-41B3-BC0E-617BBF1864DE}" type="pres">
      <dgm:prSet presAssocID="{4ED70318-6C65-4179-A9E9-CC806D817D61}" presName="node" presStyleLbl="node1" presStyleIdx="2" presStyleCnt="5" custLinFactNeighborX="-741" custLinFactNeighborY="2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38564-1F60-4CB0-9FEB-E9535F5D3743}" type="pres">
      <dgm:prSet presAssocID="{AC0FD8A6-23EC-45B3-9DF1-6B4423D82B05}" presName="sibTrans" presStyleCnt="0"/>
      <dgm:spPr/>
    </dgm:pt>
    <dgm:pt modelId="{FA1E1F55-AB51-44D5-B0A8-6209A5A2DCF1}" type="pres">
      <dgm:prSet presAssocID="{75F6A9F3-9D8E-4CD0-99D1-9C7C7741780A}" presName="node" presStyleLbl="node1" presStyleIdx="3" presStyleCnt="5" custScaleX="121852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32AB8-7E87-44F0-B2C1-FE4AEFBEDEEF}" type="pres">
      <dgm:prSet presAssocID="{DA41609D-918E-4F51-A434-F3E75CDF98B8}" presName="sibTrans" presStyleCnt="0"/>
      <dgm:spPr/>
    </dgm:pt>
    <dgm:pt modelId="{104BEE1E-3E8E-43BD-A781-5845785B2A99}" type="pres">
      <dgm:prSet presAssocID="{2034B177-4504-4604-A08E-A2A754C01B1E}" presName="node" presStyleLbl="node1" presStyleIdx="4" presStyleCnt="5" custScaleX="128889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ECDE99-CD23-4557-B96F-1D2D444BBAFB}" srcId="{ECABFB08-7693-47AE-A57B-3E17DDDE776F}" destId="{2034B177-4504-4604-A08E-A2A754C01B1E}" srcOrd="4" destOrd="0" parTransId="{9266C31F-70B5-4690-BBDC-A9EF6BF07C77}" sibTransId="{6D84EAF3-3DCE-4AF3-9271-8333B161B867}"/>
    <dgm:cxn modelId="{8C4A9730-C337-4F9E-8D2E-110B4F008A8A}" type="presOf" srcId="{4ED70318-6C65-4179-A9E9-CC806D817D61}" destId="{85B851AC-1AB3-41B3-BC0E-617BBF1864DE}" srcOrd="0" destOrd="0" presId="urn:microsoft.com/office/officeart/2005/8/layout/default#1"/>
    <dgm:cxn modelId="{FA513C8D-644B-47E4-A7AB-E093B9C0C288}" type="presOf" srcId="{2034B177-4504-4604-A08E-A2A754C01B1E}" destId="{104BEE1E-3E8E-43BD-A781-5845785B2A99}" srcOrd="0" destOrd="0" presId="urn:microsoft.com/office/officeart/2005/8/layout/default#1"/>
    <dgm:cxn modelId="{DAC9F84B-7EF6-4D60-A175-599232E56585}" type="presOf" srcId="{59756D7A-1652-427F-8790-BFE8D9366E6C}" destId="{329E04A8-81EF-46EE-A126-274BB637D59D}" srcOrd="0" destOrd="0" presId="urn:microsoft.com/office/officeart/2005/8/layout/default#1"/>
    <dgm:cxn modelId="{C3FBE536-ABF7-4808-90C1-A246B091F122}" type="presOf" srcId="{ECABFB08-7693-47AE-A57B-3E17DDDE776F}" destId="{A0EA3D26-3F5C-4903-8EBB-E8E7E2DE10DE}" srcOrd="0" destOrd="0" presId="urn:microsoft.com/office/officeart/2005/8/layout/default#1"/>
    <dgm:cxn modelId="{94602072-C99F-4EC1-8F5A-BAE3CE6A2430}" type="presOf" srcId="{7FA9720E-AD41-43F5-B656-44E7A4E1DC08}" destId="{8D845889-B627-48AF-BF0A-3D3D8C519B52}" srcOrd="0" destOrd="0" presId="urn:microsoft.com/office/officeart/2005/8/layout/default#1"/>
    <dgm:cxn modelId="{45BBA3BE-563D-44C5-884F-D8C31889FF93}" srcId="{ECABFB08-7693-47AE-A57B-3E17DDDE776F}" destId="{75F6A9F3-9D8E-4CD0-99D1-9C7C7741780A}" srcOrd="3" destOrd="0" parTransId="{A7BE7DA4-1AB3-4591-852E-DD634372D472}" sibTransId="{DA41609D-918E-4F51-A434-F3E75CDF98B8}"/>
    <dgm:cxn modelId="{89E28F86-D78A-4337-B3E0-A3651C04A3CD}" type="presOf" srcId="{75F6A9F3-9D8E-4CD0-99D1-9C7C7741780A}" destId="{FA1E1F55-AB51-44D5-B0A8-6209A5A2DCF1}" srcOrd="0" destOrd="0" presId="urn:microsoft.com/office/officeart/2005/8/layout/default#1"/>
    <dgm:cxn modelId="{24D1F753-974A-41A2-9FC6-2968AB4B5450}" srcId="{ECABFB08-7693-47AE-A57B-3E17DDDE776F}" destId="{59756D7A-1652-427F-8790-BFE8D9366E6C}" srcOrd="1" destOrd="0" parTransId="{5F5905D4-C2D9-490F-824F-56955A15C2A0}" sibTransId="{6A9F0F4B-11CB-45E5-926F-0D83CEEB0C11}"/>
    <dgm:cxn modelId="{D6E03F6F-902E-4256-A0A8-8CD2BE7D71DD}" srcId="{ECABFB08-7693-47AE-A57B-3E17DDDE776F}" destId="{7FA9720E-AD41-43F5-B656-44E7A4E1DC08}" srcOrd="0" destOrd="0" parTransId="{157C3973-5E0C-4EA1-90BA-7B44EFE0FA0D}" sibTransId="{152F4FDD-04A8-4762-82D5-AE532CA91EEA}"/>
    <dgm:cxn modelId="{0F7E1BF2-A6C2-47BD-8F94-840B1E8BFB3B}" srcId="{ECABFB08-7693-47AE-A57B-3E17DDDE776F}" destId="{4ED70318-6C65-4179-A9E9-CC806D817D61}" srcOrd="2" destOrd="0" parTransId="{93A4CAB6-34EC-48B0-8437-2AA010794EE5}" sibTransId="{AC0FD8A6-23EC-45B3-9DF1-6B4423D82B05}"/>
    <dgm:cxn modelId="{097024C9-C102-474B-9C92-7762303E71FE}" type="presParOf" srcId="{A0EA3D26-3F5C-4903-8EBB-E8E7E2DE10DE}" destId="{8D845889-B627-48AF-BF0A-3D3D8C519B52}" srcOrd="0" destOrd="0" presId="urn:microsoft.com/office/officeart/2005/8/layout/default#1"/>
    <dgm:cxn modelId="{D5A9DA68-084E-4234-9BC3-E441BF27F860}" type="presParOf" srcId="{A0EA3D26-3F5C-4903-8EBB-E8E7E2DE10DE}" destId="{A630D81E-2D36-42CA-98E1-6AE73AD3B601}" srcOrd="1" destOrd="0" presId="urn:microsoft.com/office/officeart/2005/8/layout/default#1"/>
    <dgm:cxn modelId="{7F5C8597-C33B-4E6C-A9B3-C594CC5A329B}" type="presParOf" srcId="{A0EA3D26-3F5C-4903-8EBB-E8E7E2DE10DE}" destId="{329E04A8-81EF-46EE-A126-274BB637D59D}" srcOrd="2" destOrd="0" presId="urn:microsoft.com/office/officeart/2005/8/layout/default#1"/>
    <dgm:cxn modelId="{E3793778-4D33-4D53-9183-E8429D276042}" type="presParOf" srcId="{A0EA3D26-3F5C-4903-8EBB-E8E7E2DE10DE}" destId="{B33F6198-2CE1-4C64-8D00-602E879F64C5}" srcOrd="3" destOrd="0" presId="urn:microsoft.com/office/officeart/2005/8/layout/default#1"/>
    <dgm:cxn modelId="{50774290-2894-4C14-A4C1-A4DD34DF44F6}" type="presParOf" srcId="{A0EA3D26-3F5C-4903-8EBB-E8E7E2DE10DE}" destId="{85B851AC-1AB3-41B3-BC0E-617BBF1864DE}" srcOrd="4" destOrd="0" presId="urn:microsoft.com/office/officeart/2005/8/layout/default#1"/>
    <dgm:cxn modelId="{749B6E4D-A951-463D-851E-98681D69DA64}" type="presParOf" srcId="{A0EA3D26-3F5C-4903-8EBB-E8E7E2DE10DE}" destId="{0D238564-1F60-4CB0-9FEB-E9535F5D3743}" srcOrd="5" destOrd="0" presId="urn:microsoft.com/office/officeart/2005/8/layout/default#1"/>
    <dgm:cxn modelId="{150D5FA8-EDB4-4717-A5A6-E296E433F8A5}" type="presParOf" srcId="{A0EA3D26-3F5C-4903-8EBB-E8E7E2DE10DE}" destId="{FA1E1F55-AB51-44D5-B0A8-6209A5A2DCF1}" srcOrd="6" destOrd="0" presId="urn:microsoft.com/office/officeart/2005/8/layout/default#1"/>
    <dgm:cxn modelId="{F00CB05B-A976-4BA7-BA05-4618AF296C95}" type="presParOf" srcId="{A0EA3D26-3F5C-4903-8EBB-E8E7E2DE10DE}" destId="{C0832AB8-7E87-44F0-B2C1-FE4AEFBEDEEF}" srcOrd="7" destOrd="0" presId="urn:microsoft.com/office/officeart/2005/8/layout/default#1"/>
    <dgm:cxn modelId="{1CC1FE95-CD51-4A3B-A665-7F5FED7A896D}" type="presParOf" srcId="{A0EA3D26-3F5C-4903-8EBB-E8E7E2DE10DE}" destId="{104BEE1E-3E8E-43BD-A781-5845785B2A99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D0F85E-9E04-46F3-898B-B9782A64900B}" type="doc">
      <dgm:prSet loTypeId="urn:microsoft.com/office/officeart/2005/8/layout/radial1" loCatId="relationship" qsTypeId="urn:microsoft.com/office/officeart/2005/8/quickstyle/simple3" qsCatId="simple" csTypeId="urn:microsoft.com/office/officeart/2005/8/colors/colorful5" csCatId="colorful" phldr="1"/>
      <dgm:spPr>
        <a:scene3d>
          <a:camera prst="perspectiveFront"/>
          <a:lightRig rig="threePt" dir="t"/>
        </a:scene3d>
      </dgm:spPr>
      <dgm:t>
        <a:bodyPr/>
        <a:lstStyle/>
        <a:p>
          <a:endParaRPr lang="ru-RU"/>
        </a:p>
      </dgm:t>
    </dgm:pt>
    <dgm:pt modelId="{011EEF4B-1913-4B18-B612-EDBFF2986765}">
      <dgm:prSet phldrT="[Текст]" custT="1"/>
      <dgm:spPr>
        <a:solidFill>
          <a:srgbClr val="A91B95"/>
        </a:solidFill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800" b="1" i="1" dirty="0" smtClean="0">
              <a:solidFill>
                <a:schemeClr val="bg1"/>
              </a:solidFill>
            </a:rPr>
            <a:t>Фізична культура</a:t>
          </a:r>
          <a:r>
            <a:rPr lang="uk-UA" sz="1700" b="1" i="1" dirty="0" smtClean="0"/>
            <a:t> </a:t>
          </a:r>
          <a:endParaRPr lang="ru-RU" sz="1700" b="1" i="1" dirty="0"/>
        </a:p>
      </dgm:t>
    </dgm:pt>
    <dgm:pt modelId="{6EBEAB67-6F0F-4F9D-BB86-D7B110E1B5E2}" type="parTrans" cxnId="{EB51578C-96EC-4584-AA99-93F869EB2332}">
      <dgm:prSet/>
      <dgm:spPr/>
      <dgm:t>
        <a:bodyPr/>
        <a:lstStyle/>
        <a:p>
          <a:endParaRPr lang="ru-RU"/>
        </a:p>
      </dgm:t>
    </dgm:pt>
    <dgm:pt modelId="{4E42AE78-1BA9-4F31-8323-EA19FAE25309}" type="sibTrans" cxnId="{EB51578C-96EC-4584-AA99-93F869EB2332}">
      <dgm:prSet/>
      <dgm:spPr/>
      <dgm:t>
        <a:bodyPr/>
        <a:lstStyle/>
        <a:p>
          <a:endParaRPr lang="ru-RU"/>
        </a:p>
      </dgm:t>
    </dgm:pt>
    <dgm:pt modelId="{48CD304C-AD29-4AFF-B7A1-693945EBF9AC}">
      <dgm:prSet phldrT="[Текст]" custT="1"/>
      <dgm:spPr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800" b="1" i="1" dirty="0" smtClean="0">
              <a:solidFill>
                <a:srgbClr val="0070C0"/>
              </a:solidFill>
            </a:rPr>
            <a:t>Хімія   </a:t>
          </a:r>
          <a:r>
            <a:rPr lang="uk-UA" sz="900" b="1" i="1" dirty="0" smtClean="0">
              <a:solidFill>
                <a:srgbClr val="0070C0"/>
              </a:solidFill>
            </a:rPr>
            <a:t>         </a:t>
          </a:r>
          <a:r>
            <a:rPr lang="uk-UA" sz="900" i="1" dirty="0" smtClean="0"/>
            <a:t>(можна розкрити таємниці біологічних процесів під час рухової дії чи в період відновлення)</a:t>
          </a:r>
          <a:endParaRPr lang="ru-RU" sz="900" i="1" dirty="0"/>
        </a:p>
      </dgm:t>
    </dgm:pt>
    <dgm:pt modelId="{A641878D-F90B-49F9-AB74-E3F7DF1C4CA5}" type="parTrans" cxnId="{76A68564-8643-4DFD-ADBB-7294E3E1F057}">
      <dgm:prSet/>
      <dgm:spPr/>
      <dgm:t>
        <a:bodyPr/>
        <a:lstStyle/>
        <a:p>
          <a:endParaRPr lang="ru-RU"/>
        </a:p>
      </dgm:t>
    </dgm:pt>
    <dgm:pt modelId="{DAD6C7CD-7507-46E5-B10F-2F0654EBF0D4}" type="sibTrans" cxnId="{76A68564-8643-4DFD-ADBB-7294E3E1F057}">
      <dgm:prSet/>
      <dgm:spPr/>
      <dgm:t>
        <a:bodyPr/>
        <a:lstStyle/>
        <a:p>
          <a:endParaRPr lang="ru-RU"/>
        </a:p>
      </dgm:t>
    </dgm:pt>
    <dgm:pt modelId="{24F3BEA6-0A4C-4148-8E5B-79E63614769B}">
      <dgm:prSet phldrT="[Текст]" custT="1"/>
      <dgm:spPr>
        <a:effectLst>
          <a:glow rad="101600">
            <a:srgbClr val="FFFF00">
              <a:alpha val="60000"/>
            </a:srgbClr>
          </a:glow>
        </a:effectLst>
      </dgm:spPr>
      <dgm:t>
        <a:bodyPr/>
        <a:lstStyle/>
        <a:p>
          <a:r>
            <a:rPr lang="uk-UA" sz="1600" i="1" smtClean="0">
              <a:solidFill>
                <a:schemeClr val="accent1">
                  <a:lumMod val="50000"/>
                </a:schemeClr>
              </a:solidFill>
            </a:rPr>
            <a:t>Трудове навчання </a:t>
          </a:r>
          <a:r>
            <a:rPr lang="uk-UA" sz="1100" i="1" smtClean="0"/>
            <a:t>(виготовлення та ремонт спортивного інвентаря)</a:t>
          </a:r>
          <a:endParaRPr lang="ru-RU" sz="1100" i="1" dirty="0"/>
        </a:p>
      </dgm:t>
    </dgm:pt>
    <dgm:pt modelId="{2B019FDA-F5DF-4B65-91DC-5DA25D44C068}" type="parTrans" cxnId="{7CA925FE-3AD0-4D9D-ACCA-C183962249E8}">
      <dgm:prSet/>
      <dgm:spPr/>
      <dgm:t>
        <a:bodyPr/>
        <a:lstStyle/>
        <a:p>
          <a:endParaRPr lang="ru-RU"/>
        </a:p>
      </dgm:t>
    </dgm:pt>
    <dgm:pt modelId="{17AF76E3-E798-438A-9FF0-8B4603F8DA28}" type="sibTrans" cxnId="{7CA925FE-3AD0-4D9D-ACCA-C183962249E8}">
      <dgm:prSet/>
      <dgm:spPr/>
      <dgm:t>
        <a:bodyPr/>
        <a:lstStyle/>
        <a:p>
          <a:endParaRPr lang="ru-RU"/>
        </a:p>
      </dgm:t>
    </dgm:pt>
    <dgm:pt modelId="{12C330E5-CA49-47F5-BF1B-174DB6EE90A6}">
      <dgm:prSet phldrT="[Текст]" custT="1"/>
      <dgm:spPr>
        <a:effectLst>
          <a:glow rad="101600">
            <a:srgbClr val="0070C0">
              <a:alpha val="60000"/>
            </a:srgbClr>
          </a:glow>
        </a:effectLst>
      </dgm:spPr>
      <dgm:t>
        <a:bodyPr/>
        <a:lstStyle/>
        <a:p>
          <a:r>
            <a:rPr lang="uk-UA" sz="1400" b="1" i="1" smtClean="0">
              <a:solidFill>
                <a:srgbClr val="00B050"/>
              </a:solidFill>
            </a:rPr>
            <a:t>Мова і </a:t>
          </a:r>
          <a:r>
            <a:rPr lang="uk-UA" sz="1200" b="1" i="1" smtClean="0">
              <a:solidFill>
                <a:srgbClr val="00B050"/>
              </a:solidFill>
            </a:rPr>
            <a:t>література</a:t>
          </a:r>
          <a:r>
            <a:rPr lang="uk-UA" sz="1400" b="1" i="1" smtClean="0">
              <a:solidFill>
                <a:srgbClr val="00B050"/>
              </a:solidFill>
            </a:rPr>
            <a:t> </a:t>
          </a:r>
          <a:r>
            <a:rPr lang="uk-UA" sz="900" i="1" smtClean="0"/>
            <a:t>(твори спортивної тематики можуть впливати на емоції учнів)</a:t>
          </a:r>
          <a:endParaRPr lang="ru-RU" sz="900" i="1" dirty="0"/>
        </a:p>
      </dgm:t>
    </dgm:pt>
    <dgm:pt modelId="{560B286F-23B3-4D0A-9366-F89159662D93}" type="parTrans" cxnId="{68C68CF7-39EB-4D57-B8AC-3A6513B28464}">
      <dgm:prSet/>
      <dgm:spPr/>
      <dgm:t>
        <a:bodyPr/>
        <a:lstStyle/>
        <a:p>
          <a:endParaRPr lang="ru-RU"/>
        </a:p>
      </dgm:t>
    </dgm:pt>
    <dgm:pt modelId="{C145024C-D94B-4EF4-A8C0-CECDF490F2FA}" type="sibTrans" cxnId="{68C68CF7-39EB-4D57-B8AC-3A6513B28464}">
      <dgm:prSet/>
      <dgm:spPr/>
      <dgm:t>
        <a:bodyPr/>
        <a:lstStyle/>
        <a:p>
          <a:endParaRPr lang="ru-RU"/>
        </a:p>
      </dgm:t>
    </dgm:pt>
    <dgm:pt modelId="{47DABFC4-44BD-4759-93EE-506CBAD02DF1}">
      <dgm:prSet phldrT="[Текст]" custT="1"/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100" b="1" i="1" smtClean="0">
              <a:solidFill>
                <a:srgbClr val="FF0000"/>
              </a:solidFill>
            </a:rPr>
            <a:t>Фізика та математика </a:t>
          </a:r>
          <a:r>
            <a:rPr lang="uk-UA" sz="700" i="1" smtClean="0"/>
            <a:t>(рухові дії – справжній скарб для вивчення законів кінематики, балістики, взаємодії зовнішніх і внутрішніх сил)</a:t>
          </a:r>
          <a:endParaRPr lang="ru-RU" sz="700" i="1" dirty="0"/>
        </a:p>
      </dgm:t>
    </dgm:pt>
    <dgm:pt modelId="{A1C93AF4-D3EB-44CB-9215-AD4DAA9FFC3B}" type="parTrans" cxnId="{2B3F14B4-2392-48D2-961E-3CF276E13271}">
      <dgm:prSet/>
      <dgm:spPr/>
      <dgm:t>
        <a:bodyPr/>
        <a:lstStyle/>
        <a:p>
          <a:endParaRPr lang="ru-RU"/>
        </a:p>
      </dgm:t>
    </dgm:pt>
    <dgm:pt modelId="{8F04A409-827A-4490-B930-3978986B583D}" type="sibTrans" cxnId="{2B3F14B4-2392-48D2-961E-3CF276E13271}">
      <dgm:prSet/>
      <dgm:spPr/>
      <dgm:t>
        <a:bodyPr/>
        <a:lstStyle/>
        <a:p>
          <a:endParaRPr lang="ru-RU"/>
        </a:p>
      </dgm:t>
    </dgm:pt>
    <dgm:pt modelId="{3CC581BF-0AD5-4214-9862-A4C76FA69243}">
      <dgm:prSet custT="1"/>
      <dgm:spPr>
        <a:effectLst>
          <a:glow rad="139700">
            <a:srgbClr val="0070C0">
              <a:alpha val="40000"/>
            </a:srgbClr>
          </a:glow>
        </a:effectLst>
      </dgm:spPr>
      <dgm:t>
        <a:bodyPr/>
        <a:lstStyle/>
        <a:p>
          <a:r>
            <a:rPr lang="uk-UA" sz="1400" b="1" i="1" dirty="0" smtClean="0">
              <a:solidFill>
                <a:srgbClr val="FF0000"/>
              </a:solidFill>
            </a:rPr>
            <a:t>Історія та географія </a:t>
          </a:r>
          <a:r>
            <a:rPr lang="uk-UA" sz="900" i="1" dirty="0" smtClean="0"/>
            <a:t>(історія спортивного та олімпійського руху, соціальні та економічні проблеми)</a:t>
          </a:r>
          <a:endParaRPr lang="ru-RU" sz="900" i="1" dirty="0"/>
        </a:p>
      </dgm:t>
    </dgm:pt>
    <dgm:pt modelId="{A6B7ED99-4988-4E0E-BD93-6D636D536DC1}" type="parTrans" cxnId="{7EA241CF-EB33-48DD-A6D7-D3298892AC5A}">
      <dgm:prSet/>
      <dgm:spPr/>
      <dgm:t>
        <a:bodyPr/>
        <a:lstStyle/>
        <a:p>
          <a:endParaRPr lang="ru-RU"/>
        </a:p>
      </dgm:t>
    </dgm:pt>
    <dgm:pt modelId="{0B248240-BF4F-4FBC-BD6D-450564742391}" type="sibTrans" cxnId="{7EA241CF-EB33-48DD-A6D7-D3298892AC5A}">
      <dgm:prSet/>
      <dgm:spPr/>
      <dgm:t>
        <a:bodyPr/>
        <a:lstStyle/>
        <a:p>
          <a:endParaRPr lang="ru-RU"/>
        </a:p>
      </dgm:t>
    </dgm:pt>
    <dgm:pt modelId="{E7E3D0CE-4DEB-4CF4-8597-817DFC1843FF}">
      <dgm:prSet custT="1"/>
      <dgm:spPr>
        <a:effectLst>
          <a:glow rad="101600">
            <a:srgbClr val="FFFF00">
              <a:alpha val="60000"/>
            </a:srgbClr>
          </a:glow>
        </a:effectLst>
      </dgm:spPr>
      <dgm:t>
        <a:bodyPr/>
        <a:lstStyle/>
        <a:p>
          <a:r>
            <a:rPr lang="uk-UA" sz="1800" b="1" i="1" dirty="0" smtClean="0">
              <a:solidFill>
                <a:schemeClr val="accent5">
                  <a:lumMod val="50000"/>
                </a:schemeClr>
              </a:solidFill>
            </a:rPr>
            <a:t>Біологія </a:t>
          </a:r>
          <a:r>
            <a:rPr lang="uk-UA" sz="800" i="1" dirty="0" smtClean="0"/>
            <a:t>(знання з природознавства, анатомії. Фізіології людини сприяють розумінню шляхів ефективного тренування)</a:t>
          </a:r>
          <a:endParaRPr lang="ru-RU" sz="800" i="1" dirty="0"/>
        </a:p>
      </dgm:t>
    </dgm:pt>
    <dgm:pt modelId="{5CB836F4-A3E4-4192-8487-B8A17BB17BA4}" type="parTrans" cxnId="{5843D366-8FF7-42E1-9103-F047F32F2835}">
      <dgm:prSet/>
      <dgm:spPr/>
      <dgm:t>
        <a:bodyPr/>
        <a:lstStyle/>
        <a:p>
          <a:endParaRPr lang="ru-RU"/>
        </a:p>
      </dgm:t>
    </dgm:pt>
    <dgm:pt modelId="{9D60E6EF-CC7D-4FD7-BBE4-AE529B4C300C}" type="sibTrans" cxnId="{5843D366-8FF7-42E1-9103-F047F32F2835}">
      <dgm:prSet/>
      <dgm:spPr/>
      <dgm:t>
        <a:bodyPr/>
        <a:lstStyle/>
        <a:p>
          <a:endParaRPr lang="ru-RU"/>
        </a:p>
      </dgm:t>
    </dgm:pt>
    <dgm:pt modelId="{E64E8D4B-ED0D-4EA0-8AEB-4E0C620FA094}">
      <dgm:prSet custT="1"/>
      <dgm:spPr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2000" b="1" i="1" dirty="0" smtClean="0">
              <a:solidFill>
                <a:srgbClr val="FF0000"/>
              </a:solidFill>
            </a:rPr>
            <a:t>Музика</a:t>
          </a:r>
          <a:r>
            <a:rPr lang="uk-UA" sz="1200" b="1" i="1" dirty="0" smtClean="0"/>
            <a:t> </a:t>
          </a:r>
          <a:r>
            <a:rPr lang="uk-UA" sz="1000" i="1" dirty="0" smtClean="0"/>
            <a:t>(спортивні та туристичні пісні, розвиток відчуття ритму)</a:t>
          </a:r>
          <a:endParaRPr lang="ru-RU" sz="1000" i="1" dirty="0"/>
        </a:p>
      </dgm:t>
    </dgm:pt>
    <dgm:pt modelId="{4BCD5B31-6CC6-4269-9D77-E458B99D8638}" type="parTrans" cxnId="{AF709D24-3A8F-48A6-A597-F8D59AA4E1BD}">
      <dgm:prSet/>
      <dgm:spPr/>
      <dgm:t>
        <a:bodyPr/>
        <a:lstStyle/>
        <a:p>
          <a:endParaRPr lang="ru-RU"/>
        </a:p>
      </dgm:t>
    </dgm:pt>
    <dgm:pt modelId="{00F44B6B-55EF-4BA8-AB4F-08472055DC96}" type="sibTrans" cxnId="{AF709D24-3A8F-48A6-A597-F8D59AA4E1BD}">
      <dgm:prSet/>
      <dgm:spPr/>
      <dgm:t>
        <a:bodyPr/>
        <a:lstStyle/>
        <a:p>
          <a:endParaRPr lang="ru-RU"/>
        </a:p>
      </dgm:t>
    </dgm:pt>
    <dgm:pt modelId="{728D31C4-4479-4D4B-A5BF-957F0B488325}">
      <dgm:prSet custT="1"/>
      <dgm:spPr>
        <a:effectLst>
          <a:glow rad="101600">
            <a:srgbClr val="FF0000">
              <a:alpha val="60000"/>
            </a:srgbClr>
          </a:glow>
        </a:effectLst>
      </dgm:spPr>
      <dgm:t>
        <a:bodyPr/>
        <a:lstStyle/>
        <a:p>
          <a:r>
            <a:rPr lang="uk-UA" sz="1100" b="1" i="1" dirty="0" smtClean="0">
              <a:solidFill>
                <a:srgbClr val="002060"/>
              </a:solidFill>
            </a:rPr>
            <a:t>Образотворче мистецтво          </a:t>
          </a:r>
          <a:r>
            <a:rPr lang="uk-UA" sz="1000" i="1" dirty="0" smtClean="0"/>
            <a:t>(конкурси малюнків «Мій улюблений вид спорту», «Спорт і ми» тощо.)</a:t>
          </a:r>
          <a:endParaRPr lang="ru-RU" sz="1000" i="1" dirty="0"/>
        </a:p>
      </dgm:t>
    </dgm:pt>
    <dgm:pt modelId="{778A1400-E4F5-4290-9CB5-655745D6FDC2}" type="parTrans" cxnId="{22A7A200-5157-4A57-81A2-2EEC1B679C6C}">
      <dgm:prSet/>
      <dgm:spPr/>
      <dgm:t>
        <a:bodyPr/>
        <a:lstStyle/>
        <a:p>
          <a:endParaRPr lang="ru-RU"/>
        </a:p>
      </dgm:t>
    </dgm:pt>
    <dgm:pt modelId="{5BA911B8-F104-4D16-9F8A-8520A82D0809}" type="sibTrans" cxnId="{22A7A200-5157-4A57-81A2-2EEC1B679C6C}">
      <dgm:prSet/>
      <dgm:spPr/>
      <dgm:t>
        <a:bodyPr/>
        <a:lstStyle/>
        <a:p>
          <a:endParaRPr lang="ru-RU"/>
        </a:p>
      </dgm:t>
    </dgm:pt>
    <dgm:pt modelId="{ECAF9B54-3177-46CD-81B7-4AB02A4FF149}" type="pres">
      <dgm:prSet presAssocID="{96D0F85E-9E04-46F3-898B-B9782A64900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45541E-FFD5-4BBE-AB87-CE958BD92040}" type="pres">
      <dgm:prSet presAssocID="{011EEF4B-1913-4B18-B612-EDBFF2986765}" presName="centerShape" presStyleLbl="node0" presStyleIdx="0" presStyleCnt="1" custScaleX="146410" custScaleY="146410" custLinFactNeighborX="-266" custLinFactNeighborY="-393"/>
      <dgm:spPr/>
      <dgm:t>
        <a:bodyPr/>
        <a:lstStyle/>
        <a:p>
          <a:endParaRPr lang="ru-RU"/>
        </a:p>
      </dgm:t>
    </dgm:pt>
    <dgm:pt modelId="{AB5904FD-FFCD-4145-A839-1A3FE9BE45CF}" type="pres">
      <dgm:prSet presAssocID="{A641878D-F90B-49F9-AB74-E3F7DF1C4CA5}" presName="Name9" presStyleLbl="parChTrans1D2" presStyleIdx="0" presStyleCnt="8"/>
      <dgm:spPr/>
      <dgm:t>
        <a:bodyPr/>
        <a:lstStyle/>
        <a:p>
          <a:endParaRPr lang="ru-RU"/>
        </a:p>
      </dgm:t>
    </dgm:pt>
    <dgm:pt modelId="{93A7FDB5-4B7E-4565-8502-347E81787EB9}" type="pres">
      <dgm:prSet presAssocID="{A641878D-F90B-49F9-AB74-E3F7DF1C4CA5}" presName="connTx" presStyleLbl="parChTrans1D2" presStyleIdx="0" presStyleCnt="8"/>
      <dgm:spPr/>
      <dgm:t>
        <a:bodyPr/>
        <a:lstStyle/>
        <a:p>
          <a:endParaRPr lang="ru-RU"/>
        </a:p>
      </dgm:t>
    </dgm:pt>
    <dgm:pt modelId="{B3CE6BEE-BA50-499F-AB29-1FEDF54ABE9F}" type="pres">
      <dgm:prSet presAssocID="{48CD304C-AD29-4AFF-B7A1-693945EBF9AC}" presName="node" presStyleLbl="node1" presStyleIdx="0" presStyleCnt="8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4524D-AD38-48C3-8534-727A0376FD09}" type="pres">
      <dgm:prSet presAssocID="{A6B7ED99-4988-4E0E-BD93-6D636D536DC1}" presName="Name9" presStyleLbl="parChTrans1D2" presStyleIdx="1" presStyleCnt="8"/>
      <dgm:spPr/>
      <dgm:t>
        <a:bodyPr/>
        <a:lstStyle/>
        <a:p>
          <a:endParaRPr lang="ru-RU"/>
        </a:p>
      </dgm:t>
    </dgm:pt>
    <dgm:pt modelId="{26F3F94B-40E8-4DBD-A8CD-7D1B77ED68A2}" type="pres">
      <dgm:prSet presAssocID="{A6B7ED99-4988-4E0E-BD93-6D636D536DC1}" presName="connTx" presStyleLbl="parChTrans1D2" presStyleIdx="1" presStyleCnt="8"/>
      <dgm:spPr/>
      <dgm:t>
        <a:bodyPr/>
        <a:lstStyle/>
        <a:p>
          <a:endParaRPr lang="ru-RU"/>
        </a:p>
      </dgm:t>
    </dgm:pt>
    <dgm:pt modelId="{9417A92E-D089-4DE0-AA82-421035330D6D}" type="pres">
      <dgm:prSet presAssocID="{3CC581BF-0AD5-4214-9862-A4C76FA69243}" presName="node" presStyleLbl="node1" presStyleIdx="1" presStyleCnt="8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AFFCC-2E00-4CF8-870C-0C55712EF130}" type="pres">
      <dgm:prSet presAssocID="{5CB836F4-A3E4-4192-8487-B8A17BB17BA4}" presName="Name9" presStyleLbl="parChTrans1D2" presStyleIdx="2" presStyleCnt="8"/>
      <dgm:spPr/>
      <dgm:t>
        <a:bodyPr/>
        <a:lstStyle/>
        <a:p>
          <a:endParaRPr lang="ru-RU"/>
        </a:p>
      </dgm:t>
    </dgm:pt>
    <dgm:pt modelId="{BDB124DE-D618-4AFB-B262-50EB11751F77}" type="pres">
      <dgm:prSet presAssocID="{5CB836F4-A3E4-4192-8487-B8A17BB17BA4}" presName="connTx" presStyleLbl="parChTrans1D2" presStyleIdx="2" presStyleCnt="8"/>
      <dgm:spPr/>
      <dgm:t>
        <a:bodyPr/>
        <a:lstStyle/>
        <a:p>
          <a:endParaRPr lang="ru-RU"/>
        </a:p>
      </dgm:t>
    </dgm:pt>
    <dgm:pt modelId="{FFE30C73-A08E-4393-9F88-3ECB20F516DD}" type="pres">
      <dgm:prSet presAssocID="{E7E3D0CE-4DEB-4CF4-8597-817DFC1843FF}" presName="node" presStyleLbl="node1" presStyleIdx="2" presStyleCnt="8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3CC39-10D5-4A04-81AE-7DA6FC3F35F3}" type="pres">
      <dgm:prSet presAssocID="{4BCD5B31-6CC6-4269-9D77-E458B99D8638}" presName="Name9" presStyleLbl="parChTrans1D2" presStyleIdx="3" presStyleCnt="8"/>
      <dgm:spPr/>
      <dgm:t>
        <a:bodyPr/>
        <a:lstStyle/>
        <a:p>
          <a:endParaRPr lang="ru-RU"/>
        </a:p>
      </dgm:t>
    </dgm:pt>
    <dgm:pt modelId="{31307D22-D79C-49D6-8C0B-B06EDE37108A}" type="pres">
      <dgm:prSet presAssocID="{4BCD5B31-6CC6-4269-9D77-E458B99D8638}" presName="connTx" presStyleLbl="parChTrans1D2" presStyleIdx="3" presStyleCnt="8"/>
      <dgm:spPr/>
      <dgm:t>
        <a:bodyPr/>
        <a:lstStyle/>
        <a:p>
          <a:endParaRPr lang="ru-RU"/>
        </a:p>
      </dgm:t>
    </dgm:pt>
    <dgm:pt modelId="{69E724D5-A3A3-4466-B7D4-3C3800F9E76E}" type="pres">
      <dgm:prSet presAssocID="{E64E8D4B-ED0D-4EA0-8AEB-4E0C620FA094}" presName="node" presStyleLbl="node1" presStyleIdx="3" presStyleCnt="8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BE50C5-4864-41D4-A6E6-89F8EC302D68}" type="pres">
      <dgm:prSet presAssocID="{778A1400-E4F5-4290-9CB5-655745D6FDC2}" presName="Name9" presStyleLbl="parChTrans1D2" presStyleIdx="4" presStyleCnt="8"/>
      <dgm:spPr/>
      <dgm:t>
        <a:bodyPr/>
        <a:lstStyle/>
        <a:p>
          <a:endParaRPr lang="ru-RU"/>
        </a:p>
      </dgm:t>
    </dgm:pt>
    <dgm:pt modelId="{97261CA6-2EF4-4F74-869A-E2BE3701D940}" type="pres">
      <dgm:prSet presAssocID="{778A1400-E4F5-4290-9CB5-655745D6FDC2}" presName="connTx" presStyleLbl="parChTrans1D2" presStyleIdx="4" presStyleCnt="8"/>
      <dgm:spPr/>
      <dgm:t>
        <a:bodyPr/>
        <a:lstStyle/>
        <a:p>
          <a:endParaRPr lang="ru-RU"/>
        </a:p>
      </dgm:t>
    </dgm:pt>
    <dgm:pt modelId="{89052420-8638-416E-9EC4-5FFBFD8DA3E7}" type="pres">
      <dgm:prSet presAssocID="{728D31C4-4479-4D4B-A5BF-957F0B488325}" presName="node" presStyleLbl="node1" presStyleIdx="4" presStyleCnt="8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8D8F7-8877-4FE1-8160-076AF0E5B0C3}" type="pres">
      <dgm:prSet presAssocID="{2B019FDA-F5DF-4B65-91DC-5DA25D44C068}" presName="Name9" presStyleLbl="parChTrans1D2" presStyleIdx="5" presStyleCnt="8"/>
      <dgm:spPr/>
      <dgm:t>
        <a:bodyPr/>
        <a:lstStyle/>
        <a:p>
          <a:endParaRPr lang="ru-RU"/>
        </a:p>
      </dgm:t>
    </dgm:pt>
    <dgm:pt modelId="{148B6879-FB1A-411A-B094-1B5F82F2BCD3}" type="pres">
      <dgm:prSet presAssocID="{2B019FDA-F5DF-4B65-91DC-5DA25D44C068}" presName="connTx" presStyleLbl="parChTrans1D2" presStyleIdx="5" presStyleCnt="8"/>
      <dgm:spPr/>
      <dgm:t>
        <a:bodyPr/>
        <a:lstStyle/>
        <a:p>
          <a:endParaRPr lang="ru-RU"/>
        </a:p>
      </dgm:t>
    </dgm:pt>
    <dgm:pt modelId="{F4AD130C-784B-4EE4-AAB4-FC67A90B8DBF}" type="pres">
      <dgm:prSet presAssocID="{24F3BEA6-0A4C-4148-8E5B-79E63614769B}" presName="node" presStyleLbl="node1" presStyleIdx="5" presStyleCnt="8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91154-FDC6-4CB0-89EE-65AA763459C3}" type="pres">
      <dgm:prSet presAssocID="{560B286F-23B3-4D0A-9366-F89159662D93}" presName="Name9" presStyleLbl="parChTrans1D2" presStyleIdx="6" presStyleCnt="8"/>
      <dgm:spPr/>
      <dgm:t>
        <a:bodyPr/>
        <a:lstStyle/>
        <a:p>
          <a:endParaRPr lang="ru-RU"/>
        </a:p>
      </dgm:t>
    </dgm:pt>
    <dgm:pt modelId="{8532CF19-FF56-4504-A9AA-AD1BC1E93019}" type="pres">
      <dgm:prSet presAssocID="{560B286F-23B3-4D0A-9366-F89159662D93}" presName="connTx" presStyleLbl="parChTrans1D2" presStyleIdx="6" presStyleCnt="8"/>
      <dgm:spPr/>
      <dgm:t>
        <a:bodyPr/>
        <a:lstStyle/>
        <a:p>
          <a:endParaRPr lang="ru-RU"/>
        </a:p>
      </dgm:t>
    </dgm:pt>
    <dgm:pt modelId="{DBE13DF9-A4B4-45CE-8212-B214218D530C}" type="pres">
      <dgm:prSet presAssocID="{12C330E5-CA49-47F5-BF1B-174DB6EE90A6}" presName="node" presStyleLbl="node1" presStyleIdx="6" presStyleCnt="8" custScaleX="133100" custScaleY="133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17090-8318-484D-BA8D-83029A2BBF63}" type="pres">
      <dgm:prSet presAssocID="{A1C93AF4-D3EB-44CB-9215-AD4DAA9FFC3B}" presName="Name9" presStyleLbl="parChTrans1D2" presStyleIdx="7" presStyleCnt="8"/>
      <dgm:spPr/>
      <dgm:t>
        <a:bodyPr/>
        <a:lstStyle/>
        <a:p>
          <a:endParaRPr lang="ru-RU"/>
        </a:p>
      </dgm:t>
    </dgm:pt>
    <dgm:pt modelId="{0713D491-4E90-40DF-8885-C05D689526CB}" type="pres">
      <dgm:prSet presAssocID="{A1C93AF4-D3EB-44CB-9215-AD4DAA9FFC3B}" presName="connTx" presStyleLbl="parChTrans1D2" presStyleIdx="7" presStyleCnt="8"/>
      <dgm:spPr/>
      <dgm:t>
        <a:bodyPr/>
        <a:lstStyle/>
        <a:p>
          <a:endParaRPr lang="ru-RU"/>
        </a:p>
      </dgm:t>
    </dgm:pt>
    <dgm:pt modelId="{08E166F5-5704-4E6A-B28D-D340D53D2C2C}" type="pres">
      <dgm:prSet presAssocID="{47DABFC4-44BD-4759-93EE-506CBAD02DF1}" presName="node" presStyleLbl="node1" presStyleIdx="7" presStyleCnt="8" custScaleX="133100" custScaleY="133100" custRadScaleRad="101472" custRadScaleInc="-3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BBBD7-31B4-4625-8A3F-66A113505B1E}" type="presOf" srcId="{011EEF4B-1913-4B18-B612-EDBFF2986765}" destId="{BB45541E-FFD5-4BBE-AB87-CE958BD92040}" srcOrd="0" destOrd="0" presId="urn:microsoft.com/office/officeart/2005/8/layout/radial1"/>
    <dgm:cxn modelId="{0765BB6B-9641-4E1D-B949-93B51C2EB93F}" type="presOf" srcId="{E64E8D4B-ED0D-4EA0-8AEB-4E0C620FA094}" destId="{69E724D5-A3A3-4466-B7D4-3C3800F9E76E}" srcOrd="0" destOrd="0" presId="urn:microsoft.com/office/officeart/2005/8/layout/radial1"/>
    <dgm:cxn modelId="{7CA925FE-3AD0-4D9D-ACCA-C183962249E8}" srcId="{011EEF4B-1913-4B18-B612-EDBFF2986765}" destId="{24F3BEA6-0A4C-4148-8E5B-79E63614769B}" srcOrd="5" destOrd="0" parTransId="{2B019FDA-F5DF-4B65-91DC-5DA25D44C068}" sibTransId="{17AF76E3-E798-438A-9FF0-8B4603F8DA28}"/>
    <dgm:cxn modelId="{76A68564-8643-4DFD-ADBB-7294E3E1F057}" srcId="{011EEF4B-1913-4B18-B612-EDBFF2986765}" destId="{48CD304C-AD29-4AFF-B7A1-693945EBF9AC}" srcOrd="0" destOrd="0" parTransId="{A641878D-F90B-49F9-AB74-E3F7DF1C4CA5}" sibTransId="{DAD6C7CD-7507-46E5-B10F-2F0654EBF0D4}"/>
    <dgm:cxn modelId="{430002E0-D662-496B-95BF-50F96797DCDF}" type="presOf" srcId="{4BCD5B31-6CC6-4269-9D77-E458B99D8638}" destId="{31307D22-D79C-49D6-8C0B-B06EDE37108A}" srcOrd="1" destOrd="0" presId="urn:microsoft.com/office/officeart/2005/8/layout/radial1"/>
    <dgm:cxn modelId="{9703B8AE-26B1-4B49-B23E-6A2D57C01551}" type="presOf" srcId="{5CB836F4-A3E4-4192-8487-B8A17BB17BA4}" destId="{8A5AFFCC-2E00-4CF8-870C-0C55712EF130}" srcOrd="0" destOrd="0" presId="urn:microsoft.com/office/officeart/2005/8/layout/radial1"/>
    <dgm:cxn modelId="{631B0AF2-B618-4ED1-AB8F-BDC267FD43B3}" type="presOf" srcId="{48CD304C-AD29-4AFF-B7A1-693945EBF9AC}" destId="{B3CE6BEE-BA50-499F-AB29-1FEDF54ABE9F}" srcOrd="0" destOrd="0" presId="urn:microsoft.com/office/officeart/2005/8/layout/radial1"/>
    <dgm:cxn modelId="{22A7A200-5157-4A57-81A2-2EEC1B679C6C}" srcId="{011EEF4B-1913-4B18-B612-EDBFF2986765}" destId="{728D31C4-4479-4D4B-A5BF-957F0B488325}" srcOrd="4" destOrd="0" parTransId="{778A1400-E4F5-4290-9CB5-655745D6FDC2}" sibTransId="{5BA911B8-F104-4D16-9F8A-8520A82D0809}"/>
    <dgm:cxn modelId="{3E0476CA-84D5-45AB-8B04-5692E0752E3D}" type="presOf" srcId="{E7E3D0CE-4DEB-4CF4-8597-817DFC1843FF}" destId="{FFE30C73-A08E-4393-9F88-3ECB20F516DD}" srcOrd="0" destOrd="0" presId="urn:microsoft.com/office/officeart/2005/8/layout/radial1"/>
    <dgm:cxn modelId="{BBFBB851-23CF-4FC6-BE91-4423EC60DDE9}" type="presOf" srcId="{2B019FDA-F5DF-4B65-91DC-5DA25D44C068}" destId="{5ED8D8F7-8877-4FE1-8160-076AF0E5B0C3}" srcOrd="0" destOrd="0" presId="urn:microsoft.com/office/officeart/2005/8/layout/radial1"/>
    <dgm:cxn modelId="{B7248B60-A1DD-46DA-AAEC-64163F4C6AF3}" type="presOf" srcId="{A641878D-F90B-49F9-AB74-E3F7DF1C4CA5}" destId="{AB5904FD-FFCD-4145-A839-1A3FE9BE45CF}" srcOrd="0" destOrd="0" presId="urn:microsoft.com/office/officeart/2005/8/layout/radial1"/>
    <dgm:cxn modelId="{6F1294C5-DB68-40F3-A12C-46A4799B2EA1}" type="presOf" srcId="{728D31C4-4479-4D4B-A5BF-957F0B488325}" destId="{89052420-8638-416E-9EC4-5FFBFD8DA3E7}" srcOrd="0" destOrd="0" presId="urn:microsoft.com/office/officeart/2005/8/layout/radial1"/>
    <dgm:cxn modelId="{EB51578C-96EC-4584-AA99-93F869EB2332}" srcId="{96D0F85E-9E04-46F3-898B-B9782A64900B}" destId="{011EEF4B-1913-4B18-B612-EDBFF2986765}" srcOrd="0" destOrd="0" parTransId="{6EBEAB67-6F0F-4F9D-BB86-D7B110E1B5E2}" sibTransId="{4E42AE78-1BA9-4F31-8323-EA19FAE25309}"/>
    <dgm:cxn modelId="{2B3F14B4-2392-48D2-961E-3CF276E13271}" srcId="{011EEF4B-1913-4B18-B612-EDBFF2986765}" destId="{47DABFC4-44BD-4759-93EE-506CBAD02DF1}" srcOrd="7" destOrd="0" parTransId="{A1C93AF4-D3EB-44CB-9215-AD4DAA9FFC3B}" sibTransId="{8F04A409-827A-4490-B930-3978986B583D}"/>
    <dgm:cxn modelId="{51D50E5F-562C-4EA2-9021-C2046CBA69DF}" type="presOf" srcId="{778A1400-E4F5-4290-9CB5-655745D6FDC2}" destId="{97261CA6-2EF4-4F74-869A-E2BE3701D940}" srcOrd="1" destOrd="0" presId="urn:microsoft.com/office/officeart/2005/8/layout/radial1"/>
    <dgm:cxn modelId="{CE0A0230-94E5-404C-910D-5C9D49F5F6DC}" type="presOf" srcId="{778A1400-E4F5-4290-9CB5-655745D6FDC2}" destId="{D1BE50C5-4864-41D4-A6E6-89F8EC302D68}" srcOrd="0" destOrd="0" presId="urn:microsoft.com/office/officeart/2005/8/layout/radial1"/>
    <dgm:cxn modelId="{D17AAE53-D542-4C3E-9A99-920149B216E8}" type="presOf" srcId="{A6B7ED99-4988-4E0E-BD93-6D636D536DC1}" destId="{26F3F94B-40E8-4DBD-A8CD-7D1B77ED68A2}" srcOrd="1" destOrd="0" presId="urn:microsoft.com/office/officeart/2005/8/layout/radial1"/>
    <dgm:cxn modelId="{932BE6E3-A103-4B2C-AB37-53F6AC7A889B}" type="presOf" srcId="{A6B7ED99-4988-4E0E-BD93-6D636D536DC1}" destId="{85F4524D-AD38-48C3-8534-727A0376FD09}" srcOrd="0" destOrd="0" presId="urn:microsoft.com/office/officeart/2005/8/layout/radial1"/>
    <dgm:cxn modelId="{7EA241CF-EB33-48DD-A6D7-D3298892AC5A}" srcId="{011EEF4B-1913-4B18-B612-EDBFF2986765}" destId="{3CC581BF-0AD5-4214-9862-A4C76FA69243}" srcOrd="1" destOrd="0" parTransId="{A6B7ED99-4988-4E0E-BD93-6D636D536DC1}" sibTransId="{0B248240-BF4F-4FBC-BD6D-450564742391}"/>
    <dgm:cxn modelId="{CD630543-0985-4F9F-822D-DA4302CED97D}" type="presOf" srcId="{12C330E5-CA49-47F5-BF1B-174DB6EE90A6}" destId="{DBE13DF9-A4B4-45CE-8212-B214218D530C}" srcOrd="0" destOrd="0" presId="urn:microsoft.com/office/officeart/2005/8/layout/radial1"/>
    <dgm:cxn modelId="{537548DF-5321-4D94-84FA-CAFB8EC49446}" type="presOf" srcId="{A1C93AF4-D3EB-44CB-9215-AD4DAA9FFC3B}" destId="{0713D491-4E90-40DF-8885-C05D689526CB}" srcOrd="1" destOrd="0" presId="urn:microsoft.com/office/officeart/2005/8/layout/radial1"/>
    <dgm:cxn modelId="{0D204AAC-28F6-4FA1-BC1B-2CEE4AE731EC}" type="presOf" srcId="{2B019FDA-F5DF-4B65-91DC-5DA25D44C068}" destId="{148B6879-FB1A-411A-B094-1B5F82F2BCD3}" srcOrd="1" destOrd="0" presId="urn:microsoft.com/office/officeart/2005/8/layout/radial1"/>
    <dgm:cxn modelId="{D530831C-861C-4D9E-B858-7A640427056B}" type="presOf" srcId="{47DABFC4-44BD-4759-93EE-506CBAD02DF1}" destId="{08E166F5-5704-4E6A-B28D-D340D53D2C2C}" srcOrd="0" destOrd="0" presId="urn:microsoft.com/office/officeart/2005/8/layout/radial1"/>
    <dgm:cxn modelId="{8C98D622-642E-43D4-9157-032329081CF8}" type="presOf" srcId="{560B286F-23B3-4D0A-9366-F89159662D93}" destId="{8532CF19-FF56-4504-A9AA-AD1BC1E93019}" srcOrd="1" destOrd="0" presId="urn:microsoft.com/office/officeart/2005/8/layout/radial1"/>
    <dgm:cxn modelId="{5843D366-8FF7-42E1-9103-F047F32F2835}" srcId="{011EEF4B-1913-4B18-B612-EDBFF2986765}" destId="{E7E3D0CE-4DEB-4CF4-8597-817DFC1843FF}" srcOrd="2" destOrd="0" parTransId="{5CB836F4-A3E4-4192-8487-B8A17BB17BA4}" sibTransId="{9D60E6EF-CC7D-4FD7-BBE4-AE529B4C300C}"/>
    <dgm:cxn modelId="{D90775E3-4B06-4373-B0F2-1C89EC5D02A7}" type="presOf" srcId="{A641878D-F90B-49F9-AB74-E3F7DF1C4CA5}" destId="{93A7FDB5-4B7E-4565-8502-347E81787EB9}" srcOrd="1" destOrd="0" presId="urn:microsoft.com/office/officeart/2005/8/layout/radial1"/>
    <dgm:cxn modelId="{68C68CF7-39EB-4D57-B8AC-3A6513B28464}" srcId="{011EEF4B-1913-4B18-B612-EDBFF2986765}" destId="{12C330E5-CA49-47F5-BF1B-174DB6EE90A6}" srcOrd="6" destOrd="0" parTransId="{560B286F-23B3-4D0A-9366-F89159662D93}" sibTransId="{C145024C-D94B-4EF4-A8C0-CECDF490F2FA}"/>
    <dgm:cxn modelId="{2CBD5D69-E3E0-495B-95DB-B74595989557}" type="presOf" srcId="{560B286F-23B3-4D0A-9366-F89159662D93}" destId="{37F91154-FDC6-4CB0-89EE-65AA763459C3}" srcOrd="0" destOrd="0" presId="urn:microsoft.com/office/officeart/2005/8/layout/radial1"/>
    <dgm:cxn modelId="{F8D149B3-1230-4287-9195-5A0FA874FD35}" type="presOf" srcId="{5CB836F4-A3E4-4192-8487-B8A17BB17BA4}" destId="{BDB124DE-D618-4AFB-B262-50EB11751F77}" srcOrd="1" destOrd="0" presId="urn:microsoft.com/office/officeart/2005/8/layout/radial1"/>
    <dgm:cxn modelId="{7A101398-F21B-4C09-9586-C1C37378CE6C}" type="presOf" srcId="{96D0F85E-9E04-46F3-898B-B9782A64900B}" destId="{ECAF9B54-3177-46CD-81B7-4AB02A4FF149}" srcOrd="0" destOrd="0" presId="urn:microsoft.com/office/officeart/2005/8/layout/radial1"/>
    <dgm:cxn modelId="{67BF4A2E-D70B-4001-870B-522E420565F0}" type="presOf" srcId="{A1C93AF4-D3EB-44CB-9215-AD4DAA9FFC3B}" destId="{BFC17090-8318-484D-BA8D-83029A2BBF63}" srcOrd="0" destOrd="0" presId="urn:microsoft.com/office/officeart/2005/8/layout/radial1"/>
    <dgm:cxn modelId="{25C54FD3-6ACB-4ED7-ABFA-8391B36E1AA3}" type="presOf" srcId="{24F3BEA6-0A4C-4148-8E5B-79E63614769B}" destId="{F4AD130C-784B-4EE4-AAB4-FC67A90B8DBF}" srcOrd="0" destOrd="0" presId="urn:microsoft.com/office/officeart/2005/8/layout/radial1"/>
    <dgm:cxn modelId="{7980DEF3-966A-46EB-92F4-E6B34C7A174D}" type="presOf" srcId="{3CC581BF-0AD5-4214-9862-A4C76FA69243}" destId="{9417A92E-D089-4DE0-AA82-421035330D6D}" srcOrd="0" destOrd="0" presId="urn:microsoft.com/office/officeart/2005/8/layout/radial1"/>
    <dgm:cxn modelId="{E40D65C5-EA40-4C2C-8796-1E21AB727022}" type="presOf" srcId="{4BCD5B31-6CC6-4269-9D77-E458B99D8638}" destId="{26E3CC39-10D5-4A04-81AE-7DA6FC3F35F3}" srcOrd="0" destOrd="0" presId="urn:microsoft.com/office/officeart/2005/8/layout/radial1"/>
    <dgm:cxn modelId="{AF709D24-3A8F-48A6-A597-F8D59AA4E1BD}" srcId="{011EEF4B-1913-4B18-B612-EDBFF2986765}" destId="{E64E8D4B-ED0D-4EA0-8AEB-4E0C620FA094}" srcOrd="3" destOrd="0" parTransId="{4BCD5B31-6CC6-4269-9D77-E458B99D8638}" sibTransId="{00F44B6B-55EF-4BA8-AB4F-08472055DC96}"/>
    <dgm:cxn modelId="{2E60A661-E251-4008-815E-7C24C22E4593}" type="presParOf" srcId="{ECAF9B54-3177-46CD-81B7-4AB02A4FF149}" destId="{BB45541E-FFD5-4BBE-AB87-CE958BD92040}" srcOrd="0" destOrd="0" presId="urn:microsoft.com/office/officeart/2005/8/layout/radial1"/>
    <dgm:cxn modelId="{19C284F6-A5F1-4390-9B86-A06BDD49ED50}" type="presParOf" srcId="{ECAF9B54-3177-46CD-81B7-4AB02A4FF149}" destId="{AB5904FD-FFCD-4145-A839-1A3FE9BE45CF}" srcOrd="1" destOrd="0" presId="urn:microsoft.com/office/officeart/2005/8/layout/radial1"/>
    <dgm:cxn modelId="{F0536A74-D301-4B2F-AA25-32A1C108CF99}" type="presParOf" srcId="{AB5904FD-FFCD-4145-A839-1A3FE9BE45CF}" destId="{93A7FDB5-4B7E-4565-8502-347E81787EB9}" srcOrd="0" destOrd="0" presId="urn:microsoft.com/office/officeart/2005/8/layout/radial1"/>
    <dgm:cxn modelId="{FC40A762-DDD3-4A94-9941-C3B743810628}" type="presParOf" srcId="{ECAF9B54-3177-46CD-81B7-4AB02A4FF149}" destId="{B3CE6BEE-BA50-499F-AB29-1FEDF54ABE9F}" srcOrd="2" destOrd="0" presId="urn:microsoft.com/office/officeart/2005/8/layout/radial1"/>
    <dgm:cxn modelId="{939BA583-E5B5-48E9-9916-24A65849E9C8}" type="presParOf" srcId="{ECAF9B54-3177-46CD-81B7-4AB02A4FF149}" destId="{85F4524D-AD38-48C3-8534-727A0376FD09}" srcOrd="3" destOrd="0" presId="urn:microsoft.com/office/officeart/2005/8/layout/radial1"/>
    <dgm:cxn modelId="{35A91F7B-D6E8-41E4-93DB-E094B1AD6EE8}" type="presParOf" srcId="{85F4524D-AD38-48C3-8534-727A0376FD09}" destId="{26F3F94B-40E8-4DBD-A8CD-7D1B77ED68A2}" srcOrd="0" destOrd="0" presId="urn:microsoft.com/office/officeart/2005/8/layout/radial1"/>
    <dgm:cxn modelId="{A31671C5-CB79-488F-8587-9AFAF5926B2E}" type="presParOf" srcId="{ECAF9B54-3177-46CD-81B7-4AB02A4FF149}" destId="{9417A92E-D089-4DE0-AA82-421035330D6D}" srcOrd="4" destOrd="0" presId="urn:microsoft.com/office/officeart/2005/8/layout/radial1"/>
    <dgm:cxn modelId="{5429FF05-067F-4B9A-AC8B-8DBBC7CCE8F0}" type="presParOf" srcId="{ECAF9B54-3177-46CD-81B7-4AB02A4FF149}" destId="{8A5AFFCC-2E00-4CF8-870C-0C55712EF130}" srcOrd="5" destOrd="0" presId="urn:microsoft.com/office/officeart/2005/8/layout/radial1"/>
    <dgm:cxn modelId="{43135F88-36AC-4275-8512-BFF9AF30363A}" type="presParOf" srcId="{8A5AFFCC-2E00-4CF8-870C-0C55712EF130}" destId="{BDB124DE-D618-4AFB-B262-50EB11751F77}" srcOrd="0" destOrd="0" presId="urn:microsoft.com/office/officeart/2005/8/layout/radial1"/>
    <dgm:cxn modelId="{F5742CFC-49B7-4248-A8CD-2FF0E51A5067}" type="presParOf" srcId="{ECAF9B54-3177-46CD-81B7-4AB02A4FF149}" destId="{FFE30C73-A08E-4393-9F88-3ECB20F516DD}" srcOrd="6" destOrd="0" presId="urn:microsoft.com/office/officeart/2005/8/layout/radial1"/>
    <dgm:cxn modelId="{15EC2CFD-B46F-4FC8-BED6-344A11D10987}" type="presParOf" srcId="{ECAF9B54-3177-46CD-81B7-4AB02A4FF149}" destId="{26E3CC39-10D5-4A04-81AE-7DA6FC3F35F3}" srcOrd="7" destOrd="0" presId="urn:microsoft.com/office/officeart/2005/8/layout/radial1"/>
    <dgm:cxn modelId="{E02B696B-1EFC-4867-A662-952E29CE6154}" type="presParOf" srcId="{26E3CC39-10D5-4A04-81AE-7DA6FC3F35F3}" destId="{31307D22-D79C-49D6-8C0B-B06EDE37108A}" srcOrd="0" destOrd="0" presId="urn:microsoft.com/office/officeart/2005/8/layout/radial1"/>
    <dgm:cxn modelId="{3ACCBF25-26AA-44A1-8E7E-20E86E987885}" type="presParOf" srcId="{ECAF9B54-3177-46CD-81B7-4AB02A4FF149}" destId="{69E724D5-A3A3-4466-B7D4-3C3800F9E76E}" srcOrd="8" destOrd="0" presId="urn:microsoft.com/office/officeart/2005/8/layout/radial1"/>
    <dgm:cxn modelId="{0F6FC1F0-671D-44E3-ACCD-0C749C9BA26A}" type="presParOf" srcId="{ECAF9B54-3177-46CD-81B7-4AB02A4FF149}" destId="{D1BE50C5-4864-41D4-A6E6-89F8EC302D68}" srcOrd="9" destOrd="0" presId="urn:microsoft.com/office/officeart/2005/8/layout/radial1"/>
    <dgm:cxn modelId="{4113B53C-0491-4882-AC5D-3BAB120545B9}" type="presParOf" srcId="{D1BE50C5-4864-41D4-A6E6-89F8EC302D68}" destId="{97261CA6-2EF4-4F74-869A-E2BE3701D940}" srcOrd="0" destOrd="0" presId="urn:microsoft.com/office/officeart/2005/8/layout/radial1"/>
    <dgm:cxn modelId="{7FCCAD9D-CC5A-47FB-9137-57A0A0E65E71}" type="presParOf" srcId="{ECAF9B54-3177-46CD-81B7-4AB02A4FF149}" destId="{89052420-8638-416E-9EC4-5FFBFD8DA3E7}" srcOrd="10" destOrd="0" presId="urn:microsoft.com/office/officeart/2005/8/layout/radial1"/>
    <dgm:cxn modelId="{34BEC2FB-6EA3-4C21-B9FF-09600350E139}" type="presParOf" srcId="{ECAF9B54-3177-46CD-81B7-4AB02A4FF149}" destId="{5ED8D8F7-8877-4FE1-8160-076AF0E5B0C3}" srcOrd="11" destOrd="0" presId="urn:microsoft.com/office/officeart/2005/8/layout/radial1"/>
    <dgm:cxn modelId="{B320091D-79F0-4E4C-819D-5D640C5A071B}" type="presParOf" srcId="{5ED8D8F7-8877-4FE1-8160-076AF0E5B0C3}" destId="{148B6879-FB1A-411A-B094-1B5F82F2BCD3}" srcOrd="0" destOrd="0" presId="urn:microsoft.com/office/officeart/2005/8/layout/radial1"/>
    <dgm:cxn modelId="{9A99CD07-283E-474D-9532-A065DA803543}" type="presParOf" srcId="{ECAF9B54-3177-46CD-81B7-4AB02A4FF149}" destId="{F4AD130C-784B-4EE4-AAB4-FC67A90B8DBF}" srcOrd="12" destOrd="0" presId="urn:microsoft.com/office/officeart/2005/8/layout/radial1"/>
    <dgm:cxn modelId="{3A07C83C-32FF-4DB0-9306-358078FE44E3}" type="presParOf" srcId="{ECAF9B54-3177-46CD-81B7-4AB02A4FF149}" destId="{37F91154-FDC6-4CB0-89EE-65AA763459C3}" srcOrd="13" destOrd="0" presId="urn:microsoft.com/office/officeart/2005/8/layout/radial1"/>
    <dgm:cxn modelId="{7474A870-E24E-4111-8037-BBB2ACCCB565}" type="presParOf" srcId="{37F91154-FDC6-4CB0-89EE-65AA763459C3}" destId="{8532CF19-FF56-4504-A9AA-AD1BC1E93019}" srcOrd="0" destOrd="0" presId="urn:microsoft.com/office/officeart/2005/8/layout/radial1"/>
    <dgm:cxn modelId="{2180C1CF-1265-41A3-BB0E-A63E3EE94815}" type="presParOf" srcId="{ECAF9B54-3177-46CD-81B7-4AB02A4FF149}" destId="{DBE13DF9-A4B4-45CE-8212-B214218D530C}" srcOrd="14" destOrd="0" presId="urn:microsoft.com/office/officeart/2005/8/layout/radial1"/>
    <dgm:cxn modelId="{35CEF02A-A53C-4BA1-935C-EE1FECBC9EC3}" type="presParOf" srcId="{ECAF9B54-3177-46CD-81B7-4AB02A4FF149}" destId="{BFC17090-8318-484D-BA8D-83029A2BBF63}" srcOrd="15" destOrd="0" presId="urn:microsoft.com/office/officeart/2005/8/layout/radial1"/>
    <dgm:cxn modelId="{09FE9295-0708-42A4-A541-055F1DC3D123}" type="presParOf" srcId="{BFC17090-8318-484D-BA8D-83029A2BBF63}" destId="{0713D491-4E90-40DF-8885-C05D689526CB}" srcOrd="0" destOrd="0" presId="urn:microsoft.com/office/officeart/2005/8/layout/radial1"/>
    <dgm:cxn modelId="{0457E565-08EE-4A3C-BF68-6A04D55D4AB1}" type="presParOf" srcId="{ECAF9B54-3177-46CD-81B7-4AB02A4FF149}" destId="{08E166F5-5704-4E6A-B28D-D340D53D2C2C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51A1CE-46F9-4330-8EBD-518986CB9F82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>
        <a:scene3d>
          <a:camera prst="perspectiveLeft"/>
          <a:lightRig rig="threePt" dir="t"/>
        </a:scene3d>
      </dgm:spPr>
      <dgm:t>
        <a:bodyPr/>
        <a:lstStyle/>
        <a:p>
          <a:endParaRPr lang="ru-RU"/>
        </a:p>
      </dgm:t>
    </dgm:pt>
    <dgm:pt modelId="{7A409091-349D-47AD-A8D5-D7FD05691E9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24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rPr>
            <a:t>Оздоровчий</a:t>
          </a:r>
          <a:r>
            <a:rPr lang="uk-UA" sz="24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 </a:t>
          </a:r>
          <a:endParaRPr lang="ru-RU" sz="2400" b="1" i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54A23E77-0908-4906-9440-8AD46F1D95E7}" type="parTrans" cxnId="{893C5C3A-F5AC-47E3-9B73-7DBA725F66DF}">
      <dgm:prSet/>
      <dgm:spPr/>
      <dgm:t>
        <a:bodyPr/>
        <a:lstStyle/>
        <a:p>
          <a:endParaRPr lang="ru-RU"/>
        </a:p>
      </dgm:t>
    </dgm:pt>
    <dgm:pt modelId="{03687A89-BA55-402A-A9D1-7E577C272919}" type="sibTrans" cxnId="{893C5C3A-F5AC-47E3-9B73-7DBA725F66DF}">
      <dgm:prSet/>
      <dgm:spPr/>
      <dgm:t>
        <a:bodyPr/>
        <a:lstStyle/>
        <a:p>
          <a:endParaRPr lang="ru-RU"/>
        </a:p>
      </dgm:t>
    </dgm:pt>
    <dgm:pt modelId="{7C7838B9-D2A9-4AA6-8B72-EE844E73CF10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2500" b="1" i="1" dirty="0" smtClean="0">
              <a:solidFill>
                <a:srgbClr val="0070C0"/>
              </a:solidFill>
            </a:rPr>
            <a:t>Тренувальний</a:t>
          </a:r>
          <a:r>
            <a:rPr lang="uk-UA" sz="2300" b="1" i="1" dirty="0" smtClean="0">
              <a:solidFill>
                <a:srgbClr val="0070C0"/>
              </a:solidFill>
            </a:rPr>
            <a:t> </a:t>
          </a:r>
          <a:endParaRPr lang="ru-RU" sz="2300" b="1" i="1" dirty="0">
            <a:solidFill>
              <a:srgbClr val="0070C0"/>
            </a:solidFill>
          </a:endParaRPr>
        </a:p>
      </dgm:t>
    </dgm:pt>
    <dgm:pt modelId="{88E30084-AC33-40C2-9B71-7C3A7D4F9FB5}" type="parTrans" cxnId="{D7CC797C-7A50-4C8E-A3D8-B2982315BB83}">
      <dgm:prSet/>
      <dgm:spPr/>
      <dgm:t>
        <a:bodyPr/>
        <a:lstStyle/>
        <a:p>
          <a:endParaRPr lang="ru-RU"/>
        </a:p>
      </dgm:t>
    </dgm:pt>
    <dgm:pt modelId="{72858EB3-8CAC-4851-9FD9-74BB6B919C02}" type="sibTrans" cxnId="{D7CC797C-7A50-4C8E-A3D8-B2982315BB83}">
      <dgm:prSet/>
      <dgm:spPr/>
      <dgm:t>
        <a:bodyPr/>
        <a:lstStyle/>
        <a:p>
          <a:endParaRPr lang="ru-RU"/>
        </a:p>
      </dgm:t>
    </dgm:pt>
    <dgm:pt modelId="{0D799169-5DE5-436B-AAD4-C23B3151B6FB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lumMod val="75000"/>
              <a:alpha val="40000"/>
            </a:schemeClr>
          </a:glow>
        </a:effectLst>
      </dgm:spPr>
      <dgm:t>
        <a:bodyPr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uk-UA" sz="2800" b="1" i="1" cap="none" spc="0" dirty="0" smtClean="0">
              <a:ln w="11430"/>
              <a:solidFill>
                <a:srgbClr val="A91B95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Освітній</a:t>
          </a:r>
          <a:r>
            <a:rPr lang="uk-UA" sz="2800" b="1" i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 </a:t>
          </a:r>
          <a:endParaRPr lang="ru-RU" sz="2800" b="1" i="1" cap="none" spc="0" dirty="0">
            <a:ln w="11430"/>
            <a:gradFill>
              <a:gsLst>
                <a:gs pos="0">
                  <a:schemeClr val="accent6">
                    <a:tint val="90000"/>
                    <a:satMod val="120000"/>
                  </a:schemeClr>
                </a:gs>
                <a:gs pos="25000">
                  <a:schemeClr val="accent6">
                    <a:tint val="93000"/>
                    <a:satMod val="120000"/>
                  </a:schemeClr>
                </a:gs>
                <a:gs pos="50000">
                  <a:schemeClr val="accent6">
                    <a:shade val="89000"/>
                    <a:satMod val="110000"/>
                  </a:schemeClr>
                </a:gs>
                <a:gs pos="75000">
                  <a:schemeClr val="accent6">
                    <a:tint val="93000"/>
                    <a:satMod val="120000"/>
                  </a:schemeClr>
                </a:gs>
                <a:gs pos="100000">
                  <a:schemeClr val="accent6">
                    <a:tint val="90000"/>
                    <a:satMod val="120000"/>
                  </a:schemeClr>
                </a:gs>
              </a:gsLst>
              <a:lin ang="5400000"/>
            </a:gra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C5ED5F7C-7D76-42FC-922E-97794A210577}" type="parTrans" cxnId="{1E94D90A-8F0B-4E73-85EC-8FDCBAF19206}">
      <dgm:prSet/>
      <dgm:spPr/>
      <dgm:t>
        <a:bodyPr/>
        <a:lstStyle/>
        <a:p>
          <a:endParaRPr lang="ru-RU"/>
        </a:p>
      </dgm:t>
    </dgm:pt>
    <dgm:pt modelId="{1F8F9948-78B8-4886-B8FA-902AE40D09A9}" type="sibTrans" cxnId="{1E94D90A-8F0B-4E73-85EC-8FDCBAF19206}">
      <dgm:prSet/>
      <dgm:spPr/>
      <dgm:t>
        <a:bodyPr/>
        <a:lstStyle/>
        <a:p>
          <a:endParaRPr lang="ru-RU"/>
        </a:p>
      </dgm:t>
    </dgm:pt>
    <dgm:pt modelId="{ACB8C4A4-2B2D-4379-B2F4-B85149BF33C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FF3399"/>
          </a:solidFill>
        </a:ln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uk-UA" sz="4500" b="1" i="1" cap="none" spc="0" dirty="0" smtClean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Основні напрямки</a:t>
          </a:r>
          <a:endParaRPr lang="ru-RU" sz="4500" b="1" i="1" cap="none" spc="0" dirty="0">
            <a:ln w="11430">
              <a:solidFill>
                <a:srgbClr val="FF0000"/>
              </a:solidFill>
            </a:ln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1BA4A1D6-898C-430A-9CFF-F819EA9BEDD8}" type="sibTrans" cxnId="{7FC1FE93-D0A2-494E-A433-D4C74D3E1D70}">
      <dgm:prSet/>
      <dgm:spPr/>
      <dgm:t>
        <a:bodyPr/>
        <a:lstStyle/>
        <a:p>
          <a:endParaRPr lang="ru-RU"/>
        </a:p>
      </dgm:t>
    </dgm:pt>
    <dgm:pt modelId="{670E80B4-1CAA-48E9-848D-7B6AE8AE5E97}" type="parTrans" cxnId="{7FC1FE93-D0A2-494E-A433-D4C74D3E1D70}">
      <dgm:prSet/>
      <dgm:spPr/>
      <dgm:t>
        <a:bodyPr/>
        <a:lstStyle/>
        <a:p>
          <a:endParaRPr lang="ru-RU"/>
        </a:p>
      </dgm:t>
    </dgm:pt>
    <dgm:pt modelId="{C15BC2B6-54CF-40EE-BBBF-A76889344570}" type="pres">
      <dgm:prSet presAssocID="{1251A1CE-46F9-4330-8EBD-518986CB9F8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5559E82-AD76-4919-AE72-182A2B70D064}" type="pres">
      <dgm:prSet presAssocID="{ACB8C4A4-2B2D-4379-B2F4-B85149BF33C8}" presName="hierRoot1" presStyleCnt="0"/>
      <dgm:spPr/>
    </dgm:pt>
    <dgm:pt modelId="{AE6DFB7B-EE82-4955-9CBE-57EE6D8AD04B}" type="pres">
      <dgm:prSet presAssocID="{ACB8C4A4-2B2D-4379-B2F4-B85149BF33C8}" presName="composite" presStyleCnt="0"/>
      <dgm:spPr/>
    </dgm:pt>
    <dgm:pt modelId="{7A6A3D50-767C-41C1-9BC0-CCDAB8628BCF}" type="pres">
      <dgm:prSet presAssocID="{ACB8C4A4-2B2D-4379-B2F4-B85149BF33C8}" presName="background" presStyleLbl="node0" presStyleIdx="0" presStyleCnt="1"/>
      <dgm:spPr>
        <a:prstGeom prst="roundRect">
          <a:avLst/>
        </a:prstGeom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55FCA26F-0E13-43A0-8BAE-8BEBBDB3F657}" type="pres">
      <dgm:prSet presAssocID="{ACB8C4A4-2B2D-4379-B2F4-B85149BF33C8}" presName="text" presStyleLbl="fgAcc0" presStyleIdx="0" presStyleCnt="1" custScaleX="328206" custScaleY="110000" custLinFactNeighborX="3760" custLinFactNeighborY="-43307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422C039-4D09-4D71-830A-51B934F31D0E}" type="pres">
      <dgm:prSet presAssocID="{ACB8C4A4-2B2D-4379-B2F4-B85149BF33C8}" presName="hierChild2" presStyleCnt="0"/>
      <dgm:spPr/>
    </dgm:pt>
    <dgm:pt modelId="{3716D800-6860-4531-B9E8-259FDE1D134F}" type="pres">
      <dgm:prSet presAssocID="{54A23E77-0908-4906-9440-8AD46F1D95E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95F843B9-4C1F-4FAB-A426-F494380E1F9D}" type="pres">
      <dgm:prSet presAssocID="{7A409091-349D-47AD-A8D5-D7FD05691E99}" presName="hierRoot2" presStyleCnt="0"/>
      <dgm:spPr/>
    </dgm:pt>
    <dgm:pt modelId="{131C0BB0-E396-4A36-8703-C5ED259DAECA}" type="pres">
      <dgm:prSet presAssocID="{7A409091-349D-47AD-A8D5-D7FD05691E99}" presName="composite2" presStyleCnt="0"/>
      <dgm:spPr/>
    </dgm:pt>
    <dgm:pt modelId="{1594C52F-F76D-4620-8807-65E982CB3159}" type="pres">
      <dgm:prSet presAssocID="{7A409091-349D-47AD-A8D5-D7FD05691E99}" presName="background2" presStyleLbl="node2" presStyleIdx="0" presStyleCnt="3"/>
      <dgm:spPr>
        <a:effectLst>
          <a:glow rad="101600">
            <a:srgbClr val="0070C0">
              <a:alpha val="60000"/>
            </a:srgbClr>
          </a:glow>
        </a:effectLst>
      </dgm:spPr>
      <dgm:t>
        <a:bodyPr/>
        <a:lstStyle/>
        <a:p>
          <a:endParaRPr lang="ru-RU"/>
        </a:p>
      </dgm:t>
    </dgm:pt>
    <dgm:pt modelId="{76E84FE8-8765-436B-83AA-46330F61D2ED}" type="pres">
      <dgm:prSet presAssocID="{7A409091-349D-47AD-A8D5-D7FD05691E99}" presName="text2" presStyleLbl="fgAcc2" presStyleIdx="0" presStyleCnt="3" custScaleX="110000" custScaleY="110000" custLinFactNeighborX="-1587" custLinFactNeighborY="-24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4409B7-990C-4E0C-B5F5-256766D8F312}" type="pres">
      <dgm:prSet presAssocID="{7A409091-349D-47AD-A8D5-D7FD05691E99}" presName="hierChild3" presStyleCnt="0"/>
      <dgm:spPr/>
    </dgm:pt>
    <dgm:pt modelId="{3E366EF8-6652-4700-BECF-2B8BFF456BFA}" type="pres">
      <dgm:prSet presAssocID="{88E30084-AC33-40C2-9B71-7C3A7D4F9FB5}" presName="Name10" presStyleLbl="parChTrans1D2" presStyleIdx="1" presStyleCnt="3"/>
      <dgm:spPr/>
      <dgm:t>
        <a:bodyPr/>
        <a:lstStyle/>
        <a:p>
          <a:endParaRPr lang="ru-RU"/>
        </a:p>
      </dgm:t>
    </dgm:pt>
    <dgm:pt modelId="{A6B868DA-522E-4FA7-81D1-B85AC27C1C99}" type="pres">
      <dgm:prSet presAssocID="{7C7838B9-D2A9-4AA6-8B72-EE844E73CF10}" presName="hierRoot2" presStyleCnt="0"/>
      <dgm:spPr/>
    </dgm:pt>
    <dgm:pt modelId="{00D145E1-3959-417E-A711-EE51630CB625}" type="pres">
      <dgm:prSet presAssocID="{7C7838B9-D2A9-4AA6-8B72-EE844E73CF10}" presName="composite2" presStyleCnt="0"/>
      <dgm:spPr/>
    </dgm:pt>
    <dgm:pt modelId="{A191DDD9-B9B2-4CBF-837A-CA08A8FD86DF}" type="pres">
      <dgm:prSet presAssocID="{7C7838B9-D2A9-4AA6-8B72-EE844E73CF10}" presName="background2" presStyleLbl="node2" presStyleIdx="1" presStyleCnt="3"/>
      <dgm:spPr>
        <a:effectLst>
          <a:glow rad="101600">
            <a:srgbClr val="002060">
              <a:alpha val="60000"/>
            </a:srgbClr>
          </a:glow>
        </a:effectLst>
      </dgm:spPr>
      <dgm:t>
        <a:bodyPr/>
        <a:lstStyle/>
        <a:p>
          <a:endParaRPr lang="ru-RU"/>
        </a:p>
      </dgm:t>
    </dgm:pt>
    <dgm:pt modelId="{D774BA4D-358B-48AF-B73B-4D3C7B515F5A}" type="pres">
      <dgm:prSet presAssocID="{7C7838B9-D2A9-4AA6-8B72-EE844E73CF10}" presName="text2" presStyleLbl="fgAcc2" presStyleIdx="1" presStyleCnt="3" custScaleX="121000" custScaleY="121000" custLinFactNeighborX="2555" custLinFactNeighborY="193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84EEF1-1A37-44E1-910C-EBBBB60768AB}" type="pres">
      <dgm:prSet presAssocID="{7C7838B9-D2A9-4AA6-8B72-EE844E73CF10}" presName="hierChild3" presStyleCnt="0"/>
      <dgm:spPr/>
    </dgm:pt>
    <dgm:pt modelId="{7590DA89-9D33-4485-9F42-24BD2484F602}" type="pres">
      <dgm:prSet presAssocID="{C5ED5F7C-7D76-42FC-922E-97794A210577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C3352BC-E4D5-4701-BFF2-B67042696646}" type="pres">
      <dgm:prSet presAssocID="{0D799169-5DE5-436B-AAD4-C23B3151B6FB}" presName="hierRoot2" presStyleCnt="0"/>
      <dgm:spPr/>
    </dgm:pt>
    <dgm:pt modelId="{80C283CC-9C7B-42AF-889E-1EF93A0B1F8E}" type="pres">
      <dgm:prSet presAssocID="{0D799169-5DE5-436B-AAD4-C23B3151B6FB}" presName="composite2" presStyleCnt="0"/>
      <dgm:spPr/>
    </dgm:pt>
    <dgm:pt modelId="{0E98DD20-F3BE-4078-BF86-942E8EEB6C66}" type="pres">
      <dgm:prSet presAssocID="{0D799169-5DE5-436B-AAD4-C23B3151B6FB}" presName="background2" presStyleLbl="node2" presStyleIdx="2" presStyleCnt="3"/>
      <dgm:spPr>
        <a:effectLst>
          <a:glow rad="101600">
            <a:srgbClr val="0070C0">
              <a:alpha val="60000"/>
            </a:srgbClr>
          </a:glow>
        </a:effectLst>
      </dgm:spPr>
      <dgm:t>
        <a:bodyPr/>
        <a:lstStyle/>
        <a:p>
          <a:endParaRPr lang="ru-RU"/>
        </a:p>
      </dgm:t>
    </dgm:pt>
    <dgm:pt modelId="{BA6D5D61-D575-4DC3-95D3-B368F419E045}" type="pres">
      <dgm:prSet presAssocID="{0D799169-5DE5-436B-AAD4-C23B3151B6FB}" presName="text2" presStyleLbl="fgAcc2" presStyleIdx="2" presStyleCnt="3" custScaleX="110000" custScaleY="11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8AA70F-39D9-4F7B-8C93-EC1A7B458A0A}" type="pres">
      <dgm:prSet presAssocID="{0D799169-5DE5-436B-AAD4-C23B3151B6FB}" presName="hierChild3" presStyleCnt="0"/>
      <dgm:spPr/>
    </dgm:pt>
  </dgm:ptLst>
  <dgm:cxnLst>
    <dgm:cxn modelId="{D7CC797C-7A50-4C8E-A3D8-B2982315BB83}" srcId="{ACB8C4A4-2B2D-4379-B2F4-B85149BF33C8}" destId="{7C7838B9-D2A9-4AA6-8B72-EE844E73CF10}" srcOrd="1" destOrd="0" parTransId="{88E30084-AC33-40C2-9B71-7C3A7D4F9FB5}" sibTransId="{72858EB3-8CAC-4851-9FD9-74BB6B919C02}"/>
    <dgm:cxn modelId="{4A4507D6-D198-45E3-B6A0-3375F2D2D9B6}" type="presOf" srcId="{54A23E77-0908-4906-9440-8AD46F1D95E7}" destId="{3716D800-6860-4531-B9E8-259FDE1D134F}" srcOrd="0" destOrd="0" presId="urn:microsoft.com/office/officeart/2005/8/layout/hierarchy1"/>
    <dgm:cxn modelId="{25479ACE-79A7-4ADB-A71D-0811CDDED5A8}" type="presOf" srcId="{7C7838B9-D2A9-4AA6-8B72-EE844E73CF10}" destId="{D774BA4D-358B-48AF-B73B-4D3C7B515F5A}" srcOrd="0" destOrd="0" presId="urn:microsoft.com/office/officeart/2005/8/layout/hierarchy1"/>
    <dgm:cxn modelId="{E89DDDA2-8B7B-45C6-8144-FF8F12210E87}" type="presOf" srcId="{ACB8C4A4-2B2D-4379-B2F4-B85149BF33C8}" destId="{55FCA26F-0E13-43A0-8BAE-8BEBBDB3F657}" srcOrd="0" destOrd="0" presId="urn:microsoft.com/office/officeart/2005/8/layout/hierarchy1"/>
    <dgm:cxn modelId="{A91B9627-3211-4729-AA21-712E56D3C975}" type="presOf" srcId="{7A409091-349D-47AD-A8D5-D7FD05691E99}" destId="{76E84FE8-8765-436B-83AA-46330F61D2ED}" srcOrd="0" destOrd="0" presId="urn:microsoft.com/office/officeart/2005/8/layout/hierarchy1"/>
    <dgm:cxn modelId="{9F0F3EBF-6B61-4416-A9E9-377DFC6691DF}" type="presOf" srcId="{88E30084-AC33-40C2-9B71-7C3A7D4F9FB5}" destId="{3E366EF8-6652-4700-BECF-2B8BFF456BFA}" srcOrd="0" destOrd="0" presId="urn:microsoft.com/office/officeart/2005/8/layout/hierarchy1"/>
    <dgm:cxn modelId="{56B44625-DE8F-4641-8A25-BE3DDBE4E679}" type="presOf" srcId="{C5ED5F7C-7D76-42FC-922E-97794A210577}" destId="{7590DA89-9D33-4485-9F42-24BD2484F602}" srcOrd="0" destOrd="0" presId="urn:microsoft.com/office/officeart/2005/8/layout/hierarchy1"/>
    <dgm:cxn modelId="{893C5C3A-F5AC-47E3-9B73-7DBA725F66DF}" srcId="{ACB8C4A4-2B2D-4379-B2F4-B85149BF33C8}" destId="{7A409091-349D-47AD-A8D5-D7FD05691E99}" srcOrd="0" destOrd="0" parTransId="{54A23E77-0908-4906-9440-8AD46F1D95E7}" sibTransId="{03687A89-BA55-402A-A9D1-7E577C272919}"/>
    <dgm:cxn modelId="{311060A9-C7CA-43D2-A7AD-21B9E950E43B}" type="presOf" srcId="{0D799169-5DE5-436B-AAD4-C23B3151B6FB}" destId="{BA6D5D61-D575-4DC3-95D3-B368F419E045}" srcOrd="0" destOrd="0" presId="urn:microsoft.com/office/officeart/2005/8/layout/hierarchy1"/>
    <dgm:cxn modelId="{B3977CB1-C8E6-43A3-A53F-479418129E83}" type="presOf" srcId="{1251A1CE-46F9-4330-8EBD-518986CB9F82}" destId="{C15BC2B6-54CF-40EE-BBBF-A76889344570}" srcOrd="0" destOrd="0" presId="urn:microsoft.com/office/officeart/2005/8/layout/hierarchy1"/>
    <dgm:cxn modelId="{7FC1FE93-D0A2-494E-A433-D4C74D3E1D70}" srcId="{1251A1CE-46F9-4330-8EBD-518986CB9F82}" destId="{ACB8C4A4-2B2D-4379-B2F4-B85149BF33C8}" srcOrd="0" destOrd="0" parTransId="{670E80B4-1CAA-48E9-848D-7B6AE8AE5E97}" sibTransId="{1BA4A1D6-898C-430A-9CFF-F819EA9BEDD8}"/>
    <dgm:cxn modelId="{1E94D90A-8F0B-4E73-85EC-8FDCBAF19206}" srcId="{ACB8C4A4-2B2D-4379-B2F4-B85149BF33C8}" destId="{0D799169-5DE5-436B-AAD4-C23B3151B6FB}" srcOrd="2" destOrd="0" parTransId="{C5ED5F7C-7D76-42FC-922E-97794A210577}" sibTransId="{1F8F9948-78B8-4886-B8FA-902AE40D09A9}"/>
    <dgm:cxn modelId="{A4336548-A6BC-4C6E-BC89-B3608CB3CA33}" type="presParOf" srcId="{C15BC2B6-54CF-40EE-BBBF-A76889344570}" destId="{45559E82-AD76-4919-AE72-182A2B70D064}" srcOrd="0" destOrd="0" presId="urn:microsoft.com/office/officeart/2005/8/layout/hierarchy1"/>
    <dgm:cxn modelId="{F361A521-EDED-4481-9735-5ACD4D60193E}" type="presParOf" srcId="{45559E82-AD76-4919-AE72-182A2B70D064}" destId="{AE6DFB7B-EE82-4955-9CBE-57EE6D8AD04B}" srcOrd="0" destOrd="0" presId="urn:microsoft.com/office/officeart/2005/8/layout/hierarchy1"/>
    <dgm:cxn modelId="{85B7AB8C-04A8-4A07-B54D-CB165EB907C0}" type="presParOf" srcId="{AE6DFB7B-EE82-4955-9CBE-57EE6D8AD04B}" destId="{7A6A3D50-767C-41C1-9BC0-CCDAB8628BCF}" srcOrd="0" destOrd="0" presId="urn:microsoft.com/office/officeart/2005/8/layout/hierarchy1"/>
    <dgm:cxn modelId="{4BCF197C-93A4-412B-900E-15E4B2E2E9F8}" type="presParOf" srcId="{AE6DFB7B-EE82-4955-9CBE-57EE6D8AD04B}" destId="{55FCA26F-0E13-43A0-8BAE-8BEBBDB3F657}" srcOrd="1" destOrd="0" presId="urn:microsoft.com/office/officeart/2005/8/layout/hierarchy1"/>
    <dgm:cxn modelId="{938B276E-A5EA-459F-9F62-0B4E47AFA9A3}" type="presParOf" srcId="{45559E82-AD76-4919-AE72-182A2B70D064}" destId="{F422C039-4D09-4D71-830A-51B934F31D0E}" srcOrd="1" destOrd="0" presId="urn:microsoft.com/office/officeart/2005/8/layout/hierarchy1"/>
    <dgm:cxn modelId="{59BFEA5E-4B60-4340-83E5-E0923F1FEFBF}" type="presParOf" srcId="{F422C039-4D09-4D71-830A-51B934F31D0E}" destId="{3716D800-6860-4531-B9E8-259FDE1D134F}" srcOrd="0" destOrd="0" presId="urn:microsoft.com/office/officeart/2005/8/layout/hierarchy1"/>
    <dgm:cxn modelId="{8AA29CFA-3375-46DA-A7DD-2D4FA458AE74}" type="presParOf" srcId="{F422C039-4D09-4D71-830A-51B934F31D0E}" destId="{95F843B9-4C1F-4FAB-A426-F494380E1F9D}" srcOrd="1" destOrd="0" presId="urn:microsoft.com/office/officeart/2005/8/layout/hierarchy1"/>
    <dgm:cxn modelId="{0616E385-3DFC-4279-B4E8-E07B965BD203}" type="presParOf" srcId="{95F843B9-4C1F-4FAB-A426-F494380E1F9D}" destId="{131C0BB0-E396-4A36-8703-C5ED259DAECA}" srcOrd="0" destOrd="0" presId="urn:microsoft.com/office/officeart/2005/8/layout/hierarchy1"/>
    <dgm:cxn modelId="{1DD4225D-3127-482F-BB93-E51F5D40D278}" type="presParOf" srcId="{131C0BB0-E396-4A36-8703-C5ED259DAECA}" destId="{1594C52F-F76D-4620-8807-65E982CB3159}" srcOrd="0" destOrd="0" presId="urn:microsoft.com/office/officeart/2005/8/layout/hierarchy1"/>
    <dgm:cxn modelId="{4EB36B58-714E-488F-98EC-9EF41C99F232}" type="presParOf" srcId="{131C0BB0-E396-4A36-8703-C5ED259DAECA}" destId="{76E84FE8-8765-436B-83AA-46330F61D2ED}" srcOrd="1" destOrd="0" presId="urn:microsoft.com/office/officeart/2005/8/layout/hierarchy1"/>
    <dgm:cxn modelId="{DFDB26FA-BF0B-4486-B9D0-7DA072A7B5F6}" type="presParOf" srcId="{95F843B9-4C1F-4FAB-A426-F494380E1F9D}" destId="{CD4409B7-990C-4E0C-B5F5-256766D8F312}" srcOrd="1" destOrd="0" presId="urn:microsoft.com/office/officeart/2005/8/layout/hierarchy1"/>
    <dgm:cxn modelId="{6A0061D8-F041-4B71-B0A3-16187CA4C955}" type="presParOf" srcId="{F422C039-4D09-4D71-830A-51B934F31D0E}" destId="{3E366EF8-6652-4700-BECF-2B8BFF456BFA}" srcOrd="2" destOrd="0" presId="urn:microsoft.com/office/officeart/2005/8/layout/hierarchy1"/>
    <dgm:cxn modelId="{3E98AB9C-5466-4557-9DD5-74DB5A5B20DB}" type="presParOf" srcId="{F422C039-4D09-4D71-830A-51B934F31D0E}" destId="{A6B868DA-522E-4FA7-81D1-B85AC27C1C99}" srcOrd="3" destOrd="0" presId="urn:microsoft.com/office/officeart/2005/8/layout/hierarchy1"/>
    <dgm:cxn modelId="{052F315E-F866-4388-ACCB-2DEC289A8FC8}" type="presParOf" srcId="{A6B868DA-522E-4FA7-81D1-B85AC27C1C99}" destId="{00D145E1-3959-417E-A711-EE51630CB625}" srcOrd="0" destOrd="0" presId="urn:microsoft.com/office/officeart/2005/8/layout/hierarchy1"/>
    <dgm:cxn modelId="{B2244FDB-DF0F-44A4-B343-DF82E39BF4DE}" type="presParOf" srcId="{00D145E1-3959-417E-A711-EE51630CB625}" destId="{A191DDD9-B9B2-4CBF-837A-CA08A8FD86DF}" srcOrd="0" destOrd="0" presId="urn:microsoft.com/office/officeart/2005/8/layout/hierarchy1"/>
    <dgm:cxn modelId="{3C5EA852-CCC7-4BD9-B84A-3B6ECEFF59A8}" type="presParOf" srcId="{00D145E1-3959-417E-A711-EE51630CB625}" destId="{D774BA4D-358B-48AF-B73B-4D3C7B515F5A}" srcOrd="1" destOrd="0" presId="urn:microsoft.com/office/officeart/2005/8/layout/hierarchy1"/>
    <dgm:cxn modelId="{F1A356AA-79FB-4F9F-B543-F42F8D1A86B6}" type="presParOf" srcId="{A6B868DA-522E-4FA7-81D1-B85AC27C1C99}" destId="{4E84EEF1-1A37-44E1-910C-EBBBB60768AB}" srcOrd="1" destOrd="0" presId="urn:microsoft.com/office/officeart/2005/8/layout/hierarchy1"/>
    <dgm:cxn modelId="{C049845E-CD58-45DF-BF1A-A6C0AE1845DC}" type="presParOf" srcId="{F422C039-4D09-4D71-830A-51B934F31D0E}" destId="{7590DA89-9D33-4485-9F42-24BD2484F602}" srcOrd="4" destOrd="0" presId="urn:microsoft.com/office/officeart/2005/8/layout/hierarchy1"/>
    <dgm:cxn modelId="{FEF3E18B-54D9-4118-80B7-9F14D80FDFE5}" type="presParOf" srcId="{F422C039-4D09-4D71-830A-51B934F31D0E}" destId="{2C3352BC-E4D5-4701-BFF2-B67042696646}" srcOrd="5" destOrd="0" presId="urn:microsoft.com/office/officeart/2005/8/layout/hierarchy1"/>
    <dgm:cxn modelId="{E087947D-00E8-4725-A741-C0AC035A3D1C}" type="presParOf" srcId="{2C3352BC-E4D5-4701-BFF2-B67042696646}" destId="{80C283CC-9C7B-42AF-889E-1EF93A0B1F8E}" srcOrd="0" destOrd="0" presId="urn:microsoft.com/office/officeart/2005/8/layout/hierarchy1"/>
    <dgm:cxn modelId="{741B29D9-E91B-4CC1-BE3E-6B9BC8BCB7A6}" type="presParOf" srcId="{80C283CC-9C7B-42AF-889E-1EF93A0B1F8E}" destId="{0E98DD20-F3BE-4078-BF86-942E8EEB6C66}" srcOrd="0" destOrd="0" presId="urn:microsoft.com/office/officeart/2005/8/layout/hierarchy1"/>
    <dgm:cxn modelId="{5559E96E-A938-4A55-9FAF-9D861E394C06}" type="presParOf" srcId="{80C283CC-9C7B-42AF-889E-1EF93A0B1F8E}" destId="{BA6D5D61-D575-4DC3-95D3-B368F419E045}" srcOrd="1" destOrd="0" presId="urn:microsoft.com/office/officeart/2005/8/layout/hierarchy1"/>
    <dgm:cxn modelId="{68BC88F1-3EE6-470A-BEAB-886A2E690D56}" type="presParOf" srcId="{2C3352BC-E4D5-4701-BFF2-B67042696646}" destId="{AA8AA70F-39D9-4F7B-8C93-EC1A7B458A0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F20E9E-47E8-44BF-ABFA-E1E2E1CC9659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1"/>
      <dgm:spPr>
        <a:scene3d>
          <a:camera prst="perspectiveLeft"/>
          <a:lightRig rig="threePt" dir="t"/>
        </a:scene3d>
      </dgm:spPr>
      <dgm:t>
        <a:bodyPr/>
        <a:lstStyle/>
        <a:p>
          <a:endParaRPr lang="ru-RU"/>
        </a:p>
      </dgm:t>
    </dgm:pt>
    <dgm:pt modelId="{B0E72903-EA9F-4A3F-9B2B-DE967617F8CA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3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               </a:t>
          </a:r>
          <a:r>
            <a:rPr lang="uk-UA" sz="5400" b="1" i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rPr>
            <a:t>Словесні</a:t>
          </a:r>
          <a:endParaRPr lang="ru-RU" sz="5400" b="1" i="1" cap="none" spc="0" dirty="0">
            <a:ln w="24500" cmpd="dbl">
              <a:solidFill>
                <a:schemeClr val="accent2">
                  <a:shade val="85000"/>
                  <a:satMod val="155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2">
                    <a:tint val="10000"/>
                    <a:satMod val="155000"/>
                  </a:schemeClr>
                </a:gs>
                <a:gs pos="60000">
                  <a:schemeClr val="accent2">
                    <a:tint val="30000"/>
                    <a:satMod val="155000"/>
                  </a:schemeClr>
                </a:gs>
                <a:gs pos="100000">
                  <a:schemeClr val="accent2">
                    <a:tint val="73000"/>
                    <a:satMod val="155000"/>
                  </a:schemeClr>
                </a:gs>
              </a:gsLst>
              <a:lin ang="5400000"/>
            </a:gradFill>
            <a:effectLst>
              <a:outerShdw blurRad="38100" dist="38100" dir="7020000" algn="tl">
                <a:srgbClr val="000000">
                  <a:alpha val="35000"/>
                </a:srgbClr>
              </a:outerShdw>
            </a:effectLst>
          </a:endParaRPr>
        </a:p>
      </dgm:t>
    </dgm:pt>
    <dgm:pt modelId="{DCF87CFD-048C-42DB-9FCF-2326D2670595}" type="parTrans" cxnId="{F33211CD-EBD0-42D2-898D-25138CEFEC73}">
      <dgm:prSet/>
      <dgm:spPr/>
      <dgm:t>
        <a:bodyPr/>
        <a:lstStyle/>
        <a:p>
          <a:endParaRPr lang="ru-RU"/>
        </a:p>
      </dgm:t>
    </dgm:pt>
    <dgm:pt modelId="{B1867A06-FA93-4FAC-B642-A66330F46168}" type="sibTrans" cxnId="{F33211CD-EBD0-42D2-898D-25138CEFEC73}">
      <dgm:prSet/>
      <dgm:spPr/>
      <dgm:t>
        <a:bodyPr/>
        <a:lstStyle/>
        <a:p>
          <a:endParaRPr lang="ru-RU"/>
        </a:p>
      </dgm:t>
    </dgm:pt>
    <dgm:pt modelId="{2B561FB5-BA90-47E9-9F7F-A28B5F787B34}">
      <dgm:prSet custT="1"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</dgm:spPr>
      <dgm:t>
        <a:bodyPr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algn="l"/>
          <a:r>
            <a:rPr lang="uk-UA" sz="5400" b="1" i="1" dirty="0" smtClean="0">
              <a:solidFill>
                <a:srgbClr val="A91B95"/>
              </a:solidFill>
            </a:rPr>
            <a:t>Наочні</a:t>
          </a:r>
          <a:r>
            <a:rPr lang="uk-UA" sz="4400" b="1" i="1" dirty="0" smtClean="0">
              <a:solidFill>
                <a:srgbClr val="A91B95"/>
              </a:solidFill>
            </a:rPr>
            <a:t> </a:t>
          </a:r>
          <a:endParaRPr lang="ru-RU" sz="4400" b="1" i="1" dirty="0">
            <a:solidFill>
              <a:srgbClr val="A91B95"/>
            </a:solidFill>
          </a:endParaRPr>
        </a:p>
      </dgm:t>
    </dgm:pt>
    <dgm:pt modelId="{7639D1C8-35EA-411E-B8FD-72BAFDF8D1A7}" type="parTrans" cxnId="{8D520918-D753-4550-AA2F-4F0AD14BFB78}">
      <dgm:prSet/>
      <dgm:spPr/>
      <dgm:t>
        <a:bodyPr/>
        <a:lstStyle/>
        <a:p>
          <a:endParaRPr lang="ru-RU"/>
        </a:p>
      </dgm:t>
    </dgm:pt>
    <dgm:pt modelId="{2DF0529F-E651-4DF0-A4F0-F5E1B5E15981}" type="sibTrans" cxnId="{8D520918-D753-4550-AA2F-4F0AD14BFB78}">
      <dgm:prSet/>
      <dgm:spPr/>
      <dgm:t>
        <a:bodyPr/>
        <a:lstStyle/>
        <a:p>
          <a:endParaRPr lang="ru-RU"/>
        </a:p>
      </dgm:t>
    </dgm:pt>
    <dgm:pt modelId="{8EA57926-E51A-481B-956F-46DF1070E06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uk-UA" sz="5400" b="1" i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      </a:t>
          </a:r>
          <a:r>
            <a:rPr lang="uk-UA" sz="5400" b="1" i="1" cap="none" spc="0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Практичні</a:t>
          </a:r>
          <a:endParaRPr lang="ru-RU" sz="5400" b="1" i="1" cap="none" spc="0" dirty="0">
            <a:ln w="11430"/>
            <a:solidFill>
              <a:srgbClr val="00B0F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BE2B651A-AA3C-4CC7-8826-230C77770F9A}" type="parTrans" cxnId="{2FF52714-40BD-4611-B20E-B95720AA8897}">
      <dgm:prSet/>
      <dgm:spPr/>
      <dgm:t>
        <a:bodyPr/>
        <a:lstStyle/>
        <a:p>
          <a:endParaRPr lang="ru-RU"/>
        </a:p>
      </dgm:t>
    </dgm:pt>
    <dgm:pt modelId="{29CA627F-C81B-4007-A4CC-DFB57FAEF39E}" type="sibTrans" cxnId="{2FF52714-40BD-4611-B20E-B95720AA8897}">
      <dgm:prSet/>
      <dgm:spPr/>
      <dgm:t>
        <a:bodyPr/>
        <a:lstStyle/>
        <a:p>
          <a:endParaRPr lang="ru-RU"/>
        </a:p>
      </dgm:t>
    </dgm:pt>
    <dgm:pt modelId="{C55FB5FE-ED17-4CFE-A92B-ED89D16E187C}" type="pres">
      <dgm:prSet presAssocID="{63F20E9E-47E8-44BF-ABFA-E1E2E1CC965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D1C044-C5AC-43B9-83A0-F6A548F55E1D}" type="pres">
      <dgm:prSet presAssocID="{B0E72903-EA9F-4A3F-9B2B-DE967617F8CA}" presName="comp" presStyleCnt="0"/>
      <dgm:spPr/>
    </dgm:pt>
    <dgm:pt modelId="{374F9FA1-F76B-4771-9D08-C4E0E5A96BD9}" type="pres">
      <dgm:prSet presAssocID="{B0E72903-EA9F-4A3F-9B2B-DE967617F8CA}" presName="box" presStyleLbl="node1" presStyleIdx="0" presStyleCnt="3" custLinFactNeighborX="-50" custLinFactNeighborY="14483"/>
      <dgm:spPr>
        <a:prstGeom prst="doubleWave">
          <a:avLst/>
        </a:prstGeom>
      </dgm:spPr>
      <dgm:t>
        <a:bodyPr/>
        <a:lstStyle/>
        <a:p>
          <a:endParaRPr lang="ru-RU"/>
        </a:p>
      </dgm:t>
    </dgm:pt>
    <dgm:pt modelId="{81032149-2573-4128-992C-48A781440FBC}" type="pres">
      <dgm:prSet presAssocID="{B0E72903-EA9F-4A3F-9B2B-DE967617F8CA}" presName="img" presStyleLbl="fgImgPlace1" presStyleIdx="0" presStyleCnt="3" custScaleX="136994" custScaleY="120562" custLinFactNeighborX="40025" custLinFactNeighborY="15885"/>
      <dgm:spPr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4000" b="-54000"/>
          </a:stretch>
        </a:blipFill>
        <a:ln w="57150">
          <a:solidFill>
            <a:srgbClr val="0070C0"/>
          </a:solidFill>
        </a:ln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EAC9C9BE-9719-441F-8D60-93D9A62D0288}" type="pres">
      <dgm:prSet presAssocID="{B0E72903-EA9F-4A3F-9B2B-DE967617F8CA}" presName="text" presStyleLbl="node1" presStyleIdx="0" presStyleCnt="3">
        <dgm:presLayoutVars>
          <dgm:bulletEnabled val="1"/>
        </dgm:presLayoutVars>
      </dgm:prSet>
      <dgm:spPr>
        <a:prstGeom prst="doubleWave">
          <a:avLst/>
        </a:prstGeom>
      </dgm:spPr>
      <dgm:t>
        <a:bodyPr/>
        <a:lstStyle/>
        <a:p>
          <a:endParaRPr lang="ru-RU"/>
        </a:p>
      </dgm:t>
    </dgm:pt>
    <dgm:pt modelId="{7F73EF4B-E8DA-459E-B81C-CEB3535F4D0B}" type="pres">
      <dgm:prSet presAssocID="{B1867A06-FA93-4FAC-B642-A66330F46168}" presName="spacer" presStyleCnt="0"/>
      <dgm:spPr/>
    </dgm:pt>
    <dgm:pt modelId="{2BA341B5-AA92-46A5-93EA-357C0F8414AB}" type="pres">
      <dgm:prSet presAssocID="{2B561FB5-BA90-47E9-9F7F-A28B5F787B34}" presName="comp" presStyleCnt="0"/>
      <dgm:spPr/>
    </dgm:pt>
    <dgm:pt modelId="{D18C3EC3-936E-4737-94BE-58E5BD585DE6}" type="pres">
      <dgm:prSet presAssocID="{2B561FB5-BA90-47E9-9F7F-A28B5F787B34}" presName="box" presStyleLbl="node1" presStyleIdx="1" presStyleCnt="3" custLinFactNeighborX="-852" custLinFactNeighborY="5864"/>
      <dgm:spPr>
        <a:prstGeom prst="doubleWave">
          <a:avLst/>
        </a:prstGeom>
      </dgm:spPr>
      <dgm:t>
        <a:bodyPr/>
        <a:lstStyle/>
        <a:p>
          <a:endParaRPr lang="ru-RU"/>
        </a:p>
      </dgm:t>
    </dgm:pt>
    <dgm:pt modelId="{E4391816-86DF-499B-B43B-79A00678A3A8}" type="pres">
      <dgm:prSet presAssocID="{2B561FB5-BA90-47E9-9F7F-A28B5F787B34}" presName="img" presStyleLbl="fgImgPlace1" presStyleIdx="1" presStyleCnt="3" custScaleX="135352" custScaleY="124139" custLinFactX="131279" custLinFactNeighborX="200000" custLinFactNeighborY="6900"/>
      <dgm:spPr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0" b="-50000"/>
          </a:stretch>
        </a:blipFill>
        <a:ln w="57150">
          <a:solidFill>
            <a:srgbClr val="FF3399"/>
          </a:solidFill>
        </a:ln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81D92D42-D0EE-4CDE-AC45-7C878F5302E2}" type="pres">
      <dgm:prSet presAssocID="{2B561FB5-BA90-47E9-9F7F-A28B5F787B34}" presName="text" presStyleLbl="node1" presStyleIdx="1" presStyleCnt="3">
        <dgm:presLayoutVars>
          <dgm:bulletEnabled val="1"/>
        </dgm:presLayoutVars>
      </dgm:prSet>
      <dgm:spPr>
        <a:prstGeom prst="wave">
          <a:avLst/>
        </a:prstGeom>
      </dgm:spPr>
      <dgm:t>
        <a:bodyPr/>
        <a:lstStyle/>
        <a:p>
          <a:endParaRPr lang="ru-RU"/>
        </a:p>
      </dgm:t>
    </dgm:pt>
    <dgm:pt modelId="{C914E146-75D5-4253-B2CF-198D8EB7E769}" type="pres">
      <dgm:prSet presAssocID="{2DF0529F-E651-4DF0-A4F0-F5E1B5E15981}" presName="spacer" presStyleCnt="0"/>
      <dgm:spPr/>
    </dgm:pt>
    <dgm:pt modelId="{363B3CAA-5E5F-41FF-B42D-680DA47D4DF9}" type="pres">
      <dgm:prSet presAssocID="{8EA57926-E51A-481B-956F-46DF1070E065}" presName="comp" presStyleCnt="0"/>
      <dgm:spPr/>
    </dgm:pt>
    <dgm:pt modelId="{EF69D8FD-B2E5-44FD-8F4F-85D85F8ADECA}" type="pres">
      <dgm:prSet presAssocID="{8EA57926-E51A-481B-956F-46DF1070E065}" presName="box" presStyleLbl="node1" presStyleIdx="2" presStyleCnt="3" custLinFactNeighborX="947" custLinFactNeighborY="-2755"/>
      <dgm:spPr>
        <a:prstGeom prst="doubleWave">
          <a:avLst/>
        </a:prstGeom>
      </dgm:spPr>
      <dgm:t>
        <a:bodyPr/>
        <a:lstStyle/>
        <a:p>
          <a:endParaRPr lang="ru-RU"/>
        </a:p>
      </dgm:t>
    </dgm:pt>
    <dgm:pt modelId="{5DD7CCD1-D876-4C86-A8BF-0D8431DB3939}" type="pres">
      <dgm:prSet presAssocID="{8EA57926-E51A-481B-956F-46DF1070E065}" presName="img" presStyleLbl="fgImgPlace1" presStyleIdx="2" presStyleCnt="3" custScaleX="134715" custScaleY="124138" custLinFactNeighborX="32391" custLinFactNeighborY="2160"/>
      <dgm:spPr>
        <a:blipFill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0" b="-50000"/>
          </a:stretch>
        </a:blipFill>
        <a:ln w="57150">
          <a:solidFill>
            <a:srgbClr val="00B0F0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8C1F2D44-04E2-49D4-B1E2-B82E34782BFB}" type="pres">
      <dgm:prSet presAssocID="{8EA57926-E51A-481B-956F-46DF1070E06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F52714-40BD-4611-B20E-B95720AA8897}" srcId="{63F20E9E-47E8-44BF-ABFA-E1E2E1CC9659}" destId="{8EA57926-E51A-481B-956F-46DF1070E065}" srcOrd="2" destOrd="0" parTransId="{BE2B651A-AA3C-4CC7-8826-230C77770F9A}" sibTransId="{29CA627F-C81B-4007-A4CC-DFB57FAEF39E}"/>
    <dgm:cxn modelId="{D2338E49-679D-4E8F-9098-0B77B036775B}" type="presOf" srcId="{2B561FB5-BA90-47E9-9F7F-A28B5F787B34}" destId="{81D92D42-D0EE-4CDE-AC45-7C878F5302E2}" srcOrd="1" destOrd="0" presId="urn:microsoft.com/office/officeart/2005/8/layout/vList4#1"/>
    <dgm:cxn modelId="{D0E62382-3140-4A02-956E-33722A6DD76A}" type="presOf" srcId="{8EA57926-E51A-481B-956F-46DF1070E065}" destId="{8C1F2D44-04E2-49D4-B1E2-B82E34782BFB}" srcOrd="1" destOrd="0" presId="urn:microsoft.com/office/officeart/2005/8/layout/vList4#1"/>
    <dgm:cxn modelId="{82A158C2-E3E4-43C4-9CA1-B5A773A05A7B}" type="presOf" srcId="{B0E72903-EA9F-4A3F-9B2B-DE967617F8CA}" destId="{EAC9C9BE-9719-441F-8D60-93D9A62D0288}" srcOrd="1" destOrd="0" presId="urn:microsoft.com/office/officeart/2005/8/layout/vList4#1"/>
    <dgm:cxn modelId="{3225AFAF-3F1D-4AF9-BFE8-1648D053D562}" type="presOf" srcId="{2B561FB5-BA90-47E9-9F7F-A28B5F787B34}" destId="{D18C3EC3-936E-4737-94BE-58E5BD585DE6}" srcOrd="0" destOrd="0" presId="urn:microsoft.com/office/officeart/2005/8/layout/vList4#1"/>
    <dgm:cxn modelId="{379B61E1-A9AA-45A4-B171-BFDE75347FD0}" type="presOf" srcId="{8EA57926-E51A-481B-956F-46DF1070E065}" destId="{EF69D8FD-B2E5-44FD-8F4F-85D85F8ADECA}" srcOrd="0" destOrd="0" presId="urn:microsoft.com/office/officeart/2005/8/layout/vList4#1"/>
    <dgm:cxn modelId="{8D520918-D753-4550-AA2F-4F0AD14BFB78}" srcId="{63F20E9E-47E8-44BF-ABFA-E1E2E1CC9659}" destId="{2B561FB5-BA90-47E9-9F7F-A28B5F787B34}" srcOrd="1" destOrd="0" parTransId="{7639D1C8-35EA-411E-B8FD-72BAFDF8D1A7}" sibTransId="{2DF0529F-E651-4DF0-A4F0-F5E1B5E15981}"/>
    <dgm:cxn modelId="{CC1EF0D7-C904-49B5-B992-CF1E3B88AAB4}" type="presOf" srcId="{B0E72903-EA9F-4A3F-9B2B-DE967617F8CA}" destId="{374F9FA1-F76B-4771-9D08-C4E0E5A96BD9}" srcOrd="0" destOrd="0" presId="urn:microsoft.com/office/officeart/2005/8/layout/vList4#1"/>
    <dgm:cxn modelId="{F33211CD-EBD0-42D2-898D-25138CEFEC73}" srcId="{63F20E9E-47E8-44BF-ABFA-E1E2E1CC9659}" destId="{B0E72903-EA9F-4A3F-9B2B-DE967617F8CA}" srcOrd="0" destOrd="0" parTransId="{DCF87CFD-048C-42DB-9FCF-2326D2670595}" sibTransId="{B1867A06-FA93-4FAC-B642-A66330F46168}"/>
    <dgm:cxn modelId="{F043A425-AFBC-4EFB-9D8F-147555DA9AE1}" type="presOf" srcId="{63F20E9E-47E8-44BF-ABFA-E1E2E1CC9659}" destId="{C55FB5FE-ED17-4CFE-A92B-ED89D16E187C}" srcOrd="0" destOrd="0" presId="urn:microsoft.com/office/officeart/2005/8/layout/vList4#1"/>
    <dgm:cxn modelId="{5C601A04-364F-43FB-8920-32CD264796E8}" type="presParOf" srcId="{C55FB5FE-ED17-4CFE-A92B-ED89D16E187C}" destId="{CDD1C044-C5AC-43B9-83A0-F6A548F55E1D}" srcOrd="0" destOrd="0" presId="urn:microsoft.com/office/officeart/2005/8/layout/vList4#1"/>
    <dgm:cxn modelId="{E6A58C4D-3114-40BD-AB6B-B887622DDE80}" type="presParOf" srcId="{CDD1C044-C5AC-43B9-83A0-F6A548F55E1D}" destId="{374F9FA1-F76B-4771-9D08-C4E0E5A96BD9}" srcOrd="0" destOrd="0" presId="urn:microsoft.com/office/officeart/2005/8/layout/vList4#1"/>
    <dgm:cxn modelId="{6FBF467F-D029-4087-B91E-96B50B132484}" type="presParOf" srcId="{CDD1C044-C5AC-43B9-83A0-F6A548F55E1D}" destId="{81032149-2573-4128-992C-48A781440FBC}" srcOrd="1" destOrd="0" presId="urn:microsoft.com/office/officeart/2005/8/layout/vList4#1"/>
    <dgm:cxn modelId="{CF976F0E-BCC4-49CE-9213-8C3D4F98BF81}" type="presParOf" srcId="{CDD1C044-C5AC-43B9-83A0-F6A548F55E1D}" destId="{EAC9C9BE-9719-441F-8D60-93D9A62D0288}" srcOrd="2" destOrd="0" presId="urn:microsoft.com/office/officeart/2005/8/layout/vList4#1"/>
    <dgm:cxn modelId="{89C99915-67C4-4E5F-A138-D87E1109C8B8}" type="presParOf" srcId="{C55FB5FE-ED17-4CFE-A92B-ED89D16E187C}" destId="{7F73EF4B-E8DA-459E-B81C-CEB3535F4D0B}" srcOrd="1" destOrd="0" presId="urn:microsoft.com/office/officeart/2005/8/layout/vList4#1"/>
    <dgm:cxn modelId="{D9420D9E-2430-4956-B79F-63C4B78FA115}" type="presParOf" srcId="{C55FB5FE-ED17-4CFE-A92B-ED89D16E187C}" destId="{2BA341B5-AA92-46A5-93EA-357C0F8414AB}" srcOrd="2" destOrd="0" presId="urn:microsoft.com/office/officeart/2005/8/layout/vList4#1"/>
    <dgm:cxn modelId="{BE7DA148-A710-4660-BCB2-D25BEA08F0F3}" type="presParOf" srcId="{2BA341B5-AA92-46A5-93EA-357C0F8414AB}" destId="{D18C3EC3-936E-4737-94BE-58E5BD585DE6}" srcOrd="0" destOrd="0" presId="urn:microsoft.com/office/officeart/2005/8/layout/vList4#1"/>
    <dgm:cxn modelId="{CE70DC92-E7BD-4394-8A69-A3E919C9E754}" type="presParOf" srcId="{2BA341B5-AA92-46A5-93EA-357C0F8414AB}" destId="{E4391816-86DF-499B-B43B-79A00678A3A8}" srcOrd="1" destOrd="0" presId="urn:microsoft.com/office/officeart/2005/8/layout/vList4#1"/>
    <dgm:cxn modelId="{79D6C859-B492-4542-A6A0-1C4234DB3194}" type="presParOf" srcId="{2BA341B5-AA92-46A5-93EA-357C0F8414AB}" destId="{81D92D42-D0EE-4CDE-AC45-7C878F5302E2}" srcOrd="2" destOrd="0" presId="urn:microsoft.com/office/officeart/2005/8/layout/vList4#1"/>
    <dgm:cxn modelId="{0BC4501F-70DF-4BEE-BE51-BB9F1BBB9FA1}" type="presParOf" srcId="{C55FB5FE-ED17-4CFE-A92B-ED89D16E187C}" destId="{C914E146-75D5-4253-B2CF-198D8EB7E769}" srcOrd="3" destOrd="0" presId="urn:microsoft.com/office/officeart/2005/8/layout/vList4#1"/>
    <dgm:cxn modelId="{E6213CCC-D2A5-42A9-8C92-530E9AEC6373}" type="presParOf" srcId="{C55FB5FE-ED17-4CFE-A92B-ED89D16E187C}" destId="{363B3CAA-5E5F-41FF-B42D-680DA47D4DF9}" srcOrd="4" destOrd="0" presId="urn:microsoft.com/office/officeart/2005/8/layout/vList4#1"/>
    <dgm:cxn modelId="{537C95EB-C058-4181-901E-C00261739431}" type="presParOf" srcId="{363B3CAA-5E5F-41FF-B42D-680DA47D4DF9}" destId="{EF69D8FD-B2E5-44FD-8F4F-85D85F8ADECA}" srcOrd="0" destOrd="0" presId="urn:microsoft.com/office/officeart/2005/8/layout/vList4#1"/>
    <dgm:cxn modelId="{64CA06E0-2B4B-4741-B361-C929E4F2B03E}" type="presParOf" srcId="{363B3CAA-5E5F-41FF-B42D-680DA47D4DF9}" destId="{5DD7CCD1-D876-4C86-A8BF-0D8431DB3939}" srcOrd="1" destOrd="0" presId="urn:microsoft.com/office/officeart/2005/8/layout/vList4#1"/>
    <dgm:cxn modelId="{0AFE9402-943B-40B3-9250-818DF98C6F2C}" type="presParOf" srcId="{363B3CAA-5E5F-41FF-B42D-680DA47D4DF9}" destId="{8C1F2D44-04E2-49D4-B1E2-B82E34782BF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D8591E-2016-41E4-B455-1E7FB20FD5CC}" type="doc">
      <dgm:prSet loTypeId="urn:microsoft.com/office/officeart/2005/8/layout/cycle7" loCatId="cycle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83A502F-FC84-4BDB-82D7-8BC3522FAE3D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57150">
          <a:solidFill>
            <a:srgbClr val="A91B95"/>
          </a:solidFill>
        </a:ln>
      </dgm:spPr>
      <dgm:t>
        <a:bodyPr/>
        <a:lstStyle/>
        <a:p>
          <a:r>
            <a:rPr lang="uk-UA" dirty="0" smtClean="0"/>
            <a:t>Інноваційні технології навчання</a:t>
          </a:r>
          <a:endParaRPr lang="ru-RU" dirty="0"/>
        </a:p>
      </dgm:t>
    </dgm:pt>
    <dgm:pt modelId="{FCA45179-7054-48B5-AF72-6324404B01D1}" type="parTrans" cxnId="{E6C15DEF-56F0-4E14-8FEC-EBEE0F51085F}">
      <dgm:prSet/>
      <dgm:spPr/>
      <dgm:t>
        <a:bodyPr/>
        <a:lstStyle/>
        <a:p>
          <a:endParaRPr lang="ru-RU"/>
        </a:p>
      </dgm:t>
    </dgm:pt>
    <dgm:pt modelId="{6681B921-0F31-445D-9F88-D9D741D63636}" type="sibTrans" cxnId="{E6C15DEF-56F0-4E14-8FEC-EBEE0F51085F}">
      <dgm:prSet/>
      <dgm:spPr>
        <a:ln>
          <a:solidFill>
            <a:srgbClr val="A91B95"/>
          </a:solidFill>
        </a:ln>
      </dgm:spPr>
      <dgm:t>
        <a:bodyPr/>
        <a:lstStyle/>
        <a:p>
          <a:endParaRPr lang="ru-RU"/>
        </a:p>
      </dgm:t>
    </dgm:pt>
    <dgm:pt modelId="{61B0102A-0197-42E3-93C1-1C0051DEAF91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uk-UA" dirty="0" smtClean="0"/>
            <a:t>Інтерактивні технології</a:t>
          </a:r>
          <a:endParaRPr lang="ru-RU" dirty="0"/>
        </a:p>
      </dgm:t>
    </dgm:pt>
    <dgm:pt modelId="{42561AA2-23B5-4765-A6FA-EA880E42B53B}" type="parTrans" cxnId="{D6BD4352-2E4A-496D-8D9C-88C4233D5042}">
      <dgm:prSet/>
      <dgm:spPr/>
      <dgm:t>
        <a:bodyPr/>
        <a:lstStyle/>
        <a:p>
          <a:endParaRPr lang="ru-RU"/>
        </a:p>
      </dgm:t>
    </dgm:pt>
    <dgm:pt modelId="{330A1199-C45F-4CD6-A4EA-E00D2366C4F1}" type="sibTrans" cxnId="{D6BD4352-2E4A-496D-8D9C-88C4233D5042}">
      <dgm:prSet/>
      <dgm:spPr>
        <a:solidFill>
          <a:schemeClr val="accent2"/>
        </a:solidFill>
        <a:ln>
          <a:solidFill>
            <a:srgbClr val="A91B95"/>
          </a:solidFill>
        </a:ln>
      </dgm:spPr>
      <dgm:t>
        <a:bodyPr/>
        <a:lstStyle/>
        <a:p>
          <a:endParaRPr lang="ru-RU"/>
        </a:p>
      </dgm:t>
    </dgm:pt>
    <dgm:pt modelId="{9A844A33-0850-4EFA-BD1C-49A4184742DF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ln w="57150">
          <a:solidFill>
            <a:srgbClr val="A91B95"/>
          </a:solidFill>
        </a:ln>
      </dgm:spPr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Проектні технології</a:t>
          </a:r>
          <a:endParaRPr lang="ru-RU" dirty="0">
            <a:solidFill>
              <a:srgbClr val="002060"/>
            </a:solidFill>
          </a:endParaRPr>
        </a:p>
      </dgm:t>
    </dgm:pt>
    <dgm:pt modelId="{8C9DC3E7-32F5-4E5D-A1B0-70F2654D0394}" type="parTrans" cxnId="{D7770C5D-765F-41B6-AFF0-D9A5A4DFAA48}">
      <dgm:prSet/>
      <dgm:spPr/>
      <dgm:t>
        <a:bodyPr/>
        <a:lstStyle/>
        <a:p>
          <a:endParaRPr lang="ru-RU"/>
        </a:p>
      </dgm:t>
    </dgm:pt>
    <dgm:pt modelId="{A54C8173-9E2A-4415-8890-0564BFA35758}" type="sibTrans" cxnId="{D7770C5D-765F-41B6-AFF0-D9A5A4DFAA48}">
      <dgm:prSet/>
      <dgm:spPr>
        <a:solidFill>
          <a:schemeClr val="accent2"/>
        </a:solidFill>
        <a:ln>
          <a:solidFill>
            <a:srgbClr val="A91B95"/>
          </a:solidFill>
        </a:ln>
      </dgm:spPr>
      <dgm:t>
        <a:bodyPr/>
        <a:lstStyle/>
        <a:p>
          <a:endParaRPr lang="ru-RU"/>
        </a:p>
      </dgm:t>
    </dgm:pt>
    <dgm:pt modelId="{52CB815E-7542-477B-A021-8DF5B822743E}" type="pres">
      <dgm:prSet presAssocID="{2CD8591E-2016-41E4-B455-1E7FB20FD5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6B07DD-9242-480A-9E31-149F6D28FA00}" type="pres">
      <dgm:prSet presAssocID="{283A502F-FC84-4BDB-82D7-8BC3522FAE3D}" presName="node" presStyleLbl="node1" presStyleIdx="0" presStyleCnt="3" custScaleX="110000" custScaleY="110000" custRadScaleRad="89438" custRadScaleInc="12488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AF3BDC44-D307-465C-B03E-576858CE80AA}" type="pres">
      <dgm:prSet presAssocID="{6681B921-0F31-445D-9F88-D9D741D63636}" presName="sibTrans" presStyleLbl="sibTrans2D1" presStyleIdx="0" presStyleCnt="3" custAng="4672183" custFlipHor="1" custScaleX="101637" custScaleY="111471" custLinFactNeighborX="58621" custLinFactNeighborY="-44301"/>
      <dgm:spPr/>
      <dgm:t>
        <a:bodyPr/>
        <a:lstStyle/>
        <a:p>
          <a:endParaRPr lang="ru-RU"/>
        </a:p>
      </dgm:t>
    </dgm:pt>
    <dgm:pt modelId="{4258F480-8559-4859-AC23-CE6624C8D28C}" type="pres">
      <dgm:prSet presAssocID="{6681B921-0F31-445D-9F88-D9D741D6363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33A6573A-38E5-42EE-9A16-7B5F03CA3718}" type="pres">
      <dgm:prSet presAssocID="{61B0102A-0197-42E3-93C1-1C0051DEAF91}" presName="node" presStyleLbl="node1" presStyleIdx="1" presStyleCnt="3" custScaleX="110000" custScaleY="110000" custRadScaleRad="120146" custRadScaleInc="-19762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56A3CD21-52F3-4E9F-BCBA-F8BD1220AF12}" type="pres">
      <dgm:prSet presAssocID="{330A1199-C45F-4CD6-A4EA-E00D2366C4F1}" presName="sibTrans" presStyleLbl="sibTrans2D1" presStyleIdx="1" presStyleCnt="3" custScaleX="108569" custScaleY="90909" custLinFactNeighborX="2052" custLinFactNeighborY="-2036"/>
      <dgm:spPr/>
      <dgm:t>
        <a:bodyPr/>
        <a:lstStyle/>
        <a:p>
          <a:endParaRPr lang="ru-RU"/>
        </a:p>
      </dgm:t>
    </dgm:pt>
    <dgm:pt modelId="{FF9A6A54-BCE1-456B-963E-3EBF15799DC6}" type="pres">
      <dgm:prSet presAssocID="{330A1199-C45F-4CD6-A4EA-E00D2366C4F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E19BEA54-93CC-4636-9B5B-87876B9B565B}" type="pres">
      <dgm:prSet presAssocID="{9A844A33-0850-4EFA-BD1C-49A4184742DF}" presName="node" presStyleLbl="node1" presStyleIdx="2" presStyleCnt="3" custScaleX="110000" custScaleY="110000" custRadScaleRad="97732" custRadScaleInc="12489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6763D42B-52A8-4621-93D6-8B5A68ED8DBD}" type="pres">
      <dgm:prSet presAssocID="{A54C8173-9E2A-4415-8890-0564BFA35758}" presName="sibTrans" presStyleLbl="sibTrans2D1" presStyleIdx="2" presStyleCnt="3" custScaleX="105147" custScaleY="113949" custLinFactNeighborX="-43499" custLinFactNeighborY="-41977"/>
      <dgm:spPr/>
      <dgm:t>
        <a:bodyPr/>
        <a:lstStyle/>
        <a:p>
          <a:endParaRPr lang="ru-RU"/>
        </a:p>
      </dgm:t>
    </dgm:pt>
    <dgm:pt modelId="{BF9E7AAA-FE17-40FE-AA91-B296DC4840DC}" type="pres">
      <dgm:prSet presAssocID="{A54C8173-9E2A-4415-8890-0564BFA35758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66AA1FF6-7EEE-49E7-B3C1-14CAA352F4D3}" type="presOf" srcId="{330A1199-C45F-4CD6-A4EA-E00D2366C4F1}" destId="{56A3CD21-52F3-4E9F-BCBA-F8BD1220AF12}" srcOrd="0" destOrd="0" presId="urn:microsoft.com/office/officeart/2005/8/layout/cycle7"/>
    <dgm:cxn modelId="{E6C15DEF-56F0-4E14-8FEC-EBEE0F51085F}" srcId="{2CD8591E-2016-41E4-B455-1E7FB20FD5CC}" destId="{283A502F-FC84-4BDB-82D7-8BC3522FAE3D}" srcOrd="0" destOrd="0" parTransId="{FCA45179-7054-48B5-AF72-6324404B01D1}" sibTransId="{6681B921-0F31-445D-9F88-D9D741D63636}"/>
    <dgm:cxn modelId="{4F137932-B0CD-4EA3-B359-25EC5CEC8083}" type="presOf" srcId="{6681B921-0F31-445D-9F88-D9D741D63636}" destId="{4258F480-8559-4859-AC23-CE6624C8D28C}" srcOrd="1" destOrd="0" presId="urn:microsoft.com/office/officeart/2005/8/layout/cycle7"/>
    <dgm:cxn modelId="{323880FB-DB7B-41F6-A01E-FE53CCB91DDB}" type="presOf" srcId="{283A502F-FC84-4BDB-82D7-8BC3522FAE3D}" destId="{3D6B07DD-9242-480A-9E31-149F6D28FA00}" srcOrd="0" destOrd="0" presId="urn:microsoft.com/office/officeart/2005/8/layout/cycle7"/>
    <dgm:cxn modelId="{36DDB279-2614-437F-96E4-C7C9CE719A21}" type="presOf" srcId="{A54C8173-9E2A-4415-8890-0564BFA35758}" destId="{6763D42B-52A8-4621-93D6-8B5A68ED8DBD}" srcOrd="0" destOrd="0" presId="urn:microsoft.com/office/officeart/2005/8/layout/cycle7"/>
    <dgm:cxn modelId="{35898BF1-2D8A-4BA9-90BA-85D8C711E801}" type="presOf" srcId="{2CD8591E-2016-41E4-B455-1E7FB20FD5CC}" destId="{52CB815E-7542-477B-A021-8DF5B822743E}" srcOrd="0" destOrd="0" presId="urn:microsoft.com/office/officeart/2005/8/layout/cycle7"/>
    <dgm:cxn modelId="{06848D36-01DF-4FEE-91DC-33C52212C767}" type="presOf" srcId="{A54C8173-9E2A-4415-8890-0564BFA35758}" destId="{BF9E7AAA-FE17-40FE-AA91-B296DC4840DC}" srcOrd="1" destOrd="0" presId="urn:microsoft.com/office/officeart/2005/8/layout/cycle7"/>
    <dgm:cxn modelId="{D6DA3F28-CB47-4417-9F55-8A1860897389}" type="presOf" srcId="{6681B921-0F31-445D-9F88-D9D741D63636}" destId="{AF3BDC44-D307-465C-B03E-576858CE80AA}" srcOrd="0" destOrd="0" presId="urn:microsoft.com/office/officeart/2005/8/layout/cycle7"/>
    <dgm:cxn modelId="{D6BD4352-2E4A-496D-8D9C-88C4233D5042}" srcId="{2CD8591E-2016-41E4-B455-1E7FB20FD5CC}" destId="{61B0102A-0197-42E3-93C1-1C0051DEAF91}" srcOrd="1" destOrd="0" parTransId="{42561AA2-23B5-4765-A6FA-EA880E42B53B}" sibTransId="{330A1199-C45F-4CD6-A4EA-E00D2366C4F1}"/>
    <dgm:cxn modelId="{D7770C5D-765F-41B6-AFF0-D9A5A4DFAA48}" srcId="{2CD8591E-2016-41E4-B455-1E7FB20FD5CC}" destId="{9A844A33-0850-4EFA-BD1C-49A4184742DF}" srcOrd="2" destOrd="0" parTransId="{8C9DC3E7-32F5-4E5D-A1B0-70F2654D0394}" sibTransId="{A54C8173-9E2A-4415-8890-0564BFA35758}"/>
    <dgm:cxn modelId="{3C201180-D620-460F-AE2B-E255FA46A659}" type="presOf" srcId="{9A844A33-0850-4EFA-BD1C-49A4184742DF}" destId="{E19BEA54-93CC-4636-9B5B-87876B9B565B}" srcOrd="0" destOrd="0" presId="urn:microsoft.com/office/officeart/2005/8/layout/cycle7"/>
    <dgm:cxn modelId="{817571B3-D258-445B-9A02-9D26E76477A1}" type="presOf" srcId="{61B0102A-0197-42E3-93C1-1C0051DEAF91}" destId="{33A6573A-38E5-42EE-9A16-7B5F03CA3718}" srcOrd="0" destOrd="0" presId="urn:microsoft.com/office/officeart/2005/8/layout/cycle7"/>
    <dgm:cxn modelId="{B939C77F-5F50-4237-8C73-0C1B8965C1AE}" type="presOf" srcId="{330A1199-C45F-4CD6-A4EA-E00D2366C4F1}" destId="{FF9A6A54-BCE1-456B-963E-3EBF15799DC6}" srcOrd="1" destOrd="0" presId="urn:microsoft.com/office/officeart/2005/8/layout/cycle7"/>
    <dgm:cxn modelId="{A3059CF8-E1D6-437D-BF25-DE39AC670474}" type="presParOf" srcId="{52CB815E-7542-477B-A021-8DF5B822743E}" destId="{3D6B07DD-9242-480A-9E31-149F6D28FA00}" srcOrd="0" destOrd="0" presId="urn:microsoft.com/office/officeart/2005/8/layout/cycle7"/>
    <dgm:cxn modelId="{51C248EF-BD44-484A-997D-C4B9859D256E}" type="presParOf" srcId="{52CB815E-7542-477B-A021-8DF5B822743E}" destId="{AF3BDC44-D307-465C-B03E-576858CE80AA}" srcOrd="1" destOrd="0" presId="urn:microsoft.com/office/officeart/2005/8/layout/cycle7"/>
    <dgm:cxn modelId="{2A2E1193-CDCD-41AD-915E-B98490DB7113}" type="presParOf" srcId="{AF3BDC44-D307-465C-B03E-576858CE80AA}" destId="{4258F480-8559-4859-AC23-CE6624C8D28C}" srcOrd="0" destOrd="0" presId="urn:microsoft.com/office/officeart/2005/8/layout/cycle7"/>
    <dgm:cxn modelId="{294AFC04-0487-490B-B6B7-785593F2F9AC}" type="presParOf" srcId="{52CB815E-7542-477B-A021-8DF5B822743E}" destId="{33A6573A-38E5-42EE-9A16-7B5F03CA3718}" srcOrd="2" destOrd="0" presId="urn:microsoft.com/office/officeart/2005/8/layout/cycle7"/>
    <dgm:cxn modelId="{E691E1F4-F7DE-4EE6-9468-71F8BB7CA198}" type="presParOf" srcId="{52CB815E-7542-477B-A021-8DF5B822743E}" destId="{56A3CD21-52F3-4E9F-BCBA-F8BD1220AF12}" srcOrd="3" destOrd="0" presId="urn:microsoft.com/office/officeart/2005/8/layout/cycle7"/>
    <dgm:cxn modelId="{5A68F2C2-9B45-42B6-8AA0-48B062B00BD7}" type="presParOf" srcId="{56A3CD21-52F3-4E9F-BCBA-F8BD1220AF12}" destId="{FF9A6A54-BCE1-456B-963E-3EBF15799DC6}" srcOrd="0" destOrd="0" presId="urn:microsoft.com/office/officeart/2005/8/layout/cycle7"/>
    <dgm:cxn modelId="{155C7C10-86B5-4336-BD4A-FFC26B22C6FC}" type="presParOf" srcId="{52CB815E-7542-477B-A021-8DF5B822743E}" destId="{E19BEA54-93CC-4636-9B5B-87876B9B565B}" srcOrd="4" destOrd="0" presId="urn:microsoft.com/office/officeart/2005/8/layout/cycle7"/>
    <dgm:cxn modelId="{E075FD11-75DD-4B42-ACFE-E1EAF8A0D690}" type="presParOf" srcId="{52CB815E-7542-477B-A021-8DF5B822743E}" destId="{6763D42B-52A8-4621-93D6-8B5A68ED8DBD}" srcOrd="5" destOrd="0" presId="urn:microsoft.com/office/officeart/2005/8/layout/cycle7"/>
    <dgm:cxn modelId="{E7E5BE37-4E7E-4BE7-9398-5A551BE519F5}" type="presParOf" srcId="{6763D42B-52A8-4621-93D6-8B5A68ED8DBD}" destId="{BF9E7AAA-FE17-40FE-AA91-B296DC4840D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E4A58A-58B1-4EB6-ADBE-7726475D5335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2464D42A-91DF-481D-83F7-0626BF7DD58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2000" b="1" i="1" dirty="0" smtClean="0">
              <a:solidFill>
                <a:schemeClr val="bg1"/>
              </a:solidFill>
            </a:rPr>
            <a:t>Уроки фізичної культури</a:t>
          </a:r>
          <a:endParaRPr lang="ru-RU" sz="2000" dirty="0">
            <a:solidFill>
              <a:schemeClr val="bg1"/>
            </a:solidFill>
          </a:endParaRPr>
        </a:p>
      </dgm:t>
    </dgm:pt>
    <dgm:pt modelId="{637F29E1-C23D-4661-A149-CE30811A22E0}" type="parTrans" cxnId="{DB1961A3-D174-45BD-96FF-A1DAB60F1B7A}">
      <dgm:prSet/>
      <dgm:spPr/>
      <dgm:t>
        <a:bodyPr/>
        <a:lstStyle/>
        <a:p>
          <a:endParaRPr lang="ru-RU"/>
        </a:p>
      </dgm:t>
    </dgm:pt>
    <dgm:pt modelId="{D5FB22CB-1036-4080-8347-9F6D0E155896}" type="sibTrans" cxnId="{DB1961A3-D174-45BD-96FF-A1DAB60F1B7A}">
      <dgm:prSet/>
      <dgm:spPr/>
      <dgm:t>
        <a:bodyPr/>
        <a:lstStyle/>
        <a:p>
          <a:endParaRPr lang="ru-RU"/>
        </a:p>
      </dgm:t>
    </dgm:pt>
    <dgm:pt modelId="{3CD0C572-92C5-4712-91D1-BB50CED0096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1" dirty="0" smtClean="0">
              <a:solidFill>
                <a:srgbClr val="FFFF00"/>
              </a:solidFill>
            </a:rPr>
            <a:t>Позакласна спортивно-масова робота</a:t>
          </a:r>
          <a:endParaRPr lang="ru-RU" sz="1600" b="1" i="1" dirty="0" smtClean="0">
            <a:solidFill>
              <a:srgbClr val="FFFF00"/>
            </a:solidFill>
          </a:endParaRP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E9E1BF39-F623-4FC7-AA6E-6A2706A84D70}" type="parTrans" cxnId="{05242F10-6CDD-4FA8-AB14-32EE810C9840}">
      <dgm:prSet/>
      <dgm:spPr/>
      <dgm:t>
        <a:bodyPr/>
        <a:lstStyle/>
        <a:p>
          <a:endParaRPr lang="ru-RU"/>
        </a:p>
      </dgm:t>
    </dgm:pt>
    <dgm:pt modelId="{CB5899A2-1F95-4F6E-B7BB-EEE02210A341}" type="sibTrans" cxnId="{05242F10-6CDD-4FA8-AB14-32EE810C9840}">
      <dgm:prSet/>
      <dgm:spPr/>
      <dgm:t>
        <a:bodyPr/>
        <a:lstStyle/>
        <a:p>
          <a:endParaRPr lang="ru-RU"/>
        </a:p>
      </dgm:t>
    </dgm:pt>
    <dgm:pt modelId="{CC447F3A-C743-4414-832F-13B6AB8583B2}">
      <dgm:prSet custT="1"/>
      <dgm:spPr>
        <a:solidFill>
          <a:srgbClr val="0070C0"/>
        </a:solidFill>
      </dgm:spPr>
      <dgm:t>
        <a:bodyPr/>
        <a:lstStyle/>
        <a:p>
          <a:r>
            <a:rPr lang="en-US" sz="1400" b="1" i="1" dirty="0" smtClean="0">
              <a:solidFill>
                <a:srgbClr val="FFFF00"/>
              </a:solidFill>
            </a:rPr>
            <a:t> </a:t>
          </a:r>
          <a:r>
            <a:rPr lang="uk-UA" sz="1500" b="1" i="1" dirty="0" smtClean="0">
              <a:solidFill>
                <a:srgbClr val="FFFF00"/>
              </a:solidFill>
            </a:rPr>
            <a:t>Фізкультурно-оздоровчі заходи протягом шкільного дня </a:t>
          </a:r>
          <a:r>
            <a:rPr lang="uk-UA" sz="1400" b="1" i="1" dirty="0" smtClean="0">
              <a:solidFill>
                <a:srgbClr val="FFFF00"/>
              </a:solidFill>
            </a:rPr>
            <a:t>(гімнастика, </a:t>
          </a:r>
          <a:r>
            <a:rPr lang="uk-UA" sz="1400" b="1" i="1" dirty="0" err="1" smtClean="0">
              <a:solidFill>
                <a:srgbClr val="FFFF00"/>
              </a:solidFill>
            </a:rPr>
            <a:t>фізкульт</a:t>
          </a:r>
          <a:r>
            <a:rPr lang="en-US" sz="1400" b="1" i="1" dirty="0" smtClean="0">
              <a:solidFill>
                <a:srgbClr val="FFFF00"/>
              </a:solidFill>
            </a:rPr>
            <a:t>-</a:t>
          </a:r>
          <a:r>
            <a:rPr lang="uk-UA" sz="1400" b="1" i="1" dirty="0" smtClean="0">
              <a:solidFill>
                <a:srgbClr val="FFFF00"/>
              </a:solidFill>
            </a:rPr>
            <a:t>хвилинки</a:t>
          </a:r>
          <a:r>
            <a:rPr lang="en-US" sz="1400" b="1" i="1" dirty="0" smtClean="0">
              <a:solidFill>
                <a:srgbClr val="FFFF00"/>
              </a:solidFill>
            </a:rPr>
            <a:t>)</a:t>
          </a:r>
          <a:endParaRPr lang="ru-RU" sz="1400" dirty="0"/>
        </a:p>
      </dgm:t>
    </dgm:pt>
    <dgm:pt modelId="{76FE38B3-872E-406A-A539-5882D896D50F}" type="parTrans" cxnId="{6F1A7608-7948-4A6C-8A67-8DD1146563DA}">
      <dgm:prSet/>
      <dgm:spPr/>
      <dgm:t>
        <a:bodyPr/>
        <a:lstStyle/>
        <a:p>
          <a:endParaRPr lang="ru-RU"/>
        </a:p>
      </dgm:t>
    </dgm:pt>
    <dgm:pt modelId="{369874E8-B823-47C0-9BE8-FA677AA7EB16}" type="sibTrans" cxnId="{6F1A7608-7948-4A6C-8A67-8DD1146563DA}">
      <dgm:prSet/>
      <dgm:spPr/>
      <dgm:t>
        <a:bodyPr/>
        <a:lstStyle/>
        <a:p>
          <a:endParaRPr lang="ru-RU"/>
        </a:p>
      </dgm:t>
    </dgm:pt>
    <dgm:pt modelId="{390393C2-BAF2-446C-AB40-2BD8ACB2887D}">
      <dgm:prSet custT="1"/>
      <dgm:spPr>
        <a:solidFill>
          <a:srgbClr val="FF99FF"/>
        </a:solidFill>
      </dgm:spPr>
      <dgm:t>
        <a:bodyPr/>
        <a:lstStyle/>
        <a:p>
          <a:r>
            <a:rPr lang="uk-UA" sz="1600" b="1" i="1" dirty="0" smtClean="0">
              <a:solidFill>
                <a:srgbClr val="002060"/>
              </a:solidFill>
            </a:rPr>
            <a:t>Позашкільна спортивна</a:t>
          </a:r>
          <a:r>
            <a:rPr lang="en-US" sz="1600" b="1" i="1" dirty="0" smtClean="0">
              <a:solidFill>
                <a:srgbClr val="002060"/>
              </a:solidFill>
            </a:rPr>
            <a:t> </a:t>
          </a:r>
          <a:r>
            <a:rPr lang="uk-UA" sz="1600" b="1" i="1" dirty="0" smtClean="0">
              <a:solidFill>
                <a:srgbClr val="002060"/>
              </a:solidFill>
            </a:rPr>
            <a:t>робота</a:t>
          </a:r>
          <a:endParaRPr lang="ru-RU" sz="1600" b="1" i="1" dirty="0">
            <a:solidFill>
              <a:srgbClr val="002060"/>
            </a:solidFill>
          </a:endParaRPr>
        </a:p>
      </dgm:t>
    </dgm:pt>
    <dgm:pt modelId="{6A3AECF6-26A2-4720-B9E0-398438645D06}" type="parTrans" cxnId="{BD03E738-A34F-4769-93A8-2FCF145BE4B8}">
      <dgm:prSet/>
      <dgm:spPr/>
      <dgm:t>
        <a:bodyPr/>
        <a:lstStyle/>
        <a:p>
          <a:endParaRPr lang="ru-RU"/>
        </a:p>
      </dgm:t>
    </dgm:pt>
    <dgm:pt modelId="{8F4B3808-6F51-4263-BF8D-9F16E7E02616}" type="sibTrans" cxnId="{BD03E738-A34F-4769-93A8-2FCF145BE4B8}">
      <dgm:prSet/>
      <dgm:spPr/>
      <dgm:t>
        <a:bodyPr/>
        <a:lstStyle/>
        <a:p>
          <a:endParaRPr lang="ru-RU"/>
        </a:p>
      </dgm:t>
    </dgm:pt>
    <dgm:pt modelId="{3CA86048-3103-42B9-900C-7A3DD26BA3EE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b="1" i="1" dirty="0" smtClean="0">
              <a:solidFill>
                <a:srgbClr val="FFFF00"/>
              </a:solidFill>
            </a:rPr>
            <a:t> </a:t>
          </a:r>
          <a:r>
            <a:rPr lang="uk-UA" sz="1600" b="1" i="1" dirty="0" smtClean="0">
              <a:solidFill>
                <a:schemeClr val="bg1"/>
              </a:solidFill>
            </a:rPr>
            <a:t>Самостійні заняття учнів фізичними вправами вдома</a:t>
          </a:r>
          <a:endParaRPr lang="ru-RU" sz="1600" b="1" i="1" dirty="0">
            <a:solidFill>
              <a:schemeClr val="bg1"/>
            </a:solidFill>
          </a:endParaRPr>
        </a:p>
      </dgm:t>
    </dgm:pt>
    <dgm:pt modelId="{A3B5C80A-D89C-4C4F-96CA-2BB1F6B02D54}" type="parTrans" cxnId="{3A42E9B5-EDC5-4F45-AD62-55D8FDB588D8}">
      <dgm:prSet/>
      <dgm:spPr/>
      <dgm:t>
        <a:bodyPr/>
        <a:lstStyle/>
        <a:p>
          <a:endParaRPr lang="ru-RU"/>
        </a:p>
      </dgm:t>
    </dgm:pt>
    <dgm:pt modelId="{C826A6D5-A5FF-4583-BF6C-52C202F912EC}" type="sibTrans" cxnId="{3A42E9B5-EDC5-4F45-AD62-55D8FDB588D8}">
      <dgm:prSet/>
      <dgm:spPr/>
      <dgm:t>
        <a:bodyPr/>
        <a:lstStyle/>
        <a:p>
          <a:endParaRPr lang="ru-RU"/>
        </a:p>
      </dgm:t>
    </dgm:pt>
    <dgm:pt modelId="{691D1AF7-4DDB-4328-8D57-30701C059606}" type="pres">
      <dgm:prSet presAssocID="{9EE4A58A-58B1-4EB6-ADBE-7726475D5335}" presName="Name0" presStyleCnt="0">
        <dgm:presLayoutVars>
          <dgm:dir/>
          <dgm:resizeHandles val="exact"/>
        </dgm:presLayoutVars>
      </dgm:prSet>
      <dgm:spPr/>
    </dgm:pt>
    <dgm:pt modelId="{FCE36050-E49D-4FCD-AB2D-63F48DAC1CF6}" type="pres">
      <dgm:prSet presAssocID="{9EE4A58A-58B1-4EB6-ADBE-7726475D5335}" presName="fgShape" presStyleLbl="fgShp" presStyleIdx="0" presStyleCnt="1" custLinFactNeighborX="1567" custLinFactNeighborY="28571"/>
      <dgm:spPr>
        <a:solidFill>
          <a:srgbClr val="FF3399"/>
        </a:solidFill>
      </dgm:spPr>
    </dgm:pt>
    <dgm:pt modelId="{4FF93F55-D264-4057-9691-1F21C0C6CC2F}" type="pres">
      <dgm:prSet presAssocID="{9EE4A58A-58B1-4EB6-ADBE-7726475D5335}" presName="linComp" presStyleCnt="0"/>
      <dgm:spPr/>
    </dgm:pt>
    <dgm:pt modelId="{DD9C3392-A0E8-4AC5-95D7-80A27202A212}" type="pres">
      <dgm:prSet presAssocID="{2464D42A-91DF-481D-83F7-0626BF7DD58B}" presName="compNode" presStyleCnt="0"/>
      <dgm:spPr/>
    </dgm:pt>
    <dgm:pt modelId="{18E27A94-594F-4CD0-B491-552F90E7E0EC}" type="pres">
      <dgm:prSet presAssocID="{2464D42A-91DF-481D-83F7-0626BF7DD58B}" presName="bkgdShape" presStyleLbl="node1" presStyleIdx="0" presStyleCnt="5" custLinFactNeighborY="-762"/>
      <dgm:spPr/>
      <dgm:t>
        <a:bodyPr/>
        <a:lstStyle/>
        <a:p>
          <a:endParaRPr lang="ru-RU"/>
        </a:p>
      </dgm:t>
    </dgm:pt>
    <dgm:pt modelId="{B04A78B9-7E46-43CD-AF19-168A4D7B4C08}" type="pres">
      <dgm:prSet presAssocID="{2464D42A-91DF-481D-83F7-0626BF7DD58B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E757BE-385C-4679-AEDA-AFE0BB68BE30}" type="pres">
      <dgm:prSet presAssocID="{2464D42A-91DF-481D-83F7-0626BF7DD58B}" presName="invisiNode" presStyleLbl="node1" presStyleIdx="0" presStyleCnt="5"/>
      <dgm:spPr/>
    </dgm:pt>
    <dgm:pt modelId="{FD0FD44C-F6DD-4705-A42D-76C725AA04CC}" type="pres">
      <dgm:prSet presAssocID="{2464D42A-91DF-481D-83F7-0626BF7DD58B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</dgm:spPr>
    </dgm:pt>
    <dgm:pt modelId="{91A61306-65DB-40D2-8F07-7E0123E90387}" type="pres">
      <dgm:prSet presAssocID="{D5FB22CB-1036-4080-8347-9F6D0E15589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4125414-3114-4AAC-A564-CA7AC8BAEBA2}" type="pres">
      <dgm:prSet presAssocID="{CC447F3A-C743-4414-832F-13B6AB8583B2}" presName="compNode" presStyleCnt="0"/>
      <dgm:spPr/>
    </dgm:pt>
    <dgm:pt modelId="{B88AD6F9-43DA-49C4-9755-2BB87461CCD7}" type="pres">
      <dgm:prSet presAssocID="{CC447F3A-C743-4414-832F-13B6AB8583B2}" presName="bkgdShape" presStyleLbl="node1" presStyleIdx="1" presStyleCnt="5"/>
      <dgm:spPr/>
      <dgm:t>
        <a:bodyPr/>
        <a:lstStyle/>
        <a:p>
          <a:endParaRPr lang="ru-RU"/>
        </a:p>
      </dgm:t>
    </dgm:pt>
    <dgm:pt modelId="{986BE6A2-F97A-4C0A-ACF9-F0416F549511}" type="pres">
      <dgm:prSet presAssocID="{CC447F3A-C743-4414-832F-13B6AB8583B2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59CF48-FEE5-4289-8B70-48FD9EBC04FA}" type="pres">
      <dgm:prSet presAssocID="{CC447F3A-C743-4414-832F-13B6AB8583B2}" presName="invisiNode" presStyleLbl="node1" presStyleIdx="1" presStyleCnt="5"/>
      <dgm:spPr/>
    </dgm:pt>
    <dgm:pt modelId="{1B563140-919A-4E66-8B19-59D96419DB5B}" type="pres">
      <dgm:prSet presAssocID="{CC447F3A-C743-4414-832F-13B6AB8583B2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</dgm:spPr>
    </dgm:pt>
    <dgm:pt modelId="{021DC03A-9A1D-4125-BD87-0F487F7C9022}" type="pres">
      <dgm:prSet presAssocID="{369874E8-B823-47C0-9BE8-FA677AA7EB1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31CF78-311C-4E86-8FD0-09892CF7BEF6}" type="pres">
      <dgm:prSet presAssocID="{390393C2-BAF2-446C-AB40-2BD8ACB2887D}" presName="compNode" presStyleCnt="0"/>
      <dgm:spPr/>
    </dgm:pt>
    <dgm:pt modelId="{923F1536-D0C2-419A-837D-433030EC7297}" type="pres">
      <dgm:prSet presAssocID="{390393C2-BAF2-446C-AB40-2BD8ACB2887D}" presName="bkgdShape" presStyleLbl="node1" presStyleIdx="2" presStyleCnt="5"/>
      <dgm:spPr/>
      <dgm:t>
        <a:bodyPr/>
        <a:lstStyle/>
        <a:p>
          <a:endParaRPr lang="ru-RU"/>
        </a:p>
      </dgm:t>
    </dgm:pt>
    <dgm:pt modelId="{C78FD0A2-DB9C-4835-A5E9-75C921A72081}" type="pres">
      <dgm:prSet presAssocID="{390393C2-BAF2-446C-AB40-2BD8ACB2887D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EB7662-2893-4C7F-B876-CF27771E54E1}" type="pres">
      <dgm:prSet presAssocID="{390393C2-BAF2-446C-AB40-2BD8ACB2887D}" presName="invisiNode" presStyleLbl="node1" presStyleIdx="2" presStyleCnt="5"/>
      <dgm:spPr/>
    </dgm:pt>
    <dgm:pt modelId="{D9C63FCA-E8F8-4596-8328-9F008E28DF5D}" type="pres">
      <dgm:prSet presAssocID="{390393C2-BAF2-446C-AB40-2BD8ACB2887D}" presName="imagNode" presStyleLbl="fgImgPlace1" presStyleIdx="2" presStyleCnt="5" custLinFactNeighborX="3503" custLinFactNeighborY="1201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ru-RU"/>
        </a:p>
      </dgm:t>
    </dgm:pt>
    <dgm:pt modelId="{ECC7F950-FDF6-45E3-9076-4EA92354B1E0}" type="pres">
      <dgm:prSet presAssocID="{8F4B3808-6F51-4263-BF8D-9F16E7E0261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FD1FAEE-6FF1-4B79-8C50-4F1CD2E6E247}" type="pres">
      <dgm:prSet presAssocID="{3CD0C572-92C5-4712-91D1-BB50CED00964}" presName="compNode" presStyleCnt="0"/>
      <dgm:spPr/>
    </dgm:pt>
    <dgm:pt modelId="{A1D87383-6AFB-4219-8BAF-FDCBEED89445}" type="pres">
      <dgm:prSet presAssocID="{3CD0C572-92C5-4712-91D1-BB50CED00964}" presName="bkgdShape" presStyleLbl="node1" presStyleIdx="3" presStyleCnt="5"/>
      <dgm:spPr/>
      <dgm:t>
        <a:bodyPr/>
        <a:lstStyle/>
        <a:p>
          <a:endParaRPr lang="ru-RU"/>
        </a:p>
      </dgm:t>
    </dgm:pt>
    <dgm:pt modelId="{21348E2D-BD34-42EA-BBB9-B8C1995390EB}" type="pres">
      <dgm:prSet presAssocID="{3CD0C572-92C5-4712-91D1-BB50CED00964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D2D2E-B42F-4C24-9704-D145E3A6B8E4}" type="pres">
      <dgm:prSet presAssocID="{3CD0C572-92C5-4712-91D1-BB50CED00964}" presName="invisiNode" presStyleLbl="node1" presStyleIdx="3" presStyleCnt="5"/>
      <dgm:spPr/>
    </dgm:pt>
    <dgm:pt modelId="{EAC05B21-5CA2-4167-9AA5-FDF49C155D06}" type="pres">
      <dgm:prSet presAssocID="{3CD0C572-92C5-4712-91D1-BB50CED00964}" presName="imagNode" presStyleLbl="fgImgPlace1" presStyleIdx="3" presStyleCnt="5" custLinFactNeighborX="208" custLinFactNeighborY="7722"/>
      <dgm:spPr>
        <a:blipFill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ru-RU"/>
        </a:p>
      </dgm:t>
    </dgm:pt>
    <dgm:pt modelId="{B8C6160F-F574-462E-BC30-1971B2666716}" type="pres">
      <dgm:prSet presAssocID="{CB5899A2-1F95-4F6E-B7BB-EEE02210A3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236F3-F26A-46DC-B63E-7B6A9ECE46D4}" type="pres">
      <dgm:prSet presAssocID="{3CA86048-3103-42B9-900C-7A3DD26BA3EE}" presName="compNode" presStyleCnt="0"/>
      <dgm:spPr/>
    </dgm:pt>
    <dgm:pt modelId="{4B997512-22A8-4BD7-937B-568161615D6E}" type="pres">
      <dgm:prSet presAssocID="{3CA86048-3103-42B9-900C-7A3DD26BA3EE}" presName="bkgdShape" presStyleLbl="node1" presStyleIdx="4" presStyleCnt="5"/>
      <dgm:spPr/>
      <dgm:t>
        <a:bodyPr/>
        <a:lstStyle/>
        <a:p>
          <a:endParaRPr lang="ru-RU"/>
        </a:p>
      </dgm:t>
    </dgm:pt>
    <dgm:pt modelId="{DAE5F9B7-9772-4F19-9C43-CC499EA0A13E}" type="pres">
      <dgm:prSet presAssocID="{3CA86048-3103-42B9-900C-7A3DD26BA3EE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62919-5A8D-49AC-9EE3-C51531261D2C}" type="pres">
      <dgm:prSet presAssocID="{3CA86048-3103-42B9-900C-7A3DD26BA3EE}" presName="invisiNode" presStyleLbl="node1" presStyleIdx="4" presStyleCnt="5"/>
      <dgm:spPr/>
    </dgm:pt>
    <dgm:pt modelId="{C15D82FC-9532-47B6-A7C8-704E618EB753}" type="pres">
      <dgm:prSet presAssocID="{3CA86048-3103-42B9-900C-7A3DD26BA3EE}" presName="imagNode" presStyleLbl="fgImgPlace1" presStyleIdx="4" presStyleCnt="5"/>
      <dgm:spPr>
        <a:blipFill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</dgm:spPr>
    </dgm:pt>
  </dgm:ptLst>
  <dgm:cxnLst>
    <dgm:cxn modelId="{96713A87-483F-4F54-BFBE-13EF79B6F51A}" type="presOf" srcId="{3CD0C572-92C5-4712-91D1-BB50CED00964}" destId="{A1D87383-6AFB-4219-8BAF-FDCBEED89445}" srcOrd="0" destOrd="0" presId="urn:microsoft.com/office/officeart/2005/8/layout/hList7#1"/>
    <dgm:cxn modelId="{DB1961A3-D174-45BD-96FF-A1DAB60F1B7A}" srcId="{9EE4A58A-58B1-4EB6-ADBE-7726475D5335}" destId="{2464D42A-91DF-481D-83F7-0626BF7DD58B}" srcOrd="0" destOrd="0" parTransId="{637F29E1-C23D-4661-A149-CE30811A22E0}" sibTransId="{D5FB22CB-1036-4080-8347-9F6D0E155896}"/>
    <dgm:cxn modelId="{1F81123A-E465-4AF4-8178-E94409DE7CB1}" type="presOf" srcId="{3CA86048-3103-42B9-900C-7A3DD26BA3EE}" destId="{4B997512-22A8-4BD7-937B-568161615D6E}" srcOrd="0" destOrd="0" presId="urn:microsoft.com/office/officeart/2005/8/layout/hList7#1"/>
    <dgm:cxn modelId="{E8D2C7C5-50BD-4FC1-BA5E-5FDA29950348}" type="presOf" srcId="{390393C2-BAF2-446C-AB40-2BD8ACB2887D}" destId="{C78FD0A2-DB9C-4835-A5E9-75C921A72081}" srcOrd="1" destOrd="0" presId="urn:microsoft.com/office/officeart/2005/8/layout/hList7#1"/>
    <dgm:cxn modelId="{BCFF780C-0622-47B9-ACC7-BE8918E423E1}" type="presOf" srcId="{D5FB22CB-1036-4080-8347-9F6D0E155896}" destId="{91A61306-65DB-40D2-8F07-7E0123E90387}" srcOrd="0" destOrd="0" presId="urn:microsoft.com/office/officeart/2005/8/layout/hList7#1"/>
    <dgm:cxn modelId="{05242F10-6CDD-4FA8-AB14-32EE810C9840}" srcId="{9EE4A58A-58B1-4EB6-ADBE-7726475D5335}" destId="{3CD0C572-92C5-4712-91D1-BB50CED00964}" srcOrd="3" destOrd="0" parTransId="{E9E1BF39-F623-4FC7-AA6E-6A2706A84D70}" sibTransId="{CB5899A2-1F95-4F6E-B7BB-EEE02210A341}"/>
    <dgm:cxn modelId="{30717713-E172-4F18-8B1B-810416105A84}" type="presOf" srcId="{CC447F3A-C743-4414-832F-13B6AB8583B2}" destId="{986BE6A2-F97A-4C0A-ACF9-F0416F549511}" srcOrd="1" destOrd="0" presId="urn:microsoft.com/office/officeart/2005/8/layout/hList7#1"/>
    <dgm:cxn modelId="{6F1A7608-7948-4A6C-8A67-8DD1146563DA}" srcId="{9EE4A58A-58B1-4EB6-ADBE-7726475D5335}" destId="{CC447F3A-C743-4414-832F-13B6AB8583B2}" srcOrd="1" destOrd="0" parTransId="{76FE38B3-872E-406A-A539-5882D896D50F}" sibTransId="{369874E8-B823-47C0-9BE8-FA677AA7EB16}"/>
    <dgm:cxn modelId="{D191AA5F-98FC-46D3-A1E3-37366069704B}" type="presOf" srcId="{2464D42A-91DF-481D-83F7-0626BF7DD58B}" destId="{18E27A94-594F-4CD0-B491-552F90E7E0EC}" srcOrd="0" destOrd="0" presId="urn:microsoft.com/office/officeart/2005/8/layout/hList7#1"/>
    <dgm:cxn modelId="{DA51801F-3DB9-4F10-A64C-7FAB117696BB}" type="presOf" srcId="{3CD0C572-92C5-4712-91D1-BB50CED00964}" destId="{21348E2D-BD34-42EA-BBB9-B8C1995390EB}" srcOrd="1" destOrd="0" presId="urn:microsoft.com/office/officeart/2005/8/layout/hList7#1"/>
    <dgm:cxn modelId="{4BB390D2-23DF-4E62-8DA6-7E397E6C44C8}" type="presOf" srcId="{9EE4A58A-58B1-4EB6-ADBE-7726475D5335}" destId="{691D1AF7-4DDB-4328-8D57-30701C059606}" srcOrd="0" destOrd="0" presId="urn:microsoft.com/office/officeart/2005/8/layout/hList7#1"/>
    <dgm:cxn modelId="{3AF96700-69F6-418D-8E7D-E49A12C1A95E}" type="presOf" srcId="{390393C2-BAF2-446C-AB40-2BD8ACB2887D}" destId="{923F1536-D0C2-419A-837D-433030EC7297}" srcOrd="0" destOrd="0" presId="urn:microsoft.com/office/officeart/2005/8/layout/hList7#1"/>
    <dgm:cxn modelId="{0D45ABEB-B5F8-4E6F-81D9-67AB5CE9E249}" type="presOf" srcId="{369874E8-B823-47C0-9BE8-FA677AA7EB16}" destId="{021DC03A-9A1D-4125-BD87-0F487F7C9022}" srcOrd="0" destOrd="0" presId="urn:microsoft.com/office/officeart/2005/8/layout/hList7#1"/>
    <dgm:cxn modelId="{97488FC8-E23A-446D-BA0C-F7156B6F1308}" type="presOf" srcId="{2464D42A-91DF-481D-83F7-0626BF7DD58B}" destId="{B04A78B9-7E46-43CD-AF19-168A4D7B4C08}" srcOrd="1" destOrd="0" presId="urn:microsoft.com/office/officeart/2005/8/layout/hList7#1"/>
    <dgm:cxn modelId="{C1B2029B-CA0B-446D-A6ED-032DF2594C8E}" type="presOf" srcId="{CC447F3A-C743-4414-832F-13B6AB8583B2}" destId="{B88AD6F9-43DA-49C4-9755-2BB87461CCD7}" srcOrd="0" destOrd="0" presId="urn:microsoft.com/office/officeart/2005/8/layout/hList7#1"/>
    <dgm:cxn modelId="{633F30CE-3B7C-4469-A1D3-2B105DB7211C}" type="presOf" srcId="{8F4B3808-6F51-4263-BF8D-9F16E7E02616}" destId="{ECC7F950-FDF6-45E3-9076-4EA92354B1E0}" srcOrd="0" destOrd="0" presId="urn:microsoft.com/office/officeart/2005/8/layout/hList7#1"/>
    <dgm:cxn modelId="{BD03E738-A34F-4769-93A8-2FCF145BE4B8}" srcId="{9EE4A58A-58B1-4EB6-ADBE-7726475D5335}" destId="{390393C2-BAF2-446C-AB40-2BD8ACB2887D}" srcOrd="2" destOrd="0" parTransId="{6A3AECF6-26A2-4720-B9E0-398438645D06}" sibTransId="{8F4B3808-6F51-4263-BF8D-9F16E7E02616}"/>
    <dgm:cxn modelId="{31A22533-231C-4AE2-8B7B-0D9E685AD837}" type="presOf" srcId="{CB5899A2-1F95-4F6E-B7BB-EEE02210A341}" destId="{B8C6160F-F574-462E-BC30-1971B2666716}" srcOrd="0" destOrd="0" presId="urn:microsoft.com/office/officeart/2005/8/layout/hList7#1"/>
    <dgm:cxn modelId="{3A42E9B5-EDC5-4F45-AD62-55D8FDB588D8}" srcId="{9EE4A58A-58B1-4EB6-ADBE-7726475D5335}" destId="{3CA86048-3103-42B9-900C-7A3DD26BA3EE}" srcOrd="4" destOrd="0" parTransId="{A3B5C80A-D89C-4C4F-96CA-2BB1F6B02D54}" sibTransId="{C826A6D5-A5FF-4583-BF6C-52C202F912EC}"/>
    <dgm:cxn modelId="{108773FB-FD21-4A71-BF9B-EF2CDEC6A370}" type="presOf" srcId="{3CA86048-3103-42B9-900C-7A3DD26BA3EE}" destId="{DAE5F9B7-9772-4F19-9C43-CC499EA0A13E}" srcOrd="1" destOrd="0" presId="urn:microsoft.com/office/officeart/2005/8/layout/hList7#1"/>
    <dgm:cxn modelId="{5035A75D-CC42-4735-9C68-19D931C94852}" type="presParOf" srcId="{691D1AF7-4DDB-4328-8D57-30701C059606}" destId="{FCE36050-E49D-4FCD-AB2D-63F48DAC1CF6}" srcOrd="0" destOrd="0" presId="urn:microsoft.com/office/officeart/2005/8/layout/hList7#1"/>
    <dgm:cxn modelId="{1B9467C1-579E-4EC7-B0F8-A6EC51412085}" type="presParOf" srcId="{691D1AF7-4DDB-4328-8D57-30701C059606}" destId="{4FF93F55-D264-4057-9691-1F21C0C6CC2F}" srcOrd="1" destOrd="0" presId="urn:microsoft.com/office/officeart/2005/8/layout/hList7#1"/>
    <dgm:cxn modelId="{C2EEBD2A-4679-41DC-8EB6-547E85E30813}" type="presParOf" srcId="{4FF93F55-D264-4057-9691-1F21C0C6CC2F}" destId="{DD9C3392-A0E8-4AC5-95D7-80A27202A212}" srcOrd="0" destOrd="0" presId="urn:microsoft.com/office/officeart/2005/8/layout/hList7#1"/>
    <dgm:cxn modelId="{1A33DE07-F65A-4972-817F-3565565DA9DA}" type="presParOf" srcId="{DD9C3392-A0E8-4AC5-95D7-80A27202A212}" destId="{18E27A94-594F-4CD0-B491-552F90E7E0EC}" srcOrd="0" destOrd="0" presId="urn:microsoft.com/office/officeart/2005/8/layout/hList7#1"/>
    <dgm:cxn modelId="{CC9E1ED5-2D72-4F3A-8322-EBD319BB2774}" type="presParOf" srcId="{DD9C3392-A0E8-4AC5-95D7-80A27202A212}" destId="{B04A78B9-7E46-43CD-AF19-168A4D7B4C08}" srcOrd="1" destOrd="0" presId="urn:microsoft.com/office/officeart/2005/8/layout/hList7#1"/>
    <dgm:cxn modelId="{B740D65D-2F51-4F9E-BD2C-2C181D369DE9}" type="presParOf" srcId="{DD9C3392-A0E8-4AC5-95D7-80A27202A212}" destId="{BFE757BE-385C-4679-AEDA-AFE0BB68BE30}" srcOrd="2" destOrd="0" presId="urn:microsoft.com/office/officeart/2005/8/layout/hList7#1"/>
    <dgm:cxn modelId="{E0A4231E-AD68-485B-A162-3E77F6FB1514}" type="presParOf" srcId="{DD9C3392-A0E8-4AC5-95D7-80A27202A212}" destId="{FD0FD44C-F6DD-4705-A42D-76C725AA04CC}" srcOrd="3" destOrd="0" presId="urn:microsoft.com/office/officeart/2005/8/layout/hList7#1"/>
    <dgm:cxn modelId="{F65F9A3E-691B-4EDB-AFA5-21F6F563596C}" type="presParOf" srcId="{4FF93F55-D264-4057-9691-1F21C0C6CC2F}" destId="{91A61306-65DB-40D2-8F07-7E0123E90387}" srcOrd="1" destOrd="0" presId="urn:microsoft.com/office/officeart/2005/8/layout/hList7#1"/>
    <dgm:cxn modelId="{91CA4847-D191-4941-B45E-07ED96207C4D}" type="presParOf" srcId="{4FF93F55-D264-4057-9691-1F21C0C6CC2F}" destId="{34125414-3114-4AAC-A564-CA7AC8BAEBA2}" srcOrd="2" destOrd="0" presId="urn:microsoft.com/office/officeart/2005/8/layout/hList7#1"/>
    <dgm:cxn modelId="{0092B928-FC86-498E-8B2A-366466483659}" type="presParOf" srcId="{34125414-3114-4AAC-A564-CA7AC8BAEBA2}" destId="{B88AD6F9-43DA-49C4-9755-2BB87461CCD7}" srcOrd="0" destOrd="0" presId="urn:microsoft.com/office/officeart/2005/8/layout/hList7#1"/>
    <dgm:cxn modelId="{5A87395C-CA21-4633-A777-B68357A314EA}" type="presParOf" srcId="{34125414-3114-4AAC-A564-CA7AC8BAEBA2}" destId="{986BE6A2-F97A-4C0A-ACF9-F0416F549511}" srcOrd="1" destOrd="0" presId="urn:microsoft.com/office/officeart/2005/8/layout/hList7#1"/>
    <dgm:cxn modelId="{B86CCE70-31E1-46A1-81AE-F206C31ECE94}" type="presParOf" srcId="{34125414-3114-4AAC-A564-CA7AC8BAEBA2}" destId="{9F59CF48-FEE5-4289-8B70-48FD9EBC04FA}" srcOrd="2" destOrd="0" presId="urn:microsoft.com/office/officeart/2005/8/layout/hList7#1"/>
    <dgm:cxn modelId="{E8FEE73A-7E25-4CBD-9D19-6BCC60B61076}" type="presParOf" srcId="{34125414-3114-4AAC-A564-CA7AC8BAEBA2}" destId="{1B563140-919A-4E66-8B19-59D96419DB5B}" srcOrd="3" destOrd="0" presId="urn:microsoft.com/office/officeart/2005/8/layout/hList7#1"/>
    <dgm:cxn modelId="{47D814E6-4A31-4884-A899-F96E864A3D70}" type="presParOf" srcId="{4FF93F55-D264-4057-9691-1F21C0C6CC2F}" destId="{021DC03A-9A1D-4125-BD87-0F487F7C9022}" srcOrd="3" destOrd="0" presId="urn:microsoft.com/office/officeart/2005/8/layout/hList7#1"/>
    <dgm:cxn modelId="{38AC0749-BCEF-402D-9063-216A2DE7591D}" type="presParOf" srcId="{4FF93F55-D264-4057-9691-1F21C0C6CC2F}" destId="{6F31CF78-311C-4E86-8FD0-09892CF7BEF6}" srcOrd="4" destOrd="0" presId="urn:microsoft.com/office/officeart/2005/8/layout/hList7#1"/>
    <dgm:cxn modelId="{D4C5D79C-57F7-441B-9ED0-13BEF5721006}" type="presParOf" srcId="{6F31CF78-311C-4E86-8FD0-09892CF7BEF6}" destId="{923F1536-D0C2-419A-837D-433030EC7297}" srcOrd="0" destOrd="0" presId="urn:microsoft.com/office/officeart/2005/8/layout/hList7#1"/>
    <dgm:cxn modelId="{712609F4-BBD2-4EA0-9078-67B96290EA97}" type="presParOf" srcId="{6F31CF78-311C-4E86-8FD0-09892CF7BEF6}" destId="{C78FD0A2-DB9C-4835-A5E9-75C921A72081}" srcOrd="1" destOrd="0" presId="urn:microsoft.com/office/officeart/2005/8/layout/hList7#1"/>
    <dgm:cxn modelId="{D52E981B-9BA1-4C0B-A2C0-7534B4D1A5BD}" type="presParOf" srcId="{6F31CF78-311C-4E86-8FD0-09892CF7BEF6}" destId="{0CEB7662-2893-4C7F-B876-CF27771E54E1}" srcOrd="2" destOrd="0" presId="urn:microsoft.com/office/officeart/2005/8/layout/hList7#1"/>
    <dgm:cxn modelId="{05207FD7-66EC-4E9D-A07A-4FC92787C450}" type="presParOf" srcId="{6F31CF78-311C-4E86-8FD0-09892CF7BEF6}" destId="{D9C63FCA-E8F8-4596-8328-9F008E28DF5D}" srcOrd="3" destOrd="0" presId="urn:microsoft.com/office/officeart/2005/8/layout/hList7#1"/>
    <dgm:cxn modelId="{E7A38D17-4EA1-4E37-94BB-DDA9A591A6D6}" type="presParOf" srcId="{4FF93F55-D264-4057-9691-1F21C0C6CC2F}" destId="{ECC7F950-FDF6-45E3-9076-4EA92354B1E0}" srcOrd="5" destOrd="0" presId="urn:microsoft.com/office/officeart/2005/8/layout/hList7#1"/>
    <dgm:cxn modelId="{4FD41929-7546-4140-A156-FC96392D8B6D}" type="presParOf" srcId="{4FF93F55-D264-4057-9691-1F21C0C6CC2F}" destId="{5FD1FAEE-6FF1-4B79-8C50-4F1CD2E6E247}" srcOrd="6" destOrd="0" presId="urn:microsoft.com/office/officeart/2005/8/layout/hList7#1"/>
    <dgm:cxn modelId="{DC3C21B2-BF40-48B1-B8CC-405FA83971F2}" type="presParOf" srcId="{5FD1FAEE-6FF1-4B79-8C50-4F1CD2E6E247}" destId="{A1D87383-6AFB-4219-8BAF-FDCBEED89445}" srcOrd="0" destOrd="0" presId="urn:microsoft.com/office/officeart/2005/8/layout/hList7#1"/>
    <dgm:cxn modelId="{7D295EE7-17C3-4AA9-8CDB-78F2C901F74B}" type="presParOf" srcId="{5FD1FAEE-6FF1-4B79-8C50-4F1CD2E6E247}" destId="{21348E2D-BD34-42EA-BBB9-B8C1995390EB}" srcOrd="1" destOrd="0" presId="urn:microsoft.com/office/officeart/2005/8/layout/hList7#1"/>
    <dgm:cxn modelId="{BB61464D-3C8E-4C44-B967-A7A38853A7AE}" type="presParOf" srcId="{5FD1FAEE-6FF1-4B79-8C50-4F1CD2E6E247}" destId="{B66D2D2E-B42F-4C24-9704-D145E3A6B8E4}" srcOrd="2" destOrd="0" presId="urn:microsoft.com/office/officeart/2005/8/layout/hList7#1"/>
    <dgm:cxn modelId="{631033B1-6A5E-4D85-BDFF-D0F118B777A1}" type="presParOf" srcId="{5FD1FAEE-6FF1-4B79-8C50-4F1CD2E6E247}" destId="{EAC05B21-5CA2-4167-9AA5-FDF49C155D06}" srcOrd="3" destOrd="0" presId="urn:microsoft.com/office/officeart/2005/8/layout/hList7#1"/>
    <dgm:cxn modelId="{CAEBD68D-DA0E-41F2-8CD9-B245794ADE2A}" type="presParOf" srcId="{4FF93F55-D264-4057-9691-1F21C0C6CC2F}" destId="{B8C6160F-F574-462E-BC30-1971B2666716}" srcOrd="7" destOrd="0" presId="urn:microsoft.com/office/officeart/2005/8/layout/hList7#1"/>
    <dgm:cxn modelId="{D7667A97-C632-4720-96DE-BA123BFD1C49}" type="presParOf" srcId="{4FF93F55-D264-4057-9691-1F21C0C6CC2F}" destId="{C8E236F3-F26A-46DC-B63E-7B6A9ECE46D4}" srcOrd="8" destOrd="0" presId="urn:microsoft.com/office/officeart/2005/8/layout/hList7#1"/>
    <dgm:cxn modelId="{398696A6-4E49-4998-871F-2CB87FA63696}" type="presParOf" srcId="{C8E236F3-F26A-46DC-B63E-7B6A9ECE46D4}" destId="{4B997512-22A8-4BD7-937B-568161615D6E}" srcOrd="0" destOrd="0" presId="urn:microsoft.com/office/officeart/2005/8/layout/hList7#1"/>
    <dgm:cxn modelId="{3BDA781E-D20F-461E-940A-C14B25F50318}" type="presParOf" srcId="{C8E236F3-F26A-46DC-B63E-7B6A9ECE46D4}" destId="{DAE5F9B7-9772-4F19-9C43-CC499EA0A13E}" srcOrd="1" destOrd="0" presId="urn:microsoft.com/office/officeart/2005/8/layout/hList7#1"/>
    <dgm:cxn modelId="{D39DD106-D1EE-4998-B36A-57717AAFCAB7}" type="presParOf" srcId="{C8E236F3-F26A-46DC-B63E-7B6A9ECE46D4}" destId="{C0962919-5A8D-49AC-9EE3-C51531261D2C}" srcOrd="2" destOrd="0" presId="urn:microsoft.com/office/officeart/2005/8/layout/hList7#1"/>
    <dgm:cxn modelId="{0BFF900A-09A8-4B49-892E-CAD544E8D0F5}" type="presParOf" srcId="{C8E236F3-F26A-46DC-B63E-7B6A9ECE46D4}" destId="{C15D82FC-9532-47B6-A7C8-704E618EB753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A9F424-BA91-4606-AFBF-8087DF3A8F51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>
        <a:scene3d>
          <a:camera prst="orthographicFront"/>
          <a:lightRig rig="threePt" dir="t"/>
        </a:scene3d>
      </dgm:spPr>
    </dgm:pt>
    <dgm:pt modelId="{D83A65A5-4465-4DED-9192-ED57D8DE8D0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A91B95"/>
          </a:solidFill>
        </a:ln>
        <a:effectLst>
          <a:glow rad="228600">
            <a:schemeClr val="accent1">
              <a:satMod val="175000"/>
              <a:alpha val="40000"/>
            </a:schemeClr>
          </a:glow>
        </a:effectLst>
        <a:sp3d>
          <a:bevelT prst="angle"/>
        </a:sp3d>
      </dgm:spPr>
      <dgm:t>
        <a:bodyPr/>
        <a:lstStyle/>
        <a:p>
          <a:pPr algn="ctr"/>
          <a:r>
            <a:rPr lang="uk-UA" sz="3600" b="1" i="1" dirty="0" smtClean="0">
              <a:solidFill>
                <a:srgbClr val="002060"/>
              </a:solidFill>
            </a:rPr>
            <a:t>Групові </a:t>
          </a:r>
          <a:r>
            <a:rPr lang="uk-UA" sz="4400" b="1" i="1" dirty="0" smtClean="0">
              <a:solidFill>
                <a:srgbClr val="002060"/>
              </a:solidFill>
            </a:rPr>
            <a:t> </a:t>
          </a:r>
          <a:endParaRPr lang="ru-RU" sz="4400" b="1" i="1" dirty="0">
            <a:solidFill>
              <a:srgbClr val="002060"/>
            </a:solidFill>
          </a:endParaRPr>
        </a:p>
      </dgm:t>
    </dgm:pt>
    <dgm:pt modelId="{8F3F7BA4-E343-4315-B268-1C08CDC405D9}" type="parTrans" cxnId="{3930A09B-5199-4121-A219-A3382BBA20FB}">
      <dgm:prSet/>
      <dgm:spPr/>
      <dgm:t>
        <a:bodyPr/>
        <a:lstStyle/>
        <a:p>
          <a:endParaRPr lang="ru-RU"/>
        </a:p>
      </dgm:t>
    </dgm:pt>
    <dgm:pt modelId="{917E4681-1153-4064-946E-2E11F5587DCC}" type="sibTrans" cxnId="{3930A09B-5199-4121-A219-A3382BBA20FB}">
      <dgm:prSet/>
      <dgm:spPr/>
      <dgm:t>
        <a:bodyPr/>
        <a:lstStyle/>
        <a:p>
          <a:endParaRPr lang="ru-RU"/>
        </a:p>
      </dgm:t>
    </dgm:pt>
    <dgm:pt modelId="{B2360650-0CBA-43ED-B06A-6ABD728F17D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A91B95"/>
          </a:solidFill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r>
            <a:rPr lang="uk-UA" sz="2800" b="1" i="1" dirty="0" smtClean="0"/>
            <a:t>   </a:t>
          </a:r>
          <a:r>
            <a:rPr lang="uk-UA" sz="3200" b="1" i="1" dirty="0" smtClean="0">
              <a:solidFill>
                <a:srgbClr val="C00000"/>
              </a:solidFill>
            </a:rPr>
            <a:t>Колективний спосіб   навчання</a:t>
          </a:r>
          <a:endParaRPr lang="ru-RU" sz="3200" b="1" i="1" dirty="0">
            <a:solidFill>
              <a:srgbClr val="C00000"/>
            </a:solidFill>
          </a:endParaRPr>
        </a:p>
      </dgm:t>
    </dgm:pt>
    <dgm:pt modelId="{E01FC5AA-00F2-4A93-B231-10E7BEBADE3B}" type="parTrans" cxnId="{C2048F37-443B-4E8C-ADCF-1FB8CCDB9B91}">
      <dgm:prSet/>
      <dgm:spPr/>
      <dgm:t>
        <a:bodyPr/>
        <a:lstStyle/>
        <a:p>
          <a:endParaRPr lang="ru-RU"/>
        </a:p>
      </dgm:t>
    </dgm:pt>
    <dgm:pt modelId="{68F3FEE7-D723-4543-A99C-25877721388E}" type="sibTrans" cxnId="{C2048F37-443B-4E8C-ADCF-1FB8CCDB9B91}">
      <dgm:prSet/>
      <dgm:spPr/>
      <dgm:t>
        <a:bodyPr/>
        <a:lstStyle/>
        <a:p>
          <a:endParaRPr lang="ru-RU"/>
        </a:p>
      </dgm:t>
    </dgm:pt>
    <dgm:pt modelId="{878FBE63-03C9-4BE6-A4FF-A630EC5AF6A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A91B95"/>
          </a:solidFill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r>
            <a:rPr lang="uk-UA" sz="3200" b="1" i="1" dirty="0" smtClean="0">
              <a:solidFill>
                <a:schemeClr val="accent1">
                  <a:lumMod val="50000"/>
                </a:schemeClr>
              </a:solidFill>
            </a:rPr>
            <a:t>Формування  творчої                     особистості</a:t>
          </a:r>
          <a:endParaRPr lang="ru-RU" sz="3200" b="1" i="1" dirty="0">
            <a:solidFill>
              <a:schemeClr val="accent1">
                <a:lumMod val="50000"/>
              </a:schemeClr>
            </a:solidFill>
          </a:endParaRPr>
        </a:p>
      </dgm:t>
    </dgm:pt>
    <dgm:pt modelId="{AB201D32-09DE-438C-979B-90E0888745CD}" type="parTrans" cxnId="{90D4642B-13CC-4446-8DFE-664F030C27C2}">
      <dgm:prSet/>
      <dgm:spPr/>
      <dgm:t>
        <a:bodyPr/>
        <a:lstStyle/>
        <a:p>
          <a:endParaRPr lang="ru-RU"/>
        </a:p>
      </dgm:t>
    </dgm:pt>
    <dgm:pt modelId="{002B9CB0-4E47-4787-8A85-F5D864A94306}" type="sibTrans" cxnId="{90D4642B-13CC-4446-8DFE-664F030C27C2}">
      <dgm:prSet/>
      <dgm:spPr/>
      <dgm:t>
        <a:bodyPr/>
        <a:lstStyle/>
        <a:p>
          <a:endParaRPr lang="ru-RU"/>
        </a:p>
      </dgm:t>
    </dgm:pt>
    <dgm:pt modelId="{3ED5A9CF-6902-4CBA-9172-2D979BFFDA9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A91B95"/>
          </a:solidFill>
        </a:ln>
        <a:effectLst>
          <a:glow rad="228600">
            <a:schemeClr val="accent4">
              <a:satMod val="175000"/>
              <a:alpha val="40000"/>
            </a:schemeClr>
          </a:glow>
        </a:effectLst>
        <a:sp3d>
          <a:bevelT prst="angle"/>
        </a:sp3d>
      </dgm:spPr>
      <dgm:t>
        <a:bodyPr/>
        <a:lstStyle/>
        <a:p>
          <a:pPr algn="ctr"/>
          <a:r>
            <a:rPr lang="uk-UA" sz="4400" b="1" i="1" dirty="0" smtClean="0"/>
            <a:t> </a:t>
          </a:r>
          <a:r>
            <a:rPr lang="uk-UA" sz="3600" b="1" i="1" dirty="0" smtClean="0">
              <a:solidFill>
                <a:srgbClr val="A91B95"/>
              </a:solidFill>
            </a:rPr>
            <a:t>Ігрові </a:t>
          </a:r>
          <a:r>
            <a:rPr lang="uk-UA" sz="3200" b="1" i="1" dirty="0" smtClean="0">
              <a:solidFill>
                <a:srgbClr val="A91B95"/>
              </a:solidFill>
            </a:rPr>
            <a:t>(змагання)</a:t>
          </a:r>
          <a:endParaRPr lang="ru-RU" sz="3200" b="1" i="1" dirty="0">
            <a:solidFill>
              <a:srgbClr val="A91B95"/>
            </a:solidFill>
          </a:endParaRPr>
        </a:p>
      </dgm:t>
    </dgm:pt>
    <dgm:pt modelId="{E15ED56A-058A-4A42-86D8-D3B57480CFEB}" type="parTrans" cxnId="{F0AFB7E9-D011-4C74-BF08-7145FA02D6E0}">
      <dgm:prSet/>
      <dgm:spPr/>
      <dgm:t>
        <a:bodyPr/>
        <a:lstStyle/>
        <a:p>
          <a:endParaRPr lang="ru-RU"/>
        </a:p>
      </dgm:t>
    </dgm:pt>
    <dgm:pt modelId="{02694709-2DE9-4414-89FC-C2655E0D1175}" type="sibTrans" cxnId="{F0AFB7E9-D011-4C74-BF08-7145FA02D6E0}">
      <dgm:prSet/>
      <dgm:spPr/>
      <dgm:t>
        <a:bodyPr/>
        <a:lstStyle/>
        <a:p>
          <a:endParaRPr lang="ru-RU"/>
        </a:p>
      </dgm:t>
    </dgm:pt>
    <dgm:pt modelId="{6BD98818-9AC1-4253-9D0F-56E98EC74E1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91B95"/>
          </a:solidFill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>
            <a:lnSpc>
              <a:spcPts val="4100"/>
            </a:lnSpc>
          </a:pPr>
          <a:r>
            <a:rPr lang="uk-UA" sz="3600" b="1" i="1" dirty="0" smtClean="0">
              <a:solidFill>
                <a:schemeClr val="accent1">
                  <a:lumMod val="50000"/>
                </a:schemeClr>
              </a:solidFill>
            </a:rPr>
            <a:t>І</a:t>
          </a:r>
          <a:r>
            <a:rPr lang="uk-UA" sz="3200" b="1" i="1" dirty="0" smtClean="0">
              <a:solidFill>
                <a:schemeClr val="accent1">
                  <a:lumMod val="50000"/>
                </a:schemeClr>
              </a:solidFill>
            </a:rPr>
            <a:t>ндивідуальне  навчання </a:t>
          </a:r>
          <a:endParaRPr lang="ru-RU" sz="3600" b="1" i="1" dirty="0">
            <a:solidFill>
              <a:schemeClr val="accent1">
                <a:lumMod val="50000"/>
              </a:schemeClr>
            </a:solidFill>
          </a:endParaRPr>
        </a:p>
      </dgm:t>
    </dgm:pt>
    <dgm:pt modelId="{2DEB929A-4D26-4DD9-B593-7836CD6B9CFA}" type="parTrans" cxnId="{DF13B802-AC9C-430A-B625-F0135F97461E}">
      <dgm:prSet/>
      <dgm:spPr/>
      <dgm:t>
        <a:bodyPr/>
        <a:lstStyle/>
        <a:p>
          <a:endParaRPr lang="ru-RU"/>
        </a:p>
      </dgm:t>
    </dgm:pt>
    <dgm:pt modelId="{A51C0AE4-DF7E-49EE-9CD1-AA948B187B8F}" type="sibTrans" cxnId="{DF13B802-AC9C-430A-B625-F0135F97461E}">
      <dgm:prSet/>
      <dgm:spPr/>
      <dgm:t>
        <a:bodyPr/>
        <a:lstStyle/>
        <a:p>
          <a:endParaRPr lang="ru-RU"/>
        </a:p>
      </dgm:t>
    </dgm:pt>
    <dgm:pt modelId="{321E540D-40DE-4FF2-A0CC-435D19FE5512}" type="pres">
      <dgm:prSet presAssocID="{FEA9F424-BA91-4606-AFBF-8087DF3A8F51}" presName="linear" presStyleCnt="0">
        <dgm:presLayoutVars>
          <dgm:animLvl val="lvl"/>
          <dgm:resizeHandles val="exact"/>
        </dgm:presLayoutVars>
      </dgm:prSet>
      <dgm:spPr/>
    </dgm:pt>
    <dgm:pt modelId="{0A2E0BD2-2E60-4356-AB5D-A586377B6CC9}" type="pres">
      <dgm:prSet presAssocID="{D83A65A5-4465-4DED-9192-ED57D8DE8D03}" presName="parentText" presStyleLbl="node1" presStyleIdx="0" presStyleCnt="5" custScaleX="54808" custLinFactY="6166" custLinFactNeighborX="546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4AB1D6-A029-4905-B3F3-0B151D4BE9A3}" type="pres">
      <dgm:prSet presAssocID="{917E4681-1153-4064-946E-2E11F5587DCC}" presName="spacer" presStyleCnt="0"/>
      <dgm:spPr/>
    </dgm:pt>
    <dgm:pt modelId="{690F1719-AA27-40FE-9D36-1C1981F618DA}" type="pres">
      <dgm:prSet presAssocID="{3ED5A9CF-6902-4CBA-9172-2D979BFFDA90}" presName="parentText" presStyleLbl="node1" presStyleIdx="1" presStyleCnt="5" custScaleX="73796" custLinFactY="-47883" custLinFactNeighborX="-2062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D0BAB5-D3C6-4E2A-BD0C-08E0E4FD36CC}" type="pres">
      <dgm:prSet presAssocID="{02694709-2DE9-4414-89FC-C2655E0D1175}" presName="spacer" presStyleCnt="0"/>
      <dgm:spPr/>
    </dgm:pt>
    <dgm:pt modelId="{79DB3016-790A-4095-A437-FF619BAE45D1}" type="pres">
      <dgm:prSet presAssocID="{6BD98818-9AC1-4253-9D0F-56E98EC74E1C}" presName="parentText" presStyleLbl="node1" presStyleIdx="2" presStyleCnt="5" custScaleX="80856" custLinFactY="-35144" custLinFactNeighborX="184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5AEA4-D5CA-4094-8FE1-EEFB230BA400}" type="pres">
      <dgm:prSet presAssocID="{A51C0AE4-DF7E-49EE-9CD1-AA948B187B8F}" presName="spacer" presStyleCnt="0"/>
      <dgm:spPr/>
    </dgm:pt>
    <dgm:pt modelId="{3924FCD6-7032-499D-BBA3-ACC16E5F48A1}" type="pres">
      <dgm:prSet presAssocID="{B2360650-0CBA-43ED-B06A-6ABD728F17DA}" presName="parentText" presStyleLbl="node1" presStyleIdx="3" presStyleCnt="5" custScaleX="74517" custLinFactY="-26369" custLinFactNeighborX="-2719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4BE55B-1180-4187-BF59-AAC804A992DA}" type="pres">
      <dgm:prSet presAssocID="{68F3FEE7-D723-4543-A99C-25877721388E}" presName="spacer" presStyleCnt="0"/>
      <dgm:spPr/>
    </dgm:pt>
    <dgm:pt modelId="{B0A2F87E-D9E6-4C61-925E-9C05EDCCB01C}" type="pres">
      <dgm:prSet presAssocID="{878FBE63-03C9-4BE6-A4FF-A630EC5AF6A6}" presName="parentText" presStyleLbl="node1" presStyleIdx="4" presStyleCnt="5" custScaleX="79456" custLinFactY="-8151" custLinFactNeighborX="2040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F145E-7B13-45A0-A3BE-7D4C4DF28C60}" type="presOf" srcId="{FEA9F424-BA91-4606-AFBF-8087DF3A8F51}" destId="{321E540D-40DE-4FF2-A0CC-435D19FE5512}" srcOrd="0" destOrd="0" presId="urn:microsoft.com/office/officeart/2005/8/layout/vList2"/>
    <dgm:cxn modelId="{019925BC-E263-43E7-B62E-561502FA0451}" type="presOf" srcId="{B2360650-0CBA-43ED-B06A-6ABD728F17DA}" destId="{3924FCD6-7032-499D-BBA3-ACC16E5F48A1}" srcOrd="0" destOrd="0" presId="urn:microsoft.com/office/officeart/2005/8/layout/vList2"/>
    <dgm:cxn modelId="{F0AFB7E9-D011-4C74-BF08-7145FA02D6E0}" srcId="{FEA9F424-BA91-4606-AFBF-8087DF3A8F51}" destId="{3ED5A9CF-6902-4CBA-9172-2D979BFFDA90}" srcOrd="1" destOrd="0" parTransId="{E15ED56A-058A-4A42-86D8-D3B57480CFEB}" sibTransId="{02694709-2DE9-4414-89FC-C2655E0D1175}"/>
    <dgm:cxn modelId="{C74CBC7C-4AB7-4201-AB0E-D8229E52C05B}" type="presOf" srcId="{3ED5A9CF-6902-4CBA-9172-2D979BFFDA90}" destId="{690F1719-AA27-40FE-9D36-1C1981F618DA}" srcOrd="0" destOrd="0" presId="urn:microsoft.com/office/officeart/2005/8/layout/vList2"/>
    <dgm:cxn modelId="{3930A09B-5199-4121-A219-A3382BBA20FB}" srcId="{FEA9F424-BA91-4606-AFBF-8087DF3A8F51}" destId="{D83A65A5-4465-4DED-9192-ED57D8DE8D03}" srcOrd="0" destOrd="0" parTransId="{8F3F7BA4-E343-4315-B268-1C08CDC405D9}" sibTransId="{917E4681-1153-4064-946E-2E11F5587DCC}"/>
    <dgm:cxn modelId="{DF13B802-AC9C-430A-B625-F0135F97461E}" srcId="{FEA9F424-BA91-4606-AFBF-8087DF3A8F51}" destId="{6BD98818-9AC1-4253-9D0F-56E98EC74E1C}" srcOrd="2" destOrd="0" parTransId="{2DEB929A-4D26-4DD9-B593-7836CD6B9CFA}" sibTransId="{A51C0AE4-DF7E-49EE-9CD1-AA948B187B8F}"/>
    <dgm:cxn modelId="{C2048F37-443B-4E8C-ADCF-1FB8CCDB9B91}" srcId="{FEA9F424-BA91-4606-AFBF-8087DF3A8F51}" destId="{B2360650-0CBA-43ED-B06A-6ABD728F17DA}" srcOrd="3" destOrd="0" parTransId="{E01FC5AA-00F2-4A93-B231-10E7BEBADE3B}" sibTransId="{68F3FEE7-D723-4543-A99C-25877721388E}"/>
    <dgm:cxn modelId="{B1ED8004-6927-422E-AD46-265A741AC620}" type="presOf" srcId="{D83A65A5-4465-4DED-9192-ED57D8DE8D03}" destId="{0A2E0BD2-2E60-4356-AB5D-A586377B6CC9}" srcOrd="0" destOrd="0" presId="urn:microsoft.com/office/officeart/2005/8/layout/vList2"/>
    <dgm:cxn modelId="{C81EA85D-E362-41C3-AA4B-02482B4B6954}" type="presOf" srcId="{6BD98818-9AC1-4253-9D0F-56E98EC74E1C}" destId="{79DB3016-790A-4095-A437-FF619BAE45D1}" srcOrd="0" destOrd="0" presId="urn:microsoft.com/office/officeart/2005/8/layout/vList2"/>
    <dgm:cxn modelId="{98B136E8-EDAE-46EF-985E-6E2CB584D4CD}" type="presOf" srcId="{878FBE63-03C9-4BE6-A4FF-A630EC5AF6A6}" destId="{B0A2F87E-D9E6-4C61-925E-9C05EDCCB01C}" srcOrd="0" destOrd="0" presId="urn:microsoft.com/office/officeart/2005/8/layout/vList2"/>
    <dgm:cxn modelId="{90D4642B-13CC-4446-8DFE-664F030C27C2}" srcId="{FEA9F424-BA91-4606-AFBF-8087DF3A8F51}" destId="{878FBE63-03C9-4BE6-A4FF-A630EC5AF6A6}" srcOrd="4" destOrd="0" parTransId="{AB201D32-09DE-438C-979B-90E0888745CD}" sibTransId="{002B9CB0-4E47-4787-8A85-F5D864A94306}"/>
    <dgm:cxn modelId="{D71BB4AB-86CE-4AEA-8E8C-3EFC5F2C554B}" type="presParOf" srcId="{321E540D-40DE-4FF2-A0CC-435D19FE5512}" destId="{0A2E0BD2-2E60-4356-AB5D-A586377B6CC9}" srcOrd="0" destOrd="0" presId="urn:microsoft.com/office/officeart/2005/8/layout/vList2"/>
    <dgm:cxn modelId="{B4714810-54E9-422C-B8CA-36C1C73F196E}" type="presParOf" srcId="{321E540D-40DE-4FF2-A0CC-435D19FE5512}" destId="{7C4AB1D6-A029-4905-B3F3-0B151D4BE9A3}" srcOrd="1" destOrd="0" presId="urn:microsoft.com/office/officeart/2005/8/layout/vList2"/>
    <dgm:cxn modelId="{D4E633B0-C7C2-4725-BEBA-08406CBBB9B7}" type="presParOf" srcId="{321E540D-40DE-4FF2-A0CC-435D19FE5512}" destId="{690F1719-AA27-40FE-9D36-1C1981F618DA}" srcOrd="2" destOrd="0" presId="urn:microsoft.com/office/officeart/2005/8/layout/vList2"/>
    <dgm:cxn modelId="{C12DF3A1-D2B2-494F-B456-2C17BF83F881}" type="presParOf" srcId="{321E540D-40DE-4FF2-A0CC-435D19FE5512}" destId="{7CD0BAB5-D3C6-4E2A-BD0C-08E0E4FD36CC}" srcOrd="3" destOrd="0" presId="urn:microsoft.com/office/officeart/2005/8/layout/vList2"/>
    <dgm:cxn modelId="{DDD2E3F6-30B4-4907-89F6-F128CDF4A153}" type="presParOf" srcId="{321E540D-40DE-4FF2-A0CC-435D19FE5512}" destId="{79DB3016-790A-4095-A437-FF619BAE45D1}" srcOrd="4" destOrd="0" presId="urn:microsoft.com/office/officeart/2005/8/layout/vList2"/>
    <dgm:cxn modelId="{7E51B79E-6419-4FAB-8949-B4B3793BFDF4}" type="presParOf" srcId="{321E540D-40DE-4FF2-A0CC-435D19FE5512}" destId="{CCF5AEA4-D5CA-4094-8FE1-EEFB230BA400}" srcOrd="5" destOrd="0" presId="urn:microsoft.com/office/officeart/2005/8/layout/vList2"/>
    <dgm:cxn modelId="{5C1449DC-3A1F-49D3-9C05-71052FAB0AAA}" type="presParOf" srcId="{321E540D-40DE-4FF2-A0CC-435D19FE5512}" destId="{3924FCD6-7032-499D-BBA3-ACC16E5F48A1}" srcOrd="6" destOrd="0" presId="urn:microsoft.com/office/officeart/2005/8/layout/vList2"/>
    <dgm:cxn modelId="{1BF601E9-A161-492B-939C-9789DC8D7C5A}" type="presParOf" srcId="{321E540D-40DE-4FF2-A0CC-435D19FE5512}" destId="{744BE55B-1180-4187-BF59-AAC804A992DA}" srcOrd="7" destOrd="0" presId="urn:microsoft.com/office/officeart/2005/8/layout/vList2"/>
    <dgm:cxn modelId="{D7758770-CBC4-46A9-A9D1-F98745E6851A}" type="presParOf" srcId="{321E540D-40DE-4FF2-A0CC-435D19FE5512}" destId="{B0A2F87E-D9E6-4C61-925E-9C05EDCCB01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0902F0-0137-4963-9BC9-49104725BCF3}" type="doc">
      <dgm:prSet loTypeId="urn:microsoft.com/office/officeart/2005/8/layout/vList4#2" loCatId="list" qsTypeId="urn:microsoft.com/office/officeart/2005/8/quickstyle/3d5" qsCatId="3D" csTypeId="urn:microsoft.com/office/officeart/2005/8/colors/accent2_5" csCatId="accent2" phldr="1"/>
      <dgm:spPr>
        <a:scene3d>
          <a:camera prst="isometricOffAxis2Left" zoom="95000">
            <a:rot lat="1075750" lon="1244646" rev="21502669"/>
          </a:camera>
          <a:lightRig rig="flat" dir="t"/>
        </a:scene3d>
      </dgm:spPr>
      <dgm:t>
        <a:bodyPr/>
        <a:lstStyle/>
        <a:p>
          <a:endParaRPr lang="ru-RU"/>
        </a:p>
      </dgm:t>
    </dgm:pt>
    <dgm:pt modelId="{D0A00729-8E7C-41DA-BD0C-F0A1E7E4DC72}">
      <dgm:prSet phldrT="[Текст]"/>
      <dgm:spPr>
        <a:ln>
          <a:solidFill>
            <a:srgbClr val="A91B95"/>
          </a:solidFill>
        </a:ln>
      </dgm:spPr>
      <dgm:t>
        <a:bodyPr/>
        <a:lstStyle/>
        <a:p>
          <a:r>
            <a:rPr lang="uk-UA" b="1" i="1" dirty="0" smtClean="0">
              <a:ln>
                <a:solidFill>
                  <a:schemeClr val="bg1"/>
                </a:solidFill>
              </a:ln>
              <a:solidFill>
                <a:srgbClr val="A91B95"/>
              </a:solidFill>
            </a:rPr>
            <a:t>Фронтальний</a:t>
          </a:r>
          <a:endParaRPr lang="ru-RU" b="1" i="1" dirty="0">
            <a:ln>
              <a:solidFill>
                <a:schemeClr val="bg1"/>
              </a:solidFill>
            </a:ln>
            <a:solidFill>
              <a:srgbClr val="A91B95"/>
            </a:solidFill>
          </a:endParaRPr>
        </a:p>
      </dgm:t>
    </dgm:pt>
    <dgm:pt modelId="{B911E967-ABD2-4255-844E-5626E82F50E1}" type="parTrans" cxnId="{3327541F-5FCE-4430-B80B-43D81FBEFCB9}">
      <dgm:prSet/>
      <dgm:spPr/>
      <dgm:t>
        <a:bodyPr/>
        <a:lstStyle/>
        <a:p>
          <a:endParaRPr lang="ru-RU"/>
        </a:p>
      </dgm:t>
    </dgm:pt>
    <dgm:pt modelId="{B6CC7E88-E14F-4C73-A069-C17FD633D352}" type="sibTrans" cxnId="{3327541F-5FCE-4430-B80B-43D81FBEFCB9}">
      <dgm:prSet/>
      <dgm:spPr/>
      <dgm:t>
        <a:bodyPr/>
        <a:lstStyle/>
        <a:p>
          <a:endParaRPr lang="ru-RU"/>
        </a:p>
      </dgm:t>
    </dgm:pt>
    <dgm:pt modelId="{1341E16F-29DA-448C-9E2C-155D89B5D2A1}">
      <dgm:prSet phldrT="[Текст]"/>
      <dgm:spPr>
        <a:ln>
          <a:solidFill>
            <a:srgbClr val="A91B95"/>
          </a:solidFill>
        </a:ln>
      </dgm:spPr>
      <dgm:t>
        <a:bodyPr/>
        <a:lstStyle/>
        <a:p>
          <a:r>
            <a:rPr lang="uk-UA" b="1" i="1" dirty="0" smtClean="0">
              <a:ln>
                <a:solidFill>
                  <a:srgbClr val="002060"/>
                </a:solidFill>
              </a:ln>
              <a:solidFill>
                <a:srgbClr val="FFFF00"/>
              </a:solidFill>
            </a:rPr>
            <a:t>Позмінний</a:t>
          </a:r>
          <a:endParaRPr lang="ru-RU" b="1" i="1" dirty="0">
            <a:ln>
              <a:solidFill>
                <a:srgbClr val="002060"/>
              </a:solidFill>
            </a:ln>
            <a:solidFill>
              <a:srgbClr val="FFFF00"/>
            </a:solidFill>
          </a:endParaRPr>
        </a:p>
      </dgm:t>
    </dgm:pt>
    <dgm:pt modelId="{2F166EB9-50D6-4C91-A093-94F0A442E2C1}" type="parTrans" cxnId="{46B003A0-F4F7-4AAB-9573-B5C520705EE5}">
      <dgm:prSet/>
      <dgm:spPr/>
      <dgm:t>
        <a:bodyPr/>
        <a:lstStyle/>
        <a:p>
          <a:endParaRPr lang="ru-RU"/>
        </a:p>
      </dgm:t>
    </dgm:pt>
    <dgm:pt modelId="{EA3D18A3-9321-4A6B-B324-85AA0B166FAF}" type="sibTrans" cxnId="{46B003A0-F4F7-4AAB-9573-B5C520705EE5}">
      <dgm:prSet/>
      <dgm:spPr/>
      <dgm:t>
        <a:bodyPr/>
        <a:lstStyle/>
        <a:p>
          <a:endParaRPr lang="ru-RU"/>
        </a:p>
      </dgm:t>
    </dgm:pt>
    <dgm:pt modelId="{E05DE327-9677-4126-AC38-033C7CBA1384}">
      <dgm:prSet phldrT="[Текст]"/>
      <dgm:spPr>
        <a:ln>
          <a:solidFill>
            <a:srgbClr val="A91B95"/>
          </a:solidFill>
        </a:ln>
      </dgm:spPr>
      <dgm:t>
        <a:bodyPr/>
        <a:lstStyle/>
        <a:p>
          <a:r>
            <a:rPr lang="uk-UA" b="1" i="1" dirty="0" smtClean="0">
              <a:ln>
                <a:solidFill>
                  <a:srgbClr val="FF0000"/>
                </a:solidFill>
              </a:ln>
              <a:solidFill>
                <a:srgbClr val="FF3399"/>
              </a:solidFill>
            </a:rPr>
            <a:t>Потоковий  </a:t>
          </a:r>
          <a:endParaRPr lang="ru-RU" b="1" i="1" dirty="0">
            <a:ln>
              <a:solidFill>
                <a:srgbClr val="FF0000"/>
              </a:solidFill>
            </a:ln>
            <a:solidFill>
              <a:srgbClr val="FF3399"/>
            </a:solidFill>
          </a:endParaRPr>
        </a:p>
      </dgm:t>
    </dgm:pt>
    <dgm:pt modelId="{9AA1D244-6492-48BB-805D-BD484AB04A16}" type="parTrans" cxnId="{5D9EED04-4A93-41C7-BCD4-D6D1F220BC10}">
      <dgm:prSet/>
      <dgm:spPr/>
      <dgm:t>
        <a:bodyPr/>
        <a:lstStyle/>
        <a:p>
          <a:endParaRPr lang="ru-RU"/>
        </a:p>
      </dgm:t>
    </dgm:pt>
    <dgm:pt modelId="{D1BC4CBE-D6CF-40E7-97E1-62290CBFB3EE}" type="sibTrans" cxnId="{5D9EED04-4A93-41C7-BCD4-D6D1F220BC10}">
      <dgm:prSet/>
      <dgm:spPr/>
      <dgm:t>
        <a:bodyPr/>
        <a:lstStyle/>
        <a:p>
          <a:endParaRPr lang="ru-RU"/>
        </a:p>
      </dgm:t>
    </dgm:pt>
    <dgm:pt modelId="{5A1CE05F-C5F7-4986-96AA-4B275CB5F48A}">
      <dgm:prSet/>
      <dgm:spPr/>
      <dgm:t>
        <a:bodyPr/>
        <a:lstStyle/>
        <a:p>
          <a:pPr algn="ctr"/>
          <a:r>
            <a:rPr lang="uk-UA" b="1" i="1" dirty="0" smtClean="0">
              <a:solidFill>
                <a:srgbClr val="002060"/>
              </a:solidFill>
            </a:rPr>
            <a:t>Груповий і коловий</a:t>
          </a:r>
          <a:endParaRPr lang="ru-RU" b="1" i="1" dirty="0">
            <a:solidFill>
              <a:srgbClr val="002060"/>
            </a:solidFill>
          </a:endParaRPr>
        </a:p>
      </dgm:t>
    </dgm:pt>
    <dgm:pt modelId="{E9F6B3E0-F46C-4B8E-B135-62FB5177BD86}" type="sibTrans" cxnId="{7D3E7F78-CD72-4511-9397-38632B72DF02}">
      <dgm:prSet/>
      <dgm:spPr/>
      <dgm:t>
        <a:bodyPr/>
        <a:lstStyle/>
        <a:p>
          <a:endParaRPr lang="ru-RU"/>
        </a:p>
      </dgm:t>
    </dgm:pt>
    <dgm:pt modelId="{B76FE50F-66E5-43B0-8BD9-25D76AFC532B}" type="parTrans" cxnId="{7D3E7F78-CD72-4511-9397-38632B72DF02}">
      <dgm:prSet/>
      <dgm:spPr/>
      <dgm:t>
        <a:bodyPr/>
        <a:lstStyle/>
        <a:p>
          <a:endParaRPr lang="ru-RU"/>
        </a:p>
      </dgm:t>
    </dgm:pt>
    <dgm:pt modelId="{B3292EEA-45DF-44EB-99AD-6CC8B9F806C3}" type="pres">
      <dgm:prSet presAssocID="{780902F0-0137-4963-9BC9-49104725BCF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525A3A-B685-4C3E-8ADD-2E45E4868834}" type="pres">
      <dgm:prSet presAssocID="{D0A00729-8E7C-41DA-BD0C-F0A1E7E4DC72}" presName="comp" presStyleCnt="0"/>
      <dgm:spPr/>
      <dgm:t>
        <a:bodyPr/>
        <a:lstStyle/>
        <a:p>
          <a:endParaRPr lang="ru-RU"/>
        </a:p>
      </dgm:t>
    </dgm:pt>
    <dgm:pt modelId="{69B3288B-83E6-4427-BC9D-A7EF24019A19}" type="pres">
      <dgm:prSet presAssocID="{D0A00729-8E7C-41DA-BD0C-F0A1E7E4DC72}" presName="box" presStyleLbl="node1" presStyleIdx="0" presStyleCnt="4" custLinFactNeighborX="716" custLinFactNeighborY="-12673"/>
      <dgm:spPr/>
      <dgm:t>
        <a:bodyPr/>
        <a:lstStyle/>
        <a:p>
          <a:endParaRPr lang="ru-RU"/>
        </a:p>
      </dgm:t>
    </dgm:pt>
    <dgm:pt modelId="{BB44F5FC-1BD5-4108-81FC-AC018E351900}" type="pres">
      <dgm:prSet presAssocID="{D0A00729-8E7C-41DA-BD0C-F0A1E7E4DC72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03EFD181-FE66-4506-AA2B-DEF7A391EC8C}" type="pres">
      <dgm:prSet presAssocID="{D0A00729-8E7C-41DA-BD0C-F0A1E7E4DC7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52410-02D7-4009-91FE-BF2569C524BD}" type="pres">
      <dgm:prSet presAssocID="{B6CC7E88-E14F-4C73-A069-C17FD633D352}" presName="spacer" presStyleCnt="0"/>
      <dgm:spPr/>
      <dgm:t>
        <a:bodyPr/>
        <a:lstStyle/>
        <a:p>
          <a:endParaRPr lang="ru-RU"/>
        </a:p>
      </dgm:t>
    </dgm:pt>
    <dgm:pt modelId="{C8C69D57-D966-4E0C-B37E-A95326BC8DC1}" type="pres">
      <dgm:prSet presAssocID="{1341E16F-29DA-448C-9E2C-155D89B5D2A1}" presName="comp" presStyleCnt="0"/>
      <dgm:spPr/>
      <dgm:t>
        <a:bodyPr/>
        <a:lstStyle/>
        <a:p>
          <a:endParaRPr lang="ru-RU"/>
        </a:p>
      </dgm:t>
    </dgm:pt>
    <dgm:pt modelId="{EB1CB338-0657-4152-BCD7-045287E4B8DC}" type="pres">
      <dgm:prSet presAssocID="{1341E16F-29DA-448C-9E2C-155D89B5D2A1}" presName="box" presStyleLbl="node1" presStyleIdx="1" presStyleCnt="4" custLinFactNeighborX="-6838" custLinFactNeighborY="-2184"/>
      <dgm:spPr/>
      <dgm:t>
        <a:bodyPr/>
        <a:lstStyle/>
        <a:p>
          <a:endParaRPr lang="ru-RU"/>
        </a:p>
      </dgm:t>
    </dgm:pt>
    <dgm:pt modelId="{C989D4C7-1714-4314-8FA0-DA5F432E5B9F}" type="pres">
      <dgm:prSet presAssocID="{1341E16F-29DA-448C-9E2C-155D89B5D2A1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0" b="-40000"/>
          </a:stretch>
        </a:blipFill>
        <a:sp3d z="57150" extrusionH="63500" contourW="12700" prstMaterial="matte">
          <a:contourClr>
            <a:schemeClr val="lt1"/>
          </a:contourClr>
        </a:sp3d>
      </dgm:spPr>
      <dgm:t>
        <a:bodyPr/>
        <a:lstStyle/>
        <a:p>
          <a:endParaRPr lang="ru-RU"/>
        </a:p>
      </dgm:t>
    </dgm:pt>
    <dgm:pt modelId="{B863A982-2BE8-465F-B5C4-D4FCC016C31A}" type="pres">
      <dgm:prSet presAssocID="{1341E16F-29DA-448C-9E2C-155D89B5D2A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5F4F5-D3E4-41C3-8591-01495D261E1E}" type="pres">
      <dgm:prSet presAssocID="{EA3D18A3-9321-4A6B-B324-85AA0B166FAF}" presName="spacer" presStyleCnt="0"/>
      <dgm:spPr/>
      <dgm:t>
        <a:bodyPr/>
        <a:lstStyle/>
        <a:p>
          <a:endParaRPr lang="ru-RU"/>
        </a:p>
      </dgm:t>
    </dgm:pt>
    <dgm:pt modelId="{3DD0470A-8E80-4526-99BC-A13B120E81B4}" type="pres">
      <dgm:prSet presAssocID="{E05DE327-9677-4126-AC38-033C7CBA1384}" presName="comp" presStyleCnt="0"/>
      <dgm:spPr/>
      <dgm:t>
        <a:bodyPr/>
        <a:lstStyle/>
        <a:p>
          <a:endParaRPr lang="ru-RU"/>
        </a:p>
      </dgm:t>
    </dgm:pt>
    <dgm:pt modelId="{6A5BB9E0-A734-46D2-83E4-DE90DF308CDC}" type="pres">
      <dgm:prSet presAssocID="{E05DE327-9677-4126-AC38-033C7CBA1384}" presName="box" presStyleLbl="node1" presStyleIdx="2" presStyleCnt="4"/>
      <dgm:spPr/>
      <dgm:t>
        <a:bodyPr/>
        <a:lstStyle/>
        <a:p>
          <a:endParaRPr lang="ru-RU"/>
        </a:p>
      </dgm:t>
    </dgm:pt>
    <dgm:pt modelId="{24D0BFF4-348C-4C29-B4AD-B9824FECAD67}" type="pres">
      <dgm:prSet presAssocID="{E05DE327-9677-4126-AC38-033C7CBA1384}" presName="img" presStyleLbl="fgImgPlace1" presStyleIdx="2" presStyleCnt="4"/>
      <dgm:spPr>
        <a:blipFill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0" b="-40000"/>
          </a:stretch>
        </a:blipFill>
      </dgm:spPr>
      <dgm:t>
        <a:bodyPr/>
        <a:lstStyle/>
        <a:p>
          <a:endParaRPr lang="ru-RU"/>
        </a:p>
      </dgm:t>
    </dgm:pt>
    <dgm:pt modelId="{19B96857-49A5-449E-A7C3-8DD462841943}" type="pres">
      <dgm:prSet presAssocID="{E05DE327-9677-4126-AC38-033C7CBA138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400909-D185-45D7-9EF9-435D5D177541}" type="pres">
      <dgm:prSet presAssocID="{D1BC4CBE-D6CF-40E7-97E1-62290CBFB3EE}" presName="spacer" presStyleCnt="0"/>
      <dgm:spPr/>
    </dgm:pt>
    <dgm:pt modelId="{FE4F1BFF-2199-438F-9C10-5136F0F450A5}" type="pres">
      <dgm:prSet presAssocID="{5A1CE05F-C5F7-4986-96AA-4B275CB5F48A}" presName="comp" presStyleCnt="0"/>
      <dgm:spPr/>
    </dgm:pt>
    <dgm:pt modelId="{61890AAC-29ED-4CF1-B5A8-A3E6D919C108}" type="pres">
      <dgm:prSet presAssocID="{5A1CE05F-C5F7-4986-96AA-4B275CB5F48A}" presName="box" presStyleLbl="node1" presStyleIdx="3" presStyleCnt="4" custLinFactNeighborY="39462"/>
      <dgm:spPr/>
      <dgm:t>
        <a:bodyPr/>
        <a:lstStyle/>
        <a:p>
          <a:endParaRPr lang="ru-RU"/>
        </a:p>
      </dgm:t>
    </dgm:pt>
    <dgm:pt modelId="{5FB1328F-0FEB-4F86-848B-1B686D4B01E3}" type="pres">
      <dgm:prSet presAssocID="{5A1CE05F-C5F7-4986-96AA-4B275CB5F48A}" presName="img" presStyleLbl="fgImgPlace1" presStyleIdx="3" presStyleCnt="4" custScaleX="100041" custScaleY="100041"/>
      <dgm:spPr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0D9839B-4091-4E21-918C-463C9C7BEBDF}" type="pres">
      <dgm:prSet presAssocID="{5A1CE05F-C5F7-4986-96AA-4B275CB5F48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F97437-D12C-4AF6-825D-624C022299DD}" type="presOf" srcId="{E05DE327-9677-4126-AC38-033C7CBA1384}" destId="{19B96857-49A5-449E-A7C3-8DD462841943}" srcOrd="1" destOrd="0" presId="urn:microsoft.com/office/officeart/2005/8/layout/vList4#2"/>
    <dgm:cxn modelId="{46B003A0-F4F7-4AAB-9573-B5C520705EE5}" srcId="{780902F0-0137-4963-9BC9-49104725BCF3}" destId="{1341E16F-29DA-448C-9E2C-155D89B5D2A1}" srcOrd="1" destOrd="0" parTransId="{2F166EB9-50D6-4C91-A093-94F0A442E2C1}" sibTransId="{EA3D18A3-9321-4A6B-B324-85AA0B166FAF}"/>
    <dgm:cxn modelId="{59C53AC8-7579-43AA-A475-FE606D1570B0}" type="presOf" srcId="{5A1CE05F-C5F7-4986-96AA-4B275CB5F48A}" destId="{61890AAC-29ED-4CF1-B5A8-A3E6D919C108}" srcOrd="0" destOrd="0" presId="urn:microsoft.com/office/officeart/2005/8/layout/vList4#2"/>
    <dgm:cxn modelId="{F99D6DBC-21DE-4DB4-98EF-B2ACEB1E4E09}" type="presOf" srcId="{E05DE327-9677-4126-AC38-033C7CBA1384}" destId="{6A5BB9E0-A734-46D2-83E4-DE90DF308CDC}" srcOrd="0" destOrd="0" presId="urn:microsoft.com/office/officeart/2005/8/layout/vList4#2"/>
    <dgm:cxn modelId="{3327541F-5FCE-4430-B80B-43D81FBEFCB9}" srcId="{780902F0-0137-4963-9BC9-49104725BCF3}" destId="{D0A00729-8E7C-41DA-BD0C-F0A1E7E4DC72}" srcOrd="0" destOrd="0" parTransId="{B911E967-ABD2-4255-844E-5626E82F50E1}" sibTransId="{B6CC7E88-E14F-4C73-A069-C17FD633D352}"/>
    <dgm:cxn modelId="{8723C508-7F9D-434B-B566-3491FB0A5E71}" type="presOf" srcId="{D0A00729-8E7C-41DA-BD0C-F0A1E7E4DC72}" destId="{69B3288B-83E6-4427-BC9D-A7EF24019A19}" srcOrd="0" destOrd="0" presId="urn:microsoft.com/office/officeart/2005/8/layout/vList4#2"/>
    <dgm:cxn modelId="{C0B4A1FE-2FFD-4B10-A542-ED3E5A5C40FB}" type="presOf" srcId="{780902F0-0137-4963-9BC9-49104725BCF3}" destId="{B3292EEA-45DF-44EB-99AD-6CC8B9F806C3}" srcOrd="0" destOrd="0" presId="urn:microsoft.com/office/officeart/2005/8/layout/vList4#2"/>
    <dgm:cxn modelId="{7469066B-C1FA-4A38-9135-A9C523B4558E}" type="presOf" srcId="{1341E16F-29DA-448C-9E2C-155D89B5D2A1}" destId="{B863A982-2BE8-465F-B5C4-D4FCC016C31A}" srcOrd="1" destOrd="0" presId="urn:microsoft.com/office/officeart/2005/8/layout/vList4#2"/>
    <dgm:cxn modelId="{592EFF62-726B-4411-98E0-16BB11071789}" type="presOf" srcId="{D0A00729-8E7C-41DA-BD0C-F0A1E7E4DC72}" destId="{03EFD181-FE66-4506-AA2B-DEF7A391EC8C}" srcOrd="1" destOrd="0" presId="urn:microsoft.com/office/officeart/2005/8/layout/vList4#2"/>
    <dgm:cxn modelId="{5D9EED04-4A93-41C7-BCD4-D6D1F220BC10}" srcId="{780902F0-0137-4963-9BC9-49104725BCF3}" destId="{E05DE327-9677-4126-AC38-033C7CBA1384}" srcOrd="2" destOrd="0" parTransId="{9AA1D244-6492-48BB-805D-BD484AB04A16}" sibTransId="{D1BC4CBE-D6CF-40E7-97E1-62290CBFB3EE}"/>
    <dgm:cxn modelId="{024A72BE-764C-4635-A600-9DE1EC5DFBF3}" type="presOf" srcId="{1341E16F-29DA-448C-9E2C-155D89B5D2A1}" destId="{EB1CB338-0657-4152-BCD7-045287E4B8DC}" srcOrd="0" destOrd="0" presId="urn:microsoft.com/office/officeart/2005/8/layout/vList4#2"/>
    <dgm:cxn modelId="{7D3E7F78-CD72-4511-9397-38632B72DF02}" srcId="{780902F0-0137-4963-9BC9-49104725BCF3}" destId="{5A1CE05F-C5F7-4986-96AA-4B275CB5F48A}" srcOrd="3" destOrd="0" parTransId="{B76FE50F-66E5-43B0-8BD9-25D76AFC532B}" sibTransId="{E9F6B3E0-F46C-4B8E-B135-62FB5177BD86}"/>
    <dgm:cxn modelId="{042C1884-773E-43F2-9F3C-8F6A07396BB2}" type="presOf" srcId="{5A1CE05F-C5F7-4986-96AA-4B275CB5F48A}" destId="{B0D9839B-4091-4E21-918C-463C9C7BEBDF}" srcOrd="1" destOrd="0" presId="urn:microsoft.com/office/officeart/2005/8/layout/vList4#2"/>
    <dgm:cxn modelId="{F4CF80AF-FCEF-4D35-9A0F-6C5820A71C16}" type="presParOf" srcId="{B3292EEA-45DF-44EB-99AD-6CC8B9F806C3}" destId="{9C525A3A-B685-4C3E-8ADD-2E45E4868834}" srcOrd="0" destOrd="0" presId="urn:microsoft.com/office/officeart/2005/8/layout/vList4#2"/>
    <dgm:cxn modelId="{075F6B36-2BC1-4506-8C42-623D1F907F0F}" type="presParOf" srcId="{9C525A3A-B685-4C3E-8ADD-2E45E4868834}" destId="{69B3288B-83E6-4427-BC9D-A7EF24019A19}" srcOrd="0" destOrd="0" presId="urn:microsoft.com/office/officeart/2005/8/layout/vList4#2"/>
    <dgm:cxn modelId="{F28C2241-4EB2-4E04-BE10-1B408B437C11}" type="presParOf" srcId="{9C525A3A-B685-4C3E-8ADD-2E45E4868834}" destId="{BB44F5FC-1BD5-4108-81FC-AC018E351900}" srcOrd="1" destOrd="0" presId="urn:microsoft.com/office/officeart/2005/8/layout/vList4#2"/>
    <dgm:cxn modelId="{0A78711A-A15E-4DFD-A41F-333E95CDD375}" type="presParOf" srcId="{9C525A3A-B685-4C3E-8ADD-2E45E4868834}" destId="{03EFD181-FE66-4506-AA2B-DEF7A391EC8C}" srcOrd="2" destOrd="0" presId="urn:microsoft.com/office/officeart/2005/8/layout/vList4#2"/>
    <dgm:cxn modelId="{874CFAFC-0A5C-4325-B6B6-43C353BE0E49}" type="presParOf" srcId="{B3292EEA-45DF-44EB-99AD-6CC8B9F806C3}" destId="{2F752410-02D7-4009-91FE-BF2569C524BD}" srcOrd="1" destOrd="0" presId="urn:microsoft.com/office/officeart/2005/8/layout/vList4#2"/>
    <dgm:cxn modelId="{A607D1B0-8583-4876-87CE-FE2FC55E38A1}" type="presParOf" srcId="{B3292EEA-45DF-44EB-99AD-6CC8B9F806C3}" destId="{C8C69D57-D966-4E0C-B37E-A95326BC8DC1}" srcOrd="2" destOrd="0" presId="urn:microsoft.com/office/officeart/2005/8/layout/vList4#2"/>
    <dgm:cxn modelId="{399BE88F-23A8-4483-9FAC-8D8EE998B4FE}" type="presParOf" srcId="{C8C69D57-D966-4E0C-B37E-A95326BC8DC1}" destId="{EB1CB338-0657-4152-BCD7-045287E4B8DC}" srcOrd="0" destOrd="0" presId="urn:microsoft.com/office/officeart/2005/8/layout/vList4#2"/>
    <dgm:cxn modelId="{010DADD4-CEBB-4470-839A-B1F571DDDD5E}" type="presParOf" srcId="{C8C69D57-D966-4E0C-B37E-A95326BC8DC1}" destId="{C989D4C7-1714-4314-8FA0-DA5F432E5B9F}" srcOrd="1" destOrd="0" presId="urn:microsoft.com/office/officeart/2005/8/layout/vList4#2"/>
    <dgm:cxn modelId="{DC9B9110-9831-4E77-BEE3-D97E184BDA6A}" type="presParOf" srcId="{C8C69D57-D966-4E0C-B37E-A95326BC8DC1}" destId="{B863A982-2BE8-465F-B5C4-D4FCC016C31A}" srcOrd="2" destOrd="0" presId="urn:microsoft.com/office/officeart/2005/8/layout/vList4#2"/>
    <dgm:cxn modelId="{1E1A9890-3688-4B8E-A297-C746B8D4B099}" type="presParOf" srcId="{B3292EEA-45DF-44EB-99AD-6CC8B9F806C3}" destId="{AA95F4F5-D3E4-41C3-8591-01495D261E1E}" srcOrd="3" destOrd="0" presId="urn:microsoft.com/office/officeart/2005/8/layout/vList4#2"/>
    <dgm:cxn modelId="{415E65BD-677C-4B3C-BAA1-6149E8F80E39}" type="presParOf" srcId="{B3292EEA-45DF-44EB-99AD-6CC8B9F806C3}" destId="{3DD0470A-8E80-4526-99BC-A13B120E81B4}" srcOrd="4" destOrd="0" presId="urn:microsoft.com/office/officeart/2005/8/layout/vList4#2"/>
    <dgm:cxn modelId="{5E01BA2E-286B-4154-9A7D-2181229D772A}" type="presParOf" srcId="{3DD0470A-8E80-4526-99BC-A13B120E81B4}" destId="{6A5BB9E0-A734-46D2-83E4-DE90DF308CDC}" srcOrd="0" destOrd="0" presId="urn:microsoft.com/office/officeart/2005/8/layout/vList4#2"/>
    <dgm:cxn modelId="{50814375-6749-4607-87FC-0CAA4F66D21F}" type="presParOf" srcId="{3DD0470A-8E80-4526-99BC-A13B120E81B4}" destId="{24D0BFF4-348C-4C29-B4AD-B9824FECAD67}" srcOrd="1" destOrd="0" presId="urn:microsoft.com/office/officeart/2005/8/layout/vList4#2"/>
    <dgm:cxn modelId="{6928F234-EB9B-45A6-8D43-4D2F7705C36C}" type="presParOf" srcId="{3DD0470A-8E80-4526-99BC-A13B120E81B4}" destId="{19B96857-49A5-449E-A7C3-8DD462841943}" srcOrd="2" destOrd="0" presId="urn:microsoft.com/office/officeart/2005/8/layout/vList4#2"/>
    <dgm:cxn modelId="{D9BA200D-96BA-4899-AB00-809017CB44BC}" type="presParOf" srcId="{B3292EEA-45DF-44EB-99AD-6CC8B9F806C3}" destId="{8C400909-D185-45D7-9EF9-435D5D177541}" srcOrd="5" destOrd="0" presId="urn:microsoft.com/office/officeart/2005/8/layout/vList4#2"/>
    <dgm:cxn modelId="{C06AF28E-0BD3-4BCC-BFDB-F30ACF16D593}" type="presParOf" srcId="{B3292EEA-45DF-44EB-99AD-6CC8B9F806C3}" destId="{FE4F1BFF-2199-438F-9C10-5136F0F450A5}" srcOrd="6" destOrd="0" presId="urn:microsoft.com/office/officeart/2005/8/layout/vList4#2"/>
    <dgm:cxn modelId="{072688D1-43A3-4BAC-BE77-63EB58FFD2C0}" type="presParOf" srcId="{FE4F1BFF-2199-438F-9C10-5136F0F450A5}" destId="{61890AAC-29ED-4CF1-B5A8-A3E6D919C108}" srcOrd="0" destOrd="0" presId="urn:microsoft.com/office/officeart/2005/8/layout/vList4#2"/>
    <dgm:cxn modelId="{E8A881EF-C1C5-4867-9938-60DE231D9671}" type="presParOf" srcId="{FE4F1BFF-2199-438F-9C10-5136F0F450A5}" destId="{5FB1328F-0FEB-4F86-848B-1B686D4B01E3}" srcOrd="1" destOrd="0" presId="urn:microsoft.com/office/officeart/2005/8/layout/vList4#2"/>
    <dgm:cxn modelId="{102DC385-9C8F-4233-9495-9F847C7DD778}" type="presParOf" srcId="{FE4F1BFF-2199-438F-9C10-5136F0F450A5}" destId="{B0D9839B-4091-4E21-918C-463C9C7BEBD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F701AC-68B1-4638-BAD6-3C6DB0C6F32E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F70E77-63B6-478A-A1FF-FB0FA0BA6223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400" dirty="0" smtClean="0"/>
        </a:p>
        <a:p>
          <a:r>
            <a:rPr lang="uk-UA" sz="1200" dirty="0" smtClean="0"/>
            <a:t>1 група</a:t>
          </a:r>
        </a:p>
        <a:p>
          <a:r>
            <a:rPr lang="uk-UA" sz="1200" b="1" i="1" dirty="0" smtClean="0">
              <a:solidFill>
                <a:srgbClr val="002060"/>
              </a:solidFill>
            </a:rPr>
            <a:t>«Олімпійські ігри сучасності»</a:t>
          </a:r>
          <a:endParaRPr lang="ru-RU" sz="1200" dirty="0" smtClean="0">
            <a:solidFill>
              <a:srgbClr val="002060"/>
            </a:solidFill>
          </a:endParaRPr>
        </a:p>
        <a:p>
          <a:endParaRPr lang="ru-RU" sz="1200" dirty="0"/>
        </a:p>
      </dgm:t>
    </dgm:pt>
    <dgm:pt modelId="{2B4559A2-9981-4D88-A8A6-D910D3A2A93B}" type="parTrans" cxnId="{52787C8A-9160-4B5C-AF96-58549A340CE3}">
      <dgm:prSet/>
      <dgm:spPr/>
      <dgm:t>
        <a:bodyPr/>
        <a:lstStyle/>
        <a:p>
          <a:endParaRPr lang="ru-RU"/>
        </a:p>
      </dgm:t>
    </dgm:pt>
    <dgm:pt modelId="{AE25D824-A966-4EF4-BA2A-9DCCE0B70463}" type="sibTrans" cxnId="{52787C8A-9160-4B5C-AF96-58549A340CE3}">
      <dgm:prSet/>
      <dgm:spPr/>
      <dgm:t>
        <a:bodyPr/>
        <a:lstStyle/>
        <a:p>
          <a:endParaRPr lang="ru-RU"/>
        </a:p>
      </dgm:t>
    </dgm:pt>
    <dgm:pt modelId="{D48E3A50-4FC4-4292-A1DC-43D156A177B7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200" b="0" dirty="0" smtClean="0"/>
            <a:t>2 група</a:t>
          </a:r>
          <a:endParaRPr lang="uk-UA" sz="1200" b="1" dirty="0" smtClean="0"/>
        </a:p>
        <a:p>
          <a:r>
            <a:rPr lang="uk-UA" sz="1200" b="1" i="1" dirty="0" smtClean="0">
              <a:solidFill>
                <a:srgbClr val="002060"/>
              </a:solidFill>
            </a:rPr>
            <a:t>«Історія олімпійського руху»</a:t>
          </a:r>
          <a:endParaRPr lang="ru-RU" sz="1200" b="1" dirty="0">
            <a:solidFill>
              <a:srgbClr val="002060"/>
            </a:solidFill>
          </a:endParaRPr>
        </a:p>
      </dgm:t>
    </dgm:pt>
    <dgm:pt modelId="{85373D0E-DE08-42AF-8D84-819AFE77B2A8}" type="parTrans" cxnId="{990DC957-EFDA-494B-B543-F0C0901BDF2D}">
      <dgm:prSet/>
      <dgm:spPr/>
      <dgm:t>
        <a:bodyPr/>
        <a:lstStyle/>
        <a:p>
          <a:endParaRPr lang="ru-RU"/>
        </a:p>
      </dgm:t>
    </dgm:pt>
    <dgm:pt modelId="{A65E2BBD-9F53-40F8-8036-FB822907ADC6}" type="sibTrans" cxnId="{990DC957-EFDA-494B-B543-F0C0901BDF2D}">
      <dgm:prSet/>
      <dgm:spPr/>
      <dgm:t>
        <a:bodyPr/>
        <a:lstStyle/>
        <a:p>
          <a:endParaRPr lang="ru-RU"/>
        </a:p>
      </dgm:t>
    </dgm:pt>
    <dgm:pt modelId="{431D9FD5-CEAB-4C27-84AF-CF065AB68260}" type="pres">
      <dgm:prSet presAssocID="{83F701AC-68B1-4638-BAD6-3C6DB0C6F32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D2871F-16F6-43A5-809C-E6355E5E5ABE}" type="pres">
      <dgm:prSet presAssocID="{BAF70E77-63B6-478A-A1FF-FB0FA0BA6223}" presName="arrow" presStyleLbl="node1" presStyleIdx="0" presStyleCnt="2" custScaleX="44025" custScaleY="75534" custRadScaleRad="98278" custRadScaleInc="-3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D11A9-1475-4B85-8E5D-82848CB9922F}" type="pres">
      <dgm:prSet presAssocID="{D48E3A50-4FC4-4292-A1DC-43D156A177B7}" presName="arrow" presStyleLbl="node1" presStyleIdx="1" presStyleCnt="2" custScaleX="43603" custScaleY="75112" custRadScaleRad="105922" custRadScaleInc="3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CBE518-B617-4539-9219-62C04D816BFA}" type="presOf" srcId="{83F701AC-68B1-4638-BAD6-3C6DB0C6F32E}" destId="{431D9FD5-CEAB-4C27-84AF-CF065AB68260}" srcOrd="0" destOrd="0" presId="urn:microsoft.com/office/officeart/2005/8/layout/arrow5"/>
    <dgm:cxn modelId="{93FB08F4-A69E-4199-9016-2262492EFE97}" type="presOf" srcId="{BAF70E77-63B6-478A-A1FF-FB0FA0BA6223}" destId="{8AD2871F-16F6-43A5-809C-E6355E5E5ABE}" srcOrd="0" destOrd="0" presId="urn:microsoft.com/office/officeart/2005/8/layout/arrow5"/>
    <dgm:cxn modelId="{5458AAB6-4FC2-49E6-8F8B-2713D62D1E99}" type="presOf" srcId="{D48E3A50-4FC4-4292-A1DC-43D156A177B7}" destId="{3D0D11A9-1475-4B85-8E5D-82848CB9922F}" srcOrd="0" destOrd="0" presId="urn:microsoft.com/office/officeart/2005/8/layout/arrow5"/>
    <dgm:cxn modelId="{52787C8A-9160-4B5C-AF96-58549A340CE3}" srcId="{83F701AC-68B1-4638-BAD6-3C6DB0C6F32E}" destId="{BAF70E77-63B6-478A-A1FF-FB0FA0BA6223}" srcOrd="0" destOrd="0" parTransId="{2B4559A2-9981-4D88-A8A6-D910D3A2A93B}" sibTransId="{AE25D824-A966-4EF4-BA2A-9DCCE0B70463}"/>
    <dgm:cxn modelId="{990DC957-EFDA-494B-B543-F0C0901BDF2D}" srcId="{83F701AC-68B1-4638-BAD6-3C6DB0C6F32E}" destId="{D48E3A50-4FC4-4292-A1DC-43D156A177B7}" srcOrd="1" destOrd="0" parTransId="{85373D0E-DE08-42AF-8D84-819AFE77B2A8}" sibTransId="{A65E2BBD-9F53-40F8-8036-FB822907ADC6}"/>
    <dgm:cxn modelId="{1C4862B6-C0F1-45E3-80EF-0AA036EC5CBD}" type="presParOf" srcId="{431D9FD5-CEAB-4C27-84AF-CF065AB68260}" destId="{8AD2871F-16F6-43A5-809C-E6355E5E5ABE}" srcOrd="0" destOrd="0" presId="urn:microsoft.com/office/officeart/2005/8/layout/arrow5"/>
    <dgm:cxn modelId="{BEF22E39-5E13-4053-9B3F-91A27178577C}" type="presParOf" srcId="{431D9FD5-CEAB-4C27-84AF-CF065AB68260}" destId="{3D0D11A9-1475-4B85-8E5D-82848CB9922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FCAE2E-87ED-4BDA-A937-60C4C5F2A49F}" type="doc">
      <dgm:prSet loTypeId="urn:microsoft.com/office/officeart/2005/8/layout/cycle7" loCatId="cycle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54D3A59-BABC-4D75-938E-E5D36D0F0E7F}">
      <dgm:prSet phldrT="[Текст]"/>
      <dgm:spPr/>
      <dgm:t>
        <a:bodyPr/>
        <a:lstStyle/>
        <a:p>
          <a:r>
            <a:rPr lang="uk-UA" b="1" i="1" dirty="0" smtClean="0"/>
            <a:t>Інноваційні технології навчання</a:t>
          </a:r>
          <a:endParaRPr lang="ru-RU" i="1" dirty="0"/>
        </a:p>
      </dgm:t>
    </dgm:pt>
    <dgm:pt modelId="{E980AB9C-DD11-46AA-B365-B60B948968B8}" type="parTrans" cxnId="{23E86704-B81D-485A-AD01-1BDEF1A52277}">
      <dgm:prSet/>
      <dgm:spPr/>
      <dgm:t>
        <a:bodyPr/>
        <a:lstStyle/>
        <a:p>
          <a:endParaRPr lang="ru-RU"/>
        </a:p>
      </dgm:t>
    </dgm:pt>
    <dgm:pt modelId="{DE51925E-53B2-41CF-9BF9-E51BF6C98C84}" type="sibTrans" cxnId="{23E86704-B81D-485A-AD01-1BDEF1A52277}">
      <dgm:prSet/>
      <dgm:spPr/>
      <dgm:t>
        <a:bodyPr/>
        <a:lstStyle/>
        <a:p>
          <a:endParaRPr lang="ru-RU"/>
        </a:p>
      </dgm:t>
    </dgm:pt>
    <dgm:pt modelId="{0F8A9AC6-9045-439A-99B2-881B76E664D3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i="1" dirty="0" smtClean="0"/>
            <a:t>Професійний ріст </a:t>
          </a:r>
          <a:r>
            <a:rPr lang="en-US" b="1" i="1" dirty="0" smtClean="0"/>
            <a:t> </a:t>
          </a:r>
          <a:r>
            <a:rPr lang="uk-UA" b="1" i="1" dirty="0" smtClean="0"/>
            <a:t>вчителя</a:t>
          </a:r>
          <a:endParaRPr lang="ru-RU" b="1" i="1" dirty="0"/>
        </a:p>
      </dgm:t>
    </dgm:pt>
    <dgm:pt modelId="{C8C1A4E7-A436-4E35-BF27-A0DA0D996B69}" type="parTrans" cxnId="{1DE662BB-B810-4CBF-BECA-BED484FD32BF}">
      <dgm:prSet/>
      <dgm:spPr/>
      <dgm:t>
        <a:bodyPr/>
        <a:lstStyle/>
        <a:p>
          <a:endParaRPr lang="ru-RU"/>
        </a:p>
      </dgm:t>
    </dgm:pt>
    <dgm:pt modelId="{43CFB374-93DC-4C24-968C-F060959F8BD1}" type="sibTrans" cxnId="{1DE662BB-B810-4CBF-BECA-BED484FD32BF}">
      <dgm:prSet/>
      <dgm:spPr>
        <a:solidFill>
          <a:schemeClr val="accent2"/>
        </a:solidFill>
        <a:ln>
          <a:solidFill>
            <a:srgbClr val="A91B95"/>
          </a:solidFill>
        </a:ln>
      </dgm:spPr>
      <dgm:t>
        <a:bodyPr/>
        <a:lstStyle/>
        <a:p>
          <a:endParaRPr lang="ru-RU"/>
        </a:p>
      </dgm:t>
    </dgm:pt>
    <dgm:pt modelId="{B074164F-64A9-4EF9-BE31-4CC493B1C0D4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91B95"/>
          </a:solidFill>
        </a:ln>
      </dgm:spPr>
      <dgm:t>
        <a:bodyPr/>
        <a:lstStyle/>
        <a:p>
          <a:r>
            <a:rPr lang="uk-UA" b="1" i="1" smtClean="0"/>
            <a:t>Особистий ріст </a:t>
          </a:r>
          <a:r>
            <a:rPr lang="en-US" b="1" i="1" smtClean="0"/>
            <a:t> </a:t>
          </a:r>
          <a:r>
            <a:rPr lang="uk-UA" b="1" i="1" smtClean="0"/>
            <a:t>учня</a:t>
          </a:r>
          <a:endParaRPr lang="ru-RU" b="1" i="1" dirty="0"/>
        </a:p>
      </dgm:t>
    </dgm:pt>
    <dgm:pt modelId="{475A49F0-FC2D-4F29-A470-AB02639BFB10}" type="parTrans" cxnId="{5198EA11-0592-462E-82C2-85FED8DA514D}">
      <dgm:prSet/>
      <dgm:spPr/>
      <dgm:t>
        <a:bodyPr/>
        <a:lstStyle/>
        <a:p>
          <a:endParaRPr lang="ru-RU"/>
        </a:p>
      </dgm:t>
    </dgm:pt>
    <dgm:pt modelId="{BBDCE8BD-862A-4EDA-A003-3F7F5289E2C9}" type="sibTrans" cxnId="{5198EA11-0592-462E-82C2-85FED8DA514D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BFA0A946-108D-415E-BF40-382081745D17}" type="pres">
      <dgm:prSet presAssocID="{6AFCAE2E-87ED-4BDA-A937-60C4C5F2A4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9BE2E6-0E4B-4E87-AA5E-6AA0DEC49760}" type="pres">
      <dgm:prSet presAssocID="{954D3A59-BABC-4D75-938E-E5D36D0F0E7F}" presName="node" presStyleLbl="node1" presStyleIdx="0" presStyleCnt="3" custScaleY="122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C3860-1225-47AC-9D75-E1A722F9737F}" type="pres">
      <dgm:prSet presAssocID="{DE51925E-53B2-41CF-9BF9-E51BF6C98C84}" presName="sibTrans" presStyleLbl="sibTrans2D1" presStyleIdx="0" presStyleCnt="3" custLinFactNeighborX="19056" custLinFactNeighborY="4232"/>
      <dgm:spPr/>
      <dgm:t>
        <a:bodyPr/>
        <a:lstStyle/>
        <a:p>
          <a:endParaRPr lang="ru-RU"/>
        </a:p>
      </dgm:t>
    </dgm:pt>
    <dgm:pt modelId="{9069CD6B-3D73-44BA-86B2-2111CCB820A6}" type="pres">
      <dgm:prSet presAssocID="{DE51925E-53B2-41CF-9BF9-E51BF6C98C84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1EC71A57-D146-4D8D-B31A-924C0820FA94}" type="pres">
      <dgm:prSet presAssocID="{0F8A9AC6-9045-439A-99B2-881B76E664D3}" presName="node" presStyleLbl="node1" presStyleIdx="1" presStyleCnt="3" custScaleX="110000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87AFAD-8CAD-44F8-8CF8-12AC459B3BC8}" type="pres">
      <dgm:prSet presAssocID="{43CFB374-93DC-4C24-968C-F060959F8BD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B78BD4B1-89AA-4493-85F0-7566195FF668}" type="pres">
      <dgm:prSet presAssocID="{43CFB374-93DC-4C24-968C-F060959F8BD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32DB6620-8871-4AA6-8DDA-C245F790501F}" type="pres">
      <dgm:prSet presAssocID="{B074164F-64A9-4EF9-BE31-4CC493B1C0D4}" presName="node" presStyleLbl="node1" presStyleIdx="2" presStyleCnt="3" custScaleX="110000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9024E-AB1C-4553-893D-A7286F8BC66A}" type="pres">
      <dgm:prSet presAssocID="{BBDCE8BD-862A-4EDA-A003-3F7F5289E2C9}" presName="sibTrans" presStyleLbl="sibTrans2D1" presStyleIdx="2" presStyleCnt="3" custLinFactNeighborX="-9403" custLinFactNeighborY="-28406"/>
      <dgm:spPr/>
      <dgm:t>
        <a:bodyPr/>
        <a:lstStyle/>
        <a:p>
          <a:endParaRPr lang="ru-RU"/>
        </a:p>
      </dgm:t>
    </dgm:pt>
    <dgm:pt modelId="{CFE37BC3-44C1-46A0-9783-82DADB47EE9D}" type="pres">
      <dgm:prSet presAssocID="{BBDCE8BD-862A-4EDA-A003-3F7F5289E2C9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3ADC5EF-1153-44AB-95A0-06D33BF0C210}" type="presOf" srcId="{0F8A9AC6-9045-439A-99B2-881B76E664D3}" destId="{1EC71A57-D146-4D8D-B31A-924C0820FA94}" srcOrd="0" destOrd="0" presId="urn:microsoft.com/office/officeart/2005/8/layout/cycle7"/>
    <dgm:cxn modelId="{4D3D5D57-CC64-4185-8EC3-010B31E553DB}" type="presOf" srcId="{43CFB374-93DC-4C24-968C-F060959F8BD1}" destId="{5787AFAD-8CAD-44F8-8CF8-12AC459B3BC8}" srcOrd="0" destOrd="0" presId="urn:microsoft.com/office/officeart/2005/8/layout/cycle7"/>
    <dgm:cxn modelId="{1B9602DC-7FE4-41C9-AC42-3D14EA3E9D35}" type="presOf" srcId="{DE51925E-53B2-41CF-9BF9-E51BF6C98C84}" destId="{9069CD6B-3D73-44BA-86B2-2111CCB820A6}" srcOrd="1" destOrd="0" presId="urn:microsoft.com/office/officeart/2005/8/layout/cycle7"/>
    <dgm:cxn modelId="{A204E56E-B7DB-4ED0-9AF1-CF7A5A923BC1}" type="presOf" srcId="{BBDCE8BD-862A-4EDA-A003-3F7F5289E2C9}" destId="{CFE37BC3-44C1-46A0-9783-82DADB47EE9D}" srcOrd="1" destOrd="0" presId="urn:microsoft.com/office/officeart/2005/8/layout/cycle7"/>
    <dgm:cxn modelId="{25D4735D-EF2C-4038-8FE6-9374B270F1A9}" type="presOf" srcId="{6AFCAE2E-87ED-4BDA-A937-60C4C5F2A49F}" destId="{BFA0A946-108D-415E-BF40-382081745D17}" srcOrd="0" destOrd="0" presId="urn:microsoft.com/office/officeart/2005/8/layout/cycle7"/>
    <dgm:cxn modelId="{23E86704-B81D-485A-AD01-1BDEF1A52277}" srcId="{6AFCAE2E-87ED-4BDA-A937-60C4C5F2A49F}" destId="{954D3A59-BABC-4D75-938E-E5D36D0F0E7F}" srcOrd="0" destOrd="0" parTransId="{E980AB9C-DD11-46AA-B365-B60B948968B8}" sibTransId="{DE51925E-53B2-41CF-9BF9-E51BF6C98C84}"/>
    <dgm:cxn modelId="{30A0847C-FFCE-4AA7-BE5B-7417B71E507A}" type="presOf" srcId="{B074164F-64A9-4EF9-BE31-4CC493B1C0D4}" destId="{32DB6620-8871-4AA6-8DDA-C245F790501F}" srcOrd="0" destOrd="0" presId="urn:microsoft.com/office/officeart/2005/8/layout/cycle7"/>
    <dgm:cxn modelId="{1E7EBC3A-09E3-45F1-8DFE-2C24EA5ADFC8}" type="presOf" srcId="{BBDCE8BD-862A-4EDA-A003-3F7F5289E2C9}" destId="{1619024E-AB1C-4553-893D-A7286F8BC66A}" srcOrd="0" destOrd="0" presId="urn:microsoft.com/office/officeart/2005/8/layout/cycle7"/>
    <dgm:cxn modelId="{E9C998F5-8ABE-4AE2-859C-2EBB3672D492}" type="presOf" srcId="{DE51925E-53B2-41CF-9BF9-E51BF6C98C84}" destId="{8A7C3860-1225-47AC-9D75-E1A722F9737F}" srcOrd="0" destOrd="0" presId="urn:microsoft.com/office/officeart/2005/8/layout/cycle7"/>
    <dgm:cxn modelId="{B5B31048-14E9-4742-A275-DB0FF32EE34A}" type="presOf" srcId="{954D3A59-BABC-4D75-938E-E5D36D0F0E7F}" destId="{589BE2E6-0E4B-4E87-AA5E-6AA0DEC49760}" srcOrd="0" destOrd="0" presId="urn:microsoft.com/office/officeart/2005/8/layout/cycle7"/>
    <dgm:cxn modelId="{2B5C4EE9-09AC-48D6-8846-0534584C0CB2}" type="presOf" srcId="{43CFB374-93DC-4C24-968C-F060959F8BD1}" destId="{B78BD4B1-89AA-4493-85F0-7566195FF668}" srcOrd="1" destOrd="0" presId="urn:microsoft.com/office/officeart/2005/8/layout/cycle7"/>
    <dgm:cxn modelId="{5198EA11-0592-462E-82C2-85FED8DA514D}" srcId="{6AFCAE2E-87ED-4BDA-A937-60C4C5F2A49F}" destId="{B074164F-64A9-4EF9-BE31-4CC493B1C0D4}" srcOrd="2" destOrd="0" parTransId="{475A49F0-FC2D-4F29-A470-AB02639BFB10}" sibTransId="{BBDCE8BD-862A-4EDA-A003-3F7F5289E2C9}"/>
    <dgm:cxn modelId="{1DE662BB-B810-4CBF-BECA-BED484FD32BF}" srcId="{6AFCAE2E-87ED-4BDA-A937-60C4C5F2A49F}" destId="{0F8A9AC6-9045-439A-99B2-881B76E664D3}" srcOrd="1" destOrd="0" parTransId="{C8C1A4E7-A436-4E35-BF27-A0DA0D996B69}" sibTransId="{43CFB374-93DC-4C24-968C-F060959F8BD1}"/>
    <dgm:cxn modelId="{2C5F754D-4F3E-4853-93CD-3DA25E6DE62C}" type="presParOf" srcId="{BFA0A946-108D-415E-BF40-382081745D17}" destId="{589BE2E6-0E4B-4E87-AA5E-6AA0DEC49760}" srcOrd="0" destOrd="0" presId="urn:microsoft.com/office/officeart/2005/8/layout/cycle7"/>
    <dgm:cxn modelId="{DC264B48-0FD2-4D3D-B8C9-925F6B13D0B6}" type="presParOf" srcId="{BFA0A946-108D-415E-BF40-382081745D17}" destId="{8A7C3860-1225-47AC-9D75-E1A722F9737F}" srcOrd="1" destOrd="0" presId="urn:microsoft.com/office/officeart/2005/8/layout/cycle7"/>
    <dgm:cxn modelId="{087974C9-F1AC-4E65-A58B-5A727344BCE6}" type="presParOf" srcId="{8A7C3860-1225-47AC-9D75-E1A722F9737F}" destId="{9069CD6B-3D73-44BA-86B2-2111CCB820A6}" srcOrd="0" destOrd="0" presId="urn:microsoft.com/office/officeart/2005/8/layout/cycle7"/>
    <dgm:cxn modelId="{AF682FD5-3EAF-42D7-9841-F611A63A2090}" type="presParOf" srcId="{BFA0A946-108D-415E-BF40-382081745D17}" destId="{1EC71A57-D146-4D8D-B31A-924C0820FA94}" srcOrd="2" destOrd="0" presId="urn:microsoft.com/office/officeart/2005/8/layout/cycle7"/>
    <dgm:cxn modelId="{169C7D8D-C504-4F66-85B5-855AC982247B}" type="presParOf" srcId="{BFA0A946-108D-415E-BF40-382081745D17}" destId="{5787AFAD-8CAD-44F8-8CF8-12AC459B3BC8}" srcOrd="3" destOrd="0" presId="urn:microsoft.com/office/officeart/2005/8/layout/cycle7"/>
    <dgm:cxn modelId="{C0ED1CA4-E43F-47A9-A09A-B2F62A23B657}" type="presParOf" srcId="{5787AFAD-8CAD-44F8-8CF8-12AC459B3BC8}" destId="{B78BD4B1-89AA-4493-85F0-7566195FF668}" srcOrd="0" destOrd="0" presId="urn:microsoft.com/office/officeart/2005/8/layout/cycle7"/>
    <dgm:cxn modelId="{F4195D20-09C4-4E58-B08C-19C7AEF1967F}" type="presParOf" srcId="{BFA0A946-108D-415E-BF40-382081745D17}" destId="{32DB6620-8871-4AA6-8DDA-C245F790501F}" srcOrd="4" destOrd="0" presId="urn:microsoft.com/office/officeart/2005/8/layout/cycle7"/>
    <dgm:cxn modelId="{D28D96A6-1992-470B-80FD-496653D1ACA7}" type="presParOf" srcId="{BFA0A946-108D-415E-BF40-382081745D17}" destId="{1619024E-AB1C-4553-893D-A7286F8BC66A}" srcOrd="5" destOrd="0" presId="urn:microsoft.com/office/officeart/2005/8/layout/cycle7"/>
    <dgm:cxn modelId="{D2B6E206-4EB7-454C-BAE4-7C0AD0FC65BB}" type="presParOf" srcId="{1619024E-AB1C-4553-893D-A7286F8BC66A}" destId="{CFE37BC3-44C1-46A0-9783-82DADB47EE9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75E46B-68AC-495D-B6B0-6371C0A77F9B}">
      <dsp:nvSpPr>
        <dsp:cNvPr id="0" name=""/>
        <dsp:cNvSpPr/>
      </dsp:nvSpPr>
      <dsp:spPr>
        <a:xfrm rot="5400000">
          <a:off x="-198149" y="2574410"/>
          <a:ext cx="1320998" cy="924699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 </a:t>
          </a:r>
          <a:endParaRPr lang="ru-RU" sz="2700" kern="1200" dirty="0"/>
        </a:p>
      </dsp:txBody>
      <dsp:txXfrm rot="5400000">
        <a:off x="-198149" y="2574410"/>
        <a:ext cx="1320998" cy="924699"/>
      </dsp:txXfrm>
    </dsp:sp>
    <dsp:sp modelId="{288FABFD-5AFB-4A29-82D5-5D9ABC430E84}">
      <dsp:nvSpPr>
        <dsp:cNvPr id="0" name=""/>
        <dsp:cNvSpPr/>
      </dsp:nvSpPr>
      <dsp:spPr>
        <a:xfrm rot="5400000">
          <a:off x="4377996" y="-1106293"/>
          <a:ext cx="858649" cy="7823764"/>
        </a:xfrm>
        <a:prstGeom prst="round2Same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i="1" kern="1200" dirty="0" smtClean="0">
              <a:solidFill>
                <a:srgbClr val="002060"/>
              </a:solidFill>
            </a:rPr>
            <a:t>Збереження  і  зміцнення здоров</a:t>
          </a:r>
          <a:r>
            <a:rPr lang="uk-UA" sz="3200" b="1" i="1" kern="1200" dirty="0" smtClean="0">
              <a:solidFill>
                <a:srgbClr val="002060"/>
              </a:solidFill>
              <a:latin typeface="Times New Roman"/>
              <a:cs typeface="Times New Roman"/>
            </a:rPr>
            <a:t>'</a:t>
          </a:r>
          <a:r>
            <a:rPr lang="uk-UA" sz="3200" b="1" i="1" kern="1200" dirty="0" smtClean="0">
              <a:solidFill>
                <a:srgbClr val="002060"/>
              </a:solidFill>
            </a:rPr>
            <a:t>я  учнів</a:t>
          </a:r>
          <a:endParaRPr lang="ru-RU" sz="3200" b="1" i="1" kern="1200" dirty="0">
            <a:solidFill>
              <a:srgbClr val="002060"/>
            </a:solidFill>
          </a:endParaRPr>
        </a:p>
      </dsp:txBody>
      <dsp:txXfrm rot="5400000">
        <a:off x="4377996" y="-1106293"/>
        <a:ext cx="858649" cy="7823764"/>
      </dsp:txXfrm>
    </dsp:sp>
    <dsp:sp modelId="{E3D0F2ED-BE13-4DFF-9454-6D3107F19AAB}">
      <dsp:nvSpPr>
        <dsp:cNvPr id="0" name=""/>
        <dsp:cNvSpPr/>
      </dsp:nvSpPr>
      <dsp:spPr>
        <a:xfrm rot="5400000">
          <a:off x="-198149" y="1376623"/>
          <a:ext cx="1320998" cy="924699"/>
        </a:xfrm>
        <a:prstGeom prst="chevron">
          <a:avLst/>
        </a:prstGeom>
        <a:solidFill>
          <a:srgbClr val="FF99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5400000">
        <a:off x="-198149" y="1376623"/>
        <a:ext cx="1320998" cy="924699"/>
      </dsp:txXfrm>
    </dsp:sp>
    <dsp:sp modelId="{30CFF9E8-11B1-4C35-B2C8-515D1166D2DD}">
      <dsp:nvSpPr>
        <dsp:cNvPr id="0" name=""/>
        <dsp:cNvSpPr/>
      </dsp:nvSpPr>
      <dsp:spPr>
        <a:xfrm rot="5400000">
          <a:off x="4407256" y="-2304083"/>
          <a:ext cx="858649" cy="7823764"/>
        </a:xfrm>
        <a:prstGeom prst="round2SameRect">
          <a:avLst/>
        </a:prstGeom>
        <a:solidFill>
          <a:srgbClr val="50D8E6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i="1" kern="1200" dirty="0" smtClean="0">
              <a:solidFill>
                <a:srgbClr val="A91B95"/>
              </a:solidFill>
            </a:rPr>
            <a:t>Розвиток рухових здібностей</a:t>
          </a:r>
          <a:endParaRPr lang="ru-RU" sz="3200" b="1" i="1" kern="1200" dirty="0">
            <a:solidFill>
              <a:srgbClr val="A91B95"/>
            </a:solidFill>
          </a:endParaRPr>
        </a:p>
      </dsp:txBody>
      <dsp:txXfrm rot="5400000">
        <a:off x="4407256" y="-2304083"/>
        <a:ext cx="858649" cy="7823764"/>
      </dsp:txXfrm>
    </dsp:sp>
    <dsp:sp modelId="{43977673-7A9C-4D69-A188-F629F5C4861D}">
      <dsp:nvSpPr>
        <dsp:cNvPr id="0" name=""/>
        <dsp:cNvSpPr/>
      </dsp:nvSpPr>
      <dsp:spPr>
        <a:xfrm rot="5400000">
          <a:off x="-198149" y="198149"/>
          <a:ext cx="1320998" cy="924699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5400000">
        <a:off x="-198149" y="198149"/>
        <a:ext cx="1320998" cy="924699"/>
      </dsp:txXfrm>
    </dsp:sp>
    <dsp:sp modelId="{07B3E779-286F-40C1-A213-F01A4799BF44}">
      <dsp:nvSpPr>
        <dsp:cNvPr id="0" name=""/>
        <dsp:cNvSpPr/>
      </dsp:nvSpPr>
      <dsp:spPr>
        <a:xfrm rot="5400000">
          <a:off x="4399198" y="-3482557"/>
          <a:ext cx="858649" cy="7823764"/>
        </a:xfrm>
        <a:prstGeom prst="round2SameRect">
          <a:avLst/>
        </a:prstGeom>
        <a:solidFill>
          <a:srgbClr val="66FF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i="1" kern="1200" dirty="0" smtClean="0">
              <a:solidFill>
                <a:srgbClr val="FF0000"/>
              </a:solidFill>
            </a:rPr>
            <a:t>Створення умов для поліпшення фізичної підготовленості учнів, їх здоров'я</a:t>
          </a:r>
          <a:endParaRPr lang="ru-RU" sz="2400" b="1" i="1" kern="1200" dirty="0">
            <a:solidFill>
              <a:srgbClr val="FF0000"/>
            </a:solidFill>
          </a:endParaRPr>
        </a:p>
      </dsp:txBody>
      <dsp:txXfrm rot="5400000">
        <a:off x="4399198" y="-3482557"/>
        <a:ext cx="858649" cy="7823764"/>
      </dsp:txXfrm>
    </dsp:sp>
    <dsp:sp modelId="{713FECAE-5D14-400B-AB6A-98D25DF148C2}">
      <dsp:nvSpPr>
        <dsp:cNvPr id="0" name=""/>
        <dsp:cNvSpPr/>
      </dsp:nvSpPr>
      <dsp:spPr>
        <a:xfrm rot="5400000">
          <a:off x="-198149" y="3727002"/>
          <a:ext cx="1320998" cy="924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5400000">
        <a:off x="-198149" y="3727002"/>
        <a:ext cx="1320998" cy="924699"/>
      </dsp:txXfrm>
    </dsp:sp>
    <dsp:sp modelId="{A15230A8-67E0-4A34-9550-3D92E6F78075}">
      <dsp:nvSpPr>
        <dsp:cNvPr id="0" name=""/>
        <dsp:cNvSpPr/>
      </dsp:nvSpPr>
      <dsp:spPr>
        <a:xfrm rot="5400000">
          <a:off x="4407256" y="46294"/>
          <a:ext cx="858649" cy="7823764"/>
        </a:xfrm>
        <a:prstGeom prst="round2SameRect">
          <a:avLst/>
        </a:prstGeom>
        <a:solidFill>
          <a:srgbClr val="FF99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i="1" kern="1200" dirty="0" smtClean="0">
              <a:solidFill>
                <a:srgbClr val="0070C0"/>
              </a:solidFill>
            </a:rPr>
            <a:t>Підвищення зацікавленості до уроків фізичної культури</a:t>
          </a:r>
          <a:endParaRPr lang="ru-RU" sz="2800" b="1" i="1" kern="1200" dirty="0">
            <a:solidFill>
              <a:srgbClr val="0070C0"/>
            </a:solidFill>
          </a:endParaRPr>
        </a:p>
      </dsp:txBody>
      <dsp:txXfrm rot="5400000">
        <a:off x="4407256" y="46294"/>
        <a:ext cx="858649" cy="782376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845889-B627-48AF-BF0A-3D3D8C519B52}">
      <dsp:nvSpPr>
        <dsp:cNvPr id="0" name=""/>
        <dsp:cNvSpPr/>
      </dsp:nvSpPr>
      <dsp:spPr>
        <a:xfrm>
          <a:off x="0" y="740381"/>
          <a:ext cx="2430269" cy="1458161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rgbClr val="FFC000"/>
              </a:solidFill>
            </a:rPr>
            <a:t>Урок-екскурсія</a:t>
          </a:r>
          <a:endParaRPr lang="ru-RU" sz="2800" kern="1200" dirty="0">
            <a:solidFill>
              <a:srgbClr val="FFC000"/>
            </a:solidFill>
          </a:endParaRPr>
        </a:p>
      </dsp:txBody>
      <dsp:txXfrm>
        <a:off x="0" y="740381"/>
        <a:ext cx="2430269" cy="1458161"/>
      </dsp:txXfrm>
    </dsp:sp>
    <dsp:sp modelId="{329E04A8-81EF-46EE-A126-274BB637D59D}">
      <dsp:nvSpPr>
        <dsp:cNvPr id="0" name=""/>
        <dsp:cNvSpPr/>
      </dsp:nvSpPr>
      <dsp:spPr>
        <a:xfrm>
          <a:off x="2673296" y="740381"/>
          <a:ext cx="2430269" cy="1458161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0000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10000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10000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000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/>
            <a:t>Урок-змагання</a:t>
          </a:r>
          <a:endParaRPr lang="ru-RU" sz="2800" kern="1200" dirty="0"/>
        </a:p>
      </dsp:txBody>
      <dsp:txXfrm>
        <a:off x="2673296" y="740381"/>
        <a:ext cx="2430269" cy="1458161"/>
      </dsp:txXfrm>
    </dsp:sp>
    <dsp:sp modelId="{85B851AC-1AB3-41B3-BC0E-617BBF1864DE}">
      <dsp:nvSpPr>
        <dsp:cNvPr id="0" name=""/>
        <dsp:cNvSpPr/>
      </dsp:nvSpPr>
      <dsp:spPr>
        <a:xfrm>
          <a:off x="5328585" y="771892"/>
          <a:ext cx="2430269" cy="1458161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20000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20000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rgbClr val="FFFF00"/>
              </a:solidFill>
            </a:rPr>
            <a:t>Урок-подорож</a:t>
          </a:r>
          <a:endParaRPr lang="ru-RU" sz="2800" kern="1200" dirty="0">
            <a:solidFill>
              <a:srgbClr val="FFFF00"/>
            </a:solidFill>
          </a:endParaRPr>
        </a:p>
      </dsp:txBody>
      <dsp:txXfrm>
        <a:off x="5328585" y="771892"/>
        <a:ext cx="2430269" cy="1458161"/>
      </dsp:txXfrm>
    </dsp:sp>
    <dsp:sp modelId="{FA1E1F55-AB51-44D5-B0A8-6209A5A2DCF1}">
      <dsp:nvSpPr>
        <dsp:cNvPr id="0" name=""/>
        <dsp:cNvSpPr/>
      </dsp:nvSpPr>
      <dsp:spPr>
        <a:xfrm>
          <a:off x="720076" y="2441570"/>
          <a:ext cx="2961332" cy="1603978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0000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30000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30000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000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/>
            <a:t>Міжпредметні уроки</a:t>
          </a:r>
          <a:endParaRPr lang="ru-RU" sz="2400" kern="1200" dirty="0"/>
        </a:p>
      </dsp:txBody>
      <dsp:txXfrm>
        <a:off x="720076" y="2441570"/>
        <a:ext cx="2961332" cy="1603978"/>
      </dsp:txXfrm>
    </dsp:sp>
    <dsp:sp modelId="{104BEE1E-3E8E-43BD-A781-5845785B2A99}">
      <dsp:nvSpPr>
        <dsp:cNvPr id="0" name=""/>
        <dsp:cNvSpPr/>
      </dsp:nvSpPr>
      <dsp:spPr>
        <a:xfrm>
          <a:off x="3924436" y="2441570"/>
          <a:ext cx="3132350" cy="1603978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63000"/>
                <a:satMod val="165000"/>
              </a:schemeClr>
            </a:gs>
            <a:gs pos="30000">
              <a:schemeClr val="accent2">
                <a:alpha val="90000"/>
                <a:hueOff val="0"/>
                <a:satOff val="0"/>
                <a:lumOff val="0"/>
                <a:alphaOff val="-40000"/>
                <a:shade val="58000"/>
                <a:satMod val="165000"/>
              </a:schemeClr>
            </a:gs>
            <a:gs pos="75000">
              <a:schemeClr val="accent2">
                <a:alpha val="90000"/>
                <a:hueOff val="0"/>
                <a:satOff val="0"/>
                <a:lumOff val="0"/>
                <a:alphaOff val="-40000"/>
                <a:shade val="30000"/>
                <a:satMod val="175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/>
            <a:t>Комп’ютерний урок</a:t>
          </a:r>
          <a:endParaRPr lang="ru-RU" sz="2400" kern="1200" dirty="0"/>
        </a:p>
      </dsp:txBody>
      <dsp:txXfrm>
        <a:off x="3924436" y="2441570"/>
        <a:ext cx="3132350" cy="1603978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45541E-FFD5-4BBE-AB87-CE958BD92040}">
      <dsp:nvSpPr>
        <dsp:cNvPr id="0" name=""/>
        <dsp:cNvSpPr/>
      </dsp:nvSpPr>
      <dsp:spPr>
        <a:xfrm>
          <a:off x="3912305" y="1792679"/>
          <a:ext cx="1782670" cy="1782670"/>
        </a:xfrm>
        <a:prstGeom prst="ellipse">
          <a:avLst/>
        </a:prstGeom>
        <a:solidFill>
          <a:srgbClr val="A91B95"/>
        </a:soli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perspectiveFron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bg1"/>
              </a:solidFill>
            </a:rPr>
            <a:t>Фізична культура</a:t>
          </a:r>
          <a:r>
            <a:rPr lang="uk-UA" sz="1700" b="1" i="1" kern="1200" dirty="0" smtClean="0"/>
            <a:t> </a:t>
          </a:r>
          <a:endParaRPr lang="ru-RU" sz="1700" b="1" i="1" kern="1200" dirty="0"/>
        </a:p>
      </dsp:txBody>
      <dsp:txXfrm>
        <a:off x="3912305" y="1792679"/>
        <a:ext cx="1782670" cy="1782670"/>
      </dsp:txXfrm>
    </dsp:sp>
    <dsp:sp modelId="{AB5904FD-FFCD-4145-A839-1A3FE9BE45CF}">
      <dsp:nvSpPr>
        <dsp:cNvPr id="0" name=""/>
        <dsp:cNvSpPr/>
      </dsp:nvSpPr>
      <dsp:spPr>
        <a:xfrm rot="16218434">
          <a:off x="4632329" y="1604274"/>
          <a:ext cx="354080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354080" y="1138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Fron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218434">
        <a:off x="4800517" y="1606802"/>
        <a:ext cx="17704" cy="17704"/>
      </dsp:txXfrm>
    </dsp:sp>
    <dsp:sp modelId="{B3CE6BEE-BA50-499F-AB29-1FEDF54ABE9F}">
      <dsp:nvSpPr>
        <dsp:cNvPr id="0" name=""/>
        <dsp:cNvSpPr/>
      </dsp:nvSpPr>
      <dsp:spPr>
        <a:xfrm>
          <a:off x="4004359" y="-181981"/>
          <a:ext cx="1620609" cy="162060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  <a:scene3d>
          <a:camera prst="perspectiveFron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rgbClr val="0070C0"/>
              </a:solidFill>
            </a:rPr>
            <a:t>Хімія   </a:t>
          </a:r>
          <a:r>
            <a:rPr lang="uk-UA" sz="900" b="1" i="1" kern="1200" dirty="0" smtClean="0">
              <a:solidFill>
                <a:srgbClr val="0070C0"/>
              </a:solidFill>
            </a:rPr>
            <a:t>         </a:t>
          </a:r>
          <a:r>
            <a:rPr lang="uk-UA" sz="900" i="1" kern="1200" dirty="0" smtClean="0"/>
            <a:t>(можна розкрити таємниці біологічних процесів під час рухової дії чи в період відновлення)</a:t>
          </a:r>
          <a:endParaRPr lang="ru-RU" sz="900" i="1" kern="1200" dirty="0"/>
        </a:p>
      </dsp:txBody>
      <dsp:txXfrm>
        <a:off x="4004359" y="-181981"/>
        <a:ext cx="1620609" cy="1620609"/>
      </dsp:txXfrm>
    </dsp:sp>
    <dsp:sp modelId="{85F4524D-AD38-48C3-8534-727A0376FD09}">
      <dsp:nvSpPr>
        <dsp:cNvPr id="0" name=""/>
        <dsp:cNvSpPr/>
      </dsp:nvSpPr>
      <dsp:spPr>
        <a:xfrm rot="18932095">
          <a:off x="5387268" y="1919842"/>
          <a:ext cx="366705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366705" y="1138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Fron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8932095">
        <a:off x="5561454" y="1922055"/>
        <a:ext cx="18335" cy="18335"/>
      </dsp:txXfrm>
    </dsp:sp>
    <dsp:sp modelId="{9417A92E-D089-4DE0-AA82-421035330D6D}">
      <dsp:nvSpPr>
        <dsp:cNvPr id="0" name=""/>
        <dsp:cNvSpPr/>
      </dsp:nvSpPr>
      <dsp:spPr>
        <a:xfrm>
          <a:off x="5469467" y="424886"/>
          <a:ext cx="1620609" cy="1620609"/>
        </a:xfrm>
        <a:prstGeom prst="ellipse">
          <a:avLst/>
        </a:prstGeom>
        <a:gradFill rotWithShape="0">
          <a:gsLst>
            <a:gs pos="0">
              <a:schemeClr val="accent5">
                <a:hueOff val="-2579400"/>
                <a:satOff val="6351"/>
                <a:lumOff val="-140"/>
                <a:alphaOff val="0"/>
                <a:tint val="35000"/>
                <a:satMod val="260000"/>
              </a:schemeClr>
            </a:gs>
            <a:gs pos="30000">
              <a:schemeClr val="accent5">
                <a:hueOff val="-2579400"/>
                <a:satOff val="6351"/>
                <a:lumOff val="-140"/>
                <a:alphaOff val="0"/>
                <a:tint val="38000"/>
                <a:satMod val="260000"/>
              </a:schemeClr>
            </a:gs>
            <a:gs pos="75000">
              <a:schemeClr val="accent5">
                <a:hueOff val="-2579400"/>
                <a:satOff val="6351"/>
                <a:lumOff val="-140"/>
                <a:alphaOff val="0"/>
                <a:tint val="55000"/>
                <a:satMod val="255000"/>
              </a:schemeClr>
            </a:gs>
            <a:gs pos="100000">
              <a:schemeClr val="accent5">
                <a:hueOff val="-2579400"/>
                <a:satOff val="6351"/>
                <a:lumOff val="-14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39700">
            <a:srgbClr val="0070C0">
              <a:alpha val="40000"/>
            </a:srgbClr>
          </a:glow>
        </a:effectLst>
        <a:scene3d>
          <a:camera prst="perspectiveFron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1" kern="1200" dirty="0" smtClean="0">
              <a:solidFill>
                <a:srgbClr val="FF0000"/>
              </a:solidFill>
            </a:rPr>
            <a:t>Історія та географія </a:t>
          </a:r>
          <a:r>
            <a:rPr lang="uk-UA" sz="900" i="1" kern="1200" dirty="0" smtClean="0"/>
            <a:t>(історія спортивного та олімпійського руху, соціальні та економічні проблеми)</a:t>
          </a:r>
          <a:endParaRPr lang="ru-RU" sz="900" i="1" kern="1200" dirty="0"/>
        </a:p>
      </dsp:txBody>
      <dsp:txXfrm>
        <a:off x="5469467" y="424886"/>
        <a:ext cx="1620609" cy="1620609"/>
      </dsp:txXfrm>
    </dsp:sp>
    <dsp:sp modelId="{8A5AFFCC-2E00-4CF8-870C-0C55712EF130}">
      <dsp:nvSpPr>
        <dsp:cNvPr id="0" name=""/>
        <dsp:cNvSpPr/>
      </dsp:nvSpPr>
      <dsp:spPr>
        <a:xfrm rot="26877">
          <a:off x="5694943" y="2681093"/>
          <a:ext cx="381423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381423" y="1138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Fron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6877">
        <a:off x="5876119" y="2682938"/>
        <a:ext cx="19071" cy="19071"/>
      </dsp:txXfrm>
    </dsp:sp>
    <dsp:sp modelId="{FFE30C73-A08E-4393-9F88-3ECB20F516DD}">
      <dsp:nvSpPr>
        <dsp:cNvPr id="0" name=""/>
        <dsp:cNvSpPr/>
      </dsp:nvSpPr>
      <dsp:spPr>
        <a:xfrm>
          <a:off x="6076335" y="1889995"/>
          <a:ext cx="1620609" cy="1620609"/>
        </a:xfrm>
        <a:prstGeom prst="ellipse">
          <a:avLst/>
        </a:prstGeom>
        <a:gradFill rotWithShape="0">
          <a:gsLst>
            <a:gs pos="0">
              <a:schemeClr val="accent5">
                <a:hueOff val="-5158800"/>
                <a:satOff val="12703"/>
                <a:lumOff val="-280"/>
                <a:alphaOff val="0"/>
                <a:tint val="35000"/>
                <a:satMod val="260000"/>
              </a:schemeClr>
            </a:gs>
            <a:gs pos="30000">
              <a:schemeClr val="accent5">
                <a:hueOff val="-5158800"/>
                <a:satOff val="12703"/>
                <a:lumOff val="-280"/>
                <a:alphaOff val="0"/>
                <a:tint val="38000"/>
                <a:satMod val="260000"/>
              </a:schemeClr>
            </a:gs>
            <a:gs pos="75000">
              <a:schemeClr val="accent5">
                <a:hueOff val="-5158800"/>
                <a:satOff val="12703"/>
                <a:lumOff val="-280"/>
                <a:alphaOff val="0"/>
                <a:tint val="55000"/>
                <a:satMod val="255000"/>
              </a:schemeClr>
            </a:gs>
            <a:gs pos="100000">
              <a:schemeClr val="accent5">
                <a:hueOff val="-5158800"/>
                <a:satOff val="12703"/>
                <a:lumOff val="-28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01600">
            <a:srgbClr val="FFFF00">
              <a:alpha val="60000"/>
            </a:srgbClr>
          </a:glow>
        </a:effectLst>
        <a:scene3d>
          <a:camera prst="perspectiveFron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solidFill>
                <a:schemeClr val="accent5">
                  <a:lumMod val="50000"/>
                </a:schemeClr>
              </a:solidFill>
            </a:rPr>
            <a:t>Біологія </a:t>
          </a:r>
          <a:r>
            <a:rPr lang="uk-UA" sz="800" i="1" kern="1200" dirty="0" smtClean="0"/>
            <a:t>(знання з природознавства, анатомії. Фізіології людини сприяють розумінню шляхів ефективного тренування)</a:t>
          </a:r>
          <a:endParaRPr lang="ru-RU" sz="800" i="1" kern="1200" dirty="0"/>
        </a:p>
      </dsp:txBody>
      <dsp:txXfrm>
        <a:off x="6076335" y="1889995"/>
        <a:ext cx="1620609" cy="1620609"/>
      </dsp:txXfrm>
    </dsp:sp>
    <dsp:sp modelId="{26E3CC39-10D5-4A04-81AE-7DA6FC3F35F3}">
      <dsp:nvSpPr>
        <dsp:cNvPr id="0" name=""/>
        <dsp:cNvSpPr/>
      </dsp:nvSpPr>
      <dsp:spPr>
        <a:xfrm rot="2706117">
          <a:off x="5375479" y="3442030"/>
          <a:ext cx="389650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389650" y="1138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Fron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706117">
        <a:off x="5560563" y="3443669"/>
        <a:ext cx="19482" cy="19482"/>
      </dsp:txXfrm>
    </dsp:sp>
    <dsp:sp modelId="{69E724D5-A3A3-4466-B7D4-3C3800F9E76E}">
      <dsp:nvSpPr>
        <dsp:cNvPr id="0" name=""/>
        <dsp:cNvSpPr/>
      </dsp:nvSpPr>
      <dsp:spPr>
        <a:xfrm>
          <a:off x="5469467" y="3355103"/>
          <a:ext cx="1620609" cy="1620609"/>
        </a:xfrm>
        <a:prstGeom prst="ellipse">
          <a:avLst/>
        </a:prstGeom>
        <a:gradFill rotWithShape="0">
          <a:gsLst>
            <a:gs pos="0">
              <a:schemeClr val="accent5">
                <a:hueOff val="-7738199"/>
                <a:satOff val="19054"/>
                <a:lumOff val="-420"/>
                <a:alphaOff val="0"/>
                <a:tint val="35000"/>
                <a:satMod val="260000"/>
              </a:schemeClr>
            </a:gs>
            <a:gs pos="30000">
              <a:schemeClr val="accent5">
                <a:hueOff val="-7738199"/>
                <a:satOff val="19054"/>
                <a:lumOff val="-420"/>
                <a:alphaOff val="0"/>
                <a:tint val="38000"/>
                <a:satMod val="260000"/>
              </a:schemeClr>
            </a:gs>
            <a:gs pos="75000">
              <a:schemeClr val="accent5">
                <a:hueOff val="-7738199"/>
                <a:satOff val="19054"/>
                <a:lumOff val="-420"/>
                <a:alphaOff val="0"/>
                <a:tint val="55000"/>
                <a:satMod val="255000"/>
              </a:schemeClr>
            </a:gs>
            <a:gs pos="100000">
              <a:schemeClr val="accent5">
                <a:hueOff val="-7738199"/>
                <a:satOff val="19054"/>
                <a:lumOff val="-42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39700">
            <a:schemeClr val="accent1">
              <a:satMod val="175000"/>
              <a:alpha val="40000"/>
            </a:schemeClr>
          </a:glow>
        </a:effectLst>
        <a:scene3d>
          <a:camera prst="perspectiveFron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FF0000"/>
              </a:solidFill>
            </a:rPr>
            <a:t>Музика</a:t>
          </a:r>
          <a:r>
            <a:rPr lang="uk-UA" sz="1200" b="1" i="1" kern="1200" dirty="0" smtClean="0"/>
            <a:t> </a:t>
          </a:r>
          <a:r>
            <a:rPr lang="uk-UA" sz="1000" i="1" kern="1200" dirty="0" smtClean="0"/>
            <a:t>(спортивні та туристичні пісні, розвиток відчуття ритму)</a:t>
          </a:r>
          <a:endParaRPr lang="ru-RU" sz="1000" i="1" kern="1200" dirty="0"/>
        </a:p>
      </dsp:txBody>
      <dsp:txXfrm>
        <a:off x="5469467" y="3355103"/>
        <a:ext cx="1620609" cy="1620609"/>
      </dsp:txXfrm>
    </dsp:sp>
    <dsp:sp modelId="{D1BE50C5-4864-41D4-A6E6-89F8EC302D68}">
      <dsp:nvSpPr>
        <dsp:cNvPr id="0" name=""/>
        <dsp:cNvSpPr/>
      </dsp:nvSpPr>
      <dsp:spPr>
        <a:xfrm rot="5381854">
          <a:off x="4616040" y="3757279"/>
          <a:ext cx="386651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386651" y="1138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Fron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381854">
        <a:off x="4799700" y="3758993"/>
        <a:ext cx="19332" cy="19332"/>
      </dsp:txXfrm>
    </dsp:sp>
    <dsp:sp modelId="{89052420-8638-416E-9EC4-5FFBFD8DA3E7}">
      <dsp:nvSpPr>
        <dsp:cNvPr id="0" name=""/>
        <dsp:cNvSpPr/>
      </dsp:nvSpPr>
      <dsp:spPr>
        <a:xfrm>
          <a:off x="4004359" y="3961971"/>
          <a:ext cx="1620609" cy="1620609"/>
        </a:xfrm>
        <a:prstGeom prst="ellipse">
          <a:avLst/>
        </a:prstGeom>
        <a:gradFill rotWithShape="0">
          <a:gsLst>
            <a:gs pos="0">
              <a:schemeClr val="accent5">
                <a:hueOff val="-10317599"/>
                <a:satOff val="25405"/>
                <a:lumOff val="-560"/>
                <a:alphaOff val="0"/>
                <a:tint val="35000"/>
                <a:satMod val="260000"/>
              </a:schemeClr>
            </a:gs>
            <a:gs pos="30000">
              <a:schemeClr val="accent5">
                <a:hueOff val="-10317599"/>
                <a:satOff val="25405"/>
                <a:lumOff val="-560"/>
                <a:alphaOff val="0"/>
                <a:tint val="38000"/>
                <a:satMod val="260000"/>
              </a:schemeClr>
            </a:gs>
            <a:gs pos="75000">
              <a:schemeClr val="accent5">
                <a:hueOff val="-10317599"/>
                <a:satOff val="25405"/>
                <a:lumOff val="-560"/>
                <a:alphaOff val="0"/>
                <a:tint val="55000"/>
                <a:satMod val="255000"/>
              </a:schemeClr>
            </a:gs>
            <a:gs pos="100000">
              <a:schemeClr val="accent5">
                <a:hueOff val="-10317599"/>
                <a:satOff val="25405"/>
                <a:lumOff val="-56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01600">
            <a:srgbClr val="FF0000">
              <a:alpha val="60000"/>
            </a:srgbClr>
          </a:glow>
        </a:effectLst>
        <a:scene3d>
          <a:camera prst="perspectiveFron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i="1" kern="1200" dirty="0" smtClean="0">
              <a:solidFill>
                <a:srgbClr val="002060"/>
              </a:solidFill>
            </a:rPr>
            <a:t>Образотворче мистецтво          </a:t>
          </a:r>
          <a:r>
            <a:rPr lang="uk-UA" sz="1000" i="1" kern="1200" dirty="0" smtClean="0"/>
            <a:t>(конкурси малюнків «Мій улюблений вид спорту», «Спорт і ми» тощо.)</a:t>
          </a:r>
          <a:endParaRPr lang="ru-RU" sz="1000" i="1" kern="1200" dirty="0"/>
        </a:p>
      </dsp:txBody>
      <dsp:txXfrm>
        <a:off x="4004359" y="3961971"/>
        <a:ext cx="1620609" cy="1620609"/>
      </dsp:txXfrm>
    </dsp:sp>
    <dsp:sp modelId="{5ED8D8F7-8877-4FE1-8160-076AF0E5B0C3}">
      <dsp:nvSpPr>
        <dsp:cNvPr id="0" name=""/>
        <dsp:cNvSpPr/>
      </dsp:nvSpPr>
      <dsp:spPr>
        <a:xfrm rot="8068020">
          <a:off x="3861143" y="3442245"/>
          <a:ext cx="374147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374147" y="1138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Fron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8068020">
        <a:off x="4038863" y="3444271"/>
        <a:ext cx="18707" cy="18707"/>
      </dsp:txXfrm>
    </dsp:sp>
    <dsp:sp modelId="{F4AD130C-784B-4EE4-AAB4-FC67A90B8DBF}">
      <dsp:nvSpPr>
        <dsp:cNvPr id="0" name=""/>
        <dsp:cNvSpPr/>
      </dsp:nvSpPr>
      <dsp:spPr>
        <a:xfrm>
          <a:off x="2539250" y="3355103"/>
          <a:ext cx="1620609" cy="1620609"/>
        </a:xfrm>
        <a:prstGeom prst="ellipse">
          <a:avLst/>
        </a:prstGeom>
        <a:gradFill rotWithShape="0">
          <a:gsLst>
            <a:gs pos="0">
              <a:schemeClr val="accent5">
                <a:hueOff val="-12896999"/>
                <a:satOff val="31756"/>
                <a:lumOff val="-700"/>
                <a:alphaOff val="0"/>
                <a:tint val="35000"/>
                <a:satMod val="260000"/>
              </a:schemeClr>
            </a:gs>
            <a:gs pos="30000">
              <a:schemeClr val="accent5">
                <a:hueOff val="-12896999"/>
                <a:satOff val="31756"/>
                <a:lumOff val="-700"/>
                <a:alphaOff val="0"/>
                <a:tint val="38000"/>
                <a:satMod val="260000"/>
              </a:schemeClr>
            </a:gs>
            <a:gs pos="75000">
              <a:schemeClr val="accent5">
                <a:hueOff val="-12896999"/>
                <a:satOff val="31756"/>
                <a:lumOff val="-700"/>
                <a:alphaOff val="0"/>
                <a:tint val="55000"/>
                <a:satMod val="255000"/>
              </a:schemeClr>
            </a:gs>
            <a:gs pos="100000">
              <a:schemeClr val="accent5">
                <a:hueOff val="-12896999"/>
                <a:satOff val="31756"/>
                <a:lumOff val="-70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01600">
            <a:srgbClr val="FFFF00">
              <a:alpha val="60000"/>
            </a:srgbClr>
          </a:glow>
        </a:effectLst>
        <a:scene3d>
          <a:camera prst="perspectiveFron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1" kern="1200" smtClean="0">
              <a:solidFill>
                <a:schemeClr val="accent1">
                  <a:lumMod val="50000"/>
                </a:schemeClr>
              </a:solidFill>
            </a:rPr>
            <a:t>Трудове навчання </a:t>
          </a:r>
          <a:r>
            <a:rPr lang="uk-UA" sz="1100" i="1" kern="1200" smtClean="0"/>
            <a:t>(виготовлення та ремонт спортивного інвентаря)</a:t>
          </a:r>
          <a:endParaRPr lang="ru-RU" sz="1100" i="1" kern="1200" dirty="0"/>
        </a:p>
      </dsp:txBody>
      <dsp:txXfrm>
        <a:off x="2539250" y="3355103"/>
        <a:ext cx="1620609" cy="1620609"/>
      </dsp:txXfrm>
    </dsp:sp>
    <dsp:sp modelId="{37F91154-FDC6-4CB0-89EE-65AA763459C3}">
      <dsp:nvSpPr>
        <dsp:cNvPr id="0" name=""/>
        <dsp:cNvSpPr/>
      </dsp:nvSpPr>
      <dsp:spPr>
        <a:xfrm rot="10772835">
          <a:off x="3552961" y="2681097"/>
          <a:ext cx="359378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359378" y="1138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Fron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772835">
        <a:off x="3723665" y="2683492"/>
        <a:ext cx="17968" cy="17968"/>
      </dsp:txXfrm>
    </dsp:sp>
    <dsp:sp modelId="{DBE13DF9-A4B4-45CE-8212-B214218D530C}">
      <dsp:nvSpPr>
        <dsp:cNvPr id="0" name=""/>
        <dsp:cNvSpPr/>
      </dsp:nvSpPr>
      <dsp:spPr>
        <a:xfrm>
          <a:off x="1932382" y="1889995"/>
          <a:ext cx="1620609" cy="1620609"/>
        </a:xfrm>
        <a:prstGeom prst="ellipse">
          <a:avLst/>
        </a:prstGeom>
        <a:gradFill rotWithShape="0">
          <a:gsLst>
            <a:gs pos="0">
              <a:schemeClr val="accent5">
                <a:hueOff val="-15476398"/>
                <a:satOff val="38108"/>
                <a:lumOff val="-840"/>
                <a:alphaOff val="0"/>
                <a:tint val="35000"/>
                <a:satMod val="260000"/>
              </a:schemeClr>
            </a:gs>
            <a:gs pos="30000">
              <a:schemeClr val="accent5">
                <a:hueOff val="-15476398"/>
                <a:satOff val="38108"/>
                <a:lumOff val="-840"/>
                <a:alphaOff val="0"/>
                <a:tint val="38000"/>
                <a:satMod val="260000"/>
              </a:schemeClr>
            </a:gs>
            <a:gs pos="75000">
              <a:schemeClr val="accent5">
                <a:hueOff val="-15476398"/>
                <a:satOff val="38108"/>
                <a:lumOff val="-840"/>
                <a:alphaOff val="0"/>
                <a:tint val="55000"/>
                <a:satMod val="255000"/>
              </a:schemeClr>
            </a:gs>
            <a:gs pos="100000">
              <a:schemeClr val="accent5">
                <a:hueOff val="-15476398"/>
                <a:satOff val="38108"/>
                <a:lumOff val="-84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01600">
            <a:srgbClr val="0070C0">
              <a:alpha val="60000"/>
            </a:srgbClr>
          </a:glow>
        </a:effectLst>
        <a:scene3d>
          <a:camera prst="perspectiveFron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1" kern="1200" smtClean="0">
              <a:solidFill>
                <a:srgbClr val="00B050"/>
              </a:solidFill>
            </a:rPr>
            <a:t>Мова і </a:t>
          </a:r>
          <a:r>
            <a:rPr lang="uk-UA" sz="1200" b="1" i="1" kern="1200" smtClean="0">
              <a:solidFill>
                <a:srgbClr val="00B050"/>
              </a:solidFill>
            </a:rPr>
            <a:t>література</a:t>
          </a:r>
          <a:r>
            <a:rPr lang="uk-UA" sz="1400" b="1" i="1" kern="1200" smtClean="0">
              <a:solidFill>
                <a:srgbClr val="00B050"/>
              </a:solidFill>
            </a:rPr>
            <a:t> </a:t>
          </a:r>
          <a:r>
            <a:rPr lang="uk-UA" sz="900" i="1" kern="1200" smtClean="0"/>
            <a:t>(твори спортивної тематики можуть впливати на емоції учнів)</a:t>
          </a:r>
          <a:endParaRPr lang="ru-RU" sz="900" i="1" kern="1200" dirty="0"/>
        </a:p>
      </dsp:txBody>
      <dsp:txXfrm>
        <a:off x="1932382" y="1889995"/>
        <a:ext cx="1620609" cy="1620609"/>
      </dsp:txXfrm>
    </dsp:sp>
    <dsp:sp modelId="{BFC17090-8318-484D-BA8D-83029A2BBF63}">
      <dsp:nvSpPr>
        <dsp:cNvPr id="0" name=""/>
        <dsp:cNvSpPr/>
      </dsp:nvSpPr>
      <dsp:spPr>
        <a:xfrm rot="13448992">
          <a:off x="3836404" y="1918893"/>
          <a:ext cx="381579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381579" y="1138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Fron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3448992">
        <a:off x="4017654" y="1920734"/>
        <a:ext cx="19078" cy="19078"/>
      </dsp:txXfrm>
    </dsp:sp>
    <dsp:sp modelId="{08E166F5-5704-4E6A-B28D-D340D53D2C2C}">
      <dsp:nvSpPr>
        <dsp:cNvPr id="0" name=""/>
        <dsp:cNvSpPr/>
      </dsp:nvSpPr>
      <dsp:spPr>
        <a:xfrm>
          <a:off x="2498584" y="422669"/>
          <a:ext cx="1620609" cy="1620609"/>
        </a:xfrm>
        <a:prstGeom prst="ellipse">
          <a:avLst/>
        </a:prstGeom>
        <a:gradFill rotWithShape="0">
          <a:gsLst>
            <a:gs pos="0">
              <a:schemeClr val="accent5">
                <a:hueOff val="-18055798"/>
                <a:satOff val="44459"/>
                <a:lumOff val="-980"/>
                <a:alphaOff val="0"/>
                <a:tint val="35000"/>
                <a:satMod val="260000"/>
              </a:schemeClr>
            </a:gs>
            <a:gs pos="30000">
              <a:schemeClr val="accent5">
                <a:hueOff val="-18055798"/>
                <a:satOff val="44459"/>
                <a:lumOff val="-980"/>
                <a:alphaOff val="0"/>
                <a:tint val="38000"/>
                <a:satMod val="260000"/>
              </a:schemeClr>
            </a:gs>
            <a:gs pos="75000">
              <a:schemeClr val="accent5">
                <a:hueOff val="-18055798"/>
                <a:satOff val="44459"/>
                <a:lumOff val="-980"/>
                <a:alphaOff val="0"/>
                <a:tint val="55000"/>
                <a:satMod val="255000"/>
              </a:schemeClr>
            </a:gs>
            <a:gs pos="100000">
              <a:schemeClr val="accent5">
                <a:hueOff val="-18055798"/>
                <a:satOff val="44459"/>
                <a:lumOff val="-98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</a:effectLst>
        <a:scene3d>
          <a:camera prst="perspectiveFron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i="1" kern="1200" smtClean="0">
              <a:solidFill>
                <a:srgbClr val="FF0000"/>
              </a:solidFill>
            </a:rPr>
            <a:t>Фізика та математика </a:t>
          </a:r>
          <a:r>
            <a:rPr lang="uk-UA" sz="700" i="1" kern="1200" smtClean="0"/>
            <a:t>(рухові дії – справжній скарб для вивчення законів кінематики, балістики, взаємодії зовнішніх і внутрішніх сил)</a:t>
          </a:r>
          <a:endParaRPr lang="ru-RU" sz="700" i="1" kern="1200" dirty="0"/>
        </a:p>
      </dsp:txBody>
      <dsp:txXfrm>
        <a:off x="2498584" y="422669"/>
        <a:ext cx="1620609" cy="162060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90DA89-9D33-4485-9F42-24BD2484F602}">
      <dsp:nvSpPr>
        <dsp:cNvPr id="0" name=""/>
        <dsp:cNvSpPr/>
      </dsp:nvSpPr>
      <dsp:spPr>
        <a:xfrm>
          <a:off x="4406034" y="2066583"/>
          <a:ext cx="2999662" cy="1267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9568"/>
              </a:lnTo>
              <a:lnTo>
                <a:pt x="2999662" y="1059568"/>
              </a:lnTo>
              <a:lnTo>
                <a:pt x="2999662" y="12670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66EF8-6652-4700-BECF-2B8BFF456BFA}">
      <dsp:nvSpPr>
        <dsp:cNvPr id="0" name=""/>
        <dsp:cNvSpPr/>
      </dsp:nvSpPr>
      <dsp:spPr>
        <a:xfrm>
          <a:off x="4333331" y="2066583"/>
          <a:ext cx="91440" cy="1541527"/>
        </a:xfrm>
        <a:custGeom>
          <a:avLst/>
          <a:gdLst/>
          <a:ahLst/>
          <a:cxnLst/>
          <a:rect l="0" t="0" r="0" b="0"/>
          <a:pathLst>
            <a:path>
              <a:moveTo>
                <a:pt x="72702" y="0"/>
              </a:moveTo>
              <a:lnTo>
                <a:pt x="72702" y="1334091"/>
              </a:lnTo>
              <a:lnTo>
                <a:pt x="45720" y="1334091"/>
              </a:lnTo>
              <a:lnTo>
                <a:pt x="45720" y="1541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6D800-6860-4531-B9E8-259FDE1D134F}">
      <dsp:nvSpPr>
        <dsp:cNvPr id="0" name=""/>
        <dsp:cNvSpPr/>
      </dsp:nvSpPr>
      <dsp:spPr>
        <a:xfrm>
          <a:off x="1202448" y="2066583"/>
          <a:ext cx="3203585" cy="1232196"/>
        </a:xfrm>
        <a:custGeom>
          <a:avLst/>
          <a:gdLst/>
          <a:ahLst/>
          <a:cxnLst/>
          <a:rect l="0" t="0" r="0" b="0"/>
          <a:pathLst>
            <a:path>
              <a:moveTo>
                <a:pt x="3203585" y="0"/>
              </a:moveTo>
              <a:lnTo>
                <a:pt x="3203585" y="1024761"/>
              </a:lnTo>
              <a:lnTo>
                <a:pt x="0" y="1024761"/>
              </a:lnTo>
              <a:lnTo>
                <a:pt x="0" y="12321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A3D50-767C-41C1-9BC0-CCDAB8628BCF}">
      <dsp:nvSpPr>
        <dsp:cNvPr id="0" name=""/>
        <dsp:cNvSpPr/>
      </dsp:nvSpPr>
      <dsp:spPr>
        <a:xfrm>
          <a:off x="731463" y="502512"/>
          <a:ext cx="7349141" cy="15640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5FCA26F-0E13-43A0-8BAE-8BEBBDB3F657}">
      <dsp:nvSpPr>
        <dsp:cNvPr id="0" name=""/>
        <dsp:cNvSpPr/>
      </dsp:nvSpPr>
      <dsp:spPr>
        <a:xfrm>
          <a:off x="980261" y="738870"/>
          <a:ext cx="7349141" cy="1564071"/>
        </a:xfrm>
        <a:prstGeom prst="roundRect">
          <a:avLst/>
        </a:prstGeom>
        <a:gradFill rotWithShape="1">
          <a:gsLst>
            <a:gs pos="0">
              <a:schemeClr val="accent2">
                <a:tint val="35000"/>
                <a:satMod val="260000"/>
              </a:schemeClr>
            </a:gs>
            <a:gs pos="30000">
              <a:schemeClr val="accent2">
                <a:tint val="38000"/>
                <a:satMod val="260000"/>
              </a:schemeClr>
            </a:gs>
            <a:gs pos="75000">
              <a:schemeClr val="accent2">
                <a:tint val="55000"/>
                <a:satMod val="255000"/>
              </a:schemeClr>
            </a:gs>
            <a:gs pos="100000">
              <a:schemeClr val="accent2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rgbClr val="FF3399"/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perspectiveLeft"/>
          <a:lightRig rig="threeP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500" b="1" i="1" kern="1200" cap="none" spc="0" dirty="0" smtClean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Основні напрямки</a:t>
          </a:r>
          <a:endParaRPr lang="ru-RU" sz="4500" b="1" i="1" kern="1200" cap="none" spc="0" dirty="0">
            <a:ln w="11430">
              <a:solidFill>
                <a:srgbClr val="FF0000"/>
              </a:solidFill>
            </a:ln>
            <a:solidFill>
              <a:srgbClr val="FF00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980261" y="738870"/>
        <a:ext cx="7349141" cy="1564071"/>
      </dsp:txXfrm>
    </dsp:sp>
    <dsp:sp modelId="{1594C52F-F76D-4620-8807-65E982CB3159}">
      <dsp:nvSpPr>
        <dsp:cNvPr id="0" name=""/>
        <dsp:cNvSpPr/>
      </dsp:nvSpPr>
      <dsp:spPr>
        <a:xfrm>
          <a:off x="-29103" y="3298780"/>
          <a:ext cx="2463104" cy="15640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01600">
            <a:srgbClr val="0070C0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E84FE8-8765-436B-83AA-46330F61D2ED}">
      <dsp:nvSpPr>
        <dsp:cNvPr id="0" name=""/>
        <dsp:cNvSpPr/>
      </dsp:nvSpPr>
      <dsp:spPr>
        <a:xfrm>
          <a:off x="219695" y="3535138"/>
          <a:ext cx="2463104" cy="156407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35000"/>
                <a:satMod val="260000"/>
              </a:schemeClr>
            </a:gs>
            <a:gs pos="30000">
              <a:schemeClr val="accent6">
                <a:tint val="38000"/>
                <a:satMod val="260000"/>
              </a:schemeClr>
            </a:gs>
            <a:gs pos="75000">
              <a:schemeClr val="accent6">
                <a:tint val="55000"/>
                <a:satMod val="255000"/>
              </a:schemeClr>
            </a:gs>
            <a:gs pos="100000">
              <a:schemeClr val="accent6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6">
              <a:shade val="70000"/>
              <a:satMod val="150000"/>
            </a:schemeClr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perspectiveLeft"/>
          <a:lightRig rig="threeP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rPr>
            <a:t>Оздоровчий</a:t>
          </a:r>
          <a:r>
            <a:rPr lang="uk-UA" sz="2400" b="1" i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 </a:t>
          </a:r>
          <a:endParaRPr lang="ru-RU" sz="2400" b="1" i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219695" y="3535138"/>
        <a:ext cx="2463104" cy="1564071"/>
      </dsp:txXfrm>
    </dsp:sp>
    <dsp:sp modelId="{A191DDD9-B9B2-4CBF-837A-CA08A8FD86DF}">
      <dsp:nvSpPr>
        <dsp:cNvPr id="0" name=""/>
        <dsp:cNvSpPr/>
      </dsp:nvSpPr>
      <dsp:spPr>
        <a:xfrm>
          <a:off x="3024344" y="3608111"/>
          <a:ext cx="2709414" cy="17204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01600">
            <a:srgbClr val="002060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774BA4D-358B-48AF-B73B-4D3C7B515F5A}">
      <dsp:nvSpPr>
        <dsp:cNvPr id="0" name=""/>
        <dsp:cNvSpPr/>
      </dsp:nvSpPr>
      <dsp:spPr>
        <a:xfrm>
          <a:off x="3273143" y="3844469"/>
          <a:ext cx="2709414" cy="172047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35000"/>
                <a:satMod val="260000"/>
              </a:schemeClr>
            </a:gs>
            <a:gs pos="30000">
              <a:schemeClr val="accent5">
                <a:tint val="38000"/>
                <a:satMod val="260000"/>
              </a:schemeClr>
            </a:gs>
            <a:gs pos="75000">
              <a:schemeClr val="accent5">
                <a:tint val="55000"/>
                <a:satMod val="255000"/>
              </a:schemeClr>
            </a:gs>
            <a:gs pos="100000">
              <a:schemeClr val="accent5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5">
              <a:shade val="70000"/>
              <a:satMod val="150000"/>
            </a:schemeClr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perspectiveLeft"/>
          <a:lightRig rig="threeP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i="1" kern="1200" dirty="0" smtClean="0">
              <a:solidFill>
                <a:srgbClr val="0070C0"/>
              </a:solidFill>
            </a:rPr>
            <a:t>Тренувальний</a:t>
          </a:r>
          <a:r>
            <a:rPr lang="uk-UA" sz="2300" b="1" i="1" kern="1200" dirty="0" smtClean="0">
              <a:solidFill>
                <a:srgbClr val="0070C0"/>
              </a:solidFill>
            </a:rPr>
            <a:t> </a:t>
          </a:r>
          <a:endParaRPr lang="ru-RU" sz="2300" b="1" i="1" kern="1200" dirty="0">
            <a:solidFill>
              <a:srgbClr val="0070C0"/>
            </a:solidFill>
          </a:endParaRPr>
        </a:p>
      </dsp:txBody>
      <dsp:txXfrm>
        <a:off x="3273143" y="3844469"/>
        <a:ext cx="2709414" cy="1720478"/>
      </dsp:txXfrm>
    </dsp:sp>
    <dsp:sp modelId="{0E98DD20-F3BE-4078-BF86-942E8EEB6C66}">
      <dsp:nvSpPr>
        <dsp:cNvPr id="0" name=""/>
        <dsp:cNvSpPr/>
      </dsp:nvSpPr>
      <dsp:spPr>
        <a:xfrm>
          <a:off x="6174144" y="3333588"/>
          <a:ext cx="2463104" cy="15640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glow rad="101600">
            <a:srgbClr val="0070C0">
              <a:alpha val="60000"/>
            </a:srgb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A6D5D61-D575-4DC3-95D3-B368F419E045}">
      <dsp:nvSpPr>
        <dsp:cNvPr id="0" name=""/>
        <dsp:cNvSpPr/>
      </dsp:nvSpPr>
      <dsp:spPr>
        <a:xfrm>
          <a:off x="6422943" y="3569946"/>
          <a:ext cx="2463104" cy="156407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35000"/>
                <a:satMod val="260000"/>
              </a:schemeClr>
            </a:gs>
            <a:gs pos="30000">
              <a:schemeClr val="accent2">
                <a:tint val="38000"/>
                <a:satMod val="260000"/>
              </a:schemeClr>
            </a:gs>
            <a:gs pos="75000">
              <a:schemeClr val="accent2">
                <a:tint val="55000"/>
                <a:satMod val="255000"/>
              </a:schemeClr>
            </a:gs>
            <a:gs pos="100000">
              <a:schemeClr val="accent2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2">
              <a:shade val="70000"/>
              <a:satMod val="150000"/>
            </a:schemeClr>
          </a:solidFill>
          <a:prstDash val="solid"/>
        </a:ln>
        <a:effectLst>
          <a:glow rad="228600">
            <a:schemeClr val="accent1">
              <a:lumMod val="75000"/>
              <a:alpha val="40000"/>
            </a:schemeClr>
          </a:glow>
        </a:effectLst>
        <a:scene3d>
          <a:camera prst="perspectiveLeft"/>
          <a:lightRig rig="threeP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cap="none" spc="0" dirty="0" smtClean="0">
              <a:ln w="11430"/>
              <a:solidFill>
                <a:srgbClr val="A91B95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Освітній</a:t>
          </a:r>
          <a:r>
            <a:rPr lang="uk-UA" sz="2800" b="1" i="1" kern="1200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 </a:t>
          </a:r>
          <a:endParaRPr lang="ru-RU" sz="2800" b="1" i="1" kern="1200" cap="none" spc="0" dirty="0">
            <a:ln w="11430"/>
            <a:gradFill>
              <a:gsLst>
                <a:gs pos="0">
                  <a:schemeClr val="accent6">
                    <a:tint val="90000"/>
                    <a:satMod val="120000"/>
                  </a:schemeClr>
                </a:gs>
                <a:gs pos="25000">
                  <a:schemeClr val="accent6">
                    <a:tint val="93000"/>
                    <a:satMod val="120000"/>
                  </a:schemeClr>
                </a:gs>
                <a:gs pos="50000">
                  <a:schemeClr val="accent6">
                    <a:shade val="89000"/>
                    <a:satMod val="110000"/>
                  </a:schemeClr>
                </a:gs>
                <a:gs pos="75000">
                  <a:schemeClr val="accent6">
                    <a:tint val="93000"/>
                    <a:satMod val="120000"/>
                  </a:schemeClr>
                </a:gs>
                <a:gs pos="100000">
                  <a:schemeClr val="accent6">
                    <a:tint val="90000"/>
                    <a:satMod val="120000"/>
                  </a:schemeClr>
                </a:gs>
              </a:gsLst>
              <a:lin ang="5400000"/>
            </a:gra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sp:txBody>
      <dsp:txXfrm>
        <a:off x="6422943" y="3569946"/>
        <a:ext cx="2463104" cy="15640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4F9FA1-F76B-4771-9D08-C4E0E5A96BD9}">
      <dsp:nvSpPr>
        <dsp:cNvPr id="0" name=""/>
        <dsp:cNvSpPr/>
      </dsp:nvSpPr>
      <dsp:spPr>
        <a:xfrm>
          <a:off x="77060" y="212764"/>
          <a:ext cx="8363272" cy="1469065"/>
        </a:xfrm>
        <a:prstGeom prst="doubleWave">
          <a:avLst/>
        </a:prstGeom>
        <a:gradFill rotWithShape="1">
          <a:gsLst>
            <a:gs pos="0">
              <a:schemeClr val="accent5">
                <a:tint val="35000"/>
                <a:satMod val="260000"/>
              </a:schemeClr>
            </a:gs>
            <a:gs pos="30000">
              <a:schemeClr val="accent5">
                <a:tint val="38000"/>
                <a:satMod val="260000"/>
              </a:schemeClr>
            </a:gs>
            <a:gs pos="75000">
              <a:schemeClr val="accent5">
                <a:tint val="55000"/>
                <a:satMod val="255000"/>
              </a:schemeClr>
            </a:gs>
            <a:gs pos="100000">
              <a:schemeClr val="accent5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5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perspectiveLeft"/>
          <a:lightRig rig="threeP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               </a:t>
          </a:r>
          <a:r>
            <a:rPr lang="uk-UA" sz="5400" b="1" i="1" kern="1200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rPr>
            <a:t>Словесні</a:t>
          </a:r>
          <a:endParaRPr lang="ru-RU" sz="5400" b="1" i="1" kern="1200" cap="none" spc="0" dirty="0">
            <a:ln w="24500" cmpd="dbl">
              <a:solidFill>
                <a:schemeClr val="accent2">
                  <a:shade val="85000"/>
                  <a:satMod val="155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2">
                    <a:tint val="10000"/>
                    <a:satMod val="155000"/>
                  </a:schemeClr>
                </a:gs>
                <a:gs pos="60000">
                  <a:schemeClr val="accent2">
                    <a:tint val="30000"/>
                    <a:satMod val="155000"/>
                  </a:schemeClr>
                </a:gs>
                <a:gs pos="100000">
                  <a:schemeClr val="accent2">
                    <a:tint val="73000"/>
                    <a:satMod val="155000"/>
                  </a:schemeClr>
                </a:gs>
              </a:gsLst>
              <a:lin ang="5400000"/>
            </a:gradFill>
            <a:effectLst>
              <a:outerShdw blurRad="38100" dist="38100" dir="7020000" algn="tl">
                <a:srgbClr val="000000">
                  <a:alpha val="35000"/>
                </a:srgbClr>
              </a:outerShdw>
            </a:effectLst>
          </a:endParaRPr>
        </a:p>
      </dsp:txBody>
      <dsp:txXfrm>
        <a:off x="1896621" y="212764"/>
        <a:ext cx="6543711" cy="1469065"/>
      </dsp:txXfrm>
    </dsp:sp>
    <dsp:sp modelId="{81032149-2573-4128-992C-48A781440FBC}">
      <dsp:nvSpPr>
        <dsp:cNvPr id="0" name=""/>
        <dsp:cNvSpPr/>
      </dsp:nvSpPr>
      <dsp:spPr>
        <a:xfrm>
          <a:off x="588237" y="212767"/>
          <a:ext cx="2291436" cy="14169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4000" b="-54000"/>
          </a:stretch>
        </a:blipFill>
        <a:ln w="57150" cap="flat" cmpd="sng" algn="ctr">
          <a:solidFill>
            <a:srgbClr val="0070C0"/>
          </a:solidFill>
          <a:prstDash val="solid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8C3EC3-936E-4737-94BE-58E5BD585DE6}">
      <dsp:nvSpPr>
        <dsp:cNvPr id="0" name=""/>
        <dsp:cNvSpPr/>
      </dsp:nvSpPr>
      <dsp:spPr>
        <a:xfrm>
          <a:off x="3120" y="1702117"/>
          <a:ext cx="8363272" cy="1469065"/>
        </a:xfrm>
        <a:prstGeom prst="doubleWave">
          <a:avLst/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perspectiveLeft"/>
          <a:lightRig rig="threeP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i="1" kern="1200" dirty="0" smtClean="0">
              <a:solidFill>
                <a:srgbClr val="A91B95"/>
              </a:solidFill>
            </a:rPr>
            <a:t>Наочні</a:t>
          </a:r>
          <a:r>
            <a:rPr lang="uk-UA" sz="4400" b="1" i="1" kern="1200" dirty="0" smtClean="0">
              <a:solidFill>
                <a:srgbClr val="A91B95"/>
              </a:solidFill>
            </a:rPr>
            <a:t> </a:t>
          </a:r>
          <a:endParaRPr lang="ru-RU" sz="4400" b="1" i="1" kern="1200" dirty="0">
            <a:solidFill>
              <a:srgbClr val="A91B95"/>
            </a:solidFill>
          </a:endParaRPr>
        </a:p>
      </dsp:txBody>
      <dsp:txXfrm>
        <a:off x="1822681" y="1702117"/>
        <a:ext cx="6543711" cy="1469065"/>
      </dsp:txXfrm>
    </dsp:sp>
    <dsp:sp modelId="{E4391816-86DF-499B-B43B-79A00678A3A8}">
      <dsp:nvSpPr>
        <dsp:cNvPr id="0" name=""/>
        <dsp:cNvSpPr/>
      </dsp:nvSpPr>
      <dsp:spPr>
        <a:xfrm>
          <a:off x="5466776" y="1702123"/>
          <a:ext cx="2263971" cy="14589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0" b="-50000"/>
          </a:stretch>
        </a:blipFill>
        <a:ln w="57150" cap="flat" cmpd="sng" algn="ctr">
          <a:solidFill>
            <a:srgbClr val="FF3399"/>
          </a:solidFill>
          <a:prstDash val="solid"/>
        </a:ln>
        <a:effectLst>
          <a:glow rad="139700">
            <a:schemeClr val="accent1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F69D8FD-B2E5-44FD-8F4F-85D85F8ADECA}">
      <dsp:nvSpPr>
        <dsp:cNvPr id="0" name=""/>
        <dsp:cNvSpPr/>
      </dsp:nvSpPr>
      <dsp:spPr>
        <a:xfrm>
          <a:off x="71712" y="3191470"/>
          <a:ext cx="8363272" cy="1469065"/>
        </a:xfrm>
        <a:prstGeom prst="doubleWave">
          <a:avLst/>
        </a:prstGeom>
        <a:gradFill rotWithShape="1">
          <a:gsLst>
            <a:gs pos="0">
              <a:schemeClr val="accent2">
                <a:tint val="35000"/>
                <a:satMod val="260000"/>
              </a:schemeClr>
            </a:gs>
            <a:gs pos="30000">
              <a:schemeClr val="accent2">
                <a:tint val="38000"/>
                <a:satMod val="260000"/>
              </a:schemeClr>
            </a:gs>
            <a:gs pos="75000">
              <a:schemeClr val="accent2">
                <a:tint val="55000"/>
                <a:satMod val="255000"/>
              </a:schemeClr>
            </a:gs>
            <a:gs pos="100000">
              <a:schemeClr val="accent2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2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perspectiveLeft"/>
          <a:lightRig rig="threeP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i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      </a:t>
          </a:r>
          <a:r>
            <a:rPr lang="uk-UA" sz="5400" b="1" i="1" kern="1200" cap="none" spc="0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Практичні</a:t>
          </a:r>
          <a:endParaRPr lang="ru-RU" sz="5400" b="1" i="1" kern="1200" cap="none" spc="0" dirty="0">
            <a:ln w="11430"/>
            <a:solidFill>
              <a:srgbClr val="00B0F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891273" y="3191470"/>
        <a:ext cx="6543711" cy="1469065"/>
      </dsp:txXfrm>
    </dsp:sp>
    <dsp:sp modelId="{5DD7CCD1-D876-4C86-A8BF-0D8431DB3939}">
      <dsp:nvSpPr>
        <dsp:cNvPr id="0" name=""/>
        <dsp:cNvSpPr/>
      </dsp:nvSpPr>
      <dsp:spPr>
        <a:xfrm>
          <a:off x="470077" y="3242074"/>
          <a:ext cx="2253316" cy="14589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0" b="-50000"/>
          </a:stretch>
        </a:blipFill>
        <a:ln w="57150" cap="flat" cmpd="sng" algn="ctr">
          <a:solidFill>
            <a:srgbClr val="00B0F0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6B07DD-9242-480A-9E31-149F6D28FA00}">
      <dsp:nvSpPr>
        <dsp:cNvPr id="0" name=""/>
        <dsp:cNvSpPr/>
      </dsp:nvSpPr>
      <dsp:spPr>
        <a:xfrm>
          <a:off x="3374106" y="224430"/>
          <a:ext cx="2960420" cy="1480210"/>
        </a:xfrm>
        <a:prstGeom prst="hexagon">
          <a:avLst/>
        </a:prstGeom>
        <a:gradFill rotWithShape="1">
          <a:gsLst>
            <a:gs pos="0">
              <a:schemeClr val="accent2">
                <a:tint val="35000"/>
                <a:satMod val="260000"/>
              </a:schemeClr>
            </a:gs>
            <a:gs pos="30000">
              <a:schemeClr val="accent2">
                <a:tint val="38000"/>
                <a:satMod val="260000"/>
              </a:schemeClr>
            </a:gs>
            <a:gs pos="75000">
              <a:schemeClr val="accent2">
                <a:tint val="55000"/>
                <a:satMod val="255000"/>
              </a:schemeClr>
            </a:gs>
            <a:gs pos="100000">
              <a:schemeClr val="accent2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57150" cap="flat" cmpd="sng" algn="ctr">
          <a:solidFill>
            <a:srgbClr val="A91B95"/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Інноваційні технології навчання</a:t>
          </a:r>
          <a:endParaRPr lang="ru-RU" sz="2300" kern="1200" dirty="0"/>
        </a:p>
      </dsp:txBody>
      <dsp:txXfrm>
        <a:off x="3374106" y="224430"/>
        <a:ext cx="2960420" cy="1480210"/>
      </dsp:txXfrm>
    </dsp:sp>
    <dsp:sp modelId="{AF3BDC44-D307-465C-B03E-576858CE80AA}">
      <dsp:nvSpPr>
        <dsp:cNvPr id="0" name=""/>
        <dsp:cNvSpPr/>
      </dsp:nvSpPr>
      <dsp:spPr>
        <a:xfrm rot="13874514" flipH="1">
          <a:off x="6309728" y="2110373"/>
          <a:ext cx="1833791" cy="52500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solidFill>
            <a:srgbClr val="A91B95"/>
          </a:solidFill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3874514" flipH="1">
        <a:off x="6309728" y="2110373"/>
        <a:ext cx="1833791" cy="525001"/>
      </dsp:txXfrm>
    </dsp:sp>
    <dsp:sp modelId="{33A6573A-38E5-42EE-9A16-7B5F03CA3718}">
      <dsp:nvSpPr>
        <dsp:cNvPr id="0" name=""/>
        <dsp:cNvSpPr/>
      </dsp:nvSpPr>
      <dsp:spPr>
        <a:xfrm>
          <a:off x="6003374" y="3458403"/>
          <a:ext cx="2960420" cy="1480210"/>
        </a:xfrm>
        <a:prstGeom prst="hexagon">
          <a:avLst/>
        </a:prstGeom>
        <a:gradFill rotWithShape="1">
          <a:gsLst>
            <a:gs pos="0">
              <a:schemeClr val="accent5">
                <a:tint val="35000"/>
                <a:satMod val="260000"/>
              </a:schemeClr>
            </a:gs>
            <a:gs pos="30000">
              <a:schemeClr val="accent5">
                <a:tint val="38000"/>
                <a:satMod val="260000"/>
              </a:schemeClr>
            </a:gs>
            <a:gs pos="75000">
              <a:schemeClr val="accent5">
                <a:tint val="55000"/>
                <a:satMod val="255000"/>
              </a:schemeClr>
            </a:gs>
            <a:gs pos="100000">
              <a:schemeClr val="accent5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57150" cap="flat" cmpd="sng" algn="ctr">
          <a:solidFill>
            <a:schemeClr val="accent5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Інтерактивні технології</a:t>
          </a:r>
          <a:endParaRPr lang="ru-RU" sz="2300" kern="1200" dirty="0"/>
        </a:p>
      </dsp:txBody>
      <dsp:txXfrm>
        <a:off x="6003374" y="3458403"/>
        <a:ext cx="2960420" cy="1480210"/>
      </dsp:txXfrm>
    </dsp:sp>
    <dsp:sp modelId="{56A3CD21-52F3-4E9F-BCBA-F8BD1220AF12}">
      <dsp:nvSpPr>
        <dsp:cNvPr id="0" name=""/>
        <dsp:cNvSpPr/>
      </dsp:nvSpPr>
      <dsp:spPr>
        <a:xfrm rot="10800017">
          <a:off x="3919074" y="3974826"/>
          <a:ext cx="1958863" cy="4281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solidFill>
            <a:srgbClr val="A91B95"/>
          </a:solidFill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17">
        <a:off x="3919074" y="3974826"/>
        <a:ext cx="1958863" cy="428159"/>
      </dsp:txXfrm>
    </dsp:sp>
    <dsp:sp modelId="{E19BEA54-93CC-4636-9B5B-87876B9B565B}">
      <dsp:nvSpPr>
        <dsp:cNvPr id="0" name=""/>
        <dsp:cNvSpPr/>
      </dsp:nvSpPr>
      <dsp:spPr>
        <a:xfrm>
          <a:off x="759170" y="3458377"/>
          <a:ext cx="2960420" cy="1480210"/>
        </a:xfrm>
        <a:prstGeom prst="hexagon">
          <a:avLst/>
        </a:prstGeom>
        <a:solidFill>
          <a:schemeClr val="accent5"/>
        </a:solidFill>
        <a:ln w="57150" cap="flat" cmpd="sng" algn="ctr">
          <a:solidFill>
            <a:srgbClr val="A91B95"/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rgbClr val="002060"/>
              </a:solidFill>
            </a:rPr>
            <a:t>Проектні технології</a:t>
          </a:r>
          <a:endParaRPr lang="ru-RU" sz="2300" kern="1200" dirty="0">
            <a:solidFill>
              <a:srgbClr val="002060"/>
            </a:solidFill>
          </a:endParaRPr>
        </a:p>
      </dsp:txBody>
      <dsp:txXfrm>
        <a:off x="759170" y="3458377"/>
        <a:ext cx="2960420" cy="1480210"/>
      </dsp:txXfrm>
    </dsp:sp>
    <dsp:sp modelId="{6763D42B-52A8-4621-93D6-8B5A68ED8DBD}">
      <dsp:nvSpPr>
        <dsp:cNvPr id="0" name=""/>
        <dsp:cNvSpPr/>
      </dsp:nvSpPr>
      <dsp:spPr>
        <a:xfrm rot="18537519">
          <a:off x="1813454" y="2115471"/>
          <a:ext cx="1897121" cy="5366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solidFill>
            <a:srgbClr val="A91B95"/>
          </a:solidFill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8537519">
        <a:off x="1813454" y="2115471"/>
        <a:ext cx="1897121" cy="53667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E27A94-594F-4CD0-B491-552F90E7E0EC}">
      <dsp:nvSpPr>
        <dsp:cNvPr id="0" name=""/>
        <dsp:cNvSpPr/>
      </dsp:nvSpPr>
      <dsp:spPr>
        <a:xfrm>
          <a:off x="0" y="0"/>
          <a:ext cx="1729879" cy="504056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chemeClr val="bg1"/>
              </a:solidFill>
            </a:rPr>
            <a:t>Уроки фізичної культури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0" y="2016224"/>
        <a:ext cx="1729879" cy="2016224"/>
      </dsp:txXfrm>
    </dsp:sp>
    <dsp:sp modelId="{FD0FD44C-F6DD-4705-A42D-76C725AA04CC}">
      <dsp:nvSpPr>
        <dsp:cNvPr id="0" name=""/>
        <dsp:cNvSpPr/>
      </dsp:nvSpPr>
      <dsp:spPr>
        <a:xfrm>
          <a:off x="51896" y="302433"/>
          <a:ext cx="1626086" cy="167850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AD6F9-43DA-49C4-9755-2BB87461CCD7}">
      <dsp:nvSpPr>
        <dsp:cNvPr id="0" name=""/>
        <dsp:cNvSpPr/>
      </dsp:nvSpPr>
      <dsp:spPr>
        <a:xfrm>
          <a:off x="1781776" y="0"/>
          <a:ext cx="1729879" cy="504056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1" kern="1200" dirty="0" smtClean="0">
              <a:solidFill>
                <a:srgbClr val="FFFF00"/>
              </a:solidFill>
            </a:rPr>
            <a:t> </a:t>
          </a:r>
          <a:r>
            <a:rPr lang="uk-UA" sz="1500" b="1" i="1" kern="1200" dirty="0" smtClean="0">
              <a:solidFill>
                <a:srgbClr val="FFFF00"/>
              </a:solidFill>
            </a:rPr>
            <a:t>Фізкультурно-оздоровчі заходи протягом шкільного дня </a:t>
          </a:r>
          <a:r>
            <a:rPr lang="uk-UA" sz="1400" b="1" i="1" kern="1200" dirty="0" smtClean="0">
              <a:solidFill>
                <a:srgbClr val="FFFF00"/>
              </a:solidFill>
            </a:rPr>
            <a:t>(гімнастика, </a:t>
          </a:r>
          <a:r>
            <a:rPr lang="uk-UA" sz="1400" b="1" i="1" kern="1200" dirty="0" err="1" smtClean="0">
              <a:solidFill>
                <a:srgbClr val="FFFF00"/>
              </a:solidFill>
            </a:rPr>
            <a:t>фізкульт</a:t>
          </a:r>
          <a:r>
            <a:rPr lang="en-US" sz="1400" b="1" i="1" kern="1200" dirty="0" smtClean="0">
              <a:solidFill>
                <a:srgbClr val="FFFF00"/>
              </a:solidFill>
            </a:rPr>
            <a:t>-</a:t>
          </a:r>
          <a:r>
            <a:rPr lang="uk-UA" sz="1400" b="1" i="1" kern="1200" dirty="0" smtClean="0">
              <a:solidFill>
                <a:srgbClr val="FFFF00"/>
              </a:solidFill>
            </a:rPr>
            <a:t>хвилинки</a:t>
          </a:r>
          <a:r>
            <a:rPr lang="en-US" sz="1400" b="1" i="1" kern="1200" dirty="0" smtClean="0">
              <a:solidFill>
                <a:srgbClr val="FFFF00"/>
              </a:solidFill>
            </a:rPr>
            <a:t>)</a:t>
          </a:r>
          <a:endParaRPr lang="ru-RU" sz="1400" kern="1200" dirty="0"/>
        </a:p>
      </dsp:txBody>
      <dsp:txXfrm>
        <a:off x="1781776" y="2016224"/>
        <a:ext cx="1729879" cy="2016224"/>
      </dsp:txXfrm>
    </dsp:sp>
    <dsp:sp modelId="{1B563140-919A-4E66-8B19-59D96419DB5B}">
      <dsp:nvSpPr>
        <dsp:cNvPr id="0" name=""/>
        <dsp:cNvSpPr/>
      </dsp:nvSpPr>
      <dsp:spPr>
        <a:xfrm>
          <a:off x="1833672" y="302433"/>
          <a:ext cx="1626086" cy="167850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F1536-D0C2-419A-837D-433030EC7297}">
      <dsp:nvSpPr>
        <dsp:cNvPr id="0" name=""/>
        <dsp:cNvSpPr/>
      </dsp:nvSpPr>
      <dsp:spPr>
        <a:xfrm>
          <a:off x="3563552" y="0"/>
          <a:ext cx="1729879" cy="5040560"/>
        </a:xfrm>
        <a:prstGeom prst="roundRect">
          <a:avLst>
            <a:gd name="adj" fmla="val 10000"/>
          </a:avLst>
        </a:prstGeom>
        <a:solidFill>
          <a:srgbClr val="FF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002060"/>
              </a:solidFill>
            </a:rPr>
            <a:t>Позашкільна спортивна</a:t>
          </a:r>
          <a:r>
            <a:rPr lang="en-US" sz="1600" b="1" i="1" kern="1200" dirty="0" smtClean="0">
              <a:solidFill>
                <a:srgbClr val="002060"/>
              </a:solidFill>
            </a:rPr>
            <a:t> </a:t>
          </a:r>
          <a:r>
            <a:rPr lang="uk-UA" sz="1600" b="1" i="1" kern="1200" dirty="0" smtClean="0">
              <a:solidFill>
                <a:srgbClr val="002060"/>
              </a:solidFill>
            </a:rPr>
            <a:t>робота</a:t>
          </a:r>
          <a:endParaRPr lang="ru-RU" sz="1600" b="1" i="1" kern="1200" dirty="0">
            <a:solidFill>
              <a:srgbClr val="002060"/>
            </a:solidFill>
          </a:endParaRPr>
        </a:p>
      </dsp:txBody>
      <dsp:txXfrm>
        <a:off x="3563552" y="2016224"/>
        <a:ext cx="1729879" cy="2016224"/>
      </dsp:txXfrm>
    </dsp:sp>
    <dsp:sp modelId="{D9C63FCA-E8F8-4596-8328-9F008E28DF5D}">
      <dsp:nvSpPr>
        <dsp:cNvPr id="0" name=""/>
        <dsp:cNvSpPr/>
      </dsp:nvSpPr>
      <dsp:spPr>
        <a:xfrm>
          <a:off x="3672410" y="504055"/>
          <a:ext cx="1626086" cy="167850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87383-6AFB-4219-8BAF-FDCBEED89445}">
      <dsp:nvSpPr>
        <dsp:cNvPr id="0" name=""/>
        <dsp:cNvSpPr/>
      </dsp:nvSpPr>
      <dsp:spPr>
        <a:xfrm>
          <a:off x="5345328" y="0"/>
          <a:ext cx="1729879" cy="504056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1" kern="1200" dirty="0" smtClean="0">
              <a:solidFill>
                <a:srgbClr val="FFFF00"/>
              </a:solidFill>
            </a:rPr>
            <a:t>Позакласна спортивно-масова робота</a:t>
          </a:r>
          <a:endParaRPr lang="ru-RU" sz="1600" b="1" i="1" kern="1200" dirty="0" smtClean="0">
            <a:solidFill>
              <a:srgbClr val="FFFF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345328" y="2016224"/>
        <a:ext cx="1729879" cy="2016224"/>
      </dsp:txXfrm>
    </dsp:sp>
    <dsp:sp modelId="{EAC05B21-5CA2-4167-9AA5-FDF49C155D06}">
      <dsp:nvSpPr>
        <dsp:cNvPr id="0" name=""/>
        <dsp:cNvSpPr/>
      </dsp:nvSpPr>
      <dsp:spPr>
        <a:xfrm>
          <a:off x="5400606" y="432047"/>
          <a:ext cx="1626086" cy="167850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97512-22A8-4BD7-937B-568161615D6E}">
      <dsp:nvSpPr>
        <dsp:cNvPr id="0" name=""/>
        <dsp:cNvSpPr/>
      </dsp:nvSpPr>
      <dsp:spPr>
        <a:xfrm>
          <a:off x="7127104" y="0"/>
          <a:ext cx="1729879" cy="504056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solidFill>
                <a:srgbClr val="FFFF00"/>
              </a:solidFill>
            </a:rPr>
            <a:t> </a:t>
          </a:r>
          <a:r>
            <a:rPr lang="uk-UA" sz="1600" b="1" i="1" kern="1200" dirty="0" smtClean="0">
              <a:solidFill>
                <a:schemeClr val="bg1"/>
              </a:solidFill>
            </a:rPr>
            <a:t>Самостійні заняття учнів фізичними вправами вдома</a:t>
          </a:r>
          <a:endParaRPr lang="ru-RU" sz="1600" b="1" i="1" kern="1200" dirty="0">
            <a:solidFill>
              <a:schemeClr val="bg1"/>
            </a:solidFill>
          </a:endParaRPr>
        </a:p>
      </dsp:txBody>
      <dsp:txXfrm>
        <a:off x="7127104" y="2016224"/>
        <a:ext cx="1729879" cy="2016224"/>
      </dsp:txXfrm>
    </dsp:sp>
    <dsp:sp modelId="{C15D82FC-9532-47B6-A7C8-704E618EB753}">
      <dsp:nvSpPr>
        <dsp:cNvPr id="0" name=""/>
        <dsp:cNvSpPr/>
      </dsp:nvSpPr>
      <dsp:spPr>
        <a:xfrm>
          <a:off x="7179000" y="302433"/>
          <a:ext cx="1626086" cy="1678506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36050-E49D-4FCD-AB2D-63F48DAC1CF6}">
      <dsp:nvSpPr>
        <dsp:cNvPr id="0" name=""/>
        <dsp:cNvSpPr/>
      </dsp:nvSpPr>
      <dsp:spPr>
        <a:xfrm>
          <a:off x="481965" y="4248468"/>
          <a:ext cx="8148425" cy="756084"/>
        </a:xfrm>
        <a:prstGeom prst="leftRightArrow">
          <a:avLst/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2E0BD2-2E60-4356-AB5D-A586377B6CC9}">
      <dsp:nvSpPr>
        <dsp:cNvPr id="0" name=""/>
        <dsp:cNvSpPr/>
      </dsp:nvSpPr>
      <dsp:spPr>
        <a:xfrm>
          <a:off x="5866742" y="73286"/>
          <a:ext cx="2714060" cy="964611"/>
        </a:xfrm>
        <a:prstGeom prst="roundRect">
          <a:avLst/>
        </a:prstGeom>
        <a:gradFill rotWithShape="1">
          <a:gsLst>
            <a:gs pos="0">
              <a:schemeClr val="accent3">
                <a:tint val="35000"/>
                <a:satMod val="260000"/>
              </a:schemeClr>
            </a:gs>
            <a:gs pos="30000">
              <a:schemeClr val="accent3">
                <a:tint val="38000"/>
                <a:satMod val="260000"/>
              </a:schemeClr>
            </a:gs>
            <a:gs pos="75000">
              <a:schemeClr val="accent3">
                <a:tint val="55000"/>
                <a:satMod val="255000"/>
              </a:schemeClr>
            </a:gs>
            <a:gs pos="100000">
              <a:schemeClr val="accent3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rgbClr val="A91B95"/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1" kern="1200" dirty="0" smtClean="0">
              <a:solidFill>
                <a:srgbClr val="002060"/>
              </a:solidFill>
            </a:rPr>
            <a:t>Групові </a:t>
          </a:r>
          <a:r>
            <a:rPr lang="uk-UA" sz="4400" b="1" i="1" kern="1200" dirty="0" smtClean="0">
              <a:solidFill>
                <a:srgbClr val="002060"/>
              </a:solidFill>
            </a:rPr>
            <a:t> </a:t>
          </a:r>
          <a:endParaRPr lang="ru-RU" sz="4400" b="1" i="1" kern="1200" dirty="0">
            <a:solidFill>
              <a:srgbClr val="002060"/>
            </a:solidFill>
          </a:endParaRPr>
        </a:p>
      </dsp:txBody>
      <dsp:txXfrm>
        <a:off x="5866742" y="73286"/>
        <a:ext cx="2714060" cy="964611"/>
      </dsp:txXfrm>
    </dsp:sp>
    <dsp:sp modelId="{690F1719-AA27-40FE-9D36-1C1981F618DA}">
      <dsp:nvSpPr>
        <dsp:cNvPr id="0" name=""/>
        <dsp:cNvSpPr/>
      </dsp:nvSpPr>
      <dsp:spPr>
        <a:xfrm>
          <a:off x="682177" y="505060"/>
          <a:ext cx="4920364" cy="964611"/>
        </a:xfrm>
        <a:prstGeom prst="roundRect">
          <a:avLst/>
        </a:prstGeom>
        <a:gradFill rotWithShape="1">
          <a:gsLst>
            <a:gs pos="0">
              <a:schemeClr val="accent2">
                <a:tint val="35000"/>
                <a:satMod val="260000"/>
              </a:schemeClr>
            </a:gs>
            <a:gs pos="30000">
              <a:schemeClr val="accent2">
                <a:tint val="38000"/>
                <a:satMod val="260000"/>
              </a:schemeClr>
            </a:gs>
            <a:gs pos="75000">
              <a:schemeClr val="accent2">
                <a:tint val="55000"/>
                <a:satMod val="255000"/>
              </a:schemeClr>
            </a:gs>
            <a:gs pos="100000">
              <a:schemeClr val="accent2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rgbClr val="A91B95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i="1" kern="1200" dirty="0" smtClean="0"/>
            <a:t> </a:t>
          </a:r>
          <a:r>
            <a:rPr lang="uk-UA" sz="3600" b="1" i="1" kern="1200" dirty="0" smtClean="0">
              <a:solidFill>
                <a:srgbClr val="A91B95"/>
              </a:solidFill>
            </a:rPr>
            <a:t>Ігрові </a:t>
          </a:r>
          <a:r>
            <a:rPr lang="uk-UA" sz="3200" b="1" i="1" kern="1200" dirty="0" smtClean="0">
              <a:solidFill>
                <a:srgbClr val="A91B95"/>
              </a:solidFill>
            </a:rPr>
            <a:t>(змагання)</a:t>
          </a:r>
          <a:endParaRPr lang="ru-RU" sz="3200" b="1" i="1" kern="1200" dirty="0">
            <a:solidFill>
              <a:srgbClr val="A91B95"/>
            </a:solidFill>
          </a:endParaRPr>
        </a:p>
      </dsp:txBody>
      <dsp:txXfrm>
        <a:off x="682177" y="505060"/>
        <a:ext cx="4920364" cy="964611"/>
      </dsp:txXfrm>
    </dsp:sp>
    <dsp:sp modelId="{79DB3016-790A-4095-A437-FF619BAE45D1}">
      <dsp:nvSpPr>
        <dsp:cNvPr id="0" name=""/>
        <dsp:cNvSpPr/>
      </dsp:nvSpPr>
      <dsp:spPr>
        <a:xfrm>
          <a:off x="2914366" y="1604028"/>
          <a:ext cx="5906853" cy="964611"/>
        </a:xfrm>
        <a:prstGeom prst="roundRect">
          <a:avLst/>
        </a:prstGeom>
        <a:gradFill rotWithShape="1">
          <a:gsLst>
            <a:gs pos="0">
              <a:schemeClr val="accent5">
                <a:tint val="35000"/>
                <a:satMod val="260000"/>
              </a:schemeClr>
            </a:gs>
            <a:gs pos="30000">
              <a:schemeClr val="accent5">
                <a:tint val="38000"/>
                <a:satMod val="260000"/>
              </a:schemeClr>
            </a:gs>
            <a:gs pos="75000">
              <a:schemeClr val="accent5">
                <a:tint val="55000"/>
                <a:satMod val="255000"/>
              </a:schemeClr>
            </a:gs>
            <a:gs pos="100000">
              <a:schemeClr val="accent5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rgbClr val="A91B95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ts val="41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1" kern="1200" dirty="0" smtClean="0">
              <a:solidFill>
                <a:schemeClr val="accent1">
                  <a:lumMod val="50000"/>
                </a:schemeClr>
              </a:solidFill>
            </a:rPr>
            <a:t>І</a:t>
          </a:r>
          <a:r>
            <a:rPr lang="uk-UA" sz="3200" b="1" i="1" kern="1200" dirty="0" smtClean="0">
              <a:solidFill>
                <a:schemeClr val="accent1">
                  <a:lumMod val="50000"/>
                </a:schemeClr>
              </a:solidFill>
            </a:rPr>
            <a:t>ндивідуальне  навчання </a:t>
          </a:r>
          <a:endParaRPr lang="ru-RU" sz="3600" b="1" i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914366" y="1604028"/>
        <a:ext cx="5906853" cy="964611"/>
      </dsp:txXfrm>
    </dsp:sp>
    <dsp:sp modelId="{3924FCD6-7032-499D-BBA3-ACC16E5F48A1}">
      <dsp:nvSpPr>
        <dsp:cNvPr id="0" name=""/>
        <dsp:cNvSpPr/>
      </dsp:nvSpPr>
      <dsp:spPr>
        <a:xfrm>
          <a:off x="178098" y="2664759"/>
          <a:ext cx="5016980" cy="964611"/>
        </a:xfrm>
        <a:prstGeom prst="roundRect">
          <a:avLst/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rgbClr val="A91B95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/>
            <a:t>   </a:t>
          </a:r>
          <a:r>
            <a:rPr lang="uk-UA" sz="3200" b="1" i="1" kern="1200" dirty="0" smtClean="0">
              <a:solidFill>
                <a:srgbClr val="C00000"/>
              </a:solidFill>
            </a:rPr>
            <a:t>Колективний спосіб   навчання</a:t>
          </a:r>
          <a:endParaRPr lang="ru-RU" sz="3200" b="1" i="1" kern="1200" dirty="0">
            <a:solidFill>
              <a:srgbClr val="C00000"/>
            </a:solidFill>
          </a:endParaRPr>
        </a:p>
      </dsp:txBody>
      <dsp:txXfrm>
        <a:off x="178098" y="2664759"/>
        <a:ext cx="5016980" cy="964611"/>
      </dsp:txXfrm>
    </dsp:sp>
    <dsp:sp modelId="{B0A2F87E-D9E6-4C61-925E-9C05EDCCB01C}">
      <dsp:nvSpPr>
        <dsp:cNvPr id="0" name=""/>
        <dsp:cNvSpPr/>
      </dsp:nvSpPr>
      <dsp:spPr>
        <a:xfrm>
          <a:off x="3130427" y="3816579"/>
          <a:ext cx="5704072" cy="964611"/>
        </a:xfrm>
        <a:prstGeom prst="roundRect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rgbClr val="A91B95"/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solidFill>
                <a:schemeClr val="accent1">
                  <a:lumMod val="50000"/>
                </a:schemeClr>
              </a:solidFill>
            </a:rPr>
            <a:t>Формування  творчої                     особистості</a:t>
          </a:r>
          <a:endParaRPr lang="ru-RU" sz="3200" b="1" i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130427" y="3816579"/>
        <a:ext cx="5704072" cy="96461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B3288B-83E6-4427-BC9D-A7EF24019A19}">
      <dsp:nvSpPr>
        <dsp:cNvPr id="0" name=""/>
        <dsp:cNvSpPr/>
      </dsp:nvSpPr>
      <dsp:spPr>
        <a:xfrm>
          <a:off x="0" y="0"/>
          <a:ext cx="8424936" cy="113004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solidFill>
            <a:srgbClr val="A91B95"/>
          </a:solidFill>
        </a:ln>
        <a:effectLst/>
        <a:scene3d>
          <a:camera prst="isometricOffAxis2Left" zoom="95000">
            <a:rot lat="1075750" lon="1244646" rev="21502669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b="1" i="1" kern="1200" dirty="0" smtClean="0">
              <a:ln>
                <a:solidFill>
                  <a:schemeClr val="bg1"/>
                </a:solidFill>
              </a:ln>
              <a:solidFill>
                <a:srgbClr val="A91B95"/>
              </a:solidFill>
            </a:rPr>
            <a:t>Фронтальний</a:t>
          </a:r>
          <a:endParaRPr lang="ru-RU" sz="5000" b="1" i="1" kern="1200" dirty="0">
            <a:ln>
              <a:solidFill>
                <a:schemeClr val="bg1"/>
              </a:solidFill>
            </a:ln>
            <a:solidFill>
              <a:srgbClr val="A91B95"/>
            </a:solidFill>
          </a:endParaRPr>
        </a:p>
      </dsp:txBody>
      <dsp:txXfrm>
        <a:off x="1797991" y="0"/>
        <a:ext cx="6626944" cy="1130044"/>
      </dsp:txXfrm>
    </dsp:sp>
    <dsp:sp modelId="{BB44F5FC-1BD5-4108-81FC-AC018E351900}">
      <dsp:nvSpPr>
        <dsp:cNvPr id="0" name=""/>
        <dsp:cNvSpPr/>
      </dsp:nvSpPr>
      <dsp:spPr>
        <a:xfrm>
          <a:off x="113004" y="113004"/>
          <a:ext cx="1684987" cy="904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CB338-0657-4152-BCD7-045287E4B8DC}">
      <dsp:nvSpPr>
        <dsp:cNvPr id="0" name=""/>
        <dsp:cNvSpPr/>
      </dsp:nvSpPr>
      <dsp:spPr>
        <a:xfrm>
          <a:off x="0" y="1218368"/>
          <a:ext cx="8424936" cy="113004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>
          <a:solidFill>
            <a:srgbClr val="A91B95"/>
          </a:solidFill>
        </a:ln>
        <a:effectLst/>
        <a:scene3d>
          <a:camera prst="isometricOffAxis2Left" zoom="95000">
            <a:rot lat="1075750" lon="1244646" rev="21502669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b="1" i="1" kern="1200" dirty="0" smtClean="0">
              <a:ln>
                <a:solidFill>
                  <a:srgbClr val="002060"/>
                </a:solidFill>
              </a:ln>
              <a:solidFill>
                <a:srgbClr val="FFFF00"/>
              </a:solidFill>
            </a:rPr>
            <a:t>Позмінний</a:t>
          </a:r>
          <a:endParaRPr lang="ru-RU" sz="5000" b="1" i="1" kern="1200" dirty="0">
            <a:ln>
              <a:solidFill>
                <a:srgbClr val="002060"/>
              </a:solidFill>
            </a:ln>
            <a:solidFill>
              <a:srgbClr val="FFFF00"/>
            </a:solidFill>
          </a:endParaRPr>
        </a:p>
      </dsp:txBody>
      <dsp:txXfrm>
        <a:off x="1797991" y="1218368"/>
        <a:ext cx="6626944" cy="1130044"/>
      </dsp:txXfrm>
    </dsp:sp>
    <dsp:sp modelId="{C989D4C7-1714-4314-8FA0-DA5F432E5B9F}">
      <dsp:nvSpPr>
        <dsp:cNvPr id="0" name=""/>
        <dsp:cNvSpPr/>
      </dsp:nvSpPr>
      <dsp:spPr>
        <a:xfrm>
          <a:off x="113004" y="1356053"/>
          <a:ext cx="1684987" cy="904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BB9E0-A734-46D2-83E4-DE90DF308CDC}">
      <dsp:nvSpPr>
        <dsp:cNvPr id="0" name=""/>
        <dsp:cNvSpPr/>
      </dsp:nvSpPr>
      <dsp:spPr>
        <a:xfrm>
          <a:off x="0" y="2486098"/>
          <a:ext cx="8424936" cy="113004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>
          <a:solidFill>
            <a:srgbClr val="A91B95"/>
          </a:solidFill>
        </a:ln>
        <a:effectLst/>
        <a:scene3d>
          <a:camera prst="isometricOffAxis2Left" zoom="95000">
            <a:rot lat="1075750" lon="1244646" rev="21502669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b="1" i="1" kern="1200" dirty="0" smtClean="0">
              <a:ln>
                <a:solidFill>
                  <a:srgbClr val="FF0000"/>
                </a:solidFill>
              </a:ln>
              <a:solidFill>
                <a:srgbClr val="FF3399"/>
              </a:solidFill>
            </a:rPr>
            <a:t>Потоковий  </a:t>
          </a:r>
          <a:endParaRPr lang="ru-RU" sz="5000" b="1" i="1" kern="1200" dirty="0">
            <a:ln>
              <a:solidFill>
                <a:srgbClr val="FF0000"/>
              </a:solidFill>
            </a:ln>
            <a:solidFill>
              <a:srgbClr val="FF3399"/>
            </a:solidFill>
          </a:endParaRPr>
        </a:p>
      </dsp:txBody>
      <dsp:txXfrm>
        <a:off x="1797991" y="2486098"/>
        <a:ext cx="6626944" cy="1130044"/>
      </dsp:txXfrm>
    </dsp:sp>
    <dsp:sp modelId="{24D0BFF4-348C-4C29-B4AD-B9824FECAD67}">
      <dsp:nvSpPr>
        <dsp:cNvPr id="0" name=""/>
        <dsp:cNvSpPr/>
      </dsp:nvSpPr>
      <dsp:spPr>
        <a:xfrm>
          <a:off x="113004" y="2599102"/>
          <a:ext cx="1684987" cy="904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90AAC-29ED-4CF1-B5A8-A3E6D919C108}">
      <dsp:nvSpPr>
        <dsp:cNvPr id="0" name=""/>
        <dsp:cNvSpPr/>
      </dsp:nvSpPr>
      <dsp:spPr>
        <a:xfrm>
          <a:off x="0" y="3731996"/>
          <a:ext cx="8424936" cy="113004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isometricOffAxis2Left" zoom="95000">
            <a:rot lat="1075750" lon="1244646" rev="21502669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b="1" i="1" kern="1200" dirty="0" smtClean="0">
              <a:solidFill>
                <a:srgbClr val="002060"/>
              </a:solidFill>
            </a:rPr>
            <a:t>Груповий і коловий</a:t>
          </a:r>
          <a:endParaRPr lang="ru-RU" sz="5000" b="1" i="1" kern="1200" dirty="0">
            <a:solidFill>
              <a:srgbClr val="002060"/>
            </a:solidFill>
          </a:endParaRPr>
        </a:p>
      </dsp:txBody>
      <dsp:txXfrm>
        <a:off x="1797991" y="3731996"/>
        <a:ext cx="6626944" cy="1130044"/>
      </dsp:txXfrm>
    </dsp:sp>
    <dsp:sp modelId="{5FB1328F-0FEB-4F86-848B-1B686D4B01E3}">
      <dsp:nvSpPr>
        <dsp:cNvPr id="0" name=""/>
        <dsp:cNvSpPr/>
      </dsp:nvSpPr>
      <dsp:spPr>
        <a:xfrm>
          <a:off x="112659" y="3841966"/>
          <a:ext cx="1685678" cy="904406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D2871F-16F6-43A5-809C-E6355E5E5ABE}">
      <dsp:nvSpPr>
        <dsp:cNvPr id="0" name=""/>
        <dsp:cNvSpPr/>
      </dsp:nvSpPr>
      <dsp:spPr>
        <a:xfrm rot="16200000">
          <a:off x="863353" y="1141060"/>
          <a:ext cx="1296016" cy="2223585"/>
        </a:xfrm>
        <a:prstGeom prst="downArrow">
          <a:avLst>
            <a:gd name="adj1" fmla="val 50000"/>
            <a:gd name="adj2" fmla="val 35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1 група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dirty="0" smtClean="0">
              <a:solidFill>
                <a:srgbClr val="002060"/>
              </a:solidFill>
            </a:rPr>
            <a:t>«Олімпійські ігри сучасності»</a:t>
          </a:r>
          <a:endParaRPr lang="ru-RU" sz="1200" kern="1200" dirty="0" smtClean="0">
            <a:solidFill>
              <a:srgbClr val="002060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16200000">
        <a:off x="863353" y="1141060"/>
        <a:ext cx="1296016" cy="2223585"/>
      </dsp:txXfrm>
    </dsp:sp>
    <dsp:sp modelId="{3D0D11A9-1475-4B85-8E5D-82848CB9922F}">
      <dsp:nvSpPr>
        <dsp:cNvPr id="0" name=""/>
        <dsp:cNvSpPr/>
      </dsp:nvSpPr>
      <dsp:spPr>
        <a:xfrm rot="5400000">
          <a:off x="4069736" y="1150127"/>
          <a:ext cx="1283593" cy="2211162"/>
        </a:xfrm>
        <a:prstGeom prst="downArrow">
          <a:avLst>
            <a:gd name="adj1" fmla="val 50000"/>
            <a:gd name="adj2" fmla="val 35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0" kern="1200" dirty="0" smtClean="0"/>
            <a:t>2 група</a:t>
          </a:r>
          <a:endParaRPr lang="uk-UA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i="1" kern="1200" dirty="0" smtClean="0">
              <a:solidFill>
                <a:srgbClr val="002060"/>
              </a:solidFill>
            </a:rPr>
            <a:t>«Історія олімпійського руху»</a:t>
          </a:r>
          <a:endParaRPr lang="ru-RU" sz="1200" b="1" kern="1200" dirty="0">
            <a:solidFill>
              <a:srgbClr val="002060"/>
            </a:solidFill>
          </a:endParaRPr>
        </a:p>
      </dsp:txBody>
      <dsp:txXfrm rot="5400000">
        <a:off x="4069736" y="1150127"/>
        <a:ext cx="1283593" cy="221116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9BE2E6-0E4B-4E87-AA5E-6AA0DEC49760}">
      <dsp:nvSpPr>
        <dsp:cNvPr id="0" name=""/>
        <dsp:cNvSpPr/>
      </dsp:nvSpPr>
      <dsp:spPr>
        <a:xfrm>
          <a:off x="2992920" y="-102043"/>
          <a:ext cx="2521447" cy="15505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i="1" kern="1200" dirty="0" smtClean="0"/>
            <a:t>Інноваційні технології навчання</a:t>
          </a:r>
          <a:endParaRPr lang="ru-RU" sz="2600" i="1" kern="1200" dirty="0"/>
        </a:p>
      </dsp:txBody>
      <dsp:txXfrm>
        <a:off x="2992920" y="-102043"/>
        <a:ext cx="2521447" cy="1550526"/>
      </dsp:txXfrm>
    </dsp:sp>
    <dsp:sp modelId="{8A7C3860-1225-47AC-9D75-E1A722F9737F}">
      <dsp:nvSpPr>
        <dsp:cNvPr id="0" name=""/>
        <dsp:cNvSpPr/>
      </dsp:nvSpPr>
      <dsp:spPr>
        <a:xfrm rot="3600000">
          <a:off x="4974086" y="2316724"/>
          <a:ext cx="1115025" cy="44125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3600000">
        <a:off x="4974086" y="2316724"/>
        <a:ext cx="1115025" cy="441253"/>
      </dsp:txXfrm>
    </dsp:sp>
    <dsp:sp modelId="{1EC71A57-D146-4D8D-B31A-924C0820FA94}">
      <dsp:nvSpPr>
        <dsp:cNvPr id="0" name=""/>
        <dsp:cNvSpPr/>
      </dsp:nvSpPr>
      <dsp:spPr>
        <a:xfrm>
          <a:off x="4950534" y="3588872"/>
          <a:ext cx="2773591" cy="13867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p3d extrusionH="3810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i="1" kern="1200" dirty="0" smtClean="0"/>
            <a:t>Професійний ріст </a:t>
          </a:r>
          <a:r>
            <a:rPr lang="en-US" sz="2600" b="1" i="1" kern="1200" dirty="0" smtClean="0"/>
            <a:t> </a:t>
          </a:r>
          <a:r>
            <a:rPr lang="uk-UA" sz="2600" b="1" i="1" kern="1200" dirty="0" smtClean="0"/>
            <a:t>вчителя</a:t>
          </a:r>
          <a:endParaRPr lang="ru-RU" sz="2600" b="1" i="1" kern="1200" dirty="0"/>
        </a:p>
      </dsp:txBody>
      <dsp:txXfrm>
        <a:off x="4950534" y="3588872"/>
        <a:ext cx="2773591" cy="1386795"/>
      </dsp:txXfrm>
    </dsp:sp>
    <dsp:sp modelId="{5787AFAD-8CAD-44F8-8CF8-12AC459B3BC8}">
      <dsp:nvSpPr>
        <dsp:cNvPr id="0" name=""/>
        <dsp:cNvSpPr/>
      </dsp:nvSpPr>
      <dsp:spPr>
        <a:xfrm rot="10800000">
          <a:off x="3696131" y="4061643"/>
          <a:ext cx="1115025" cy="44125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solidFill>
            <a:srgbClr val="A91B95"/>
          </a:solidFill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696131" y="4061643"/>
        <a:ext cx="1115025" cy="441253"/>
      </dsp:txXfrm>
    </dsp:sp>
    <dsp:sp modelId="{32DB6620-8871-4AA6-8DDA-C245F790501F}">
      <dsp:nvSpPr>
        <dsp:cNvPr id="0" name=""/>
        <dsp:cNvSpPr/>
      </dsp:nvSpPr>
      <dsp:spPr>
        <a:xfrm>
          <a:off x="783161" y="3588872"/>
          <a:ext cx="2773591" cy="13867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35000"/>
                <a:satMod val="260000"/>
              </a:schemeClr>
            </a:gs>
            <a:gs pos="30000">
              <a:schemeClr val="accent5">
                <a:tint val="38000"/>
                <a:satMod val="260000"/>
              </a:schemeClr>
            </a:gs>
            <a:gs pos="75000">
              <a:schemeClr val="accent5">
                <a:tint val="55000"/>
                <a:satMod val="255000"/>
              </a:schemeClr>
            </a:gs>
            <a:gs pos="100000">
              <a:schemeClr val="accent5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rgbClr val="A91B95"/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p3d extrusionH="3810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i="1" kern="1200" smtClean="0"/>
            <a:t>Особистий ріст </a:t>
          </a:r>
          <a:r>
            <a:rPr lang="en-US" sz="2600" b="1" i="1" kern="1200" smtClean="0"/>
            <a:t> </a:t>
          </a:r>
          <a:r>
            <a:rPr lang="uk-UA" sz="2600" b="1" i="1" kern="1200" smtClean="0"/>
            <a:t>учня</a:t>
          </a:r>
          <a:endParaRPr lang="ru-RU" sz="2600" b="1" i="1" kern="1200" dirty="0"/>
        </a:p>
      </dsp:txBody>
      <dsp:txXfrm>
        <a:off x="783161" y="3588872"/>
        <a:ext cx="2773591" cy="1386795"/>
      </dsp:txXfrm>
    </dsp:sp>
    <dsp:sp modelId="{1619024E-AB1C-4553-893D-A7286F8BC66A}">
      <dsp:nvSpPr>
        <dsp:cNvPr id="0" name=""/>
        <dsp:cNvSpPr/>
      </dsp:nvSpPr>
      <dsp:spPr>
        <a:xfrm rot="18000000">
          <a:off x="2525809" y="2172708"/>
          <a:ext cx="1115025" cy="44125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8000000">
        <a:off x="2525809" y="2172708"/>
        <a:ext cx="1115025" cy="441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20064-B652-424D-832B-25CC7456BA4C}" type="datetime1">
              <a:rPr lang="uk-UA" smtClean="0"/>
              <a:pPr/>
              <a:t>18.01.2012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F18B8-576C-4EFF-977F-51D4C9991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5098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9B98E-FEA9-4B17-8095-BC4AF4E5C989}" type="datetime1">
              <a:rPr lang="uk-UA" smtClean="0"/>
              <a:pPr/>
              <a:t>18.01.2012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4669B-11BE-4FDC-BD68-9ABFC27699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84240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205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7211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973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497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2492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2153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774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5635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12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465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324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5374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367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836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3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9C8152F-14CD-47CE-978C-249FB6766030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DA39-4E51-43CE-A90F-FF73067F8801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A52B-513E-4627-81A7-A5C4DBD3C1D3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CEDF3E7-BC0F-4EED-908B-69F27D8D165D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9277035-2B20-4870-BC17-8902A2F56DEC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96AD-0224-4F1E-9101-0D62631B8541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F4AB-4FD2-4503-A919-5F7C07498D2B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0B324EF-B797-4255-AAB7-FC4A54BC49FF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6C65-0044-4552-BEB5-EF3A0B186B1E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0096D9C-3317-47DA-9B5B-2CFC2B54DD2C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190E215-F9A8-4E08-9D08-D80C2F64C42F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41A0280-6D1D-4365-9179-3BFD992EA7A8}" type="datetime1">
              <a:rPr lang="ru-RU" smtClean="0"/>
              <a:pPr/>
              <a:t>18.01.2012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80C2E4F-BB03-4945-B5B6-E1E6FAF44D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25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24.jpeg"/><Relationship Id="rId4" Type="http://schemas.openxmlformats.org/officeDocument/2006/relationships/diagramData" Target="../diagrams/data9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file:///C:\WINDOWS\Temp\FineReader10\media\image1.jpeg" TargetMode="External"/><Relationship Id="rId10" Type="http://schemas.microsoft.com/office/2007/relationships/hdphoto" Target="../media/hdphoto13.wdp"/><Relationship Id="rId4" Type="http://schemas.openxmlformats.org/officeDocument/2006/relationships/image" Target="../media/image27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21.jpeg"/><Relationship Id="rId3" Type="http://schemas.openxmlformats.org/officeDocument/2006/relationships/image" Target="../media/image3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9.jpeg"/><Relationship Id="rId5" Type="http://schemas.openxmlformats.org/officeDocument/2006/relationships/diagramLayout" Target="../diagrams/layout8.xml"/><Relationship Id="rId15" Type="http://schemas.openxmlformats.org/officeDocument/2006/relationships/image" Target="../media/image22.jpeg"/><Relationship Id="rId10" Type="http://schemas.openxmlformats.org/officeDocument/2006/relationships/image" Target="../media/image18.jpeg"/><Relationship Id="rId4" Type="http://schemas.openxmlformats.org/officeDocument/2006/relationships/diagramData" Target="../diagrams/data8.xml"/><Relationship Id="rId9" Type="http://schemas.openxmlformats.org/officeDocument/2006/relationships/image" Target="../media/image17.jpe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82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755576" y="5661248"/>
            <a:ext cx="4320480" cy="1043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i="1" dirty="0" smtClean="0">
                <a:solidFill>
                  <a:srgbClr val="0070C0"/>
                </a:solidFill>
              </a:rPr>
              <a:t>Вчитель фізичної культури: </a:t>
            </a:r>
            <a:r>
              <a:rPr lang="uk-UA" sz="2000" i="1" dirty="0" smtClean="0"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Войцехівська І. Б</a:t>
            </a:r>
            <a:r>
              <a:rPr lang="uk-UA" sz="2000" i="1" dirty="0" smtClean="0">
                <a:solidFill>
                  <a:srgbClr val="0070C0"/>
                </a:solidFill>
              </a:rPr>
              <a:t>.</a:t>
            </a:r>
            <a:endParaRPr lang="ru-RU" sz="2000" i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0354" y="162218"/>
            <a:ext cx="5616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 smtClean="0">
                <a:ln w="10541" cmpd="sng">
                  <a:solidFill>
                    <a:srgbClr val="A91B95"/>
                  </a:solidFill>
                  <a:prstDash val="solid"/>
                </a:ln>
                <a:solidFill>
                  <a:srgbClr val="002060"/>
                </a:solidFill>
              </a:rPr>
              <a:t>Пробіжнянська ЗОШ І-ІІІ ст.</a:t>
            </a:r>
            <a:endParaRPr lang="en-US" sz="2000" b="1" i="1" dirty="0" smtClean="0">
              <a:ln w="10541" cmpd="sng">
                <a:solidFill>
                  <a:srgbClr val="A91B95"/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 smtClean="0">
                <a:ln w="10541" cmpd="sng">
                  <a:solidFill>
                    <a:srgbClr val="A91B95"/>
                  </a:solidFill>
                  <a:prstDash val="solid"/>
                </a:ln>
                <a:solidFill>
                  <a:srgbClr val="002060"/>
                </a:solidFill>
              </a:rPr>
              <a:t>Чортківського  району</a:t>
            </a:r>
            <a:endParaRPr lang="ru-RU" sz="2000" b="1" i="1" dirty="0">
              <a:ln w="10541" cmpd="sng">
                <a:solidFill>
                  <a:srgbClr val="A91B95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1" y="726836"/>
            <a:ext cx="7316827" cy="539078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dirty="0" smtClean="0">
                <a:ln w="11430">
                  <a:solidFill>
                    <a:srgbClr val="A91B95"/>
                  </a:solidFill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Особистісно  зорієнтований </a:t>
            </a:r>
          </a:p>
          <a:p>
            <a:pPr algn="ctr"/>
            <a:r>
              <a:rPr lang="uk-UA" sz="3600" b="1" i="1" dirty="0" smtClean="0">
                <a:ln w="11430">
                  <a:solidFill>
                    <a:srgbClr val="A91B95"/>
                  </a:solidFill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 фізичної культури, </a:t>
            </a:r>
          </a:p>
          <a:p>
            <a:pPr algn="ctr"/>
            <a:r>
              <a:rPr lang="uk-UA" sz="3600" b="1" i="1" dirty="0" smtClean="0">
                <a:ln w="11430">
                  <a:solidFill>
                    <a:srgbClr val="A91B95"/>
                  </a:solidFill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 засіб формування </a:t>
            </a:r>
          </a:p>
          <a:p>
            <a:pPr algn="ctr"/>
            <a:r>
              <a:rPr lang="uk-UA" sz="3600" b="1" i="1" dirty="0" smtClean="0">
                <a:ln w="11430">
                  <a:solidFill>
                    <a:srgbClr val="A91B95"/>
                  </a:solidFill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 </a:t>
            </a:r>
            <a:r>
              <a:rPr lang="uk-UA" sz="3600" b="1" i="1" cap="none" spc="0" dirty="0" smtClean="0">
                <a:ln w="11430">
                  <a:solidFill>
                    <a:srgbClr val="A91B95"/>
                  </a:solidFill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здорового  способу </a:t>
            </a:r>
          </a:p>
          <a:p>
            <a:pPr algn="ctr"/>
            <a:r>
              <a:rPr lang="uk-UA" sz="3600" b="1" i="1" cap="none" spc="0" dirty="0" smtClean="0">
                <a:ln w="11430">
                  <a:solidFill>
                    <a:srgbClr val="A91B95"/>
                  </a:solidFill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життя </a:t>
            </a:r>
            <a:r>
              <a:rPr lang="uk-UA" sz="4800" b="1" i="1" cap="none" spc="0" dirty="0" smtClean="0">
                <a:ln w="11430">
                  <a:solidFill>
                    <a:srgbClr val="A91B95"/>
                  </a:solidFill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800" b="1" cap="none" spc="0" dirty="0">
              <a:ln w="11430">
                <a:solidFill>
                  <a:srgbClr val="A91B95"/>
                </a:solidFill>
              </a:ln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678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394" y="188640"/>
            <a:ext cx="8753211" cy="1152128"/>
          </a:xfrm>
          <a:effectLst/>
        </p:spPr>
        <p:txBody>
          <a:bodyPr>
            <a:prstTxWarp prst="textInflat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>
                <a:ln w="10541" cmpd="sng">
                  <a:solidFill>
                    <a:srgbClr val="A91B95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99FF">
                      <a:alpha val="40000"/>
                    </a:srgbClr>
                  </a:glow>
                </a:effectLst>
                <a:latin typeface="Bookman Old Style" pitchFamily="18" charset="0"/>
              </a:rPr>
              <a:t>Використання інноваційних методів </a:t>
            </a:r>
            <a:br>
              <a:rPr lang="uk-UA" sz="3200" b="1" i="1" dirty="0">
                <a:ln w="10541" cmpd="sng">
                  <a:solidFill>
                    <a:srgbClr val="A91B95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99FF">
                      <a:alpha val="40000"/>
                    </a:srgbClr>
                  </a:glow>
                </a:effectLst>
                <a:latin typeface="Bookman Old Style" pitchFamily="18" charset="0"/>
              </a:rPr>
            </a:br>
            <a:r>
              <a:rPr lang="uk-UA" sz="3200" b="1" i="1" dirty="0">
                <a:ln w="10541" cmpd="sng">
                  <a:solidFill>
                    <a:srgbClr val="A91B95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99FF">
                      <a:alpha val="40000"/>
                    </a:srgbClr>
                  </a:glow>
                </a:effectLst>
                <a:latin typeface="Bookman Old Style" pitchFamily="18" charset="0"/>
              </a:rPr>
              <a:t>навчання сприяє: </a:t>
            </a:r>
            <a:endParaRPr lang="ru-RU" sz="3200" b="1" i="1" dirty="0">
              <a:ln w="10541" cmpd="sng">
                <a:solidFill>
                  <a:srgbClr val="A91B95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FF99FF">
                    <a:alpha val="40000"/>
                  </a:srgbClr>
                </a:glow>
              </a:effectLst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427629220"/>
              </p:ext>
            </p:extLst>
          </p:nvPr>
        </p:nvGraphicFramePr>
        <p:xfrm>
          <a:off x="14286" y="1628800"/>
          <a:ext cx="8507288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97738"/>
            <a:ext cx="1512168" cy="1743732"/>
          </a:xfrm>
          <a:prstGeom prst="teardrop">
            <a:avLst/>
          </a:prstGeom>
          <a:noFill/>
          <a:ln w="28575">
            <a:solidFill>
              <a:srgbClr val="A91B95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ompetit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36663">
            <a:off x="1274509" y="2233463"/>
            <a:ext cx="1710014" cy="2023860"/>
          </a:xfrm>
          <a:prstGeom prst="wedgeEllipseCallout">
            <a:avLst/>
          </a:prstGeom>
          <a:noFill/>
          <a:ln w="38100">
            <a:solidFill>
              <a:srgbClr val="A91B95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економік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09158">
            <a:off x="5790660" y="2566685"/>
            <a:ext cx="2094337" cy="2513203"/>
          </a:xfrm>
          <a:prstGeom prst="wedgeEllipseCallout">
            <a:avLst/>
          </a:prstGeom>
          <a:noFill/>
          <a:ln w="38100">
            <a:solidFill>
              <a:srgbClr val="A91B95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361462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9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6476" y="159023"/>
            <a:ext cx="4657924" cy="28083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b="1" i="1" dirty="0" smtClean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uk-UA" b="1" i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uk-UA" b="1" i="1" dirty="0" smtClean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uk-UA" b="1" i="1" dirty="0" smtClean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uk-UA" b="1" i="1" dirty="0" smtClean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ЛЕГКА АТЛЕТИКА</a:t>
            </a:r>
            <a:endParaRPr lang="uk-UA" dirty="0"/>
          </a:p>
          <a:p>
            <a:pPr algn="r"/>
            <a:r>
              <a:rPr lang="uk-UA" sz="1600" b="1" i="1" dirty="0" smtClean="0">
                <a:solidFill>
                  <a:srgbClr val="FF0000"/>
                </a:solidFill>
              </a:rPr>
              <a:t>Що ми відносимо до Л.А.?</a:t>
            </a:r>
          </a:p>
          <a:p>
            <a:pPr algn="r"/>
            <a:endParaRPr lang="uk-UA" sz="1600" b="1" i="1" dirty="0" smtClean="0">
              <a:solidFill>
                <a:srgbClr val="FF0000"/>
              </a:solidFill>
            </a:endParaRPr>
          </a:p>
          <a:p>
            <a:pPr algn="r"/>
            <a:r>
              <a:rPr lang="uk-UA" b="1" i="1" dirty="0" smtClean="0">
                <a:solidFill>
                  <a:srgbClr val="FF0000"/>
                </a:solidFill>
              </a:rPr>
              <a:t>Який розрізняють біг?</a:t>
            </a:r>
          </a:p>
          <a:p>
            <a:pPr algn="r"/>
            <a:endParaRPr lang="uk-UA" b="1" i="1" dirty="0" smtClean="0">
              <a:solidFill>
                <a:srgbClr val="FF0000"/>
              </a:solidFill>
            </a:endParaRPr>
          </a:p>
          <a:p>
            <a:pPr algn="r"/>
            <a:r>
              <a:rPr lang="uk-UA" b="1" i="1" dirty="0" smtClean="0">
                <a:solidFill>
                  <a:srgbClr val="FF0000"/>
                </a:solidFill>
              </a:rPr>
              <a:t>Які ти знаєш снаряди </a:t>
            </a:r>
          </a:p>
          <a:p>
            <a:pPr algn="r"/>
            <a:r>
              <a:rPr lang="uk-UA" b="1" i="1" dirty="0" smtClean="0">
                <a:solidFill>
                  <a:srgbClr val="FF0000"/>
                </a:solidFill>
              </a:rPr>
              <a:t>для метання?</a:t>
            </a:r>
          </a:p>
          <a:p>
            <a:pPr algn="r"/>
            <a:endParaRPr lang="uk-UA" b="1" i="1" dirty="0">
              <a:solidFill>
                <a:srgbClr val="FF0000"/>
              </a:solidFill>
            </a:endParaRPr>
          </a:p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                 Яких видів є старт?</a:t>
            </a:r>
          </a:p>
          <a:p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Слайд 1</a:t>
            </a:r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ru-RU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7393" y="3789040"/>
            <a:ext cx="5023492" cy="29523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b="1" i="1" dirty="0" smtClean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uk-UA" b="1" i="1" dirty="0" smtClean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ЛЕГКА </a:t>
            </a:r>
            <a:r>
              <a:rPr lang="uk-UA" b="1" i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АТЛЕТИКА</a:t>
            </a:r>
            <a:endParaRPr lang="uk-UA" dirty="0"/>
          </a:p>
          <a:p>
            <a:pPr algn="r"/>
            <a:r>
              <a:rPr lang="uk-UA" sz="1600" b="1" i="1" dirty="0">
                <a:solidFill>
                  <a:srgbClr val="FF0000"/>
                </a:solidFill>
              </a:rPr>
              <a:t>Що ми відносимо до Л.А.?</a:t>
            </a:r>
          </a:p>
          <a:p>
            <a:pPr algn="r"/>
            <a:r>
              <a:rPr lang="uk-UA" sz="1400" i="1" dirty="0" smtClean="0"/>
              <a:t>Ходьба, біг, стрибки, метання,</a:t>
            </a:r>
          </a:p>
          <a:p>
            <a:pPr algn="r"/>
            <a:r>
              <a:rPr lang="uk-UA" sz="1400" i="1" dirty="0" smtClean="0"/>
              <a:t> багатоборство.</a:t>
            </a:r>
            <a:endParaRPr lang="uk-UA" sz="1400" i="1" dirty="0"/>
          </a:p>
          <a:p>
            <a:pPr algn="r"/>
            <a:r>
              <a:rPr lang="uk-UA" b="1" i="1" dirty="0">
                <a:solidFill>
                  <a:srgbClr val="FF0000"/>
                </a:solidFill>
              </a:rPr>
              <a:t>Який розрізняють біг?</a:t>
            </a:r>
          </a:p>
          <a:p>
            <a:pPr algn="r"/>
            <a:r>
              <a:rPr lang="uk-UA" sz="1400" i="1" dirty="0" smtClean="0"/>
              <a:t>На короткій дистанції, середній, довгій.</a:t>
            </a:r>
            <a:endParaRPr lang="uk-UA" sz="1400" i="1" dirty="0"/>
          </a:p>
          <a:p>
            <a:pPr algn="r"/>
            <a:r>
              <a:rPr lang="uk-UA" b="1" i="1" dirty="0">
                <a:solidFill>
                  <a:srgbClr val="FF0000"/>
                </a:solidFill>
              </a:rPr>
              <a:t>Які ти знаєш снаряди </a:t>
            </a:r>
          </a:p>
          <a:p>
            <a:pPr algn="r"/>
            <a:r>
              <a:rPr lang="uk-UA" b="1" i="1" dirty="0">
                <a:solidFill>
                  <a:srgbClr val="FF0000"/>
                </a:solidFill>
              </a:rPr>
              <a:t>для метання?</a:t>
            </a:r>
          </a:p>
          <a:p>
            <a:pPr algn="r"/>
            <a:r>
              <a:rPr lang="uk-UA" sz="1400" i="1" dirty="0" smtClean="0"/>
              <a:t>Спис, диск. Молот.</a:t>
            </a:r>
            <a:endParaRPr lang="uk-UA" sz="1400" i="1" dirty="0"/>
          </a:p>
          <a:p>
            <a:pPr algn="ctr"/>
            <a:r>
              <a:rPr lang="uk-UA" i="1" dirty="0"/>
              <a:t>                 </a:t>
            </a:r>
            <a:r>
              <a:rPr lang="uk-UA" b="1" i="1" dirty="0">
                <a:solidFill>
                  <a:srgbClr val="FF0000"/>
                </a:solidFill>
              </a:rPr>
              <a:t>Яких видів є старт</a:t>
            </a:r>
            <a:r>
              <a:rPr lang="uk-UA" b="1" i="1" dirty="0" smtClean="0">
                <a:solidFill>
                  <a:srgbClr val="FF0000"/>
                </a:solidFill>
              </a:rPr>
              <a:t>?</a:t>
            </a:r>
            <a:endParaRPr lang="uk-UA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Слайд 2                                           </a:t>
            </a:r>
            <a:r>
              <a:rPr lang="uk-UA" sz="1400" i="1" dirty="0" smtClean="0">
                <a:solidFill>
                  <a:schemeClr val="tx1"/>
                </a:solidFill>
              </a:rPr>
              <a:t>Низький і високий.</a:t>
            </a:r>
            <a:endParaRPr lang="uk-UA" sz="1400" i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589" y="2967335"/>
            <a:ext cx="8606844" cy="7496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Діти звіряють свої міркування із другим слайдом</a:t>
            </a: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09120"/>
            <a:ext cx="1067852" cy="1872208"/>
          </a:xfrm>
          <a:prstGeom prst="roundRect">
            <a:avLst/>
          </a:prstGeom>
          <a:noFill/>
          <a:ln w="28575">
            <a:solidFill>
              <a:srgbClr val="A91B95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295" y="627075"/>
            <a:ext cx="1067852" cy="1872208"/>
          </a:xfrm>
          <a:prstGeom prst="roundRect">
            <a:avLst/>
          </a:prstGeom>
          <a:noFill/>
          <a:ln w="28575">
            <a:solidFill>
              <a:srgbClr val="A91B95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07436" y="172143"/>
            <a:ext cx="4157052" cy="17446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uk-UA" sz="5400" b="1" i="1" u="sng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Метод</a:t>
            </a:r>
          </a:p>
          <a:p>
            <a:pPr algn="ctr"/>
            <a:r>
              <a:rPr lang="uk-UA" sz="5400" b="1" i="1" u="sng" spc="300" dirty="0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 МОЗКОВОГО ШТУРМУ</a:t>
            </a:r>
            <a:endParaRPr lang="ru-RU" sz="5400" b="1" i="1" u="sng" cap="none" spc="300" dirty="0">
              <a:ln w="1143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2137255"/>
            <a:ext cx="4032448" cy="6068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1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Що ви знаєте про Легку Атлетику?</a:t>
            </a:r>
            <a:endParaRPr lang="ru-RU" sz="1400" b="1" i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4576" y="3976318"/>
            <a:ext cx="3779912" cy="25777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uk-UA" sz="2400" i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50D8E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Застосовуємо метод </a:t>
            </a:r>
            <a:r>
              <a:rPr lang="uk-UA" sz="2400" i="1" dirty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50D8E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бесіди ,</a:t>
            </a:r>
            <a:endParaRPr lang="uk-UA" sz="2400" i="1" dirty="0" smtClean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50D8E6"/>
              </a:soli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uk-UA" sz="2400" i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50D8E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 щоб  з'ясувати  відоме </a:t>
            </a:r>
          </a:p>
          <a:p>
            <a:pPr algn="ctr"/>
            <a:r>
              <a:rPr lang="uk-UA" sz="2400" i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50D8E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з  теми  і  те, </a:t>
            </a:r>
          </a:p>
          <a:p>
            <a:pPr algn="ctr"/>
            <a:r>
              <a:rPr lang="uk-UA" sz="2400" i="1" dirty="0" smtClean="0">
                <a:ln w="1778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50D8E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що  потрібно  вивчити.</a:t>
            </a:r>
            <a:endParaRPr lang="ru-RU" sz="2400" i="1" cap="none" spc="0" dirty="0">
              <a:ln w="1778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50D8E6"/>
              </a:soli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75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401" cy="684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77" y="332656"/>
            <a:ext cx="8712968" cy="1800200"/>
          </a:xfrm>
        </p:spPr>
        <p:txBody>
          <a:bodyPr>
            <a:prstTxWarp prst="textDeflate">
              <a:avLst/>
            </a:prstTxWarp>
            <a:scene3d>
              <a:camera prst="perspectiveBelow"/>
              <a:lightRig rig="threePt" dir="t"/>
            </a:scene3d>
          </a:bodyPr>
          <a:lstStyle/>
          <a:p>
            <a:r>
              <a:rPr lang="uk-UA" b="1" i="1" dirty="0" smtClean="0">
                <a:ln w="3810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Нестандартні уроки:</a:t>
            </a:r>
            <a:endParaRPr lang="ru-RU" b="1" i="1" dirty="0">
              <a:ln w="3810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275631539"/>
              </p:ext>
            </p:extLst>
          </p:nvPr>
        </p:nvGraphicFramePr>
        <p:xfrm>
          <a:off x="539552" y="1844824"/>
          <a:ext cx="7776864" cy="4785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92194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4929"/>
            <a:ext cx="9125272" cy="689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945760" cy="2160240"/>
          </a:xfrm>
        </p:spPr>
        <p:txBody>
          <a:bodyPr>
            <a:prstTxWarp prst="textArchUp">
              <a:avLst/>
            </a:prstTxWarp>
            <a:norm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uk-UA" sz="5400" b="1" i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Міжпредметний  зв’язок </a:t>
            </a:r>
            <a:endParaRPr lang="ru-RU" sz="5400" b="1" i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467245678"/>
              </p:ext>
            </p:extLst>
          </p:nvPr>
        </p:nvGraphicFramePr>
        <p:xfrm>
          <a:off x="-304800" y="1196752"/>
          <a:ext cx="96293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09988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825" cy="69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934" y="220114"/>
            <a:ext cx="7274605" cy="1143000"/>
          </a:xfrm>
        </p:spPr>
        <p:txBody>
          <a:bodyPr>
            <a:prstTxWarp prst="textChevron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i="1" cap="none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Досягнення</a:t>
            </a:r>
            <a:r>
              <a:rPr lang="uk-UA" b="1" cap="none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i="1" cap="none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моїх</a:t>
            </a:r>
            <a:r>
              <a:rPr lang="uk-UA" b="1" cap="none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i="1" cap="none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учнів</a:t>
            </a:r>
            <a:r>
              <a:rPr lang="uk-UA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WINDOWS\Temp\FineReader10\media\image1.jpe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569" y="1344999"/>
            <a:ext cx="2799689" cy="4413414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WINDOWS\Temp\FineReader10\media\image1.jpeg"/>
          <p:cNvPicPr>
            <a:picLocks noChangeAspect="1" noChangeArrowheads="1"/>
          </p:cNvPicPr>
          <p:nvPr/>
        </p:nvPicPr>
        <p:blipFill>
          <a:blip r:embed="rId7" r:link="rId5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9498" y="1484020"/>
            <a:ext cx="2726873" cy="4274393"/>
          </a:xfrm>
          <a:prstGeom prst="rect">
            <a:avLst/>
          </a:prstGeom>
          <a:noFill/>
          <a:ln w="28575">
            <a:solidFill>
              <a:srgbClr val="A91B95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WINDOWS\Temp\FineReader10\media\image1.jpeg"/>
          <p:cNvPicPr>
            <a:picLocks noChangeAspect="1" noChangeArrowheads="1"/>
          </p:cNvPicPr>
          <p:nvPr/>
        </p:nvPicPr>
        <p:blipFill>
          <a:blip r:embed="rId9" r:link="rId5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8510" y="2204863"/>
            <a:ext cx="2958341" cy="416916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345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359" y="8130"/>
            <a:ext cx="91483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9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2318"/>
            <a:ext cx="59046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i="1" dirty="0" smtClean="0">
                <a:ln w="28575" cmpd="sng">
                  <a:solidFill>
                    <a:srgbClr val="A91B95"/>
                  </a:solidFill>
                  <a:prstDash val="solid"/>
                </a:ln>
                <a:solidFill>
                  <a:srgbClr val="FF0000"/>
                </a:solidFill>
              </a:rPr>
              <a:t>Педагогічне кредо:</a:t>
            </a:r>
            <a:endParaRPr lang="ru-RU" sz="5400" b="1" i="1" cap="none" spc="0" dirty="0">
              <a:ln w="28575" cmpd="sng">
                <a:solidFill>
                  <a:srgbClr val="A91B9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16216" y="3136612"/>
            <a:ext cx="3465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 </a:t>
            </a:r>
            <a:endParaRPr lang="ru-RU" sz="3200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9931" y="936781"/>
            <a:ext cx="7428018" cy="24250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2800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000" i="1" cap="none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«Роби і не</a:t>
            </a:r>
            <a:r>
              <a:rPr lang="en-US" sz="2000" i="1" cap="none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 </a:t>
            </a:r>
            <a:r>
              <a:rPr lang="ru-RU" sz="2000" i="1" cap="none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зважай на втому</a:t>
            </a:r>
            <a:r>
              <a:rPr lang="ru-RU" sz="2000" i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,</a:t>
            </a:r>
            <a:r>
              <a:rPr lang="ru-RU" sz="2000" i="1" cap="none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 </a:t>
            </a:r>
          </a:p>
          <a:p>
            <a:pPr algn="ctr"/>
            <a:r>
              <a:rPr lang="ru-RU" sz="2000" i="1" cap="none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і не </a:t>
            </a:r>
            <a:r>
              <a:rPr lang="ru-RU" sz="2000" i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че</a:t>
            </a:r>
            <a:r>
              <a:rPr lang="ru-RU" sz="2000" i="1" cap="none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кай, що зробить хтось. </a:t>
            </a:r>
          </a:p>
          <a:p>
            <a:pPr algn="ctr"/>
            <a:r>
              <a:rPr lang="ru-RU" sz="2000" i="1" cap="none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Коли ж зробив, то щоб нікому </a:t>
            </a:r>
          </a:p>
          <a:p>
            <a:pPr algn="ctr"/>
            <a:r>
              <a:rPr lang="ru-RU" sz="2000" i="1" cap="none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перероблять не довелось»</a:t>
            </a:r>
            <a:r>
              <a:rPr lang="uk-UA" sz="2000" i="1" cap="none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A91B95"/>
                </a:solidFill>
                <a:effectLst>
                  <a:glow rad="45500">
                    <a:srgbClr val="00B0F0">
                      <a:alpha val="35000"/>
                    </a:srgbClr>
                  </a:glow>
                </a:effectLst>
              </a:rPr>
              <a:t> </a:t>
            </a:r>
            <a:endParaRPr lang="ru-RU" sz="2000" i="1" cap="none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A91B95"/>
              </a:solidFill>
              <a:effectLst>
                <a:glow rad="45500">
                  <a:srgbClr val="00B0F0">
                    <a:alpha val="35000"/>
                  </a:srgb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92346" y="2875002"/>
            <a:ext cx="1879012" cy="2616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i="1" cap="none" spc="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Д. Білоус</a:t>
            </a:r>
            <a:endParaRPr lang="ru-RU" sz="2800" b="1" cap="none" spc="0" dirty="0">
              <a:ln w="11430">
                <a:solidFill>
                  <a:srgbClr val="00206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17" descr="pp_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4963">
            <a:off x="6540914" y="3287300"/>
            <a:ext cx="2234069" cy="1282577"/>
          </a:xfrm>
          <a:prstGeom prst="cloud">
            <a:avLst/>
          </a:prstGeom>
          <a:noFill/>
          <a:ln w="57150">
            <a:solidFill>
              <a:srgbClr val="A91B95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2359" y="3400453"/>
            <a:ext cx="54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>
                <a:ln w="28575" cmpd="sng">
                  <a:solidFill>
                    <a:srgbClr val="A91B95"/>
                  </a:solidFill>
                  <a:prstDash val="solid"/>
                </a:ln>
                <a:solidFill>
                  <a:srgbClr val="FF3399"/>
                </a:solidFill>
              </a:rPr>
              <a:t>Життєве  кредо:</a:t>
            </a:r>
            <a:endParaRPr lang="ru-RU" sz="4400" b="1" i="1" dirty="0">
              <a:ln w="28575" cmpd="sng">
                <a:solidFill>
                  <a:srgbClr val="A91B95"/>
                </a:solidFill>
                <a:prstDash val="solid"/>
              </a:ln>
              <a:solidFill>
                <a:srgbClr val="FF33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3843" y="4365104"/>
            <a:ext cx="7593780" cy="2297695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ru-RU" i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«Ніколи  не  зупинятися</a:t>
            </a:r>
          </a:p>
          <a:p>
            <a:pPr algn="ctr"/>
            <a:r>
              <a:rPr lang="ru-RU" i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на  досягнутому, </a:t>
            </a:r>
          </a:p>
          <a:p>
            <a:pPr algn="ctr"/>
            <a:r>
              <a:rPr lang="ru-RU" i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бо життя – це процес,</a:t>
            </a:r>
          </a:p>
          <a:p>
            <a:pPr algn="ctr"/>
            <a:r>
              <a:rPr lang="ru-RU" i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тому  потрібно</a:t>
            </a:r>
          </a:p>
          <a:p>
            <a:pPr algn="ctr"/>
            <a:r>
              <a:rPr lang="ru-RU" i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рухатися  вперед»</a:t>
            </a:r>
            <a:r>
              <a:rPr lang="uk-UA" i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ru-RU" i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62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81066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837240" cy="1584176"/>
          </a:xfrm>
        </p:spPr>
        <p:txBody>
          <a:bodyPr>
            <a:prstTxWarp prst="textInflateBottom">
              <a:avLst/>
            </a:prstTxWarp>
            <a:noAutofit/>
            <a:scene3d>
              <a:camera prst="perspective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i="1" cap="none" dirty="0" smtClean="0">
                <a:ln w="11430">
                  <a:solidFill>
                    <a:srgbClr val="A91B95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Фізична культура </a:t>
            </a:r>
            <a:br>
              <a:rPr lang="uk-UA" sz="4000" b="1" i="1" cap="none" dirty="0" smtClean="0">
                <a:ln w="11430">
                  <a:solidFill>
                    <a:srgbClr val="A91B95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i="1" cap="none" dirty="0" smtClean="0">
                <a:ln w="11430">
                  <a:solidFill>
                    <a:srgbClr val="A91B95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школі має на меті:</a:t>
            </a:r>
            <a:endParaRPr lang="ru-RU" sz="4000" b="1" i="1" cap="none" dirty="0">
              <a:ln w="11430">
                <a:solidFill>
                  <a:srgbClr val="A91B95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411024908"/>
              </p:ext>
            </p:extLst>
          </p:nvPr>
        </p:nvGraphicFramePr>
        <p:xfrm>
          <a:off x="395536" y="1628800"/>
          <a:ext cx="8748464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88497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87033905"/>
              </p:ext>
            </p:extLst>
          </p:nvPr>
        </p:nvGraphicFramePr>
        <p:xfrm>
          <a:off x="-324544" y="188640"/>
          <a:ext cx="889248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28485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62" y="0"/>
            <a:ext cx="9158561" cy="687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403715037"/>
              </p:ext>
            </p:extLst>
          </p:nvPr>
        </p:nvGraphicFramePr>
        <p:xfrm>
          <a:off x="107504" y="1628800"/>
          <a:ext cx="8363272" cy="4701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355822"/>
            <a:ext cx="8496944" cy="1200970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uk-UA" b="1" i="1" dirty="0" smtClean="0">
                <a:ln w="38100">
                  <a:solidFill>
                    <a:srgbClr val="A91B95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Методи навчання</a:t>
            </a:r>
            <a:endParaRPr lang="ru-RU" dirty="0">
              <a:ln w="38100">
                <a:solidFill>
                  <a:srgbClr val="A91B95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14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82" y="-33775"/>
            <a:ext cx="91561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2535" y="-171400"/>
            <a:ext cx="8512073" cy="19506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Як зробити урок</a:t>
            </a:r>
          </a:p>
          <a:p>
            <a:pPr algn="ctr"/>
            <a:r>
              <a:rPr lang="uk-UA" sz="5400" b="1" i="1" dirty="0" smtClean="0">
                <a:ln w="11430"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цікавим і результативним?</a:t>
            </a:r>
            <a:endParaRPr lang="ru-RU" sz="5400" b="1" i="1" cap="none" spc="0" dirty="0">
              <a:ln w="11430"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95922739"/>
              </p:ext>
            </p:extLst>
          </p:nvPr>
        </p:nvGraphicFramePr>
        <p:xfrm>
          <a:off x="-265747" y="1628799"/>
          <a:ext cx="9110355" cy="519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2367" y="2852936"/>
            <a:ext cx="3672408" cy="345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656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8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94123" y="226833"/>
            <a:ext cx="7582500" cy="1143000"/>
          </a:xfrm>
          <a:prstGeom prst="rect">
            <a:avLst/>
          </a:prstGeom>
          <a:gradFill flip="none" rotWithShape="1">
            <a:path path="rect">
              <a:fillToRect l="100000" t="100000"/>
            </a:path>
            <a:tileRect r="-100000" b="-100000"/>
          </a:gradFill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  <a:scene3d>
            <a:camera prst="perspectiveAbove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numCol="1" anchor="b">
            <a:prstTxWarp prst="textDeflate">
              <a:avLst/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i="1" dirty="0" smtClean="0">
                <a:solidFill>
                  <a:srgbClr val="A91B95"/>
                </a:solidFill>
                <a:latin typeface="Bookman Old Style" pitchFamily="18" charset="0"/>
              </a:rPr>
              <a:t> </a:t>
            </a:r>
            <a:r>
              <a:rPr lang="uk-UA" i="1" dirty="0" smtClean="0">
                <a:ln w="12700">
                  <a:solidFill>
                    <a:srgbClr val="002060"/>
                  </a:solidFill>
                </a:ln>
                <a:solidFill>
                  <a:srgbClr val="FF0000"/>
                </a:solidFill>
                <a:latin typeface="Bookman Old Style" pitchFamily="18" charset="0"/>
              </a:rPr>
              <a:t>Форми і напрями роботи:              </a:t>
            </a:r>
            <a:endParaRPr lang="ru-RU" i="1" dirty="0">
              <a:ln w="12700">
                <a:solidFill>
                  <a:srgbClr val="002060"/>
                </a:solidFill>
              </a:ln>
              <a:solidFill>
                <a:srgbClr val="FF0000"/>
              </a:solidFill>
              <a:latin typeface="Bookman Old Style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007766622"/>
              </p:ext>
            </p:extLst>
          </p:nvPr>
        </p:nvGraphicFramePr>
        <p:xfrm>
          <a:off x="179512" y="1484784"/>
          <a:ext cx="88569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45491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8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934" y="260648"/>
            <a:ext cx="7800506" cy="1570186"/>
          </a:xfrm>
        </p:spPr>
        <p:txBody>
          <a:bodyPr>
            <a:prstTxWarp prst="textCanUp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i="1" cap="none" dirty="0" smtClean="0">
                <a:ln w="11430">
                  <a:solidFill>
                    <a:srgbClr val="A91B95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Елементи новітніх педагогічних   технологій</a:t>
            </a:r>
            <a:endParaRPr lang="ru-RU" b="1" i="1" cap="none" dirty="0">
              <a:ln w="11430">
                <a:solidFill>
                  <a:srgbClr val="A91B95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4213239440"/>
              </p:ext>
            </p:extLst>
          </p:nvPr>
        </p:nvGraphicFramePr>
        <p:xfrm>
          <a:off x="1423" y="1844824"/>
          <a:ext cx="9035073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50298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164" y="188640"/>
            <a:ext cx="8118292" cy="1296144"/>
          </a:xfrm>
        </p:spPr>
        <p:txBody>
          <a:bodyPr>
            <a:prstTxWarp prst="textWave1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i="1" cap="none" spc="50" dirty="0" smtClean="0">
                <a:ln w="38100">
                  <a:solidFill>
                    <a:srgbClr val="A91B95"/>
                  </a:solidFill>
                </a:ln>
                <a:solidFill>
                  <a:srgbClr val="FF0000"/>
                </a:solidFill>
                <a:effectLst>
                  <a:glow rad="63500">
                    <a:srgbClr val="FF99FF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Методи роботи </a:t>
            </a:r>
            <a:r>
              <a:rPr lang="uk-UA" b="1" i="1" cap="none" spc="50" dirty="0" smtClean="0">
                <a:ln w="38100">
                  <a:solidFill>
                    <a:srgbClr val="A91B95"/>
                  </a:solidFill>
                </a:ln>
                <a:solidFill>
                  <a:srgbClr val="FF0000"/>
                </a:solidFill>
                <a:effectLst>
                  <a:glow rad="63500">
                    <a:srgbClr val="FF99FF"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 учнями:</a:t>
            </a:r>
            <a:endParaRPr lang="ru-RU" b="1" i="1" cap="none" spc="50" dirty="0">
              <a:ln w="38100">
                <a:solidFill>
                  <a:srgbClr val="A91B95"/>
                </a:solidFill>
              </a:ln>
              <a:solidFill>
                <a:srgbClr val="FF0000"/>
              </a:solidFill>
              <a:effectLst>
                <a:glow rad="63500">
                  <a:srgbClr val="FF99FF"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0281" y="2967335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992547037"/>
              </p:ext>
            </p:extLst>
          </p:nvPr>
        </p:nvGraphicFramePr>
        <p:xfrm>
          <a:off x="0" y="1628800"/>
          <a:ext cx="8424936" cy="4862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09530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My Pictures\фоны\f_0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98" y="109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7467" y="836712"/>
            <a:ext cx="6829062" cy="489908"/>
          </a:xfrm>
        </p:spPr>
        <p:txBody>
          <a:bodyPr>
            <a:prstTxWarp prst="textDeflat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i="1" cap="none" spc="50" dirty="0" smtClean="0">
                <a:ln w="11430">
                  <a:solidFill>
                    <a:srgbClr val="A91B95"/>
                  </a:solidFill>
                </a:ln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Проектна  робота</a:t>
            </a:r>
            <a:endParaRPr lang="ru-RU" sz="2400" b="1" i="1" cap="none" spc="50" dirty="0">
              <a:ln w="11430">
                <a:solidFill>
                  <a:srgbClr val="A91B95"/>
                </a:solidFill>
              </a:ln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0281" y="2967335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5719" y="1167598"/>
            <a:ext cx="7752559" cy="8057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i="1" dirty="0" smtClean="0">
                <a:ln w="11430">
                  <a:solidFill>
                    <a:srgbClr val="A91B95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sz="5400" b="1" i="1" dirty="0" smtClean="0">
                <a:ln w="11430">
                  <a:solidFill>
                    <a:srgbClr val="A91B95"/>
                  </a:solidFill>
                </a:ln>
                <a:solidFill>
                  <a:srgbClr val="50D8E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«Олімпійські  ігри»</a:t>
            </a:r>
            <a:r>
              <a:rPr lang="uk-UA" sz="5400" i="1" dirty="0" smtClean="0">
                <a:ln w="11430">
                  <a:solidFill>
                    <a:srgbClr val="A91B95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endParaRPr lang="ru-RU" sz="5400" i="1" cap="none" spc="0" dirty="0">
              <a:ln w="11430">
                <a:solidFill>
                  <a:srgbClr val="A91B95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818996888"/>
              </p:ext>
            </p:extLst>
          </p:nvPr>
        </p:nvGraphicFramePr>
        <p:xfrm>
          <a:off x="1407855" y="1916832"/>
          <a:ext cx="6096000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6" descr="WMDWCAAH0O0QCAO3OI4HCAXRAC2TCAXAQCEPCAUC0Y97CAUWUYJ7CA5IYCICCALV5GM1CATSDK1KCAI7RUUXCA6EAMGZCA0K25LBCA6OWXFLCA2Z849QCAB0UJB4CADVJE7SCAUI5CB2CABNCWHVCATTTHC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2353" y="4814337"/>
            <a:ext cx="1791735" cy="1727771"/>
          </a:xfrm>
          <a:prstGeom prst="round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0XXTCA9CLGAPCAIZ4XXJCAJT3APOCA9XNI42CA96R24FCAVL1LYCCA5MME0ICAVZ44NOCAEMIZGBCAG3QNMOCAU8ZNGJCAQPG5ZVCAPP2TEICAVU0Q1DCAV6TAZ0CAVKN0NSCA58YNIQCAX5KP11CATC7G6Q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4792" y="1994367"/>
            <a:ext cx="1374415" cy="1896298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C:\Documents and Settings\User\Рабочий стол\DSC04726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00" t="22737" r="3468" b="-1132"/>
          <a:stretch/>
        </p:blipFill>
        <p:spPr bwMode="auto">
          <a:xfrm>
            <a:off x="6108951" y="2108583"/>
            <a:ext cx="2660806" cy="1717503"/>
          </a:xfrm>
          <a:prstGeom prst="roundRect">
            <a:avLst/>
          </a:prstGeom>
          <a:noFill/>
          <a:ln w="28575">
            <a:solidFill>
              <a:srgbClr val="A91B95"/>
            </a:solidFill>
          </a:ln>
          <a:scene3d>
            <a:camera prst="isometricOffAxis2Left"/>
            <a:lightRig rig="threePt" dir="t"/>
          </a:scene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Рисунок 18" descr="C:\Documents and Settings\User\Рабочий стол\DSC04724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98" t="38253" r="9771"/>
          <a:stretch/>
        </p:blipFill>
        <p:spPr bwMode="auto">
          <a:xfrm>
            <a:off x="6058696" y="4776122"/>
            <a:ext cx="2691062" cy="1765986"/>
          </a:xfrm>
          <a:prstGeom prst="roundRect">
            <a:avLst/>
          </a:prstGeom>
          <a:noFill/>
          <a:ln w="38100">
            <a:solidFill>
              <a:srgbClr val="A91B95"/>
            </a:solidFill>
          </a:ln>
          <a:scene3d>
            <a:camera prst="isometricOffAxis2Left"/>
            <a:lightRig rig="threePt" dir="t"/>
          </a:scene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Рисунок 19" descr="C:\Documents and Settings\User\Рабочий стол\DSC04718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77"/>
          <a:stretch/>
        </p:blipFill>
        <p:spPr bwMode="auto">
          <a:xfrm>
            <a:off x="482993" y="1988840"/>
            <a:ext cx="2648848" cy="1739058"/>
          </a:xfrm>
          <a:prstGeom prst="roundRect">
            <a:avLst/>
          </a:prstGeom>
          <a:noFill/>
          <a:ln w="28575">
            <a:solidFill>
              <a:srgbClr val="A91B95"/>
            </a:solidFill>
          </a:ln>
          <a:scene3d>
            <a:camera prst="isometricOffAxis1Right"/>
            <a:lightRig rig="threePt" dir="t"/>
          </a:scene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Рисунок 20" descr="C:\Documents and Settings\User\Рабочий стол\DSC04719.JPG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993" y="4776122"/>
            <a:ext cx="2648848" cy="1765986"/>
          </a:xfrm>
          <a:prstGeom prst="roundRect">
            <a:avLst/>
          </a:prstGeom>
          <a:noFill/>
          <a:ln w="28575">
            <a:solidFill>
              <a:srgbClr val="A91B95"/>
            </a:solidFill>
          </a:ln>
          <a:scene3d>
            <a:camera prst="isometricOffAxis1Right"/>
            <a:lightRig rig="threePt" dir="t"/>
          </a:scene3d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66059" y="21497"/>
            <a:ext cx="8526421" cy="887223"/>
          </a:xfrm>
          <a:prstGeom prst="rect">
            <a:avLst/>
          </a:prstGeom>
        </p:spPr>
        <p:txBody>
          <a:bodyPr vert="horz" numCol="1" anchor="b">
            <a:prstTxWarp prst="textSto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i="1" cap="none" spc="50" smtClean="0">
                <a:ln w="11430">
                  <a:solidFill>
                    <a:srgbClr val="A91B95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Сучасний урок сучасного вчителя </a:t>
            </a:r>
            <a:endParaRPr lang="ru-RU" sz="2800" b="1" i="1" cap="none" spc="50" dirty="0">
              <a:ln w="11430">
                <a:solidFill>
                  <a:srgbClr val="A91B95"/>
                </a:solidFill>
              </a:ln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66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3265</TotalTime>
  <Words>500</Words>
  <Application>Microsoft Office PowerPoint</Application>
  <PresentationFormat>Экран (4:3)</PresentationFormat>
  <Paragraphs>125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Слайд 1</vt:lpstr>
      <vt:lpstr>Фізична культура  у школі має на меті:</vt:lpstr>
      <vt:lpstr>Слайд 3</vt:lpstr>
      <vt:lpstr>Слайд 4</vt:lpstr>
      <vt:lpstr>Слайд 5</vt:lpstr>
      <vt:lpstr>Слайд 6</vt:lpstr>
      <vt:lpstr>Елементи новітніх педагогічних   технологій</vt:lpstr>
      <vt:lpstr>Методи роботи з учнями:</vt:lpstr>
      <vt:lpstr>Проектна  робота</vt:lpstr>
      <vt:lpstr>Використання інноваційних методів  навчання сприяє: </vt:lpstr>
      <vt:lpstr>Слайд 11</vt:lpstr>
      <vt:lpstr>Нестандартні уроки:</vt:lpstr>
      <vt:lpstr>Міжпредметний  зв’язок </vt:lpstr>
      <vt:lpstr>Досягнення моїх учнів </vt:lpstr>
      <vt:lpstr>Слайд 15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138</cp:revision>
  <cp:lastPrinted>2012-01-15T14:51:57Z</cp:lastPrinted>
  <dcterms:created xsi:type="dcterms:W3CDTF">2011-09-16T17:03:50Z</dcterms:created>
  <dcterms:modified xsi:type="dcterms:W3CDTF">2012-01-18T10:17:31Z</dcterms:modified>
</cp:coreProperties>
</file>