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8" r:id="rId11"/>
    <p:sldId id="279" r:id="rId12"/>
    <p:sldId id="284" r:id="rId13"/>
    <p:sldId id="283" r:id="rId14"/>
    <p:sldId id="282" r:id="rId15"/>
    <p:sldId id="281" r:id="rId16"/>
    <p:sldId id="280" r:id="rId17"/>
    <p:sldId id="285" r:id="rId18"/>
    <p:sldId id="277" r:id="rId19"/>
    <p:sldId id="286" r:id="rId20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FFCC"/>
    <a:srgbClr val="FF3300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20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745048-C66D-42A0-83A2-EBC8D7842E4B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9D5BBCD-7D29-40FB-BC68-BBCAF040A4AE}">
      <dgm:prSet phldrT="[Текст]"/>
      <dgm:spPr/>
      <dgm:t>
        <a:bodyPr/>
        <a:lstStyle/>
        <a:p>
          <a:r>
            <a:rPr lang="uk-UA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2011</a:t>
          </a:r>
          <a:endParaRPr lang="uk-UA" b="1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FACACED7-DEE5-450F-825B-37F8BB38DF0A}" type="parTrans" cxnId="{BD508326-5069-466B-8799-58EFC215CDF2}">
      <dgm:prSet/>
      <dgm:spPr/>
      <dgm:t>
        <a:bodyPr/>
        <a:lstStyle/>
        <a:p>
          <a:endParaRPr lang="uk-UA"/>
        </a:p>
      </dgm:t>
    </dgm:pt>
    <dgm:pt modelId="{76C7B076-E3C0-42E4-A691-7576F07B8541}" type="sibTrans" cxnId="{BD508326-5069-466B-8799-58EFC215CDF2}">
      <dgm:prSet/>
      <dgm:spPr/>
      <dgm:t>
        <a:bodyPr/>
        <a:lstStyle/>
        <a:p>
          <a:endParaRPr lang="uk-UA"/>
        </a:p>
      </dgm:t>
    </dgm:pt>
    <dgm:pt modelId="{F3A7206E-EE0B-45FC-8451-31902D328CE3}">
      <dgm:prSet phldrT="[Текст]"/>
      <dgm:spPr/>
      <dgm:t>
        <a:bodyPr/>
        <a:lstStyle/>
        <a:p>
          <a:r>
            <a:rPr lang="uk-UA" dirty="0" smtClean="0"/>
            <a:t>Табас Петро – 1 місце</a:t>
          </a:r>
          <a:endParaRPr lang="uk-UA" dirty="0"/>
        </a:p>
      </dgm:t>
    </dgm:pt>
    <dgm:pt modelId="{60DB089E-79A8-4C0C-B4DD-AF4B5C7F2612}" type="parTrans" cxnId="{1A959353-A5DD-4B00-B591-168897861914}">
      <dgm:prSet/>
      <dgm:spPr/>
      <dgm:t>
        <a:bodyPr/>
        <a:lstStyle/>
        <a:p>
          <a:endParaRPr lang="uk-UA"/>
        </a:p>
      </dgm:t>
    </dgm:pt>
    <dgm:pt modelId="{58568D55-644C-42CA-A04A-9F1B5ADFAFC9}" type="sibTrans" cxnId="{1A959353-A5DD-4B00-B591-168897861914}">
      <dgm:prSet/>
      <dgm:spPr/>
      <dgm:t>
        <a:bodyPr/>
        <a:lstStyle/>
        <a:p>
          <a:endParaRPr lang="uk-UA"/>
        </a:p>
      </dgm:t>
    </dgm:pt>
    <dgm:pt modelId="{DAC7A07C-9C23-4E63-BC16-5AE0B1A48EF4}">
      <dgm:prSet phldrT="[Текст]"/>
      <dgm:spPr/>
      <dgm:t>
        <a:bodyPr/>
        <a:lstStyle/>
        <a:p>
          <a:r>
            <a:rPr lang="uk-UA" dirty="0" smtClean="0"/>
            <a:t>Тур Іван – 2 місце</a:t>
          </a:r>
          <a:endParaRPr lang="uk-UA" dirty="0"/>
        </a:p>
      </dgm:t>
    </dgm:pt>
    <dgm:pt modelId="{F689F79B-A9E4-4257-BAD0-4882FFA848E8}" type="parTrans" cxnId="{20383B6A-A0DC-4ED4-BBF7-7EFED0F7EC35}">
      <dgm:prSet/>
      <dgm:spPr/>
      <dgm:t>
        <a:bodyPr/>
        <a:lstStyle/>
        <a:p>
          <a:endParaRPr lang="uk-UA"/>
        </a:p>
      </dgm:t>
    </dgm:pt>
    <dgm:pt modelId="{9C4924DE-4960-4F2F-ACAD-937693524181}" type="sibTrans" cxnId="{20383B6A-A0DC-4ED4-BBF7-7EFED0F7EC35}">
      <dgm:prSet/>
      <dgm:spPr/>
      <dgm:t>
        <a:bodyPr/>
        <a:lstStyle/>
        <a:p>
          <a:endParaRPr lang="uk-UA"/>
        </a:p>
      </dgm:t>
    </dgm:pt>
    <dgm:pt modelId="{19A2E5E1-5619-4F21-8085-4ED9A7DFEA63}">
      <dgm:prSet phldrT="[Текст]"/>
      <dgm:spPr/>
      <dgm:t>
        <a:bodyPr/>
        <a:lstStyle/>
        <a:p>
          <a:r>
            <a:rPr lang="uk-UA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2012</a:t>
          </a:r>
          <a:endParaRPr lang="uk-UA" b="1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E936A50C-4E94-4612-9DEC-77F7614C610A}" type="parTrans" cxnId="{F30938EE-EB6F-456D-9BFF-19E76B2B3DDD}">
      <dgm:prSet/>
      <dgm:spPr/>
      <dgm:t>
        <a:bodyPr/>
        <a:lstStyle/>
        <a:p>
          <a:endParaRPr lang="uk-UA"/>
        </a:p>
      </dgm:t>
    </dgm:pt>
    <dgm:pt modelId="{081BCD01-178B-4644-AAE3-38D6642FCF84}" type="sibTrans" cxnId="{F30938EE-EB6F-456D-9BFF-19E76B2B3DDD}">
      <dgm:prSet/>
      <dgm:spPr/>
      <dgm:t>
        <a:bodyPr/>
        <a:lstStyle/>
        <a:p>
          <a:endParaRPr lang="uk-UA"/>
        </a:p>
      </dgm:t>
    </dgm:pt>
    <dgm:pt modelId="{B7781569-4C82-4D1A-A45B-0DA12CBAACA1}">
      <dgm:prSet phldrT="[Текст]"/>
      <dgm:spPr/>
      <dgm:t>
        <a:bodyPr/>
        <a:lstStyle/>
        <a:p>
          <a:r>
            <a:rPr lang="uk-UA" dirty="0" smtClean="0"/>
            <a:t>Тур Іван – 2 місце</a:t>
          </a:r>
          <a:endParaRPr lang="uk-UA" dirty="0"/>
        </a:p>
      </dgm:t>
    </dgm:pt>
    <dgm:pt modelId="{85802B79-9E80-403B-BC78-A7741CC10DEF}" type="parTrans" cxnId="{D9B44868-47A7-4783-A62D-5F779431470F}">
      <dgm:prSet/>
      <dgm:spPr/>
      <dgm:t>
        <a:bodyPr/>
        <a:lstStyle/>
        <a:p>
          <a:endParaRPr lang="uk-UA"/>
        </a:p>
      </dgm:t>
    </dgm:pt>
    <dgm:pt modelId="{ACD7A7C7-9D04-4D60-8C4F-4072D02B62CE}" type="sibTrans" cxnId="{D9B44868-47A7-4783-A62D-5F779431470F}">
      <dgm:prSet/>
      <dgm:spPr/>
      <dgm:t>
        <a:bodyPr/>
        <a:lstStyle/>
        <a:p>
          <a:endParaRPr lang="uk-UA"/>
        </a:p>
      </dgm:t>
    </dgm:pt>
    <dgm:pt modelId="{23CF0B9C-CBC2-439D-B84B-D1C228B810A8}">
      <dgm:prSet phldrT="[Текст]"/>
      <dgm:spPr/>
      <dgm:t>
        <a:bodyPr/>
        <a:lstStyle/>
        <a:p>
          <a:r>
            <a:rPr lang="uk-UA" dirty="0" smtClean="0"/>
            <a:t>Буртак Юрій – 3 місце</a:t>
          </a:r>
          <a:endParaRPr lang="uk-UA" dirty="0"/>
        </a:p>
      </dgm:t>
    </dgm:pt>
    <dgm:pt modelId="{DD8F99F8-0440-4E62-91FE-7A619602FD7F}" type="parTrans" cxnId="{082D8403-2BFF-4E88-8CA6-D5F6A96C6531}">
      <dgm:prSet/>
      <dgm:spPr/>
      <dgm:t>
        <a:bodyPr/>
        <a:lstStyle/>
        <a:p>
          <a:endParaRPr lang="uk-UA"/>
        </a:p>
      </dgm:t>
    </dgm:pt>
    <dgm:pt modelId="{CCD80E23-3DBE-4F95-A7A6-52BA82F5DF6F}" type="sibTrans" cxnId="{082D8403-2BFF-4E88-8CA6-D5F6A96C6531}">
      <dgm:prSet/>
      <dgm:spPr/>
      <dgm:t>
        <a:bodyPr/>
        <a:lstStyle/>
        <a:p>
          <a:endParaRPr lang="uk-UA"/>
        </a:p>
      </dgm:t>
    </dgm:pt>
    <dgm:pt modelId="{8A2279C6-3E08-4336-8552-6BCFB44CD16E}">
      <dgm:prSet phldrT="[Текст]"/>
      <dgm:spPr/>
      <dgm:t>
        <a:bodyPr/>
        <a:lstStyle/>
        <a:p>
          <a:r>
            <a:rPr lang="uk-UA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2013</a:t>
          </a:r>
          <a:endParaRPr lang="uk-UA" b="1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A3556D17-4C7B-41CB-8BC1-444C46362A44}" type="parTrans" cxnId="{B45105D0-462D-4A47-A880-F7DAEE529ABC}">
      <dgm:prSet/>
      <dgm:spPr/>
      <dgm:t>
        <a:bodyPr/>
        <a:lstStyle/>
        <a:p>
          <a:endParaRPr lang="uk-UA"/>
        </a:p>
      </dgm:t>
    </dgm:pt>
    <dgm:pt modelId="{B303367D-F2ED-42A1-B066-FE91AD1B7040}" type="sibTrans" cxnId="{B45105D0-462D-4A47-A880-F7DAEE529ABC}">
      <dgm:prSet/>
      <dgm:spPr/>
      <dgm:t>
        <a:bodyPr/>
        <a:lstStyle/>
        <a:p>
          <a:endParaRPr lang="uk-UA"/>
        </a:p>
      </dgm:t>
    </dgm:pt>
    <dgm:pt modelId="{50CAE615-D815-4B32-A3C8-9A673C141026}">
      <dgm:prSet phldrT="[Текст]"/>
      <dgm:spPr/>
      <dgm:t>
        <a:bodyPr/>
        <a:lstStyle/>
        <a:p>
          <a:r>
            <a:rPr lang="uk-UA" dirty="0" smtClean="0"/>
            <a:t>Кушка Дмитро – 2 місце</a:t>
          </a:r>
          <a:endParaRPr lang="uk-UA" dirty="0"/>
        </a:p>
      </dgm:t>
    </dgm:pt>
    <dgm:pt modelId="{FB4E7D4F-C637-4043-ABD2-8CEF4DC890B3}" type="parTrans" cxnId="{BAFE48FE-A315-485C-AB2D-A2D8F6876C11}">
      <dgm:prSet/>
      <dgm:spPr/>
      <dgm:t>
        <a:bodyPr/>
        <a:lstStyle/>
        <a:p>
          <a:endParaRPr lang="uk-UA"/>
        </a:p>
      </dgm:t>
    </dgm:pt>
    <dgm:pt modelId="{A7B5CA84-C816-4B5C-921A-2CE42B81088E}" type="sibTrans" cxnId="{BAFE48FE-A315-485C-AB2D-A2D8F6876C11}">
      <dgm:prSet/>
      <dgm:spPr/>
      <dgm:t>
        <a:bodyPr/>
        <a:lstStyle/>
        <a:p>
          <a:endParaRPr lang="uk-UA"/>
        </a:p>
      </dgm:t>
    </dgm:pt>
    <dgm:pt modelId="{1E819B58-F36C-43B4-8F31-14E6B38DF927}">
      <dgm:prSet phldrT="[Текст]"/>
      <dgm:spPr/>
      <dgm:t>
        <a:bodyPr/>
        <a:lstStyle/>
        <a:p>
          <a:r>
            <a:rPr lang="uk-UA" dirty="0" err="1" smtClean="0"/>
            <a:t>Товтин</a:t>
          </a:r>
          <a:r>
            <a:rPr lang="uk-UA" dirty="0" smtClean="0"/>
            <a:t> Микола – 2 місце</a:t>
          </a:r>
          <a:endParaRPr lang="uk-UA" dirty="0"/>
        </a:p>
      </dgm:t>
    </dgm:pt>
    <dgm:pt modelId="{2D7A13D3-D590-4B20-BBC6-A4DA5A99C87D}" type="parTrans" cxnId="{CB1A46C5-DC4D-4727-A1EE-7893697E768C}">
      <dgm:prSet/>
      <dgm:spPr/>
      <dgm:t>
        <a:bodyPr/>
        <a:lstStyle/>
        <a:p>
          <a:endParaRPr lang="uk-UA"/>
        </a:p>
      </dgm:t>
    </dgm:pt>
    <dgm:pt modelId="{67B658EA-8F00-42C4-B300-D7BF15D59CE3}" type="sibTrans" cxnId="{CB1A46C5-DC4D-4727-A1EE-7893697E768C}">
      <dgm:prSet/>
      <dgm:spPr/>
      <dgm:t>
        <a:bodyPr/>
        <a:lstStyle/>
        <a:p>
          <a:endParaRPr lang="uk-UA"/>
        </a:p>
      </dgm:t>
    </dgm:pt>
    <dgm:pt modelId="{13AF24F6-FD6B-4B7F-9C3E-CEF013D8AE73}">
      <dgm:prSet phldrT="[Текст]"/>
      <dgm:spPr/>
      <dgm:t>
        <a:bodyPr/>
        <a:lstStyle/>
        <a:p>
          <a:r>
            <a:rPr lang="uk-UA" dirty="0" smtClean="0"/>
            <a:t>Кушка Дмитро – 2 місце</a:t>
          </a:r>
          <a:endParaRPr lang="uk-UA" dirty="0"/>
        </a:p>
      </dgm:t>
    </dgm:pt>
    <dgm:pt modelId="{3EC0E256-143E-458B-8581-DBB849EB9FF6}" type="parTrans" cxnId="{813B6001-DD5F-41D4-B2F6-61CF54F69138}">
      <dgm:prSet/>
      <dgm:spPr/>
      <dgm:t>
        <a:bodyPr/>
        <a:lstStyle/>
        <a:p>
          <a:endParaRPr lang="uk-UA"/>
        </a:p>
      </dgm:t>
    </dgm:pt>
    <dgm:pt modelId="{60FF799F-E0B3-47B0-8A99-BFAAFC486E14}" type="sibTrans" cxnId="{813B6001-DD5F-41D4-B2F6-61CF54F69138}">
      <dgm:prSet/>
      <dgm:spPr/>
      <dgm:t>
        <a:bodyPr/>
        <a:lstStyle/>
        <a:p>
          <a:endParaRPr lang="uk-UA"/>
        </a:p>
      </dgm:t>
    </dgm:pt>
    <dgm:pt modelId="{B8BD50C6-9E7D-4271-A8E4-CCCF30733CC1}">
      <dgm:prSet phldrT="[Текст]"/>
      <dgm:spPr/>
      <dgm:t>
        <a:bodyPr/>
        <a:lstStyle/>
        <a:p>
          <a:r>
            <a:rPr lang="uk-UA" dirty="0" err="1" smtClean="0"/>
            <a:t>Янковий</a:t>
          </a:r>
          <a:r>
            <a:rPr lang="uk-UA" dirty="0" smtClean="0"/>
            <a:t> Ілля – 2 місце</a:t>
          </a:r>
          <a:endParaRPr lang="uk-UA" dirty="0"/>
        </a:p>
      </dgm:t>
    </dgm:pt>
    <dgm:pt modelId="{8431C11C-9277-4FAF-A6D6-C2E55BBB32D1}" type="parTrans" cxnId="{19D1E093-778F-4EBC-8F5B-BF97CDE707CF}">
      <dgm:prSet/>
      <dgm:spPr/>
      <dgm:t>
        <a:bodyPr/>
        <a:lstStyle/>
        <a:p>
          <a:endParaRPr lang="uk-UA"/>
        </a:p>
      </dgm:t>
    </dgm:pt>
    <dgm:pt modelId="{603BA8E6-00B9-482C-B49C-2787B27EA4EB}" type="sibTrans" cxnId="{19D1E093-778F-4EBC-8F5B-BF97CDE707CF}">
      <dgm:prSet/>
      <dgm:spPr/>
      <dgm:t>
        <a:bodyPr/>
        <a:lstStyle/>
        <a:p>
          <a:endParaRPr lang="uk-UA"/>
        </a:p>
      </dgm:t>
    </dgm:pt>
    <dgm:pt modelId="{C7029A45-7B34-4F53-9F5F-61450990481F}">
      <dgm:prSet phldrT="[Текст]"/>
      <dgm:spPr/>
      <dgm:t>
        <a:bodyPr/>
        <a:lstStyle/>
        <a:p>
          <a:r>
            <a:rPr lang="uk-UA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2015</a:t>
          </a:r>
          <a:endParaRPr lang="uk-UA" b="1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9DD6F1C0-BD9B-4419-AA27-39C1FB7AA3C0}" type="parTrans" cxnId="{4191F925-2113-4E2B-BA3B-B8C0F78867AB}">
      <dgm:prSet/>
      <dgm:spPr/>
      <dgm:t>
        <a:bodyPr/>
        <a:lstStyle/>
        <a:p>
          <a:endParaRPr lang="uk-UA"/>
        </a:p>
      </dgm:t>
    </dgm:pt>
    <dgm:pt modelId="{9B4B9462-D258-4C1A-BEDE-6BED8F968304}" type="sibTrans" cxnId="{4191F925-2113-4E2B-BA3B-B8C0F78867AB}">
      <dgm:prSet/>
      <dgm:spPr/>
      <dgm:t>
        <a:bodyPr/>
        <a:lstStyle/>
        <a:p>
          <a:endParaRPr lang="uk-UA"/>
        </a:p>
      </dgm:t>
    </dgm:pt>
    <dgm:pt modelId="{A121EBBB-7A26-44EF-B42E-B4F2088F2F51}">
      <dgm:prSet phldrT="[Текст]"/>
      <dgm:spPr/>
      <dgm:t>
        <a:bodyPr/>
        <a:lstStyle/>
        <a:p>
          <a:r>
            <a:rPr lang="uk-UA" dirty="0" err="1" smtClean="0"/>
            <a:t>Янковий</a:t>
          </a:r>
          <a:r>
            <a:rPr lang="uk-UA" dirty="0" smtClean="0"/>
            <a:t> Ілля – 3 місце</a:t>
          </a:r>
          <a:endParaRPr lang="uk-UA" dirty="0"/>
        </a:p>
      </dgm:t>
    </dgm:pt>
    <dgm:pt modelId="{F448A656-E017-42BE-8D0E-3080AE8053BE}" type="parTrans" cxnId="{379BE5DF-C3A7-4E2B-8076-D5338C56BFE4}">
      <dgm:prSet/>
      <dgm:spPr/>
      <dgm:t>
        <a:bodyPr/>
        <a:lstStyle/>
        <a:p>
          <a:endParaRPr lang="uk-UA"/>
        </a:p>
      </dgm:t>
    </dgm:pt>
    <dgm:pt modelId="{C5ED7306-708A-48FF-93C2-702B2BF30A54}" type="sibTrans" cxnId="{379BE5DF-C3A7-4E2B-8076-D5338C56BFE4}">
      <dgm:prSet/>
      <dgm:spPr/>
      <dgm:t>
        <a:bodyPr/>
        <a:lstStyle/>
        <a:p>
          <a:endParaRPr lang="uk-UA"/>
        </a:p>
      </dgm:t>
    </dgm:pt>
    <dgm:pt modelId="{D71DF296-6BA9-4208-8BC4-1E73DB180E55}" type="pres">
      <dgm:prSet presAssocID="{CF745048-C66D-42A0-83A2-EBC8D7842E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8312BC9-A64B-42BA-9821-D2D9434A2769}" type="pres">
      <dgm:prSet presAssocID="{79D5BBCD-7D29-40FB-BC68-BBCAF040A4AE}" presName="linNode" presStyleCnt="0"/>
      <dgm:spPr/>
    </dgm:pt>
    <dgm:pt modelId="{63314F2E-17B1-4709-BBCE-80DE2C82F638}" type="pres">
      <dgm:prSet presAssocID="{79D5BBCD-7D29-40FB-BC68-BBCAF040A4AE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593BEA2-0221-4E7F-86DA-ABA32E770FE3}" type="pres">
      <dgm:prSet presAssocID="{79D5BBCD-7D29-40FB-BC68-BBCAF040A4AE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AC966ED-0C85-4529-AFFD-6FF1E386B974}" type="pres">
      <dgm:prSet presAssocID="{76C7B076-E3C0-42E4-A691-7576F07B8541}" presName="sp" presStyleCnt="0"/>
      <dgm:spPr/>
    </dgm:pt>
    <dgm:pt modelId="{8C13E4B2-CFEF-43F3-ADDF-860D29D6A5A3}" type="pres">
      <dgm:prSet presAssocID="{19A2E5E1-5619-4F21-8085-4ED9A7DFEA63}" presName="linNode" presStyleCnt="0"/>
      <dgm:spPr/>
    </dgm:pt>
    <dgm:pt modelId="{4BA86CA7-1D1A-4D74-B439-46C1F8C68AE6}" type="pres">
      <dgm:prSet presAssocID="{19A2E5E1-5619-4F21-8085-4ED9A7DFEA63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F6BA497-3518-48F3-A8B2-9553E122E484}" type="pres">
      <dgm:prSet presAssocID="{19A2E5E1-5619-4F21-8085-4ED9A7DFEA63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0121471-3E0C-462F-8DCC-071904CEEAEA}" type="pres">
      <dgm:prSet presAssocID="{081BCD01-178B-4644-AAE3-38D6642FCF84}" presName="sp" presStyleCnt="0"/>
      <dgm:spPr/>
    </dgm:pt>
    <dgm:pt modelId="{D4F2C122-FDB0-4FB4-B759-4EB9498191BE}" type="pres">
      <dgm:prSet presAssocID="{8A2279C6-3E08-4336-8552-6BCFB44CD16E}" presName="linNode" presStyleCnt="0"/>
      <dgm:spPr/>
    </dgm:pt>
    <dgm:pt modelId="{B551C723-1797-4738-926B-43575210DE8B}" type="pres">
      <dgm:prSet presAssocID="{8A2279C6-3E08-4336-8552-6BCFB44CD16E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037C77E-5126-4950-A654-19C63F654363}" type="pres">
      <dgm:prSet presAssocID="{8A2279C6-3E08-4336-8552-6BCFB44CD16E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0BFE496-7F11-4A81-9329-074DA2763F5B}" type="pres">
      <dgm:prSet presAssocID="{B303367D-F2ED-42A1-B066-FE91AD1B7040}" presName="sp" presStyleCnt="0"/>
      <dgm:spPr/>
    </dgm:pt>
    <dgm:pt modelId="{7E1C8701-AF01-4540-BF2F-EB1C6BF4EBE9}" type="pres">
      <dgm:prSet presAssocID="{C7029A45-7B34-4F53-9F5F-61450990481F}" presName="linNode" presStyleCnt="0"/>
      <dgm:spPr/>
    </dgm:pt>
    <dgm:pt modelId="{A782290C-17F9-4808-9081-FF739FB32CBA}" type="pres">
      <dgm:prSet presAssocID="{C7029A45-7B34-4F53-9F5F-61450990481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68F2BB1-E47D-4D81-A6DB-1D464CD5E93F}" type="pres">
      <dgm:prSet presAssocID="{C7029A45-7B34-4F53-9F5F-61450990481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0383B6A-A0DC-4ED4-BBF7-7EFED0F7EC35}" srcId="{79D5BBCD-7D29-40FB-BC68-BBCAF040A4AE}" destId="{DAC7A07C-9C23-4E63-BC16-5AE0B1A48EF4}" srcOrd="1" destOrd="0" parTransId="{F689F79B-A9E4-4257-BAD0-4882FFA848E8}" sibTransId="{9C4924DE-4960-4F2F-ACAD-937693524181}"/>
    <dgm:cxn modelId="{A33831A2-B213-4E20-A4AD-B4C6CD157E68}" type="presOf" srcId="{8A2279C6-3E08-4336-8552-6BCFB44CD16E}" destId="{B551C723-1797-4738-926B-43575210DE8B}" srcOrd="0" destOrd="0" presId="urn:microsoft.com/office/officeart/2005/8/layout/vList5"/>
    <dgm:cxn modelId="{B45105D0-462D-4A47-A880-F7DAEE529ABC}" srcId="{CF745048-C66D-42A0-83A2-EBC8D7842E4B}" destId="{8A2279C6-3E08-4336-8552-6BCFB44CD16E}" srcOrd="2" destOrd="0" parTransId="{A3556D17-4C7B-41CB-8BC1-444C46362A44}" sibTransId="{B303367D-F2ED-42A1-B066-FE91AD1B7040}"/>
    <dgm:cxn modelId="{F32CA4A3-9EDD-41DD-B7F0-885824A29AFD}" type="presOf" srcId="{B8BD50C6-9E7D-4271-A8E4-CCCF30733CC1}" destId="{D037C77E-5126-4950-A654-19C63F654363}" srcOrd="0" destOrd="2" presId="urn:microsoft.com/office/officeart/2005/8/layout/vList5"/>
    <dgm:cxn modelId="{082D8403-2BFF-4E88-8CA6-D5F6A96C6531}" srcId="{19A2E5E1-5619-4F21-8085-4ED9A7DFEA63}" destId="{23CF0B9C-CBC2-439D-B84B-D1C228B810A8}" srcOrd="1" destOrd="0" parTransId="{DD8F99F8-0440-4E62-91FE-7A619602FD7F}" sibTransId="{CCD80E23-3DBE-4F95-A7A6-52BA82F5DF6F}"/>
    <dgm:cxn modelId="{D305D16D-564A-4EDC-B96C-14E16126EB45}" type="presOf" srcId="{B7781569-4C82-4D1A-A45B-0DA12CBAACA1}" destId="{9F6BA497-3518-48F3-A8B2-9553E122E484}" srcOrd="0" destOrd="0" presId="urn:microsoft.com/office/officeart/2005/8/layout/vList5"/>
    <dgm:cxn modelId="{2F374DA2-B085-4579-B1E7-FF8F7E7F46E2}" type="presOf" srcId="{A121EBBB-7A26-44EF-B42E-B4F2088F2F51}" destId="{468F2BB1-E47D-4D81-A6DB-1D464CD5E93F}" srcOrd="0" destOrd="0" presId="urn:microsoft.com/office/officeart/2005/8/layout/vList5"/>
    <dgm:cxn modelId="{F30938EE-EB6F-456D-9BFF-19E76B2B3DDD}" srcId="{CF745048-C66D-42A0-83A2-EBC8D7842E4B}" destId="{19A2E5E1-5619-4F21-8085-4ED9A7DFEA63}" srcOrd="1" destOrd="0" parTransId="{E936A50C-4E94-4612-9DEC-77F7614C610A}" sibTransId="{081BCD01-178B-4644-AAE3-38D6642FCF84}"/>
    <dgm:cxn modelId="{AF6EC51F-ADC1-416A-AC6B-AB7799A87DF8}" type="presOf" srcId="{CF745048-C66D-42A0-83A2-EBC8D7842E4B}" destId="{D71DF296-6BA9-4208-8BC4-1E73DB180E55}" srcOrd="0" destOrd="0" presId="urn:microsoft.com/office/officeart/2005/8/layout/vList5"/>
    <dgm:cxn modelId="{22C0F00D-2185-48E2-B7A7-948CF2CB7324}" type="presOf" srcId="{23CF0B9C-CBC2-439D-B84B-D1C228B810A8}" destId="{9F6BA497-3518-48F3-A8B2-9553E122E484}" srcOrd="0" destOrd="1" presId="urn:microsoft.com/office/officeart/2005/8/layout/vList5"/>
    <dgm:cxn modelId="{1A959353-A5DD-4B00-B591-168897861914}" srcId="{79D5BBCD-7D29-40FB-BC68-BBCAF040A4AE}" destId="{F3A7206E-EE0B-45FC-8451-31902D328CE3}" srcOrd="0" destOrd="0" parTransId="{60DB089E-79A8-4C0C-B4DD-AF4B5C7F2612}" sibTransId="{58568D55-644C-42CA-A04A-9F1B5ADFAFC9}"/>
    <dgm:cxn modelId="{D305C6E8-EDD3-46D9-83D5-2074740CDC55}" type="presOf" srcId="{50CAE615-D815-4B32-A3C8-9A673C141026}" destId="{D037C77E-5126-4950-A654-19C63F654363}" srcOrd="0" destOrd="0" presId="urn:microsoft.com/office/officeart/2005/8/layout/vList5"/>
    <dgm:cxn modelId="{CB1A46C5-DC4D-4727-A1EE-7893697E768C}" srcId="{8A2279C6-3E08-4336-8552-6BCFB44CD16E}" destId="{1E819B58-F36C-43B4-8F31-14E6B38DF927}" srcOrd="1" destOrd="0" parTransId="{2D7A13D3-D590-4B20-BBC6-A4DA5A99C87D}" sibTransId="{67B658EA-8F00-42C4-B300-D7BF15D59CE3}"/>
    <dgm:cxn modelId="{FE80687A-FE32-4C3A-9196-AA0E165E3BAB}" type="presOf" srcId="{DAC7A07C-9C23-4E63-BC16-5AE0B1A48EF4}" destId="{9593BEA2-0221-4E7F-86DA-ABA32E770FE3}" srcOrd="0" destOrd="1" presId="urn:microsoft.com/office/officeart/2005/8/layout/vList5"/>
    <dgm:cxn modelId="{4191F925-2113-4E2B-BA3B-B8C0F78867AB}" srcId="{CF745048-C66D-42A0-83A2-EBC8D7842E4B}" destId="{C7029A45-7B34-4F53-9F5F-61450990481F}" srcOrd="3" destOrd="0" parTransId="{9DD6F1C0-BD9B-4419-AA27-39C1FB7AA3C0}" sibTransId="{9B4B9462-D258-4C1A-BEDE-6BED8F968304}"/>
    <dgm:cxn modelId="{813B6001-DD5F-41D4-B2F6-61CF54F69138}" srcId="{19A2E5E1-5619-4F21-8085-4ED9A7DFEA63}" destId="{13AF24F6-FD6B-4B7F-9C3E-CEF013D8AE73}" srcOrd="2" destOrd="0" parTransId="{3EC0E256-143E-458B-8581-DBB849EB9FF6}" sibTransId="{60FF799F-E0B3-47B0-8A99-BFAAFC486E14}"/>
    <dgm:cxn modelId="{926E79CB-ADDF-4F7F-90D1-1977D075359A}" type="presOf" srcId="{79D5BBCD-7D29-40FB-BC68-BBCAF040A4AE}" destId="{63314F2E-17B1-4709-BBCE-80DE2C82F638}" srcOrd="0" destOrd="0" presId="urn:microsoft.com/office/officeart/2005/8/layout/vList5"/>
    <dgm:cxn modelId="{19D1E093-778F-4EBC-8F5B-BF97CDE707CF}" srcId="{8A2279C6-3E08-4336-8552-6BCFB44CD16E}" destId="{B8BD50C6-9E7D-4271-A8E4-CCCF30733CC1}" srcOrd="2" destOrd="0" parTransId="{8431C11C-9277-4FAF-A6D6-C2E55BBB32D1}" sibTransId="{603BA8E6-00B9-482C-B49C-2787B27EA4EB}"/>
    <dgm:cxn modelId="{3F7C0CC5-AF98-482B-BB12-510B2EABCD3A}" type="presOf" srcId="{19A2E5E1-5619-4F21-8085-4ED9A7DFEA63}" destId="{4BA86CA7-1D1A-4D74-B439-46C1F8C68AE6}" srcOrd="0" destOrd="0" presId="urn:microsoft.com/office/officeart/2005/8/layout/vList5"/>
    <dgm:cxn modelId="{BD508326-5069-466B-8799-58EFC215CDF2}" srcId="{CF745048-C66D-42A0-83A2-EBC8D7842E4B}" destId="{79D5BBCD-7D29-40FB-BC68-BBCAF040A4AE}" srcOrd="0" destOrd="0" parTransId="{FACACED7-DEE5-450F-825B-37F8BB38DF0A}" sibTransId="{76C7B076-E3C0-42E4-A691-7576F07B8541}"/>
    <dgm:cxn modelId="{38475AC4-25D7-4868-BAC8-48A3E790AF19}" type="presOf" srcId="{C7029A45-7B34-4F53-9F5F-61450990481F}" destId="{A782290C-17F9-4808-9081-FF739FB32CBA}" srcOrd="0" destOrd="0" presId="urn:microsoft.com/office/officeart/2005/8/layout/vList5"/>
    <dgm:cxn modelId="{A2B342C8-3249-48C2-AAD6-DB357AFEB939}" type="presOf" srcId="{13AF24F6-FD6B-4B7F-9C3E-CEF013D8AE73}" destId="{9F6BA497-3518-48F3-A8B2-9553E122E484}" srcOrd="0" destOrd="2" presId="urn:microsoft.com/office/officeart/2005/8/layout/vList5"/>
    <dgm:cxn modelId="{D9B44868-47A7-4783-A62D-5F779431470F}" srcId="{19A2E5E1-5619-4F21-8085-4ED9A7DFEA63}" destId="{B7781569-4C82-4D1A-A45B-0DA12CBAACA1}" srcOrd="0" destOrd="0" parTransId="{85802B79-9E80-403B-BC78-A7741CC10DEF}" sibTransId="{ACD7A7C7-9D04-4D60-8C4F-4072D02B62CE}"/>
    <dgm:cxn modelId="{379BE5DF-C3A7-4E2B-8076-D5338C56BFE4}" srcId="{C7029A45-7B34-4F53-9F5F-61450990481F}" destId="{A121EBBB-7A26-44EF-B42E-B4F2088F2F51}" srcOrd="0" destOrd="0" parTransId="{F448A656-E017-42BE-8D0E-3080AE8053BE}" sibTransId="{C5ED7306-708A-48FF-93C2-702B2BF30A54}"/>
    <dgm:cxn modelId="{BAFE48FE-A315-485C-AB2D-A2D8F6876C11}" srcId="{8A2279C6-3E08-4336-8552-6BCFB44CD16E}" destId="{50CAE615-D815-4B32-A3C8-9A673C141026}" srcOrd="0" destOrd="0" parTransId="{FB4E7D4F-C637-4043-ABD2-8CEF4DC890B3}" sibTransId="{A7B5CA84-C816-4B5C-921A-2CE42B81088E}"/>
    <dgm:cxn modelId="{B3245F2A-957C-47D2-8DF9-0D46BBE11E5C}" type="presOf" srcId="{1E819B58-F36C-43B4-8F31-14E6B38DF927}" destId="{D037C77E-5126-4950-A654-19C63F654363}" srcOrd="0" destOrd="1" presId="urn:microsoft.com/office/officeart/2005/8/layout/vList5"/>
    <dgm:cxn modelId="{F8550EB4-199B-4FE7-BD01-BBE06747F4B6}" type="presOf" srcId="{F3A7206E-EE0B-45FC-8451-31902D328CE3}" destId="{9593BEA2-0221-4E7F-86DA-ABA32E770FE3}" srcOrd="0" destOrd="0" presId="urn:microsoft.com/office/officeart/2005/8/layout/vList5"/>
    <dgm:cxn modelId="{1CC34552-DABA-444A-8C78-225C7E924CD2}" type="presParOf" srcId="{D71DF296-6BA9-4208-8BC4-1E73DB180E55}" destId="{E8312BC9-A64B-42BA-9821-D2D9434A2769}" srcOrd="0" destOrd="0" presId="urn:microsoft.com/office/officeart/2005/8/layout/vList5"/>
    <dgm:cxn modelId="{62BA6AA7-61B7-433F-A828-222E3EEB0431}" type="presParOf" srcId="{E8312BC9-A64B-42BA-9821-D2D9434A2769}" destId="{63314F2E-17B1-4709-BBCE-80DE2C82F638}" srcOrd="0" destOrd="0" presId="urn:microsoft.com/office/officeart/2005/8/layout/vList5"/>
    <dgm:cxn modelId="{36A4A2F8-70EF-47D9-B303-3ABD2FEDD711}" type="presParOf" srcId="{E8312BC9-A64B-42BA-9821-D2D9434A2769}" destId="{9593BEA2-0221-4E7F-86DA-ABA32E770FE3}" srcOrd="1" destOrd="0" presId="urn:microsoft.com/office/officeart/2005/8/layout/vList5"/>
    <dgm:cxn modelId="{6DC6099B-22E6-4689-A65A-C37573CD370D}" type="presParOf" srcId="{D71DF296-6BA9-4208-8BC4-1E73DB180E55}" destId="{0AC966ED-0C85-4529-AFFD-6FF1E386B974}" srcOrd="1" destOrd="0" presId="urn:microsoft.com/office/officeart/2005/8/layout/vList5"/>
    <dgm:cxn modelId="{26A2606F-F406-4FC4-9C79-FDD4D33A22C3}" type="presParOf" srcId="{D71DF296-6BA9-4208-8BC4-1E73DB180E55}" destId="{8C13E4B2-CFEF-43F3-ADDF-860D29D6A5A3}" srcOrd="2" destOrd="0" presId="urn:microsoft.com/office/officeart/2005/8/layout/vList5"/>
    <dgm:cxn modelId="{3EB23A34-51B5-474F-82D3-164442FF67C3}" type="presParOf" srcId="{8C13E4B2-CFEF-43F3-ADDF-860D29D6A5A3}" destId="{4BA86CA7-1D1A-4D74-B439-46C1F8C68AE6}" srcOrd="0" destOrd="0" presId="urn:microsoft.com/office/officeart/2005/8/layout/vList5"/>
    <dgm:cxn modelId="{40FECC17-EA86-4C87-A195-6064D1A72197}" type="presParOf" srcId="{8C13E4B2-CFEF-43F3-ADDF-860D29D6A5A3}" destId="{9F6BA497-3518-48F3-A8B2-9553E122E484}" srcOrd="1" destOrd="0" presId="urn:microsoft.com/office/officeart/2005/8/layout/vList5"/>
    <dgm:cxn modelId="{E86CC1C9-7863-4762-91F7-A3078016B0CF}" type="presParOf" srcId="{D71DF296-6BA9-4208-8BC4-1E73DB180E55}" destId="{B0121471-3E0C-462F-8DCC-071904CEEAEA}" srcOrd="3" destOrd="0" presId="urn:microsoft.com/office/officeart/2005/8/layout/vList5"/>
    <dgm:cxn modelId="{AA9FC678-ACE5-430E-92C0-7427D0ED144F}" type="presParOf" srcId="{D71DF296-6BA9-4208-8BC4-1E73DB180E55}" destId="{D4F2C122-FDB0-4FB4-B759-4EB9498191BE}" srcOrd="4" destOrd="0" presId="urn:microsoft.com/office/officeart/2005/8/layout/vList5"/>
    <dgm:cxn modelId="{E5A13B92-6A8E-4312-9FE1-D47E3ACE7B3A}" type="presParOf" srcId="{D4F2C122-FDB0-4FB4-B759-4EB9498191BE}" destId="{B551C723-1797-4738-926B-43575210DE8B}" srcOrd="0" destOrd="0" presId="urn:microsoft.com/office/officeart/2005/8/layout/vList5"/>
    <dgm:cxn modelId="{844CD153-F402-4470-B861-9B37CF1672BA}" type="presParOf" srcId="{D4F2C122-FDB0-4FB4-B759-4EB9498191BE}" destId="{D037C77E-5126-4950-A654-19C63F654363}" srcOrd="1" destOrd="0" presId="urn:microsoft.com/office/officeart/2005/8/layout/vList5"/>
    <dgm:cxn modelId="{C5AD149F-E2EA-4A2B-8A56-4261B634FAB0}" type="presParOf" srcId="{D71DF296-6BA9-4208-8BC4-1E73DB180E55}" destId="{20BFE496-7F11-4A81-9329-074DA2763F5B}" srcOrd="5" destOrd="0" presId="urn:microsoft.com/office/officeart/2005/8/layout/vList5"/>
    <dgm:cxn modelId="{CB2D7DB1-26BC-4E76-A817-75574DAC3EA6}" type="presParOf" srcId="{D71DF296-6BA9-4208-8BC4-1E73DB180E55}" destId="{7E1C8701-AF01-4540-BF2F-EB1C6BF4EBE9}" srcOrd="6" destOrd="0" presId="urn:microsoft.com/office/officeart/2005/8/layout/vList5"/>
    <dgm:cxn modelId="{125BC284-5846-4A04-934D-302EE4909F72}" type="presParOf" srcId="{7E1C8701-AF01-4540-BF2F-EB1C6BF4EBE9}" destId="{A782290C-17F9-4808-9081-FF739FB32CBA}" srcOrd="0" destOrd="0" presId="urn:microsoft.com/office/officeart/2005/8/layout/vList5"/>
    <dgm:cxn modelId="{1A92A250-B839-43D7-BB32-D9842B17274D}" type="presParOf" srcId="{7E1C8701-AF01-4540-BF2F-EB1C6BF4EBE9}" destId="{468F2BB1-E47D-4D81-A6DB-1D464CD5E93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93BEA2-0221-4E7F-86DA-ABA32E770FE3}">
      <dsp:nvSpPr>
        <dsp:cNvPr id="0" name=""/>
        <dsp:cNvSpPr/>
      </dsp:nvSpPr>
      <dsp:spPr>
        <a:xfrm rot="5400000">
          <a:off x="3232123" y="-1213967"/>
          <a:ext cx="782637" cy="341029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Табас Петро – 1 місце</a:t>
          </a:r>
          <a:endParaRPr lang="uk-U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Тур Іван – 2 місце</a:t>
          </a:r>
          <a:endParaRPr lang="uk-UA" sz="1400" kern="1200" dirty="0"/>
        </a:p>
      </dsp:txBody>
      <dsp:txXfrm rot="5400000">
        <a:off x="3232123" y="-1213967"/>
        <a:ext cx="782637" cy="3410298"/>
      </dsp:txXfrm>
    </dsp:sp>
    <dsp:sp modelId="{63314F2E-17B1-4709-BBCE-80DE2C82F638}">
      <dsp:nvSpPr>
        <dsp:cNvPr id="0" name=""/>
        <dsp:cNvSpPr/>
      </dsp:nvSpPr>
      <dsp:spPr>
        <a:xfrm>
          <a:off x="0" y="2033"/>
          <a:ext cx="1918293" cy="9782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b="1" kern="1200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2011</a:t>
          </a:r>
          <a:endParaRPr lang="uk-UA" sz="4800" b="1" kern="1200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sp:txBody>
      <dsp:txXfrm>
        <a:off x="0" y="2033"/>
        <a:ext cx="1918293" cy="978296"/>
      </dsp:txXfrm>
    </dsp:sp>
    <dsp:sp modelId="{9F6BA497-3518-48F3-A8B2-9553E122E484}">
      <dsp:nvSpPr>
        <dsp:cNvPr id="0" name=""/>
        <dsp:cNvSpPr/>
      </dsp:nvSpPr>
      <dsp:spPr>
        <a:xfrm rot="5400000">
          <a:off x="3232123" y="-186755"/>
          <a:ext cx="782637" cy="341029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Тур Іван – 2 місце</a:t>
          </a:r>
          <a:endParaRPr lang="uk-U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Буртак Юрій – 3 місце</a:t>
          </a:r>
          <a:endParaRPr lang="uk-U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Кушка Дмитро – 2 місце</a:t>
          </a:r>
          <a:endParaRPr lang="uk-UA" sz="1400" kern="1200" dirty="0"/>
        </a:p>
      </dsp:txBody>
      <dsp:txXfrm rot="5400000">
        <a:off x="3232123" y="-186755"/>
        <a:ext cx="782637" cy="3410298"/>
      </dsp:txXfrm>
    </dsp:sp>
    <dsp:sp modelId="{4BA86CA7-1D1A-4D74-B439-46C1F8C68AE6}">
      <dsp:nvSpPr>
        <dsp:cNvPr id="0" name=""/>
        <dsp:cNvSpPr/>
      </dsp:nvSpPr>
      <dsp:spPr>
        <a:xfrm>
          <a:off x="0" y="1029245"/>
          <a:ext cx="1918293" cy="9782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b="1" kern="1200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2012</a:t>
          </a:r>
          <a:endParaRPr lang="uk-UA" sz="4800" b="1" kern="1200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sp:txBody>
      <dsp:txXfrm>
        <a:off x="0" y="1029245"/>
        <a:ext cx="1918293" cy="978296"/>
      </dsp:txXfrm>
    </dsp:sp>
    <dsp:sp modelId="{D037C77E-5126-4950-A654-19C63F654363}">
      <dsp:nvSpPr>
        <dsp:cNvPr id="0" name=""/>
        <dsp:cNvSpPr/>
      </dsp:nvSpPr>
      <dsp:spPr>
        <a:xfrm rot="5400000">
          <a:off x="3232123" y="840456"/>
          <a:ext cx="782637" cy="341029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Кушка Дмитро – 2 місце</a:t>
          </a:r>
          <a:endParaRPr lang="uk-U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err="1" smtClean="0"/>
            <a:t>Товтин</a:t>
          </a:r>
          <a:r>
            <a:rPr lang="uk-UA" sz="1400" kern="1200" dirty="0" smtClean="0"/>
            <a:t> Микола – 2 місце</a:t>
          </a:r>
          <a:endParaRPr lang="uk-U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err="1" smtClean="0"/>
            <a:t>Янковий</a:t>
          </a:r>
          <a:r>
            <a:rPr lang="uk-UA" sz="1400" kern="1200" dirty="0" smtClean="0"/>
            <a:t> Ілля – 2 місце</a:t>
          </a:r>
          <a:endParaRPr lang="uk-UA" sz="1400" kern="1200" dirty="0"/>
        </a:p>
      </dsp:txBody>
      <dsp:txXfrm rot="5400000">
        <a:off x="3232123" y="840456"/>
        <a:ext cx="782637" cy="3410298"/>
      </dsp:txXfrm>
    </dsp:sp>
    <dsp:sp modelId="{B551C723-1797-4738-926B-43575210DE8B}">
      <dsp:nvSpPr>
        <dsp:cNvPr id="0" name=""/>
        <dsp:cNvSpPr/>
      </dsp:nvSpPr>
      <dsp:spPr>
        <a:xfrm>
          <a:off x="0" y="2056457"/>
          <a:ext cx="1918293" cy="9782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b="1" kern="1200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2013</a:t>
          </a:r>
          <a:endParaRPr lang="uk-UA" sz="4800" b="1" kern="1200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sp:txBody>
      <dsp:txXfrm>
        <a:off x="0" y="2056457"/>
        <a:ext cx="1918293" cy="978296"/>
      </dsp:txXfrm>
    </dsp:sp>
    <dsp:sp modelId="{468F2BB1-E47D-4D81-A6DB-1D464CD5E93F}">
      <dsp:nvSpPr>
        <dsp:cNvPr id="0" name=""/>
        <dsp:cNvSpPr/>
      </dsp:nvSpPr>
      <dsp:spPr>
        <a:xfrm rot="5400000">
          <a:off x="3232123" y="1867668"/>
          <a:ext cx="782637" cy="341029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err="1" smtClean="0"/>
            <a:t>Янковий</a:t>
          </a:r>
          <a:r>
            <a:rPr lang="uk-UA" sz="1400" kern="1200" dirty="0" smtClean="0"/>
            <a:t> Ілля – 3 місце</a:t>
          </a:r>
          <a:endParaRPr lang="uk-UA" sz="1400" kern="1200" dirty="0"/>
        </a:p>
      </dsp:txBody>
      <dsp:txXfrm rot="5400000">
        <a:off x="3232123" y="1867668"/>
        <a:ext cx="782637" cy="3410298"/>
      </dsp:txXfrm>
    </dsp:sp>
    <dsp:sp modelId="{A782290C-17F9-4808-9081-FF739FB32CBA}">
      <dsp:nvSpPr>
        <dsp:cNvPr id="0" name=""/>
        <dsp:cNvSpPr/>
      </dsp:nvSpPr>
      <dsp:spPr>
        <a:xfrm>
          <a:off x="0" y="3083669"/>
          <a:ext cx="1918293" cy="9782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b="1" kern="1200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2015</a:t>
          </a:r>
          <a:endParaRPr lang="uk-UA" sz="4800" b="1" kern="1200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sp:txBody>
      <dsp:txXfrm>
        <a:off x="0" y="3083669"/>
        <a:ext cx="1918293" cy="978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noProof="0" smtClean="0"/>
              <a:t>Образец текста</a:t>
            </a:r>
          </a:p>
          <a:p>
            <a:pPr lvl="1"/>
            <a:r>
              <a:rPr lang="uk-UA" noProof="0" smtClean="0"/>
              <a:t>Второй уровень</a:t>
            </a:r>
          </a:p>
          <a:p>
            <a:pPr lvl="2"/>
            <a:r>
              <a:rPr lang="uk-UA" noProof="0" smtClean="0"/>
              <a:t>Третий уровень</a:t>
            </a:r>
          </a:p>
          <a:p>
            <a:pPr lvl="3"/>
            <a:r>
              <a:rPr lang="uk-UA" noProof="0" smtClean="0"/>
              <a:t>Четвертый уровень</a:t>
            </a:r>
          </a:p>
          <a:p>
            <a:pPr lvl="4"/>
            <a:r>
              <a:rPr lang="uk-UA" noProof="0" smtClean="0"/>
              <a:t>Пятый уровень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B1824E1-B599-439E-919A-A2C9C30AE1D4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1A846-29BC-4E46-929F-62EBAAE96EE0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D5BC6-613A-48E5-8DCB-86EE24C5938B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8AE85-C900-459A-A5CF-A9C3FDFC4FD5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і таблиц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аблиці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uk-U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C51F6-6519-40E6-9389-5933399FB35B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FA266-9F62-42B3-A51B-9CE2ACFDF093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A9220-0C4D-4291-B319-2418DA8DD737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88733-63FD-435B-B761-7D41E0591465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ABEB6-99AF-443E-A67C-0AADA249E77E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C48F3-2162-46C0-A370-DCC0C5BA418B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525EF-85F8-4430-A0C4-21988DE39593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4EE04-A920-450B-AFA2-EDCF8D799E55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D644B-FF18-44E5-917E-B5E1A85ED093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2950" y="6597650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9F61023-8C51-4827-9397-D4E4DBB4A375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3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2130425"/>
            <a:ext cx="8640960" cy="1470025"/>
          </a:xfrm>
        </p:spPr>
        <p:txBody>
          <a:bodyPr/>
          <a:lstStyle/>
          <a:p>
            <a:pPr eaLnBrk="1" hangingPunct="1"/>
            <a:r>
              <a:rPr lang="uk-UA" sz="4000" b="1" dirty="0" smtClean="0">
                <a:solidFill>
                  <a:srgbClr val="FF3300"/>
                </a:solidFill>
              </a:rPr>
              <a:t>Васильчик Роман Миколайович </a:t>
            </a: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1800" dirty="0" smtClean="0">
                <a:solidFill>
                  <a:schemeClr val="accent2"/>
                </a:solidFill>
              </a:rPr>
              <a:t>Звіт роботи вчителя інформатика Теребовлянського НВК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949280"/>
            <a:ext cx="6400800" cy="553616"/>
          </a:xfrm>
        </p:spPr>
        <p:txBody>
          <a:bodyPr/>
          <a:lstStyle/>
          <a:p>
            <a:pPr eaLnBrk="1" hangingPunct="1"/>
            <a:r>
              <a:rPr lang="uk-UA" sz="2000" dirty="0" smtClean="0">
                <a:solidFill>
                  <a:srgbClr val="00B050"/>
                </a:solidFill>
              </a:rPr>
              <a:t>2010-2015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dirty="0" smtClean="0">
                <a:solidFill>
                  <a:schemeClr val="accent2"/>
                </a:solidFill>
              </a:rPr>
              <a:t>Олімпіади</a:t>
            </a:r>
          </a:p>
        </p:txBody>
      </p:sp>
      <p:sp>
        <p:nvSpPr>
          <p:cNvPr id="5126" name="AutoShape 18" descr="data:image/jpeg;base64,/9j/4AAQSkZJRgABAQAAAQABAAD/2wCEAAkGBhISEBIQEBQQFBQPEBAPDw8QEA8PDxAPFBAVFBQQFBQXHCYeFxkkGRQUHy8gIycpLCwsFR4xNTAqNSYrLCkBCQoKDgwOFw8PGiwcHBwpLCkpKSwpKSksLCksKSkpKSksKSwpKSkpLCkpLCwpLCksLCwpLCwsLCwpKSwpLCkpLP/AABEIALEBHQMBIgACEQEDEQH/xAAcAAABBQEBAQAAAAAAAAAAAAAEAQIDBQYABwj/xAA9EAABAwIFAgMFBQYFBQAAAAABAAIDBBEFEiExQQZRE2FxFCJCgZEHIzJSoUNiscHR8BUzU2PxcoKSwuH/xAAaAQADAQEBAQAAAAAAAAAAAAABAgMABAUG/8QAJBEAAgICAwABBQEBAAAAAAAAAAECEQMhEjFBUQQTImFxoUL/2gAMAwEAAhEDEQA/AMJgWPFhAJ0XqPT+PhwGq8HgnWmwLHzG4XOiCZmj6GoqsEbqzjfdec9OdRBwGq29FVghOKWrU8KGN6lCJh6eEwJwKxhUjglulWMCysVbVQK4e1CzxrAaM5JHYpLI6rgQYCJM4NS2SgJwCxhtk4BLZKFjDbJ1koCWyxhAEtkoSrGG2StanAJwCWUqHjGxFDLJZSSOVXW1NgVyylZ2QjRJNWhu6rKjqVrbqpr8QLjYIA05KeGL1k8matRC6vrmQ3DB81XHFp5Ll73W7DRMdCBonQwl7hGwFznnKxoGpP8ARXUUjnc5M6lw587xGzO57/djaHH8X5ieGjclbKSnp8Fp3PBElU5v3k7tcl+GjgdhzyjqGjhwmmdUTlplLfecTt+4PL+K8S6064krJSdQ0uLg3Yn953n2HAU8km/xiNGPrLFnVUgnMrSfecS9t/xg9/Naqm6ha8BwO/1B7FeUU9Wr+knLR66lc+RaOvC3deHpEGKDurGLEtF5xT4oRyrOHF9N1HaOmkzyEFEwVCicxMC7ThaNbgWOujcNdF6x011GHgarwKCey0uA48Y3DXRMmTaPpCjqwQFYMevPemeow8DVbakqbhUFLEJ11ExyesYddLmTEt0DDioZGqVNeFjFdURqrlZYq7maq2pjREaBAE6y6yVEU4BLZKAlWMIlslSgLGEAShqcGJ4alboeMbGBqR5TyhamYAXK5pSs6oRogrKiwKy+I1ZcbBG11WXGwQoiCrjx+slly/8AKKrwSudA4q0LFFM8NFz6AAXJJ2AHJVzlK4UZuGgEueQ1rBq5zjsAt3hOGQ4bC6oqC0zZbvcdWxD8jf71UGCYaKZrqqewlLTvbLTR8gfvnk/JeSfaJ146reYoifBYTYf6hG73eSnKXiKxQP1/15JXzGxIiYfu2d/33D+AWKkjcHDsQHXvfTuT3UsbxrffuUfQ0Oz3bbtaefMqd0Vir0S4Rh9vvH/9gP8AEqzdImeIoS9QezrX4qgoSKeOQoKNyKjKFDKRk3MUTmI10ahcxVTItAhClgnsUr2KEtTiNGw6c6gMbhrovYenOoQ9o1XzlDOWla/pnqYxkAlMmSkj6PpakEI1jlhOnOohI0arX01RcKgofZIkY5OQMIUhKcmELGIZUBO1WEgQUwRAyvIXAJ7wkssTOSgLrJwCITgFJEy5XRxXRsUFkA0c2BQVEdlYtGiGq2aKcy0CqnmsFnsRrsxsFPi9drlaq1rUMeP1my5a/FCNbZcUpTXHuug5RkjwASSABqSeArnp7BtqucZQ25hY7TKLf5hvs623YIfp/BvHIqJR9ww3iYd53jZ1vyg7d1kPtS+0fPmo6V3ui7Znt+L/AG2kcdypykUjErvtK+0E1DzS05+5aSHEG3iuHn+QLz/EcPezI12jpAHZNfEt8JI+EG+g355Qb5CTzqNfPXQDyV5QUTr5n3dIbC5Ny0W2v3t9FJui8YuTpE2CYEwva6W5DTdzRs48N87cqzxOiLpC5osDwNld4FgZIBP9+S1kfTIIuQpRhKT5MvklDGlGPfrPJXgt0KhL16PjHSIOwWXqulHN2uncKFjkTKaORTslUdVQOj3CgD0tD2DFiiexFuYo3MSphaAXsUL2I57FA9idMRoCcFJBKQbhOkjUNtU5No2nTHUro3DXRex9OdQtkaNV85U0titp0z1AYyNdE6ZNo+hqaoujWlYzp/GxI0arVU890woUkISgrljEMgQczVYOahpmImKuVqYERNGUjKUlCxKbIrKSOO6Kjoe6JZTAJXNDrGyOGJEAJjiAh5q4N5SPIWjjCi5U2MYjYZW7lMqMTLtGoDwjudSUYrltgm+OkVppSTc7lNfTq4EKilgVrOWikkZZdg2G+1vLn6U0JtI/bx3j9kzuO9vRRuiNVM6CN2WKLWrqBs1v+mw7Fx/vzr+vuuGUsQpKWzC1uRrW/sWbXP8AuOv6j1OithSIftO+0YMBpKUhpAySOZa0bdvCbb4u/wBPXymJ8Bhm8Qv8bQRFrwGNFiSCC057mwOo768j1ZzC+a7rnO0na52/ePf6cIvC8M+Nw82g6gDhxv8AoPnspt0WUb0PwvDrWc78W4H5AeT+92HG612A4QXOBsgsLoDI4AbA+vzPdel9P4OGgaJIrkysnwVILwfCQ0DRXQYBonRx2FglK6EjlYNLTAoKbCWkbBWhTSsazH4t0yHcLJ1HRvvaBesPYChnUbTwlcUx1No8GLEx0atKrDi1BuYuQ9DsCdGoXxqwdGonRIpitFXJGhpGK0kiQs0SdMm0DRBWVK8hQQ0yLhiVERZs+lOoDG4AnReu4PiYe0G6+eYnFpBHdemdD4hM4AZH27kED9U6ZNr4PWoZbhTXVPT1eUe8bfqukxnhv1KSWSMfR445S8LdzkLNO0bkKslrjlJJ5sgKjEbWF/lpvdRln+C8cFl2KgHZStl8gqOHEQflp8kU2s10/wCAp/dHeOi3EwSPm7KvfVDv/fZPpXg6k7KileheNbI6yd/DXH0aSs7V1Ty6xDwPNrgtf7U0m19kRHI3v+izx27bG58V0ZekkGUWF7+S41jSbab23F1rA1pI1bffbVUmP9MURZJUSt8PI18j5WOLNhclw2P0XQtI5JLZXmqHY/JZ/EsYdUS+xUn4zfx5vhhjH4jfvx+ne3nbK+eurPDpM7GudkjY172jKAMzyb6dy47AgDUrW4xikOGUxhiLXyPuZZD+2kGhLu0Tdrc2t+ZFsWh3U/VEVBTtp6e1wMzb7lx3qZO5Pwj0O2ULyJ1bmmD5s7ruzSWNngXu73js87X4v3RuIB0wdNUPdnlPiMBtctP7WTkX+Fotprta+y+yjpGJ7vbZ2hzWOtTteLte9p1lIO4B0F763PClKdFceJyKePpGtqnCqNG8R2YIo2RBjBGBZu9i4AfM6KJ9M4PyFpBBsQ4WN/NfQsNdHmayR1s/utN7XdwLrOdV9Cxj7+LNmBu5rtQ4bm3Y2Uncv4XUVDXplel8GsASFvaWnDQEDg9CGtCtiF1RVI4pO2NTSE9NKYQamkJ9k0rGIymp5CaiYw9fgt76LMV+DEbBeqTUd1T1uEg8LmlA64ZKPLJKcg6qJ0S2WJYHvos/UUBadlFqjpUkynkiULaMuKu4sPJ3R9PhfFk6EkUcWHabKww3pmSZwDRYcuOwWpoenhbM/jhXNM9rBZoASTzpaiaOBvchMG6Op4QC4B7+7tdVeeMGCzQAOw0VS/ErIebFRuuaU2+zoUK6Ld2Ii51/mojiY8rLMz4pvqgJcVKTY9I2c2MjKW/MG/ZVcmMC42/iss/Fz3Qj8W80abHSSNfFjFja/PcqwpsdtoT/ADXnjcVHKnjxe3KHFob8Wejf4rm2KmqK2WOPM1pcNQS27svYkD+9F5/B1Dbcq1puusgsCqQdPYOHwX0HUbh2+aPj6nPYfIj+qysnXjTqQ36BCVXXoym+W3ysi8j8YzxX2v8ATeM6oZGC+R7BYXN3gBo815t159pLsRIoKQu8Fzh40oBBmsdGNG+W/wD5G3G+Ox/H31T/AA4gSHEDRur7mwaANTrb1W8wTp2HCKcVFTZ1W8XygtPs+Ye7GzgykHfZup7ZunGpOOzz8zhGWthjpocKpcrWjx5WBspBsRbX2druAL3e7v5kW88qKl07/aJrOzXdFEdGvDdPEePhhbsBzbtdPrsQdVSGaX8FyI4gS1smU3y34ibu525N+bkAyyeJmc42iaQZZLZfFI2Y0cNGwarJVo5O3YFUymSW2YuMjgDIebnVw7Bes4fizYY2RR6Nja1rQOwC8hkqi+QPaMuW2Ro4A2WvoK/O0OB9RyCuXPfh6n0nH012IYw6Rtr7a/Na7D+pDLSwCQkvJa1x5dleRf6BebRPvytFhBlmEcLAxrB7r5ALyBnxAH4b3P1UMaly/p0fVOHBfp2brCTeGM/mYD8uP0RRSRMAaANmgADsAE4r1l0fPMaU0pxSFEAwppCeU0ogGFMKkKYVgigJslOCpGsUjWpRymq8NvwqSrwMHhbcxXVPiszWCwtdTkklbKQbbpGPOF2NgrGmomsG1yla/W659W0fiNl588l6XR3whx/o6Sa2h0VbVzubra7e44U8s7XaXCrZ3SRm7feb23UqKpkEmIncaj9R5IOet5G3ISTSNcS5vunkf/EI8/2EyQzZ0tSShZKhdMDwgKiqtwqxiSkySaqQUtUn0tK+dxDLDu52jQoKnDgx2Vzw7vl2+qpSQttq0Re2621vxbVK6qeNLOHlYo41UcQAaACdzz9VLSYT7RdzZA09nHlPGPLwSWTj6Vftkh0APz0H6oj2aXLmL4W9wZQSPUAFR19DJE6xyutexaQb+aqnDXUkc3IOnd/8gqcESeafgVUzyNB95ptuBfTsNt/LdA+I9+rr5eBwT2U7YmFlySXXFmDZrex01J8l7H9mf2Tj7usrNXgB8NNYBrB8Ln9zyBx6o0o9Cuc5dvRVdJYAzDoPb6sATuaHQROFzC0iweW8yHUBvH1Iy+MYu+slMkpd4YcWtYHe9I7cxNPfl7+B8gvZOs/s8hqbOfJUxm595hD267+6RobaX4WNrfslc4fcVETgPdETmuhIiB/ymuu619yTqTuk+4k6B9qTV+GBjgMudxIbCwDxZALMyj8MUY/LwBydVU4jVmUhrRljZoxn/se5V91dSzxyimfE6CKP/KjJDg/gyl7dHk+Wg29Q6LCSeEXNeD48frK2ipzfZaXD6O2oRFLg9tgrqlwo87Ke2VtQA2QLV9NVjWANGndAmhAGiipYyx91SEeOzny5Oej0qjqLhFLP4TV3AV8x1wuk5RSmlOKaVgDSmlOKQogGEJpCemFYwjKoKds4WPjxfzRX+NANvdI2lsok26Rd4pi7Y2+ZWTnqi92YlBVWIF7rk+ijbU9l52XI5v8AR6OPGoL9h5mI2XGtG0jQR6KFsyimlPYqKQ4k2H0z/wAL3RnyOn0QcuFTN/y5WPHZ2hUNRUeX6IR1URtf9U6QdkdbTzfFHc92kFVkjnDdrx8lbitd5/qmvqL7hMHZRS1fFnfRATFzjtYeau6o+Sq6oqkWIxkdZ4bcred0EagF/vH/AJQtVPZV75jdWjAhPI+g2ocS7Q3HC41ThpqD8xc+qEinsifbr6WFu3HqVQiKKp3Lj6nUWG7j3HYImZ72taDlBf8AeWFjJ2bnPe23YcKKNkRY64f4pLRGxrbA93ON+PygepVv0/gcbg6qqSRSwH71w/FUS8U0R5vpd3n6JhbLTo3ptpy1tVZsTXgU7DoaiUG+nJaNSTyQvZsC6gu/TUBuq8Ixrqt89RG7RjIrCKFpsyKMDYD0+q3nSfUrYrh4LmyAe83Vw+XK5sjakmd2CCnikl2erVeOtyg+YCBknidraxPI0WKxDqCOQhsbjYG5ze479d0OcV7PHodFJzb7VlceCl8M0WK0MVQ0xTta62rHaZmn8zTwVkn4C2GTIdWuPuP/AJO/qrD/ABce5c+9Y5tUDiOJZ9PPRc8ZuMqXQ88VoLFC1vCk8NPoH54mnkaH5Jzmr01VaPJld7Ig2ya+FPKZnRFDMPqcpWnoam4WH8Qg3V5hVbsnixGjVXSFRU8twpU4ohSFKU0omGlNKcU0rAPPaimLQgpZiBuicaxEZso4VHUzrz8srdI9LDBRVsINQm+1W5VQ6pXNnUuJVsu2YiRyphi7lQ51I2RNQpcnE+4CYaq/ZVQkUolQHVBpf6KJ71ECkc9ChrBqoKjxGUAK3qpbBZLGKm7rKmNWyeSVIBmkzFMsnRtU4jXVdHJQO1l1KxpDhkN3XGUZbnNfS3dTtp+w+itsKwTPI5jXZPDYXVM+mWBp+EaEl51FhqTp3WTAwegwwvc8F2jPfrKgn3Y2k6xh3JJ08zoPN2N434gYxoyxQjLTwDRrG/ncOXHdLjOIsyMp4Xfcx3IZk8Iuk/1ZQCcz7c3NuLKkY0kkn5n+QTEwihjBeHPcWtBBe+1zbkAcm2wV/F1g0Te7EGQCzY2N1e1oFszj8TjuSs1LJwNAFGwJZJNbLY3KLtHqUc8c7Q+Mgi3BUTosugFlgqF8kbs0bnNPlz6jYraYZijpGjPa9tTsuSWNeHoQzt9h0bjumZ7uUrobqGGmcXBo1JKj9uhnl0aXp933Z/6kfIENSU/hxhvO59Vz5l3xVJI8mbuTZ0hQ7ilfIoXvRFFc5TUNTZ1kC+VIyXVExu8OqbgK2DlkcIrNlpqaW4VUybJ0hSpCiAaU0lOKYUTHhk2IkkkndDvr0CZlC9y8/iek2HPrAoxUhBiVERm/CNUAMilHcqdsg80GwW4KmbbzWMgtrh5qRlvNDs+akEiRlEFZlBLUWUT5kDUzIBsjrqtZ2pbd11aP11KEqGK0NEZ7IImIpkaFYwhENqrDYn0PKcn0WFJC4uDIhmlebN58MHTPbv27fRen4L9lswpcnjCEm7nFrPEkzEauJuPetpfgbLBfZzWAVL5HWs0A2sNZNge+mvzK9swrHXCPPrZ23ySykk+JWGN8fuHkGNfZLUMzGGSKa3w6xSHysdCfmsNUQPjcY5GuY5hIc1wykHnRfR9XWQTl2YZSDo4Gxv52Xn3VODNlcWyZXHZrgLOtxqpLM497RZ/TxltafweXZVJTQElWVXgLozobhTYXTfeAHkqvNPojwcewmgoL20V/S4dl1CtqLDGgBWEcLRwtwbFeVLorYKZ7tAFaUFIIzc6uPPb0UvtA2CgkmTKCRGWRyC5Z0G+RRukUD5U5MndIoJJFA6oURmWMSvkTPFUTnqMuWAXWG1tiFtcLqbgLzOGaxWuwLENtUydBStm2GyQhQ00twpDojyH4COaoypM6a4JkybhR82Jbrm6pLLjOsaSnMeeCkLFzVghTJTyUTG7zQLUTFZBhQaHJM6h8QBRPnvoFMoOmqEK++5+imLQ3U7pIoC83OywaIRHdRPpuSrXwB9FFI1OmK4lNPHZQCJH1DLqMx6J0ybRJg0mSQ20zgfUf8r0rCurpBAIpGB7WCzXN914H815db9FoMBxn4SQHDSx2d6JZK3ZfHJceLNb/AIrE64jeSd3Nd7jwf4FV9RW5gNdSfmGpslE1wJZoSbkf0KH9jcDyoSjro6lNfJDV66ICWG3vDjVWbou6GqmaWQjaJTpmiwqszRg8jRFukVXgrLMViV3x6PKl2xHPTM65xUT3phLHPkQssqgqKuyAmrljBplSZ1U+3aoqKe6xgzMuuow5KDdAI+6tsGLwR2TcOw/NZa3DcIAF7INl4Y/WH4bVaC6szLdVxgDRooRXWOqU6ONlsUiDjrgVIasJkxXjPnWFOcuXKTERy4LlyUJK1TBcuWGQyVPp1y5IxxJ90dT7LlyAw8oY8rlyKAwF+5Ub9ly5OiZAE2m/Ef75XLkxjcYf+BvorBcuSy6LIBk59SgZ90q5SQWXWG/gCLKVcuyPR5kuyF6Gn2XLk4hT1O5VbMuXJWMDDdWVMuXLGC+E+m3XLljLs1eDcLW0/wCFKuSHfHobIqmq3XLlmPHsdCp1y5BF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7" name="AutoShape 20" descr="data:image/jpeg;base64,/9j/4AAQSkZJRgABAQAAAQABAAD/2wCEAAkGBhISEBIQEBQQFBQPEBAPDw8QEA8PDxAPFBAVFBQQFBQXHCYeFxkkGRQUHy8gIycpLCwsFR4xNTAqNSYrLCkBCQoKDgwOFw8PGiwcHBwpLCkpKSwpKSksLCksKSkpKSksKSwpKSkpLCkpLCwpLCksLCwpLCwsLCwpKSwpLCkpLP/AABEIALEBHQMBIgACEQEDEQH/xAAcAAABBQEBAQAAAAAAAAAAAAAEAQIDBQYABwj/xAA9EAABAwIFAgMFBQYFBQAAAAABAAIDBBEFEiExQQZRE2FxFCJCgZEHIzJSoUNiscHR8BUzU2PxcoKSwuH/xAAaAQADAQEBAQAAAAAAAAAAAAABAgMABAUG/8QAJBEAAgICAwABBQEBAAAAAAAAAAECEQMhEjFBUQQTImFxoUL/2gAMAwEAAhEDEQA/AMJgWPFhAJ0XqPT+PhwGq8HgnWmwLHzG4XOiCZmj6GoqsEbqzjfdec9OdRBwGq29FVghOKWrU8KGN6lCJh6eEwJwKxhUjglulWMCysVbVQK4e1CzxrAaM5JHYpLI6rgQYCJM4NS2SgJwCxhtk4BLZKFjDbJ1koCWyxhAEtkoSrGG2StanAJwCWUqHjGxFDLJZSSOVXW1NgVyylZ2QjRJNWhu6rKjqVrbqpr8QLjYIA05KeGL1k8matRC6vrmQ3DB81XHFp5Ll73W7DRMdCBonQwl7hGwFznnKxoGpP8ARXUUjnc5M6lw587xGzO57/djaHH8X5ieGjclbKSnp8Fp3PBElU5v3k7tcl+GjgdhzyjqGjhwmmdUTlplLfecTt+4PL+K8S6064krJSdQ0uLg3Yn953n2HAU8km/xiNGPrLFnVUgnMrSfecS9t/xg9/Naqm6ha8BwO/1B7FeUU9Wr+knLR66lc+RaOvC3deHpEGKDurGLEtF5xT4oRyrOHF9N1HaOmkzyEFEwVCicxMC7ThaNbgWOujcNdF6x011GHgarwKCey0uA48Y3DXRMmTaPpCjqwQFYMevPemeow8DVbakqbhUFLEJ11ExyesYddLmTEt0DDioZGqVNeFjFdURqrlZYq7maq2pjREaBAE6y6yVEU4BLZKAlWMIlslSgLGEAShqcGJ4alboeMbGBqR5TyhamYAXK5pSs6oRogrKiwKy+I1ZcbBG11WXGwQoiCrjx+slly/8AKKrwSudA4q0LFFM8NFz6AAXJJ2AHJVzlK4UZuGgEueQ1rBq5zjsAt3hOGQ4bC6oqC0zZbvcdWxD8jf71UGCYaKZrqqewlLTvbLTR8gfvnk/JeSfaJ146reYoifBYTYf6hG73eSnKXiKxQP1/15JXzGxIiYfu2d/33D+AWKkjcHDsQHXvfTuT3UsbxrffuUfQ0Oz3bbtaefMqd0Vir0S4Rh9vvH/9gP8AEqzdImeIoS9QezrX4qgoSKeOQoKNyKjKFDKRk3MUTmI10ahcxVTItAhClgnsUr2KEtTiNGw6c6gMbhrovYenOoQ9o1XzlDOWla/pnqYxkAlMmSkj6PpakEI1jlhOnOohI0arX01RcKgofZIkY5OQMIUhKcmELGIZUBO1WEgQUwRAyvIXAJ7wkssTOSgLrJwCITgFJEy5XRxXRsUFkA0c2BQVEdlYtGiGq2aKcy0CqnmsFnsRrsxsFPi9drlaq1rUMeP1my5a/FCNbZcUpTXHuug5RkjwASSABqSeArnp7BtqucZQ25hY7TKLf5hvs623YIfp/BvHIqJR9ww3iYd53jZ1vyg7d1kPtS+0fPmo6V3ui7Znt+L/AG2kcdypykUjErvtK+0E1DzS05+5aSHEG3iuHn+QLz/EcPezI12jpAHZNfEt8JI+EG+g355Qb5CTzqNfPXQDyV5QUTr5n3dIbC5Ny0W2v3t9FJui8YuTpE2CYEwva6W5DTdzRs48N87cqzxOiLpC5osDwNld4FgZIBP9+S1kfTIIuQpRhKT5MvklDGlGPfrPJXgt0KhL16PjHSIOwWXqulHN2uncKFjkTKaORTslUdVQOj3CgD0tD2DFiiexFuYo3MSphaAXsUL2I57FA9idMRoCcFJBKQbhOkjUNtU5No2nTHUro3DXRex9OdQtkaNV85U0titp0z1AYyNdE6ZNo+hqaoujWlYzp/GxI0arVU890woUkISgrljEMgQczVYOahpmImKuVqYERNGUjKUlCxKbIrKSOO6Kjoe6JZTAJXNDrGyOGJEAJjiAh5q4N5SPIWjjCi5U2MYjYZW7lMqMTLtGoDwjudSUYrltgm+OkVppSTc7lNfTq4EKilgVrOWikkZZdg2G+1vLn6U0JtI/bx3j9kzuO9vRRuiNVM6CN2WKLWrqBs1v+mw7Fx/vzr+vuuGUsQpKWzC1uRrW/sWbXP8AuOv6j1OithSIftO+0YMBpKUhpAySOZa0bdvCbb4u/wBPXymJ8Bhm8Qv8bQRFrwGNFiSCC057mwOo768j1ZzC+a7rnO0na52/ePf6cIvC8M+Nw82g6gDhxv8AoPnspt0WUb0PwvDrWc78W4H5AeT+92HG612A4QXOBsgsLoDI4AbA+vzPdel9P4OGgaJIrkysnwVILwfCQ0DRXQYBonRx2FglK6EjlYNLTAoKbCWkbBWhTSsazH4t0yHcLJ1HRvvaBesPYChnUbTwlcUx1No8GLEx0atKrDi1BuYuQ9DsCdGoXxqwdGonRIpitFXJGhpGK0kiQs0SdMm0DRBWVK8hQQ0yLhiVERZs+lOoDG4AnReu4PiYe0G6+eYnFpBHdemdD4hM4AZH27kED9U6ZNr4PWoZbhTXVPT1eUe8bfqukxnhv1KSWSMfR445S8LdzkLNO0bkKslrjlJJ5sgKjEbWF/lpvdRln+C8cFl2KgHZStl8gqOHEQflp8kU2s10/wCAp/dHeOi3EwSPm7KvfVDv/fZPpXg6k7KileheNbI6yd/DXH0aSs7V1Ty6xDwPNrgtf7U0m19kRHI3v+izx27bG58V0ZekkGUWF7+S41jSbab23F1rA1pI1bffbVUmP9MURZJUSt8PI18j5WOLNhclw2P0XQtI5JLZXmqHY/JZ/EsYdUS+xUn4zfx5vhhjH4jfvx+ne3nbK+eurPDpM7GudkjY172jKAMzyb6dy47AgDUrW4xikOGUxhiLXyPuZZD+2kGhLu0Tdrc2t+ZFsWh3U/VEVBTtp6e1wMzb7lx3qZO5Pwj0O2ULyJ1bmmD5s7ruzSWNngXu73js87X4v3RuIB0wdNUPdnlPiMBtctP7WTkX+Fotprta+y+yjpGJ7vbZ2hzWOtTteLte9p1lIO4B0F763PClKdFceJyKePpGtqnCqNG8R2YIo2RBjBGBZu9i4AfM6KJ9M4PyFpBBsQ4WN/NfQsNdHmayR1s/utN7XdwLrOdV9Cxj7+LNmBu5rtQ4bm3Y2Uncv4XUVDXplel8GsASFvaWnDQEDg9CGtCtiF1RVI4pO2NTSE9NKYQamkJ9k0rGIymp5CaiYw9fgt76LMV+DEbBeqTUd1T1uEg8LmlA64ZKPLJKcg6qJ0S2WJYHvos/UUBadlFqjpUkynkiULaMuKu4sPJ3R9PhfFk6EkUcWHabKww3pmSZwDRYcuOwWpoenhbM/jhXNM9rBZoASTzpaiaOBvchMG6Op4QC4B7+7tdVeeMGCzQAOw0VS/ErIebFRuuaU2+zoUK6Ld2Ii51/mojiY8rLMz4pvqgJcVKTY9I2c2MjKW/MG/ZVcmMC42/iss/Fz3Qj8W80abHSSNfFjFja/PcqwpsdtoT/ADXnjcVHKnjxe3KHFob8Wejf4rm2KmqK2WOPM1pcNQS27svYkD+9F5/B1Dbcq1puusgsCqQdPYOHwX0HUbh2+aPj6nPYfIj+qysnXjTqQ36BCVXXoym+W3ysi8j8YzxX2v8ATeM6oZGC+R7BYXN3gBo815t159pLsRIoKQu8Fzh40oBBmsdGNG+W/wD5G3G+Ox/H31T/AA4gSHEDRur7mwaANTrb1W8wTp2HCKcVFTZ1W8XygtPs+Ye7GzgykHfZup7ZunGpOOzz8zhGWthjpocKpcrWjx5WBspBsRbX2druAL3e7v5kW88qKl07/aJrOzXdFEdGvDdPEePhhbsBzbtdPrsQdVSGaX8FyI4gS1smU3y34ibu525N+bkAyyeJmc42iaQZZLZfFI2Y0cNGwarJVo5O3YFUymSW2YuMjgDIebnVw7Bes4fizYY2RR6Nja1rQOwC8hkqi+QPaMuW2Ro4A2WvoK/O0OB9RyCuXPfh6n0nH012IYw6Rtr7a/Na7D+pDLSwCQkvJa1x5dleRf6BebRPvytFhBlmEcLAxrB7r5ALyBnxAH4b3P1UMaly/p0fVOHBfp2brCTeGM/mYD8uP0RRSRMAaANmgADsAE4r1l0fPMaU0pxSFEAwppCeU0ogGFMKkKYVgigJslOCpGsUjWpRymq8NvwqSrwMHhbcxXVPiszWCwtdTkklbKQbbpGPOF2NgrGmomsG1yla/W659W0fiNl588l6XR3whx/o6Sa2h0VbVzubra7e44U8s7XaXCrZ3SRm7feb23UqKpkEmIncaj9R5IOet5G3ISTSNcS5vunkf/EI8/2EyQzZ0tSShZKhdMDwgKiqtwqxiSkySaqQUtUn0tK+dxDLDu52jQoKnDgx2Vzw7vl2+qpSQttq0Re2621vxbVK6qeNLOHlYo41UcQAaACdzz9VLSYT7RdzZA09nHlPGPLwSWTj6Vftkh0APz0H6oj2aXLmL4W9wZQSPUAFR19DJE6xyutexaQb+aqnDXUkc3IOnd/8gqcESeafgVUzyNB95ptuBfTsNt/LdA+I9+rr5eBwT2U7YmFlySXXFmDZrex01J8l7H9mf2Tj7usrNXgB8NNYBrB8Ln9zyBx6o0o9Cuc5dvRVdJYAzDoPb6sATuaHQROFzC0iweW8yHUBvH1Iy+MYu+slMkpd4YcWtYHe9I7cxNPfl7+B8gvZOs/s8hqbOfJUxm595hD267+6RobaX4WNrfslc4fcVETgPdETmuhIiB/ymuu619yTqTuk+4k6B9qTV+GBjgMudxIbCwDxZALMyj8MUY/LwBydVU4jVmUhrRljZoxn/se5V91dSzxyimfE6CKP/KjJDg/gyl7dHk+Wg29Q6LCSeEXNeD48frK2ipzfZaXD6O2oRFLg9tgrqlwo87Ke2VtQA2QLV9NVjWANGndAmhAGiipYyx91SEeOzny5Oej0qjqLhFLP4TV3AV8x1wuk5RSmlOKaVgDSmlOKQogGEJpCemFYwjKoKds4WPjxfzRX+NANvdI2lsok26Rd4pi7Y2+ZWTnqi92YlBVWIF7rk+ijbU9l52XI5v8AR6OPGoL9h5mI2XGtG0jQR6KFsyimlPYqKQ4k2H0z/wAL3RnyOn0QcuFTN/y5WPHZ2hUNRUeX6IR1URtf9U6QdkdbTzfFHc92kFVkjnDdrx8lbitd5/qmvqL7hMHZRS1fFnfRATFzjtYeau6o+Sq6oqkWIxkdZ4bcred0EagF/vH/AJQtVPZV75jdWjAhPI+g2ocS7Q3HC41ThpqD8xc+qEinsifbr6WFu3HqVQiKKp3Lj6nUWG7j3HYImZ72taDlBf8AeWFjJ2bnPe23YcKKNkRY64f4pLRGxrbA93ON+PygepVv0/gcbg6qqSRSwH71w/FUS8U0R5vpd3n6JhbLTo3ptpy1tVZsTXgU7DoaiUG+nJaNSTyQvZsC6gu/TUBuq8Ixrqt89RG7RjIrCKFpsyKMDYD0+q3nSfUrYrh4LmyAe83Vw+XK5sjakmd2CCnikl2erVeOtyg+YCBknidraxPI0WKxDqCOQhsbjYG5ze479d0OcV7PHodFJzb7VlceCl8M0WK0MVQ0xTta62rHaZmn8zTwVkn4C2GTIdWuPuP/AJO/qrD/ABce5c+9Y5tUDiOJZ9PPRc8ZuMqXQ88VoLFC1vCk8NPoH54mnkaH5Jzmr01VaPJld7Ig2ya+FPKZnRFDMPqcpWnoam4WH8Qg3V5hVbsnixGjVXSFRU8twpU4ohSFKU0omGlNKcU0rAPPaimLQgpZiBuicaxEZso4VHUzrz8srdI9LDBRVsINQm+1W5VQ6pXNnUuJVsu2YiRyphi7lQ51I2RNQpcnE+4CYaq/ZVQkUolQHVBpf6KJ71ECkc9ChrBqoKjxGUAK3qpbBZLGKm7rKmNWyeSVIBmkzFMsnRtU4jXVdHJQO1l1KxpDhkN3XGUZbnNfS3dTtp+w+itsKwTPI5jXZPDYXVM+mWBp+EaEl51FhqTp3WTAwegwwvc8F2jPfrKgn3Y2k6xh3JJ08zoPN2N434gYxoyxQjLTwDRrG/ncOXHdLjOIsyMp4Xfcx3IZk8Iuk/1ZQCcz7c3NuLKkY0kkn5n+QTEwihjBeHPcWtBBe+1zbkAcm2wV/F1g0Te7EGQCzY2N1e1oFszj8TjuSs1LJwNAFGwJZJNbLY3KLtHqUc8c7Q+Mgi3BUTosugFlgqF8kbs0bnNPlz6jYraYZijpGjPa9tTsuSWNeHoQzt9h0bjumZ7uUrobqGGmcXBo1JKj9uhnl0aXp933Z/6kfIENSU/hxhvO59Vz5l3xVJI8mbuTZ0hQ7ilfIoXvRFFc5TUNTZ1kC+VIyXVExu8OqbgK2DlkcIrNlpqaW4VUybJ0hSpCiAaU0lOKYUTHhk2IkkkndDvr0CZlC9y8/iek2HPrAoxUhBiVERm/CNUAMilHcqdsg80GwW4KmbbzWMgtrh5qRlvNDs+akEiRlEFZlBLUWUT5kDUzIBsjrqtZ2pbd11aP11KEqGK0NEZ7IImIpkaFYwhENqrDYn0PKcn0WFJC4uDIhmlebN58MHTPbv27fRen4L9lswpcnjCEm7nFrPEkzEauJuPetpfgbLBfZzWAVL5HWs0A2sNZNge+mvzK9swrHXCPPrZ23ySykk+JWGN8fuHkGNfZLUMzGGSKa3w6xSHysdCfmsNUQPjcY5GuY5hIc1wykHnRfR9XWQTl2YZSDo4Gxv52Xn3VODNlcWyZXHZrgLOtxqpLM497RZ/TxltafweXZVJTQElWVXgLozobhTYXTfeAHkqvNPojwcewmgoL20V/S4dl1CtqLDGgBWEcLRwtwbFeVLorYKZ7tAFaUFIIzc6uPPb0UvtA2CgkmTKCRGWRyC5Z0G+RRukUD5U5MndIoJJFA6oURmWMSvkTPFUTnqMuWAXWG1tiFtcLqbgLzOGaxWuwLENtUydBStm2GyQhQ00twpDojyH4COaoypM6a4JkybhR82Jbrm6pLLjOsaSnMeeCkLFzVghTJTyUTG7zQLUTFZBhQaHJM6h8QBRPnvoFMoOmqEK++5+imLQ3U7pIoC83OywaIRHdRPpuSrXwB9FFI1OmK4lNPHZQCJH1DLqMx6J0ybRJg0mSQ20zgfUf8r0rCurpBAIpGB7WCzXN914H815db9FoMBxn4SQHDSx2d6JZK3ZfHJceLNb/AIrE64jeSd3Nd7jwf4FV9RW5gNdSfmGpslE1wJZoSbkf0KH9jcDyoSjro6lNfJDV66ICWG3vDjVWbou6GqmaWQjaJTpmiwqszRg8jRFukVXgrLMViV3x6PKl2xHPTM65xUT3phLHPkQssqgqKuyAmrljBplSZ1U+3aoqKe6xgzMuuow5KDdAI+6tsGLwR2TcOw/NZa3DcIAF7INl4Y/WH4bVaC6szLdVxgDRooRXWOqU6ONlsUiDjrgVIasJkxXjPnWFOcuXKTERy4LlyUJK1TBcuWGQyVPp1y5IxxJ90dT7LlyAw8oY8rlyKAwF+5Ub9ly5OiZAE2m/Ef75XLkxjcYf+BvorBcuSy6LIBk59SgZ90q5SQWXWG/gCLKVcuyPR5kuyF6Gn2XLk4hT1O5VbMuXJWMDDdWVMuXLGC+E+m3XLljLs1eDcLW0/wCFKuSHfHobIqmq3XLlmPHsdCp1y5BF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1" name="Схема 10"/>
          <p:cNvGraphicFramePr/>
          <p:nvPr/>
        </p:nvGraphicFramePr>
        <p:xfrm>
          <a:off x="179512" y="1844824"/>
          <a:ext cx="53285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Рисунок 11" descr="Табас Петро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28464" y="219600"/>
            <a:ext cx="1920000" cy="1440000"/>
          </a:xfrm>
          <a:prstGeom prst="rect">
            <a:avLst/>
          </a:prstGeom>
        </p:spPr>
      </p:pic>
      <p:pic>
        <p:nvPicPr>
          <p:cNvPr id="13" name="Рисунок 12" descr="Буртак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28464" y="1879200"/>
            <a:ext cx="1920000" cy="1440000"/>
          </a:xfrm>
          <a:prstGeom prst="rect">
            <a:avLst/>
          </a:prstGeom>
        </p:spPr>
      </p:pic>
      <p:pic>
        <p:nvPicPr>
          <p:cNvPr id="14" name="Рисунок 13" descr="DSC00197.JPG"/>
          <p:cNvPicPr>
            <a:picLocks noGrp="1" noChangeAspect="1"/>
          </p:cNvPicPr>
          <p:nvPr isPhoto="1"/>
        </p:nvPicPr>
        <p:blipFill>
          <a:blip r:embed="rId9" cstate="print">
            <a:lum/>
          </a:blip>
          <a:stretch>
            <a:fillRect/>
          </a:stretch>
        </p:blipFill>
        <p:spPr>
          <a:xfrm>
            <a:off x="6828464" y="5198400"/>
            <a:ext cx="192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DSC00886.JPG"/>
          <p:cNvPicPr>
            <a:picLocks noGrp="1" noChangeAspect="1"/>
          </p:cNvPicPr>
          <p:nvPr isPhoto="1"/>
        </p:nvPicPr>
        <p:blipFill>
          <a:blip r:embed="rId10" cstate="print">
            <a:lum/>
          </a:blip>
          <a:stretch>
            <a:fillRect/>
          </a:stretch>
        </p:blipFill>
        <p:spPr>
          <a:xfrm flipH="1">
            <a:off x="7248798" y="3538800"/>
            <a:ext cx="1079333" cy="14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dirty="0" smtClean="0">
                <a:solidFill>
                  <a:schemeClr val="accent2"/>
                </a:solidFill>
              </a:rPr>
              <a:t>Бобер</a:t>
            </a:r>
          </a:p>
        </p:txBody>
      </p:sp>
      <p:sp>
        <p:nvSpPr>
          <p:cNvPr id="5126" name="AutoShape 18" descr="data:image/jpeg;base64,/9j/4AAQSkZJRgABAQAAAQABAAD/2wCEAAkGBhISEBIQEBQQFBQPEBAPDw8QEA8PDxAPFBAVFBQQFBQXHCYeFxkkGRQUHy8gIycpLCwsFR4xNTAqNSYrLCkBCQoKDgwOFw8PGiwcHBwpLCkpKSwpKSksLCksKSkpKSksKSwpKSkpLCkpLCwpLCksLCwpLCwsLCwpKSwpLCkpLP/AABEIALEBHQMBIgACEQEDEQH/xAAcAAABBQEBAQAAAAAAAAAAAAAEAQIDBQYABwj/xAA9EAABAwIFAgMFBQYFBQAAAAABAAIDBBEFEiExQQZRE2FxFCJCgZEHIzJSoUNiscHR8BUzU2PxcoKSwuH/xAAaAQADAQEBAQAAAAAAAAAAAAABAgMABAUG/8QAJBEAAgICAwABBQEBAAAAAAAAAAECEQMhEjFBUQQTImFxoUL/2gAMAwEAAhEDEQA/AMJgWPFhAJ0XqPT+PhwGq8HgnWmwLHzG4XOiCZmj6GoqsEbqzjfdec9OdRBwGq29FVghOKWrU8KGN6lCJh6eEwJwKxhUjglulWMCysVbVQK4e1CzxrAaM5JHYpLI6rgQYCJM4NS2SgJwCxhtk4BLZKFjDbJ1koCWyxhAEtkoSrGG2StanAJwCWUqHjGxFDLJZSSOVXW1NgVyylZ2QjRJNWhu6rKjqVrbqpr8QLjYIA05KeGL1k8matRC6vrmQ3DB81XHFp5Ll73W7DRMdCBonQwl7hGwFznnKxoGpP8ARXUUjnc5M6lw587xGzO57/djaHH8X5ieGjclbKSnp8Fp3PBElU5v3k7tcl+GjgdhzyjqGjhwmmdUTlplLfecTt+4PL+K8S6064krJSdQ0uLg3Yn953n2HAU8km/xiNGPrLFnVUgnMrSfecS9t/xg9/Naqm6ha8BwO/1B7FeUU9Wr+knLR66lc+RaOvC3deHpEGKDurGLEtF5xT4oRyrOHF9N1HaOmkzyEFEwVCicxMC7ThaNbgWOujcNdF6x011GHgarwKCey0uA48Y3DXRMmTaPpCjqwQFYMevPemeow8DVbakqbhUFLEJ11ExyesYddLmTEt0DDioZGqVNeFjFdURqrlZYq7maq2pjREaBAE6y6yVEU4BLZKAlWMIlslSgLGEAShqcGJ4alboeMbGBqR5TyhamYAXK5pSs6oRogrKiwKy+I1ZcbBG11WXGwQoiCrjx+slly/8AKKrwSudA4q0LFFM8NFz6AAXJJ2AHJVzlK4UZuGgEueQ1rBq5zjsAt3hOGQ4bC6oqC0zZbvcdWxD8jf71UGCYaKZrqqewlLTvbLTR8gfvnk/JeSfaJ146reYoifBYTYf6hG73eSnKXiKxQP1/15JXzGxIiYfu2d/33D+AWKkjcHDsQHXvfTuT3UsbxrffuUfQ0Oz3bbtaefMqd0Vir0S4Rh9vvH/9gP8AEqzdImeIoS9QezrX4qgoSKeOQoKNyKjKFDKRk3MUTmI10ahcxVTItAhClgnsUr2KEtTiNGw6c6gMbhrovYenOoQ9o1XzlDOWla/pnqYxkAlMmSkj6PpakEI1jlhOnOohI0arX01RcKgofZIkY5OQMIUhKcmELGIZUBO1WEgQUwRAyvIXAJ7wkssTOSgLrJwCITgFJEy5XRxXRsUFkA0c2BQVEdlYtGiGq2aKcy0CqnmsFnsRrsxsFPi9drlaq1rUMeP1my5a/FCNbZcUpTXHuug5RkjwASSABqSeArnp7BtqucZQ25hY7TKLf5hvs623YIfp/BvHIqJR9ww3iYd53jZ1vyg7d1kPtS+0fPmo6V3ui7Znt+L/AG2kcdypykUjErvtK+0E1DzS05+5aSHEG3iuHn+QLz/EcPezI12jpAHZNfEt8JI+EG+g355Qb5CTzqNfPXQDyV5QUTr5n3dIbC5Ny0W2v3t9FJui8YuTpE2CYEwva6W5DTdzRs48N87cqzxOiLpC5osDwNld4FgZIBP9+S1kfTIIuQpRhKT5MvklDGlGPfrPJXgt0KhL16PjHSIOwWXqulHN2uncKFjkTKaORTslUdVQOj3CgD0tD2DFiiexFuYo3MSphaAXsUL2I57FA9idMRoCcFJBKQbhOkjUNtU5No2nTHUro3DXRex9OdQtkaNV85U0titp0z1AYyNdE6ZNo+hqaoujWlYzp/GxI0arVU890woUkISgrljEMgQczVYOahpmImKuVqYERNGUjKUlCxKbIrKSOO6Kjoe6JZTAJXNDrGyOGJEAJjiAh5q4N5SPIWjjCi5U2MYjYZW7lMqMTLtGoDwjudSUYrltgm+OkVppSTc7lNfTq4EKilgVrOWikkZZdg2G+1vLn6U0JtI/bx3j9kzuO9vRRuiNVM6CN2WKLWrqBs1v+mw7Fx/vzr+vuuGUsQpKWzC1uRrW/sWbXP8AuOv6j1OithSIftO+0YMBpKUhpAySOZa0bdvCbb4u/wBPXymJ8Bhm8Qv8bQRFrwGNFiSCC057mwOo768j1ZzC+a7rnO0na52/ePf6cIvC8M+Nw82g6gDhxv8AoPnspt0WUb0PwvDrWc78W4H5AeT+92HG612A4QXOBsgsLoDI4AbA+vzPdel9P4OGgaJIrkysnwVILwfCQ0DRXQYBonRx2FglK6EjlYNLTAoKbCWkbBWhTSsazH4t0yHcLJ1HRvvaBesPYChnUbTwlcUx1No8GLEx0atKrDi1BuYuQ9DsCdGoXxqwdGonRIpitFXJGhpGK0kiQs0SdMm0DRBWVK8hQQ0yLhiVERZs+lOoDG4AnReu4PiYe0G6+eYnFpBHdemdD4hM4AZH27kED9U6ZNr4PWoZbhTXVPT1eUe8bfqukxnhv1KSWSMfR445S8LdzkLNO0bkKslrjlJJ5sgKjEbWF/lpvdRln+C8cFl2KgHZStl8gqOHEQflp8kU2s10/wCAp/dHeOi3EwSPm7KvfVDv/fZPpXg6k7KileheNbI6yd/DXH0aSs7V1Ty6xDwPNrgtf7U0m19kRHI3v+izx27bG58V0ZekkGUWF7+S41jSbab23F1rA1pI1bffbVUmP9MURZJUSt8PI18j5WOLNhclw2P0XQtI5JLZXmqHY/JZ/EsYdUS+xUn4zfx5vhhjH4jfvx+ne3nbK+eurPDpM7GudkjY172jKAMzyb6dy47AgDUrW4xikOGUxhiLXyPuZZD+2kGhLu0Tdrc2t+ZFsWh3U/VEVBTtp6e1wMzb7lx3qZO5Pwj0O2ULyJ1bmmD5s7ruzSWNngXu73js87X4v3RuIB0wdNUPdnlPiMBtctP7WTkX+Fotprta+y+yjpGJ7vbZ2hzWOtTteLte9p1lIO4B0F763PClKdFceJyKePpGtqnCqNG8R2YIo2RBjBGBZu9i4AfM6KJ9M4PyFpBBsQ4WN/NfQsNdHmayR1s/utN7XdwLrOdV9Cxj7+LNmBu5rtQ4bm3Y2Uncv4XUVDXplel8GsASFvaWnDQEDg9CGtCtiF1RVI4pO2NTSE9NKYQamkJ9k0rGIymp5CaiYw9fgt76LMV+DEbBeqTUd1T1uEg8LmlA64ZKPLJKcg6qJ0S2WJYHvos/UUBadlFqjpUkynkiULaMuKu4sPJ3R9PhfFk6EkUcWHabKww3pmSZwDRYcuOwWpoenhbM/jhXNM9rBZoASTzpaiaOBvchMG6Op4QC4B7+7tdVeeMGCzQAOw0VS/ErIebFRuuaU2+zoUK6Ld2Ii51/mojiY8rLMz4pvqgJcVKTY9I2c2MjKW/MG/ZVcmMC42/iss/Fz3Qj8W80abHSSNfFjFja/PcqwpsdtoT/ADXnjcVHKnjxe3KHFob8Wejf4rm2KmqK2WOPM1pcNQS27svYkD+9F5/B1Dbcq1puusgsCqQdPYOHwX0HUbh2+aPj6nPYfIj+qysnXjTqQ36BCVXXoym+W3ysi8j8YzxX2v8ATeM6oZGC+R7BYXN3gBo815t159pLsRIoKQu8Fzh40oBBmsdGNG+W/wD5G3G+Ox/H31T/AA4gSHEDRur7mwaANTrb1W8wTp2HCKcVFTZ1W8XygtPs+Ye7GzgykHfZup7ZunGpOOzz8zhGWthjpocKpcrWjx5WBspBsRbX2druAL3e7v5kW88qKl07/aJrOzXdFEdGvDdPEePhhbsBzbtdPrsQdVSGaX8FyI4gS1smU3y34ibu525N+bkAyyeJmc42iaQZZLZfFI2Y0cNGwarJVo5O3YFUymSW2YuMjgDIebnVw7Bes4fizYY2RR6Nja1rQOwC8hkqi+QPaMuW2Ro4A2WvoK/O0OB9RyCuXPfh6n0nH012IYw6Rtr7a/Na7D+pDLSwCQkvJa1x5dleRf6BebRPvytFhBlmEcLAxrB7r5ALyBnxAH4b3P1UMaly/p0fVOHBfp2brCTeGM/mYD8uP0RRSRMAaANmgADsAE4r1l0fPMaU0pxSFEAwppCeU0ogGFMKkKYVgigJslOCpGsUjWpRymq8NvwqSrwMHhbcxXVPiszWCwtdTkklbKQbbpGPOF2NgrGmomsG1yla/W659W0fiNl588l6XR3whx/o6Sa2h0VbVzubra7e44U8s7XaXCrZ3SRm7feb23UqKpkEmIncaj9R5IOet5G3ISTSNcS5vunkf/EI8/2EyQzZ0tSShZKhdMDwgKiqtwqxiSkySaqQUtUn0tK+dxDLDu52jQoKnDgx2Vzw7vl2+qpSQttq0Re2621vxbVK6qeNLOHlYo41UcQAaACdzz9VLSYT7RdzZA09nHlPGPLwSWTj6Vftkh0APz0H6oj2aXLmL4W9wZQSPUAFR19DJE6xyutexaQb+aqnDXUkc3IOnd/8gqcESeafgVUzyNB95ptuBfTsNt/LdA+I9+rr5eBwT2U7YmFlySXXFmDZrex01J8l7H9mf2Tj7usrNXgB8NNYBrB8Ln9zyBx6o0o9Cuc5dvRVdJYAzDoPb6sATuaHQROFzC0iweW8yHUBvH1Iy+MYu+slMkpd4YcWtYHe9I7cxNPfl7+B8gvZOs/s8hqbOfJUxm595hD267+6RobaX4WNrfslc4fcVETgPdETmuhIiB/ymuu619yTqTuk+4k6B9qTV+GBjgMudxIbCwDxZALMyj8MUY/LwBydVU4jVmUhrRljZoxn/se5V91dSzxyimfE6CKP/KjJDg/gyl7dHk+Wg29Q6LCSeEXNeD48frK2ipzfZaXD6O2oRFLg9tgrqlwo87Ke2VtQA2QLV9NVjWANGndAmhAGiipYyx91SEeOzny5Oej0qjqLhFLP4TV3AV8x1wuk5RSmlOKaVgDSmlOKQogGEJpCemFYwjKoKds4WPjxfzRX+NANvdI2lsok26Rd4pi7Y2+ZWTnqi92YlBVWIF7rk+ijbU9l52XI5v8AR6OPGoL9h5mI2XGtG0jQR6KFsyimlPYqKQ4k2H0z/wAL3RnyOn0QcuFTN/y5WPHZ2hUNRUeX6IR1URtf9U6QdkdbTzfFHc92kFVkjnDdrx8lbitd5/qmvqL7hMHZRS1fFnfRATFzjtYeau6o+Sq6oqkWIxkdZ4bcred0EagF/vH/AJQtVPZV75jdWjAhPI+g2ocS7Q3HC41ThpqD8xc+qEinsifbr6WFu3HqVQiKKp3Lj6nUWG7j3HYImZ72taDlBf8AeWFjJ2bnPe23YcKKNkRY64f4pLRGxrbA93ON+PygepVv0/gcbg6qqSRSwH71w/FUS8U0R5vpd3n6JhbLTo3ptpy1tVZsTXgU7DoaiUG+nJaNSTyQvZsC6gu/TUBuq8Ixrqt89RG7RjIrCKFpsyKMDYD0+q3nSfUrYrh4LmyAe83Vw+XK5sjakmd2CCnikl2erVeOtyg+YCBknidraxPI0WKxDqCOQhsbjYG5ze479d0OcV7PHodFJzb7VlceCl8M0WK0MVQ0xTta62rHaZmn8zTwVkn4C2GTIdWuPuP/AJO/qrD/ABce5c+9Y5tUDiOJZ9PPRc8ZuMqXQ88VoLFC1vCk8NPoH54mnkaH5Jzmr01VaPJld7Ig2ya+FPKZnRFDMPqcpWnoam4WH8Qg3V5hVbsnixGjVXSFRU8twpU4ohSFKU0omGlNKcU0rAPPaimLQgpZiBuicaxEZso4VHUzrz8srdI9LDBRVsINQm+1W5VQ6pXNnUuJVsu2YiRyphi7lQ51I2RNQpcnE+4CYaq/ZVQkUolQHVBpf6KJ71ECkc9ChrBqoKjxGUAK3qpbBZLGKm7rKmNWyeSVIBmkzFMsnRtU4jXVdHJQO1l1KxpDhkN3XGUZbnNfS3dTtp+w+itsKwTPI5jXZPDYXVM+mWBp+EaEl51FhqTp3WTAwegwwvc8F2jPfrKgn3Y2k6xh3JJ08zoPN2N434gYxoyxQjLTwDRrG/ncOXHdLjOIsyMp4Xfcx3IZk8Iuk/1ZQCcz7c3NuLKkY0kkn5n+QTEwihjBeHPcWtBBe+1zbkAcm2wV/F1g0Te7EGQCzY2N1e1oFszj8TjuSs1LJwNAFGwJZJNbLY3KLtHqUc8c7Q+Mgi3BUTosugFlgqF8kbs0bnNPlz6jYraYZijpGjPa9tTsuSWNeHoQzt9h0bjumZ7uUrobqGGmcXBo1JKj9uhnl0aXp933Z/6kfIENSU/hxhvO59Vz5l3xVJI8mbuTZ0hQ7ilfIoXvRFFc5TUNTZ1kC+VIyXVExu8OqbgK2DlkcIrNlpqaW4VUybJ0hSpCiAaU0lOKYUTHhk2IkkkndDvr0CZlC9y8/iek2HPrAoxUhBiVERm/CNUAMilHcqdsg80GwW4KmbbzWMgtrh5qRlvNDs+akEiRlEFZlBLUWUT5kDUzIBsjrqtZ2pbd11aP11KEqGK0NEZ7IImIpkaFYwhENqrDYn0PKcn0WFJC4uDIhmlebN58MHTPbv27fRen4L9lswpcnjCEm7nFrPEkzEauJuPetpfgbLBfZzWAVL5HWs0A2sNZNge+mvzK9swrHXCPPrZ23ySykk+JWGN8fuHkGNfZLUMzGGSKa3w6xSHysdCfmsNUQPjcY5GuY5hIc1wykHnRfR9XWQTl2YZSDo4Gxv52Xn3VODNlcWyZXHZrgLOtxqpLM497RZ/TxltafweXZVJTQElWVXgLozobhTYXTfeAHkqvNPojwcewmgoL20V/S4dl1CtqLDGgBWEcLRwtwbFeVLorYKZ7tAFaUFIIzc6uPPb0UvtA2CgkmTKCRGWRyC5Z0G+RRukUD5U5MndIoJJFA6oURmWMSvkTPFUTnqMuWAXWG1tiFtcLqbgLzOGaxWuwLENtUydBStm2GyQhQ00twpDojyH4COaoypM6a4JkybhR82Jbrm6pLLjOsaSnMeeCkLFzVghTJTyUTG7zQLUTFZBhQaHJM6h8QBRPnvoFMoOmqEK++5+imLQ3U7pIoC83OywaIRHdRPpuSrXwB9FFI1OmK4lNPHZQCJH1DLqMx6J0ybRJg0mSQ20zgfUf8r0rCurpBAIpGB7WCzXN914H815db9FoMBxn4SQHDSx2d6JZK3ZfHJceLNb/AIrE64jeSd3Nd7jwf4FV9RW5gNdSfmGpslE1wJZoSbkf0KH9jcDyoSjro6lNfJDV66ICWG3vDjVWbou6GqmaWQjaJTpmiwqszRg8jRFukVXgrLMViV3x6PKl2xHPTM65xUT3phLHPkQssqgqKuyAmrljBplSZ1U+3aoqKe6xgzMuuow5KDdAI+6tsGLwR2TcOw/NZa3DcIAF7INl4Y/WH4bVaC6szLdVxgDRooRXWOqU6ONlsUiDjrgVIasJkxXjPnWFOcuXKTERy4LlyUJK1TBcuWGQyVPp1y5IxxJ90dT7LlyAw8oY8rlyKAwF+5Ub9ly5OiZAE2m/Ef75XLkxjcYf+BvorBcuSy6LIBk59SgZ90q5SQWXWG/gCLKVcuyPR5kuyF6Gn2XLk4hT1O5VbMuXJWMDDdWVMuXLGC+E+m3XLljLs1eDcLW0/wCFKuSHfHobIqmq3XLlmPHsdCp1y5BF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7" name="AutoShape 20" descr="data:image/jpeg;base64,/9j/4AAQSkZJRgABAQAAAQABAAD/2wCEAAkGBhISEBIQEBQQFBQPEBAPDw8QEA8PDxAPFBAVFBQQFBQXHCYeFxkkGRQUHy8gIycpLCwsFR4xNTAqNSYrLCkBCQoKDgwOFw8PGiwcHBwpLCkpKSwpKSksLCksKSkpKSksKSwpKSkpLCkpLCwpLCksLCwpLCwsLCwpKSwpLCkpLP/AABEIALEBHQMBIgACEQEDEQH/xAAcAAABBQEBAQAAAAAAAAAAAAAEAQIDBQYABwj/xAA9EAABAwIFAgMFBQYFBQAAAAABAAIDBBEFEiExQQZRE2FxFCJCgZEHIzJSoUNiscHR8BUzU2PxcoKSwuH/xAAaAQADAQEBAQAAAAAAAAAAAAABAgMABAUG/8QAJBEAAgICAwABBQEBAAAAAAAAAAECEQMhEjFBUQQTImFxoUL/2gAMAwEAAhEDEQA/AMJgWPFhAJ0XqPT+PhwGq8HgnWmwLHzG4XOiCZmj6GoqsEbqzjfdec9OdRBwGq29FVghOKWrU8KGN6lCJh6eEwJwKxhUjglulWMCysVbVQK4e1CzxrAaM5JHYpLI6rgQYCJM4NS2SgJwCxhtk4BLZKFjDbJ1koCWyxhAEtkoSrGG2StanAJwCWUqHjGxFDLJZSSOVXW1NgVyylZ2QjRJNWhu6rKjqVrbqpr8QLjYIA05KeGL1k8matRC6vrmQ3DB81XHFp5Ll73W7DRMdCBonQwl7hGwFznnKxoGpP8ARXUUjnc5M6lw587xGzO57/djaHH8X5ieGjclbKSnp8Fp3PBElU5v3k7tcl+GjgdhzyjqGjhwmmdUTlplLfecTt+4PL+K8S6064krJSdQ0uLg3Yn953n2HAU8km/xiNGPrLFnVUgnMrSfecS9t/xg9/Naqm6ha8BwO/1B7FeUU9Wr+knLR66lc+RaOvC3deHpEGKDurGLEtF5xT4oRyrOHF9N1HaOmkzyEFEwVCicxMC7ThaNbgWOujcNdF6x011GHgarwKCey0uA48Y3DXRMmTaPpCjqwQFYMevPemeow8DVbakqbhUFLEJ11ExyesYddLmTEt0DDioZGqVNeFjFdURqrlZYq7maq2pjREaBAE6y6yVEU4BLZKAlWMIlslSgLGEAShqcGJ4alboeMbGBqR5TyhamYAXK5pSs6oRogrKiwKy+I1ZcbBG11WXGwQoiCrjx+slly/8AKKrwSudA4q0LFFM8NFz6AAXJJ2AHJVzlK4UZuGgEueQ1rBq5zjsAt3hOGQ4bC6oqC0zZbvcdWxD8jf71UGCYaKZrqqewlLTvbLTR8gfvnk/JeSfaJ146reYoifBYTYf6hG73eSnKXiKxQP1/15JXzGxIiYfu2d/33D+AWKkjcHDsQHXvfTuT3UsbxrffuUfQ0Oz3bbtaefMqd0Vir0S4Rh9vvH/9gP8AEqzdImeIoS9QezrX4qgoSKeOQoKNyKjKFDKRk3MUTmI10ahcxVTItAhClgnsUr2KEtTiNGw6c6gMbhrovYenOoQ9o1XzlDOWla/pnqYxkAlMmSkj6PpakEI1jlhOnOohI0arX01RcKgofZIkY5OQMIUhKcmELGIZUBO1WEgQUwRAyvIXAJ7wkssTOSgLrJwCITgFJEy5XRxXRsUFkA0c2BQVEdlYtGiGq2aKcy0CqnmsFnsRrsxsFPi9drlaq1rUMeP1my5a/FCNbZcUpTXHuug5RkjwASSABqSeArnp7BtqucZQ25hY7TKLf5hvs623YIfp/BvHIqJR9ww3iYd53jZ1vyg7d1kPtS+0fPmo6V3ui7Znt+L/AG2kcdypykUjErvtK+0E1DzS05+5aSHEG3iuHn+QLz/EcPezI12jpAHZNfEt8JI+EG+g355Qb5CTzqNfPXQDyV5QUTr5n3dIbC5Ny0W2v3t9FJui8YuTpE2CYEwva6W5DTdzRs48N87cqzxOiLpC5osDwNld4FgZIBP9+S1kfTIIuQpRhKT5MvklDGlGPfrPJXgt0KhL16PjHSIOwWXqulHN2uncKFjkTKaORTslUdVQOj3CgD0tD2DFiiexFuYo3MSphaAXsUL2I57FA9idMRoCcFJBKQbhOkjUNtU5No2nTHUro3DXRex9OdQtkaNV85U0titp0z1AYyNdE6ZNo+hqaoujWlYzp/GxI0arVU890woUkISgrljEMgQczVYOahpmImKuVqYERNGUjKUlCxKbIrKSOO6Kjoe6JZTAJXNDrGyOGJEAJjiAh5q4N5SPIWjjCi5U2MYjYZW7lMqMTLtGoDwjudSUYrltgm+OkVppSTc7lNfTq4EKilgVrOWikkZZdg2G+1vLn6U0JtI/bx3j9kzuO9vRRuiNVM6CN2WKLWrqBs1v+mw7Fx/vzr+vuuGUsQpKWzC1uRrW/sWbXP8AuOv6j1OithSIftO+0YMBpKUhpAySOZa0bdvCbb4u/wBPXymJ8Bhm8Qv8bQRFrwGNFiSCC057mwOo768j1ZzC+a7rnO0na52/ePf6cIvC8M+Nw82g6gDhxv8AoPnspt0WUb0PwvDrWc78W4H5AeT+92HG612A4QXOBsgsLoDI4AbA+vzPdel9P4OGgaJIrkysnwVILwfCQ0DRXQYBonRx2FglK6EjlYNLTAoKbCWkbBWhTSsazH4t0yHcLJ1HRvvaBesPYChnUbTwlcUx1No8GLEx0atKrDi1BuYuQ9DsCdGoXxqwdGonRIpitFXJGhpGK0kiQs0SdMm0DRBWVK8hQQ0yLhiVERZs+lOoDG4AnReu4PiYe0G6+eYnFpBHdemdD4hM4AZH27kED9U6ZNr4PWoZbhTXVPT1eUe8bfqukxnhv1KSWSMfR445S8LdzkLNO0bkKslrjlJJ5sgKjEbWF/lpvdRln+C8cFl2KgHZStl8gqOHEQflp8kU2s10/wCAp/dHeOi3EwSPm7KvfVDv/fZPpXg6k7KileheNbI6yd/DXH0aSs7V1Ty6xDwPNrgtf7U0m19kRHI3v+izx27bG58V0ZekkGUWF7+S41jSbab23F1rA1pI1bffbVUmP9MURZJUSt8PI18j5WOLNhclw2P0XQtI5JLZXmqHY/JZ/EsYdUS+xUn4zfx5vhhjH4jfvx+ne3nbK+eurPDpM7GudkjY172jKAMzyb6dy47AgDUrW4xikOGUxhiLXyPuZZD+2kGhLu0Tdrc2t+ZFsWh3U/VEVBTtp6e1wMzb7lx3qZO5Pwj0O2ULyJ1bmmD5s7ruzSWNngXu73js87X4v3RuIB0wdNUPdnlPiMBtctP7WTkX+Fotprta+y+yjpGJ7vbZ2hzWOtTteLte9p1lIO4B0F763PClKdFceJyKePpGtqnCqNG8R2YIo2RBjBGBZu9i4AfM6KJ9M4PyFpBBsQ4WN/NfQsNdHmayR1s/utN7XdwLrOdV9Cxj7+LNmBu5rtQ4bm3Y2Uncv4XUVDXplel8GsASFvaWnDQEDg9CGtCtiF1RVI4pO2NTSE9NKYQamkJ9k0rGIymp5CaiYw9fgt76LMV+DEbBeqTUd1T1uEg8LmlA64ZKPLJKcg6qJ0S2WJYHvos/UUBadlFqjpUkynkiULaMuKu4sPJ3R9PhfFk6EkUcWHabKww3pmSZwDRYcuOwWpoenhbM/jhXNM9rBZoASTzpaiaOBvchMG6Op4QC4B7+7tdVeeMGCzQAOw0VS/ErIebFRuuaU2+zoUK6Ld2Ii51/mojiY8rLMz4pvqgJcVKTY9I2c2MjKW/MG/ZVcmMC42/iss/Fz3Qj8W80abHSSNfFjFja/PcqwpsdtoT/ADXnjcVHKnjxe3KHFob8Wejf4rm2KmqK2WOPM1pcNQS27svYkD+9F5/B1Dbcq1puusgsCqQdPYOHwX0HUbh2+aPj6nPYfIj+qysnXjTqQ36BCVXXoym+W3ysi8j8YzxX2v8ATeM6oZGC+R7BYXN3gBo815t159pLsRIoKQu8Fzh40oBBmsdGNG+W/wD5G3G+Ox/H31T/AA4gSHEDRur7mwaANTrb1W8wTp2HCKcVFTZ1W8XygtPs+Ye7GzgykHfZup7ZunGpOOzz8zhGWthjpocKpcrWjx5WBspBsRbX2druAL3e7v5kW88qKl07/aJrOzXdFEdGvDdPEePhhbsBzbtdPrsQdVSGaX8FyI4gS1smU3y34ibu525N+bkAyyeJmc42iaQZZLZfFI2Y0cNGwarJVo5O3YFUymSW2YuMjgDIebnVw7Bes4fizYY2RR6Nja1rQOwC8hkqi+QPaMuW2Ro4A2WvoK/O0OB9RyCuXPfh6n0nH012IYw6Rtr7a/Na7D+pDLSwCQkvJa1x5dleRf6BebRPvytFhBlmEcLAxrB7r5ALyBnxAH4b3P1UMaly/p0fVOHBfp2brCTeGM/mYD8uP0RRSRMAaANmgADsAE4r1l0fPMaU0pxSFEAwppCeU0ogGFMKkKYVgigJslOCpGsUjWpRymq8NvwqSrwMHhbcxXVPiszWCwtdTkklbKQbbpGPOF2NgrGmomsG1yla/W659W0fiNl588l6XR3whx/o6Sa2h0VbVzubra7e44U8s7XaXCrZ3SRm7feb23UqKpkEmIncaj9R5IOet5G3ISTSNcS5vunkf/EI8/2EyQzZ0tSShZKhdMDwgKiqtwqxiSkySaqQUtUn0tK+dxDLDu52jQoKnDgx2Vzw7vl2+qpSQttq0Re2621vxbVK6qeNLOHlYo41UcQAaACdzz9VLSYT7RdzZA09nHlPGPLwSWTj6Vftkh0APz0H6oj2aXLmL4W9wZQSPUAFR19DJE6xyutexaQb+aqnDXUkc3IOnd/8gqcESeafgVUzyNB95ptuBfTsNt/LdA+I9+rr5eBwT2U7YmFlySXXFmDZrex01J8l7H9mf2Tj7usrNXgB8NNYBrB8Ln9zyBx6o0o9Cuc5dvRVdJYAzDoPb6sATuaHQROFzC0iweW8yHUBvH1Iy+MYu+slMkpd4YcWtYHe9I7cxNPfl7+B8gvZOs/s8hqbOfJUxm595hD267+6RobaX4WNrfslc4fcVETgPdETmuhIiB/ymuu619yTqTuk+4k6B9qTV+GBjgMudxIbCwDxZALMyj8MUY/LwBydVU4jVmUhrRljZoxn/se5V91dSzxyimfE6CKP/KjJDg/gyl7dHk+Wg29Q6LCSeEXNeD48frK2ipzfZaXD6O2oRFLg9tgrqlwo87Ke2VtQA2QLV9NVjWANGndAmhAGiipYyx91SEeOzny5Oej0qjqLhFLP4TV3AV8x1wuk5RSmlOKaVgDSmlOKQogGEJpCemFYwjKoKds4WPjxfzRX+NANvdI2lsok26Rd4pi7Y2+ZWTnqi92YlBVWIF7rk+ijbU9l52XI5v8AR6OPGoL9h5mI2XGtG0jQR6KFsyimlPYqKQ4k2H0z/wAL3RnyOn0QcuFTN/y5WPHZ2hUNRUeX6IR1URtf9U6QdkdbTzfFHc92kFVkjnDdrx8lbitd5/qmvqL7hMHZRS1fFnfRATFzjtYeau6o+Sq6oqkWIxkdZ4bcred0EagF/vH/AJQtVPZV75jdWjAhPI+g2ocS7Q3HC41ThpqD8xc+qEinsifbr6WFu3HqVQiKKp3Lj6nUWG7j3HYImZ72taDlBf8AeWFjJ2bnPe23YcKKNkRY64f4pLRGxrbA93ON+PygepVv0/gcbg6qqSRSwH71w/FUS8U0R5vpd3n6JhbLTo3ptpy1tVZsTXgU7DoaiUG+nJaNSTyQvZsC6gu/TUBuq8Ixrqt89RG7RjIrCKFpsyKMDYD0+q3nSfUrYrh4LmyAe83Vw+XK5sjakmd2CCnikl2erVeOtyg+YCBknidraxPI0WKxDqCOQhsbjYG5ze479d0OcV7PHodFJzb7VlceCl8M0WK0MVQ0xTta62rHaZmn8zTwVkn4C2GTIdWuPuP/AJO/qrD/ABce5c+9Y5tUDiOJZ9PPRc8ZuMqXQ88VoLFC1vCk8NPoH54mnkaH5Jzmr01VaPJld7Ig2ya+FPKZnRFDMPqcpWnoam4WH8Qg3V5hVbsnixGjVXSFRU8twpU4ohSFKU0omGlNKcU0rAPPaimLQgpZiBuicaxEZso4VHUzrz8srdI9LDBRVsINQm+1W5VQ6pXNnUuJVsu2YiRyphi7lQ51I2RNQpcnE+4CYaq/ZVQkUolQHVBpf6KJ71ECkc9ChrBqoKjxGUAK3qpbBZLGKm7rKmNWyeSVIBmkzFMsnRtU4jXVdHJQO1l1KxpDhkN3XGUZbnNfS3dTtp+w+itsKwTPI5jXZPDYXVM+mWBp+EaEl51FhqTp3WTAwegwwvc8F2jPfrKgn3Y2k6xh3JJ08zoPN2N434gYxoyxQjLTwDRrG/ncOXHdLjOIsyMp4Xfcx3IZk8Iuk/1ZQCcz7c3NuLKkY0kkn5n+QTEwihjBeHPcWtBBe+1zbkAcm2wV/F1g0Te7EGQCzY2N1e1oFszj8TjuSs1LJwNAFGwJZJNbLY3KLtHqUc8c7Q+Mgi3BUTosugFlgqF8kbs0bnNPlz6jYraYZijpGjPa9tTsuSWNeHoQzt9h0bjumZ7uUrobqGGmcXBo1JKj9uhnl0aXp933Z/6kfIENSU/hxhvO59Vz5l3xVJI8mbuTZ0hQ7ilfIoXvRFFc5TUNTZ1kC+VIyXVExu8OqbgK2DlkcIrNlpqaW4VUybJ0hSpCiAaU0lOKYUTHhk2IkkkndDvr0CZlC9y8/iek2HPrAoxUhBiVERm/CNUAMilHcqdsg80GwW4KmbbzWMgtrh5qRlvNDs+akEiRlEFZlBLUWUT5kDUzIBsjrqtZ2pbd11aP11KEqGK0NEZ7IImIpkaFYwhENqrDYn0PKcn0WFJC4uDIhmlebN58MHTPbv27fRen4L9lswpcnjCEm7nFrPEkzEauJuPetpfgbLBfZzWAVL5HWs0A2sNZNge+mvzK9swrHXCPPrZ23ySykk+JWGN8fuHkGNfZLUMzGGSKa3w6xSHysdCfmsNUQPjcY5GuY5hIc1wykHnRfR9XWQTl2YZSDo4Gxv52Xn3VODNlcWyZXHZrgLOtxqpLM497RZ/TxltafweXZVJTQElWVXgLozobhTYXTfeAHkqvNPojwcewmgoL20V/S4dl1CtqLDGgBWEcLRwtwbFeVLorYKZ7tAFaUFIIzc6uPPb0UvtA2CgkmTKCRGWRyC5Z0G+RRukUD5U5MndIoJJFA6oURmWMSvkTPFUTnqMuWAXWG1tiFtcLqbgLzOGaxWuwLENtUydBStm2GyQhQ00twpDojyH4COaoypM6a4JkybhR82Jbrm6pLLjOsaSnMeeCkLFzVghTJTyUTG7zQLUTFZBhQaHJM6h8QBRPnvoFMoOmqEK++5+imLQ3U7pIoC83OywaIRHdRPpuSrXwB9FFI1OmK4lNPHZQCJH1DLqMx6J0ybRJg0mSQ20zgfUf8r0rCurpBAIpGB7WCzXN914H815db9FoMBxn4SQHDSx2d6JZK3ZfHJceLNb/AIrE64jeSd3Nd7jwf4FV9RW5gNdSfmGpslE1wJZoSbkf0KH9jcDyoSjro6lNfJDV66ICWG3vDjVWbou6GqmaWQjaJTpmiwqszRg8jRFukVXgrLMViV3x6PKl2xHPTM65xUT3phLHPkQssqgqKuyAmrljBplSZ1U+3aoqKe6xgzMuuow5KDdAI+6tsGLwR2TcOw/NZa3DcIAF7INl4Y/WH4bVaC6szLdVxgDRooRXWOqU6ONlsUiDjrgVIasJkxXjPnWFOcuXKTERy4LlyUJK1TBcuWGQyVPp1y5IxxJ90dT7LlyAw8oY8rlyKAwF+5Ub9ly5OiZAE2m/Ef75XLkxjcYf+BvorBcuSy6LIBk59SgZ90q5SQWXWG/gCLKVcuyPR5kuyF6Gn2XLk4hT1O5VbMuXJWMDDdWVMuXLGC+E+m3XLljLs1eDcLW0/wCFKuSHfHobIqmq3XLlmPHsdCp1y5BF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3176191" cy="423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348880"/>
            <a:ext cx="4045278" cy="30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dirty="0" smtClean="0">
                <a:solidFill>
                  <a:schemeClr val="accent2"/>
                </a:solidFill>
              </a:rPr>
              <a:t>Відкритий світ</a:t>
            </a:r>
          </a:p>
        </p:txBody>
      </p:sp>
      <p:sp>
        <p:nvSpPr>
          <p:cNvPr id="5126" name="AutoShape 18" descr="data:image/jpeg;base64,/9j/4AAQSkZJRgABAQAAAQABAAD/2wCEAAkGBhISEBIQEBQQFBQPEBAPDw8QEA8PDxAPFBAVFBQQFBQXHCYeFxkkGRQUHy8gIycpLCwsFR4xNTAqNSYrLCkBCQoKDgwOFw8PGiwcHBwpLCkpKSwpKSksLCksKSkpKSksKSwpKSkpLCkpLCwpLCksLCwpLCwsLCwpKSwpLCkpLP/AABEIALEBHQMBIgACEQEDEQH/xAAcAAABBQEBAQAAAAAAAAAAAAAEAQIDBQYABwj/xAA9EAABAwIFAgMFBQYFBQAAAAABAAIDBBEFEiExQQZRE2FxFCJCgZEHIzJSoUNiscHR8BUzU2PxcoKSwuH/xAAaAQADAQEBAQAAAAAAAAAAAAABAgMABAUG/8QAJBEAAgICAwABBQEBAAAAAAAAAAECEQMhEjFBUQQTImFxoUL/2gAMAwEAAhEDEQA/AMJgWPFhAJ0XqPT+PhwGq8HgnWmwLHzG4XOiCZmj6GoqsEbqzjfdec9OdRBwGq29FVghOKWrU8KGN6lCJh6eEwJwKxhUjglulWMCysVbVQK4e1CzxrAaM5JHYpLI6rgQYCJM4NS2SgJwCxhtk4BLZKFjDbJ1koCWyxhAEtkoSrGG2StanAJwCWUqHjGxFDLJZSSOVXW1NgVyylZ2QjRJNWhu6rKjqVrbqpr8QLjYIA05KeGL1k8matRC6vrmQ3DB81XHFp5Ll73W7DRMdCBonQwl7hGwFznnKxoGpP8ARXUUjnc5M6lw587xGzO57/djaHH8X5ieGjclbKSnp8Fp3PBElU5v3k7tcl+GjgdhzyjqGjhwmmdUTlplLfecTt+4PL+K8S6064krJSdQ0uLg3Yn953n2HAU8km/xiNGPrLFnVUgnMrSfecS9t/xg9/Naqm6ha8BwO/1B7FeUU9Wr+knLR66lc+RaOvC3deHpEGKDurGLEtF5xT4oRyrOHF9N1HaOmkzyEFEwVCicxMC7ThaNbgWOujcNdF6x011GHgarwKCey0uA48Y3DXRMmTaPpCjqwQFYMevPemeow8DVbakqbhUFLEJ11ExyesYddLmTEt0DDioZGqVNeFjFdURqrlZYq7maq2pjREaBAE6y6yVEU4BLZKAlWMIlslSgLGEAShqcGJ4alboeMbGBqR5TyhamYAXK5pSs6oRogrKiwKy+I1ZcbBG11WXGwQoiCrjx+slly/8AKKrwSudA4q0LFFM8NFz6AAXJJ2AHJVzlK4UZuGgEueQ1rBq5zjsAt3hOGQ4bC6oqC0zZbvcdWxD8jf71UGCYaKZrqqewlLTvbLTR8gfvnk/JeSfaJ146reYoifBYTYf6hG73eSnKXiKxQP1/15JXzGxIiYfu2d/33D+AWKkjcHDsQHXvfTuT3UsbxrffuUfQ0Oz3bbtaefMqd0Vir0S4Rh9vvH/9gP8AEqzdImeIoS9QezrX4qgoSKeOQoKNyKjKFDKRk3MUTmI10ahcxVTItAhClgnsUr2KEtTiNGw6c6gMbhrovYenOoQ9o1XzlDOWla/pnqYxkAlMmSkj6PpakEI1jlhOnOohI0arX01RcKgofZIkY5OQMIUhKcmELGIZUBO1WEgQUwRAyvIXAJ7wkssTOSgLrJwCITgFJEy5XRxXRsUFkA0c2BQVEdlYtGiGq2aKcy0CqnmsFnsRrsxsFPi9drlaq1rUMeP1my5a/FCNbZcUpTXHuug5RkjwASSABqSeArnp7BtqucZQ25hY7TKLf5hvs623YIfp/BvHIqJR9ww3iYd53jZ1vyg7d1kPtS+0fPmo6V3ui7Znt+L/AG2kcdypykUjErvtK+0E1DzS05+5aSHEG3iuHn+QLz/EcPezI12jpAHZNfEt8JI+EG+g355Qb5CTzqNfPXQDyV5QUTr5n3dIbC5Ny0W2v3t9FJui8YuTpE2CYEwva6W5DTdzRs48N87cqzxOiLpC5osDwNld4FgZIBP9+S1kfTIIuQpRhKT5MvklDGlGPfrPJXgt0KhL16PjHSIOwWXqulHN2uncKFjkTKaORTslUdVQOj3CgD0tD2DFiiexFuYo3MSphaAXsUL2I57FA9idMRoCcFJBKQbhOkjUNtU5No2nTHUro3DXRex9OdQtkaNV85U0titp0z1AYyNdE6ZNo+hqaoujWlYzp/GxI0arVU890woUkISgrljEMgQczVYOahpmImKuVqYERNGUjKUlCxKbIrKSOO6Kjoe6JZTAJXNDrGyOGJEAJjiAh5q4N5SPIWjjCi5U2MYjYZW7lMqMTLtGoDwjudSUYrltgm+OkVppSTc7lNfTq4EKilgVrOWikkZZdg2G+1vLn6U0JtI/bx3j9kzuO9vRRuiNVM6CN2WKLWrqBs1v+mw7Fx/vzr+vuuGUsQpKWzC1uRrW/sWbXP8AuOv6j1OithSIftO+0YMBpKUhpAySOZa0bdvCbb4u/wBPXymJ8Bhm8Qv8bQRFrwGNFiSCC057mwOo768j1ZzC+a7rnO0na52/ePf6cIvC8M+Nw82g6gDhxv8AoPnspt0WUb0PwvDrWc78W4H5AeT+92HG612A4QXOBsgsLoDI4AbA+vzPdel9P4OGgaJIrkysnwVILwfCQ0DRXQYBonRx2FglK6EjlYNLTAoKbCWkbBWhTSsazH4t0yHcLJ1HRvvaBesPYChnUbTwlcUx1No8GLEx0atKrDi1BuYuQ9DsCdGoXxqwdGonRIpitFXJGhpGK0kiQs0SdMm0DRBWVK8hQQ0yLhiVERZs+lOoDG4AnReu4PiYe0G6+eYnFpBHdemdD4hM4AZH27kED9U6ZNr4PWoZbhTXVPT1eUe8bfqukxnhv1KSWSMfR445S8LdzkLNO0bkKslrjlJJ5sgKjEbWF/lpvdRln+C8cFl2KgHZStl8gqOHEQflp8kU2s10/wCAp/dHeOi3EwSPm7KvfVDv/fZPpXg6k7KileheNbI6yd/DXH0aSs7V1Ty6xDwPNrgtf7U0m19kRHI3v+izx27bG58V0ZekkGUWF7+S41jSbab23F1rA1pI1bffbVUmP9MURZJUSt8PI18j5WOLNhclw2P0XQtI5JLZXmqHY/JZ/EsYdUS+xUn4zfx5vhhjH4jfvx+ne3nbK+eurPDpM7GudkjY172jKAMzyb6dy47AgDUrW4xikOGUxhiLXyPuZZD+2kGhLu0Tdrc2t+ZFsWh3U/VEVBTtp6e1wMzb7lx3qZO5Pwj0O2ULyJ1bmmD5s7ruzSWNngXu73js87X4v3RuIB0wdNUPdnlPiMBtctP7WTkX+Fotprta+y+yjpGJ7vbZ2hzWOtTteLte9p1lIO4B0F763PClKdFceJyKePpGtqnCqNG8R2YIo2RBjBGBZu9i4AfM6KJ9M4PyFpBBsQ4WN/NfQsNdHmayR1s/utN7XdwLrOdV9Cxj7+LNmBu5rtQ4bm3Y2Uncv4XUVDXplel8GsASFvaWnDQEDg9CGtCtiF1RVI4pO2NTSE9NKYQamkJ9k0rGIymp5CaiYw9fgt76LMV+DEbBeqTUd1T1uEg8LmlA64ZKPLJKcg6qJ0S2WJYHvos/UUBadlFqjpUkynkiULaMuKu4sPJ3R9PhfFk6EkUcWHabKww3pmSZwDRYcuOwWpoenhbM/jhXNM9rBZoASTzpaiaOBvchMG6Op4QC4B7+7tdVeeMGCzQAOw0VS/ErIebFRuuaU2+zoUK6Ld2Ii51/mojiY8rLMz4pvqgJcVKTY9I2c2MjKW/MG/ZVcmMC42/iss/Fz3Qj8W80abHSSNfFjFja/PcqwpsdtoT/ADXnjcVHKnjxe3KHFob8Wejf4rm2KmqK2WOPM1pcNQS27svYkD+9F5/B1Dbcq1puusgsCqQdPYOHwX0HUbh2+aPj6nPYfIj+qysnXjTqQ36BCVXXoym+W3ysi8j8YzxX2v8ATeM6oZGC+R7BYXN3gBo815t159pLsRIoKQu8Fzh40oBBmsdGNG+W/wD5G3G+Ox/H31T/AA4gSHEDRur7mwaANTrb1W8wTp2HCKcVFTZ1W8XygtPs+Ye7GzgykHfZup7ZunGpOOzz8zhGWthjpocKpcrWjx5WBspBsRbX2druAL3e7v5kW88qKl07/aJrOzXdFEdGvDdPEePhhbsBzbtdPrsQdVSGaX8FyI4gS1smU3y34ibu525N+bkAyyeJmc42iaQZZLZfFI2Y0cNGwarJVo5O3YFUymSW2YuMjgDIebnVw7Bes4fizYY2RR6Nja1rQOwC8hkqi+QPaMuW2Ro4A2WvoK/O0OB9RyCuXPfh6n0nH012IYw6Rtr7a/Na7D+pDLSwCQkvJa1x5dleRf6BebRPvytFhBlmEcLAxrB7r5ALyBnxAH4b3P1UMaly/p0fVOHBfp2brCTeGM/mYD8uP0RRSRMAaANmgADsAE4r1l0fPMaU0pxSFEAwppCeU0ogGFMKkKYVgigJslOCpGsUjWpRymq8NvwqSrwMHhbcxXVPiszWCwtdTkklbKQbbpGPOF2NgrGmomsG1yla/W659W0fiNl588l6XR3whx/o6Sa2h0VbVzubra7e44U8s7XaXCrZ3SRm7feb23UqKpkEmIncaj9R5IOet5G3ISTSNcS5vunkf/EI8/2EyQzZ0tSShZKhdMDwgKiqtwqxiSkySaqQUtUn0tK+dxDLDu52jQoKnDgx2Vzw7vl2+qpSQttq0Re2621vxbVK6qeNLOHlYo41UcQAaACdzz9VLSYT7RdzZA09nHlPGPLwSWTj6Vftkh0APz0H6oj2aXLmL4W9wZQSPUAFR19DJE6xyutexaQb+aqnDXUkc3IOnd/8gqcESeafgVUzyNB95ptuBfTsNt/LdA+I9+rr5eBwT2U7YmFlySXXFmDZrex01J8l7H9mf2Tj7usrNXgB8NNYBrB8Ln9zyBx6o0o9Cuc5dvRVdJYAzDoPb6sATuaHQROFzC0iweW8yHUBvH1Iy+MYu+slMkpd4YcWtYHe9I7cxNPfl7+B8gvZOs/s8hqbOfJUxm595hD267+6RobaX4WNrfslc4fcVETgPdETmuhIiB/ymuu619yTqTuk+4k6B9qTV+GBjgMudxIbCwDxZALMyj8MUY/LwBydVU4jVmUhrRljZoxn/se5V91dSzxyimfE6CKP/KjJDg/gyl7dHk+Wg29Q6LCSeEXNeD48frK2ipzfZaXD6O2oRFLg9tgrqlwo87Ke2VtQA2QLV9NVjWANGndAmhAGiipYyx91SEeOzny5Oej0qjqLhFLP4TV3AV8x1wuk5RSmlOKaVgDSmlOKQogGEJpCemFYwjKoKds4WPjxfzRX+NANvdI2lsok26Rd4pi7Y2+ZWTnqi92YlBVWIF7rk+ijbU9l52XI5v8AR6OPGoL9h5mI2XGtG0jQR6KFsyimlPYqKQ4k2H0z/wAL3RnyOn0QcuFTN/y5WPHZ2hUNRUeX6IR1URtf9U6QdkdbTzfFHc92kFVkjnDdrx8lbitd5/qmvqL7hMHZRS1fFnfRATFzjtYeau6o+Sq6oqkWIxkdZ4bcred0EagF/vH/AJQtVPZV75jdWjAhPI+g2ocS7Q3HC41ThpqD8xc+qEinsifbr6WFu3HqVQiKKp3Lj6nUWG7j3HYImZ72taDlBf8AeWFjJ2bnPe23YcKKNkRY64f4pLRGxrbA93ON+PygepVv0/gcbg6qqSRSwH71w/FUS8U0R5vpd3n6JhbLTo3ptpy1tVZsTXgU7DoaiUG+nJaNSTyQvZsC6gu/TUBuq8Ixrqt89RG7RjIrCKFpsyKMDYD0+q3nSfUrYrh4LmyAe83Vw+XK5sjakmd2CCnikl2erVeOtyg+YCBknidraxPI0WKxDqCOQhsbjYG5ze479d0OcV7PHodFJzb7VlceCl8M0WK0MVQ0xTta62rHaZmn8zTwVkn4C2GTIdWuPuP/AJO/qrD/ABce5c+9Y5tUDiOJZ9PPRc8ZuMqXQ88VoLFC1vCk8NPoH54mnkaH5Jzmr01VaPJld7Ig2ya+FPKZnRFDMPqcpWnoam4WH8Qg3V5hVbsnixGjVXSFRU8twpU4ohSFKU0omGlNKcU0rAPPaimLQgpZiBuicaxEZso4VHUzrz8srdI9LDBRVsINQm+1W5VQ6pXNnUuJVsu2YiRyphi7lQ51I2RNQpcnE+4CYaq/ZVQkUolQHVBpf6KJ71ECkc9ChrBqoKjxGUAK3qpbBZLGKm7rKmNWyeSVIBmkzFMsnRtU4jXVdHJQO1l1KxpDhkN3XGUZbnNfS3dTtp+w+itsKwTPI5jXZPDYXVM+mWBp+EaEl51FhqTp3WTAwegwwvc8F2jPfrKgn3Y2k6xh3JJ08zoPN2N434gYxoyxQjLTwDRrG/ncOXHdLjOIsyMp4Xfcx3IZk8Iuk/1ZQCcz7c3NuLKkY0kkn5n+QTEwihjBeHPcWtBBe+1zbkAcm2wV/F1g0Te7EGQCzY2N1e1oFszj8TjuSs1LJwNAFGwJZJNbLY3KLtHqUc8c7Q+Mgi3BUTosugFlgqF8kbs0bnNPlz6jYraYZijpGjPa9tTsuSWNeHoQzt9h0bjumZ7uUrobqGGmcXBo1JKj9uhnl0aXp933Z/6kfIENSU/hxhvO59Vz5l3xVJI8mbuTZ0hQ7ilfIoXvRFFc5TUNTZ1kC+VIyXVExu8OqbgK2DlkcIrNlpqaW4VUybJ0hSpCiAaU0lOKYUTHhk2IkkkndDvr0CZlC9y8/iek2HPrAoxUhBiVERm/CNUAMilHcqdsg80GwW4KmbbzWMgtrh5qRlvNDs+akEiRlEFZlBLUWUT5kDUzIBsjrqtZ2pbd11aP11KEqGK0NEZ7IImIpkaFYwhENqrDYn0PKcn0WFJC4uDIhmlebN58MHTPbv27fRen4L9lswpcnjCEm7nFrPEkzEauJuPetpfgbLBfZzWAVL5HWs0A2sNZNge+mvzK9swrHXCPPrZ23ySykk+JWGN8fuHkGNfZLUMzGGSKa3w6xSHysdCfmsNUQPjcY5GuY5hIc1wykHnRfR9XWQTl2YZSDo4Gxv52Xn3VODNlcWyZXHZrgLOtxqpLM497RZ/TxltafweXZVJTQElWVXgLozobhTYXTfeAHkqvNPojwcewmgoL20V/S4dl1CtqLDGgBWEcLRwtwbFeVLorYKZ7tAFaUFIIzc6uPPb0UvtA2CgkmTKCRGWRyC5Z0G+RRukUD5U5MndIoJJFA6oURmWMSvkTPFUTnqMuWAXWG1tiFtcLqbgLzOGaxWuwLENtUydBStm2GyQhQ00twpDojyH4COaoypM6a4JkybhR82Jbrm6pLLjOsaSnMeeCkLFzVghTJTyUTG7zQLUTFZBhQaHJM6h8QBRPnvoFMoOmqEK++5+imLQ3U7pIoC83OywaIRHdRPpuSrXwB9FFI1OmK4lNPHZQCJH1DLqMx6J0ybRJg0mSQ20zgfUf8r0rCurpBAIpGB7WCzXN914H815db9FoMBxn4SQHDSx2d6JZK3ZfHJceLNb/AIrE64jeSd3Nd7jwf4FV9RW5gNdSfmGpslE1wJZoSbkf0KH9jcDyoSjro6lNfJDV66ICWG3vDjVWbou6GqmaWQjaJTpmiwqszRg8jRFukVXgrLMViV3x6PKl2xHPTM65xUT3phLHPkQssqgqKuyAmrljBplSZ1U+3aoqKe6xgzMuuow5KDdAI+6tsGLwR2TcOw/NZa3DcIAF7INl4Y/WH4bVaC6szLdVxgDRooRXWOqU6ONlsUiDjrgVIasJkxXjPnWFOcuXKTERy4LlyUJK1TBcuWGQyVPp1y5IxxJ90dT7LlyAw8oY8rlyKAwF+5Ub9ly5OiZAE2m/Ef75XLkxjcYf+BvorBcuSy6LIBk59SgZ90q5SQWXWG/gCLKVcuyPR5kuyF6Gn2XLk4hT1O5VbMuXJWMDDdWVMuXLGC+E+m3XLljLs1eDcLW0/wCFKuSHfHobIqmq3XLlmPHsdCp1y5BF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7" name="AutoShape 20" descr="data:image/jpeg;base64,/9j/4AAQSkZJRgABAQAAAQABAAD/2wCEAAkGBhISEBIQEBQQFBQPEBAPDw8QEA8PDxAPFBAVFBQQFBQXHCYeFxkkGRQUHy8gIycpLCwsFR4xNTAqNSYrLCkBCQoKDgwOFw8PGiwcHBwpLCkpKSwpKSksLCksKSkpKSksKSwpKSkpLCkpLCwpLCksLCwpLCwsLCwpKSwpLCkpLP/AABEIALEBHQMBIgACEQEDEQH/xAAcAAABBQEBAQAAAAAAAAAAAAAEAQIDBQYABwj/xAA9EAABAwIFAgMFBQYFBQAAAAABAAIDBBEFEiExQQZRE2FxFCJCgZEHIzJSoUNiscHR8BUzU2PxcoKSwuH/xAAaAQADAQEBAQAAAAAAAAAAAAABAgMABAUG/8QAJBEAAgICAwABBQEBAAAAAAAAAAECEQMhEjFBUQQTImFxoUL/2gAMAwEAAhEDEQA/AMJgWPFhAJ0XqPT+PhwGq8HgnWmwLHzG4XOiCZmj6GoqsEbqzjfdec9OdRBwGq29FVghOKWrU8KGN6lCJh6eEwJwKxhUjglulWMCysVbVQK4e1CzxrAaM5JHYpLI6rgQYCJM4NS2SgJwCxhtk4BLZKFjDbJ1koCWyxhAEtkoSrGG2StanAJwCWUqHjGxFDLJZSSOVXW1NgVyylZ2QjRJNWhu6rKjqVrbqpr8QLjYIA05KeGL1k8matRC6vrmQ3DB81XHFp5Ll73W7DRMdCBonQwl7hGwFznnKxoGpP8ARXUUjnc5M6lw587xGzO57/djaHH8X5ieGjclbKSnp8Fp3PBElU5v3k7tcl+GjgdhzyjqGjhwmmdUTlplLfecTt+4PL+K8S6064krJSdQ0uLg3Yn953n2HAU8km/xiNGPrLFnVUgnMrSfecS9t/xg9/Naqm6ha8BwO/1B7FeUU9Wr+knLR66lc+RaOvC3deHpEGKDurGLEtF5xT4oRyrOHF9N1HaOmkzyEFEwVCicxMC7ThaNbgWOujcNdF6x011GHgarwKCey0uA48Y3DXRMmTaPpCjqwQFYMevPemeow8DVbakqbhUFLEJ11ExyesYddLmTEt0DDioZGqVNeFjFdURqrlZYq7maq2pjREaBAE6y6yVEU4BLZKAlWMIlslSgLGEAShqcGJ4alboeMbGBqR5TyhamYAXK5pSs6oRogrKiwKy+I1ZcbBG11WXGwQoiCrjx+slly/8AKKrwSudA4q0LFFM8NFz6AAXJJ2AHJVzlK4UZuGgEueQ1rBq5zjsAt3hOGQ4bC6oqC0zZbvcdWxD8jf71UGCYaKZrqqewlLTvbLTR8gfvnk/JeSfaJ146reYoifBYTYf6hG73eSnKXiKxQP1/15JXzGxIiYfu2d/33D+AWKkjcHDsQHXvfTuT3UsbxrffuUfQ0Oz3bbtaefMqd0Vir0S4Rh9vvH/9gP8AEqzdImeIoS9QezrX4qgoSKeOQoKNyKjKFDKRk3MUTmI10ahcxVTItAhClgnsUr2KEtTiNGw6c6gMbhrovYenOoQ9o1XzlDOWla/pnqYxkAlMmSkj6PpakEI1jlhOnOohI0arX01RcKgofZIkY5OQMIUhKcmELGIZUBO1WEgQUwRAyvIXAJ7wkssTOSgLrJwCITgFJEy5XRxXRsUFkA0c2BQVEdlYtGiGq2aKcy0CqnmsFnsRrsxsFPi9drlaq1rUMeP1my5a/FCNbZcUpTXHuug5RkjwASSABqSeArnp7BtqucZQ25hY7TKLf5hvs623YIfp/BvHIqJR9ww3iYd53jZ1vyg7d1kPtS+0fPmo6V3ui7Znt+L/AG2kcdypykUjErvtK+0E1DzS05+5aSHEG3iuHn+QLz/EcPezI12jpAHZNfEt8JI+EG+g355Qb5CTzqNfPXQDyV5QUTr5n3dIbC5Ny0W2v3t9FJui8YuTpE2CYEwva6W5DTdzRs48N87cqzxOiLpC5osDwNld4FgZIBP9+S1kfTIIuQpRhKT5MvklDGlGPfrPJXgt0KhL16PjHSIOwWXqulHN2uncKFjkTKaORTslUdVQOj3CgD0tD2DFiiexFuYo3MSphaAXsUL2I57FA9idMRoCcFJBKQbhOkjUNtU5No2nTHUro3DXRex9OdQtkaNV85U0titp0z1AYyNdE6ZNo+hqaoujWlYzp/GxI0arVU890woUkISgrljEMgQczVYOahpmImKuVqYERNGUjKUlCxKbIrKSOO6Kjoe6JZTAJXNDrGyOGJEAJjiAh5q4N5SPIWjjCi5U2MYjYZW7lMqMTLtGoDwjudSUYrltgm+OkVppSTc7lNfTq4EKilgVrOWikkZZdg2G+1vLn6U0JtI/bx3j9kzuO9vRRuiNVM6CN2WKLWrqBs1v+mw7Fx/vzr+vuuGUsQpKWzC1uRrW/sWbXP8AuOv6j1OithSIftO+0YMBpKUhpAySOZa0bdvCbb4u/wBPXymJ8Bhm8Qv8bQRFrwGNFiSCC057mwOo768j1ZzC+a7rnO0na52/ePf6cIvC8M+Nw82g6gDhxv8AoPnspt0WUb0PwvDrWc78W4H5AeT+92HG612A4QXOBsgsLoDI4AbA+vzPdel9P4OGgaJIrkysnwVILwfCQ0DRXQYBonRx2FglK6EjlYNLTAoKbCWkbBWhTSsazH4t0yHcLJ1HRvvaBesPYChnUbTwlcUx1No8GLEx0atKrDi1BuYuQ9DsCdGoXxqwdGonRIpitFXJGhpGK0kiQs0SdMm0DRBWVK8hQQ0yLhiVERZs+lOoDG4AnReu4PiYe0G6+eYnFpBHdemdD4hM4AZH27kED9U6ZNr4PWoZbhTXVPT1eUe8bfqukxnhv1KSWSMfR445S8LdzkLNO0bkKslrjlJJ5sgKjEbWF/lpvdRln+C8cFl2KgHZStl8gqOHEQflp8kU2s10/wCAp/dHeOi3EwSPm7KvfVDv/fZPpXg6k7KileheNbI6yd/DXH0aSs7V1Ty6xDwPNrgtf7U0m19kRHI3v+izx27bG58V0ZekkGUWF7+S41jSbab23F1rA1pI1bffbVUmP9MURZJUSt8PI18j5WOLNhclw2P0XQtI5JLZXmqHY/JZ/EsYdUS+xUn4zfx5vhhjH4jfvx+ne3nbK+eurPDpM7GudkjY172jKAMzyb6dy47AgDUrW4xikOGUxhiLXyPuZZD+2kGhLu0Tdrc2t+ZFsWh3U/VEVBTtp6e1wMzb7lx3qZO5Pwj0O2ULyJ1bmmD5s7ruzSWNngXu73js87X4v3RuIB0wdNUPdnlPiMBtctP7WTkX+Fotprta+y+yjpGJ7vbZ2hzWOtTteLte9p1lIO4B0F763PClKdFceJyKePpGtqnCqNG8R2YIo2RBjBGBZu9i4AfM6KJ9M4PyFpBBsQ4WN/NfQsNdHmayR1s/utN7XdwLrOdV9Cxj7+LNmBu5rtQ4bm3Y2Uncv4XUVDXplel8GsASFvaWnDQEDg9CGtCtiF1RVI4pO2NTSE9NKYQamkJ9k0rGIymp5CaiYw9fgt76LMV+DEbBeqTUd1T1uEg8LmlA64ZKPLJKcg6qJ0S2WJYHvos/UUBadlFqjpUkynkiULaMuKu4sPJ3R9PhfFk6EkUcWHabKww3pmSZwDRYcuOwWpoenhbM/jhXNM9rBZoASTzpaiaOBvchMG6Op4QC4B7+7tdVeeMGCzQAOw0VS/ErIebFRuuaU2+zoUK6Ld2Ii51/mojiY8rLMz4pvqgJcVKTY9I2c2MjKW/MG/ZVcmMC42/iss/Fz3Qj8W80abHSSNfFjFja/PcqwpsdtoT/ADXnjcVHKnjxe3KHFob8Wejf4rm2KmqK2WOPM1pcNQS27svYkD+9F5/B1Dbcq1puusgsCqQdPYOHwX0HUbh2+aPj6nPYfIj+qysnXjTqQ36BCVXXoym+W3ysi8j8YzxX2v8ATeM6oZGC+R7BYXN3gBo815t159pLsRIoKQu8Fzh40oBBmsdGNG+W/wD5G3G+Ox/H31T/AA4gSHEDRur7mwaANTrb1W8wTp2HCKcVFTZ1W8XygtPs+Ye7GzgykHfZup7ZunGpOOzz8zhGWthjpocKpcrWjx5WBspBsRbX2druAL3e7v5kW88qKl07/aJrOzXdFEdGvDdPEePhhbsBzbtdPrsQdVSGaX8FyI4gS1smU3y34ibu525N+bkAyyeJmc42iaQZZLZfFI2Y0cNGwarJVo5O3YFUymSW2YuMjgDIebnVw7Bes4fizYY2RR6Nja1rQOwC8hkqi+QPaMuW2Ro4A2WvoK/O0OB9RyCuXPfh6n0nH012IYw6Rtr7a/Na7D+pDLSwCQkvJa1x5dleRf6BebRPvytFhBlmEcLAxrB7r5ALyBnxAH4b3P1UMaly/p0fVOHBfp2brCTeGM/mYD8uP0RRSRMAaANmgADsAE4r1l0fPMaU0pxSFEAwppCeU0ogGFMKkKYVgigJslOCpGsUjWpRymq8NvwqSrwMHhbcxXVPiszWCwtdTkklbKQbbpGPOF2NgrGmomsG1yla/W659W0fiNl588l6XR3whx/o6Sa2h0VbVzubra7e44U8s7XaXCrZ3SRm7feb23UqKpkEmIncaj9R5IOet5G3ISTSNcS5vunkf/EI8/2EyQzZ0tSShZKhdMDwgKiqtwqxiSkySaqQUtUn0tK+dxDLDu52jQoKnDgx2Vzw7vl2+qpSQttq0Re2621vxbVK6qeNLOHlYo41UcQAaACdzz9VLSYT7RdzZA09nHlPGPLwSWTj6Vftkh0APz0H6oj2aXLmL4W9wZQSPUAFR19DJE6xyutexaQb+aqnDXUkc3IOnd/8gqcESeafgVUzyNB95ptuBfTsNt/LdA+I9+rr5eBwT2U7YmFlySXXFmDZrex01J8l7H9mf2Tj7usrNXgB8NNYBrB8Ln9zyBx6o0o9Cuc5dvRVdJYAzDoPb6sATuaHQROFzC0iweW8yHUBvH1Iy+MYu+slMkpd4YcWtYHe9I7cxNPfl7+B8gvZOs/s8hqbOfJUxm595hD267+6RobaX4WNrfslc4fcVETgPdETmuhIiB/ymuu619yTqTuk+4k6B9qTV+GBjgMudxIbCwDxZALMyj8MUY/LwBydVU4jVmUhrRljZoxn/se5V91dSzxyimfE6CKP/KjJDg/gyl7dHk+Wg29Q6LCSeEXNeD48frK2ipzfZaXD6O2oRFLg9tgrqlwo87Ke2VtQA2QLV9NVjWANGndAmhAGiipYyx91SEeOzny5Oej0qjqLhFLP4TV3AV8x1wuk5RSmlOKaVgDSmlOKQogGEJpCemFYwjKoKds4WPjxfzRX+NANvdI2lsok26Rd4pi7Y2+ZWTnqi92YlBVWIF7rk+ijbU9l52XI5v8AR6OPGoL9h5mI2XGtG0jQR6KFsyimlPYqKQ4k2H0z/wAL3RnyOn0QcuFTN/y5WPHZ2hUNRUeX6IR1URtf9U6QdkdbTzfFHc92kFVkjnDdrx8lbitd5/qmvqL7hMHZRS1fFnfRATFzjtYeau6o+Sq6oqkWIxkdZ4bcred0EagF/vH/AJQtVPZV75jdWjAhPI+g2ocS7Q3HC41ThpqD8xc+qEinsifbr6WFu3HqVQiKKp3Lj6nUWG7j3HYImZ72taDlBf8AeWFjJ2bnPe23YcKKNkRY64f4pLRGxrbA93ON+PygepVv0/gcbg6qqSRSwH71w/FUS8U0R5vpd3n6JhbLTo3ptpy1tVZsTXgU7DoaiUG+nJaNSTyQvZsC6gu/TUBuq8Ixrqt89RG7RjIrCKFpsyKMDYD0+q3nSfUrYrh4LmyAe83Vw+XK5sjakmd2CCnikl2erVeOtyg+YCBknidraxPI0WKxDqCOQhsbjYG5ze479d0OcV7PHodFJzb7VlceCl8M0WK0MVQ0xTta62rHaZmn8zTwVkn4C2GTIdWuPuP/AJO/qrD/ABce5c+9Y5tUDiOJZ9PPRc8ZuMqXQ88VoLFC1vCk8NPoH54mnkaH5Jzmr01VaPJld7Ig2ya+FPKZnRFDMPqcpWnoam4WH8Qg3V5hVbsnixGjVXSFRU8twpU4ohSFKU0omGlNKcU0rAPPaimLQgpZiBuicaxEZso4VHUzrz8srdI9LDBRVsINQm+1W5VQ6pXNnUuJVsu2YiRyphi7lQ51I2RNQpcnE+4CYaq/ZVQkUolQHVBpf6KJ71ECkc9ChrBqoKjxGUAK3qpbBZLGKm7rKmNWyeSVIBmkzFMsnRtU4jXVdHJQO1l1KxpDhkN3XGUZbnNfS3dTtp+w+itsKwTPI5jXZPDYXVM+mWBp+EaEl51FhqTp3WTAwegwwvc8F2jPfrKgn3Y2k6xh3JJ08zoPN2N434gYxoyxQjLTwDRrG/ncOXHdLjOIsyMp4Xfcx3IZk8Iuk/1ZQCcz7c3NuLKkY0kkn5n+QTEwihjBeHPcWtBBe+1zbkAcm2wV/F1g0Te7EGQCzY2N1e1oFszj8TjuSs1LJwNAFGwJZJNbLY3KLtHqUc8c7Q+Mgi3BUTosugFlgqF8kbs0bnNPlz6jYraYZijpGjPa9tTsuSWNeHoQzt9h0bjumZ7uUrobqGGmcXBo1JKj9uhnl0aXp933Z/6kfIENSU/hxhvO59Vz5l3xVJI8mbuTZ0hQ7ilfIoXvRFFc5TUNTZ1kC+VIyXVExu8OqbgK2DlkcIrNlpqaW4VUybJ0hSpCiAaU0lOKYUTHhk2IkkkndDvr0CZlC9y8/iek2HPrAoxUhBiVERm/CNUAMilHcqdsg80GwW4KmbbzWMgtrh5qRlvNDs+akEiRlEFZlBLUWUT5kDUzIBsjrqtZ2pbd11aP11KEqGK0NEZ7IImIpkaFYwhENqrDYn0PKcn0WFJC4uDIhmlebN58MHTPbv27fRen4L9lswpcnjCEm7nFrPEkzEauJuPetpfgbLBfZzWAVL5HWs0A2sNZNge+mvzK9swrHXCPPrZ23ySykk+JWGN8fuHkGNfZLUMzGGSKa3w6xSHysdCfmsNUQPjcY5GuY5hIc1wykHnRfR9XWQTl2YZSDo4Gxv52Xn3VODNlcWyZXHZrgLOtxqpLM497RZ/TxltafweXZVJTQElWVXgLozobhTYXTfeAHkqvNPojwcewmgoL20V/S4dl1CtqLDGgBWEcLRwtwbFeVLorYKZ7tAFaUFIIzc6uPPb0UvtA2CgkmTKCRGWRyC5Z0G+RRukUD5U5MndIoJJFA6oURmWMSvkTPFUTnqMuWAXWG1tiFtcLqbgLzOGaxWuwLENtUydBStm2GyQhQ00twpDojyH4COaoypM6a4JkybhR82Jbrm6pLLjOsaSnMeeCkLFzVghTJTyUTG7zQLUTFZBhQaHJM6h8QBRPnvoFMoOmqEK++5+imLQ3U7pIoC83OywaIRHdRPpuSrXwB9FFI1OmK4lNPHZQCJH1DLqMx6J0ybRJg0mSQ20zgfUf8r0rCurpBAIpGB7WCzXN914H815db9FoMBxn4SQHDSx2d6JZK3ZfHJceLNb/AIrE64jeSd3Nd7jwf4FV9RW5gNdSfmGpslE1wJZoSbkf0KH9jcDyoSjro6lNfJDV66ICWG3vDjVWbou6GqmaWQjaJTpmiwqszRg8jRFukVXgrLMViV3x6PKl2xHPTM65xUT3phLHPkQssqgqKuyAmrljBplSZ1U+3aoqKe6xgzMuuow5KDdAI+6tsGLwR2TcOw/NZa3DcIAF7INl4Y/WH4bVaC6szLdVxgDRooRXWOqU6ONlsUiDjrgVIasJkxXjPnWFOcuXKTERy4LlyUJK1TBcuWGQyVPp1y5IxxJ90dT7LlyAw8oY8rlyKAwF+5Ub9ly5OiZAE2m/Ef75XLkxjcYf+BvorBcuSy6LIBk59SgZ90q5SQWXWG/gCLKVcuyPR5kuyF6Gn2XLk4hT1O5VbMuXJWMDDdWVMuXLGC+E+m3XLljLs1eDcLW0/wCFKuSHfHobIqmq3XLlmPHsdCp1y5BF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40005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Відео на конкур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573016"/>
            <a:ext cx="4800972" cy="28940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7403007">
            <a:off x="5070038" y="3573016"/>
            <a:ext cx="4389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 листопада 2013 року</a:t>
            </a:r>
            <a:endParaRPr lang="uk-U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dirty="0" smtClean="0">
                <a:solidFill>
                  <a:schemeClr val="accent2"/>
                </a:solidFill>
              </a:rPr>
              <a:t>Скарби князя</a:t>
            </a:r>
          </a:p>
        </p:txBody>
      </p:sp>
      <p:sp>
        <p:nvSpPr>
          <p:cNvPr id="5126" name="AutoShape 18" descr="data:image/jpeg;base64,/9j/4AAQSkZJRgABAQAAAQABAAD/2wCEAAkGBhISEBIQEBQQFBQPEBAPDw8QEA8PDxAPFBAVFBQQFBQXHCYeFxkkGRQUHy8gIycpLCwsFR4xNTAqNSYrLCkBCQoKDgwOFw8PGiwcHBwpLCkpKSwpKSksLCksKSkpKSksKSwpKSkpLCkpLCwpLCksLCwpLCwsLCwpKSwpLCkpLP/AABEIALEBHQMBIgACEQEDEQH/xAAcAAABBQEBAQAAAAAAAAAAAAAEAQIDBQYABwj/xAA9EAABAwIFAgMFBQYFBQAAAAABAAIDBBEFEiExQQZRE2FxFCJCgZEHIzJSoUNiscHR8BUzU2PxcoKSwuH/xAAaAQADAQEBAQAAAAAAAAAAAAABAgMABAUG/8QAJBEAAgICAwABBQEBAAAAAAAAAAECEQMhEjFBUQQTImFxoUL/2gAMAwEAAhEDEQA/AMJgWPFhAJ0XqPT+PhwGq8HgnWmwLHzG4XOiCZmj6GoqsEbqzjfdec9OdRBwGq29FVghOKWrU8KGN6lCJh6eEwJwKxhUjglulWMCysVbVQK4e1CzxrAaM5JHYpLI6rgQYCJM4NS2SgJwCxhtk4BLZKFjDbJ1koCWyxhAEtkoSrGG2StanAJwCWUqHjGxFDLJZSSOVXW1NgVyylZ2QjRJNWhu6rKjqVrbqpr8QLjYIA05KeGL1k8matRC6vrmQ3DB81XHFp5Ll73W7DRMdCBonQwl7hGwFznnKxoGpP8ARXUUjnc5M6lw587xGzO57/djaHH8X5ieGjclbKSnp8Fp3PBElU5v3k7tcl+GjgdhzyjqGjhwmmdUTlplLfecTt+4PL+K8S6064krJSdQ0uLg3Yn953n2HAU8km/xiNGPrLFnVUgnMrSfecS9t/xg9/Naqm6ha8BwO/1B7FeUU9Wr+knLR66lc+RaOvC3deHpEGKDurGLEtF5xT4oRyrOHF9N1HaOmkzyEFEwVCicxMC7ThaNbgWOujcNdF6x011GHgarwKCey0uA48Y3DXRMmTaPpCjqwQFYMevPemeow8DVbakqbhUFLEJ11ExyesYddLmTEt0DDioZGqVNeFjFdURqrlZYq7maq2pjREaBAE6y6yVEU4BLZKAlWMIlslSgLGEAShqcGJ4alboeMbGBqR5TyhamYAXK5pSs6oRogrKiwKy+I1ZcbBG11WXGwQoiCrjx+slly/8AKKrwSudA4q0LFFM8NFz6AAXJJ2AHJVzlK4UZuGgEueQ1rBq5zjsAt3hOGQ4bC6oqC0zZbvcdWxD8jf71UGCYaKZrqqewlLTvbLTR8gfvnk/JeSfaJ146reYoifBYTYf6hG73eSnKXiKxQP1/15JXzGxIiYfu2d/33D+AWKkjcHDsQHXvfTuT3UsbxrffuUfQ0Oz3bbtaefMqd0Vir0S4Rh9vvH/9gP8AEqzdImeIoS9QezrX4qgoSKeOQoKNyKjKFDKRk3MUTmI10ahcxVTItAhClgnsUr2KEtTiNGw6c6gMbhrovYenOoQ9o1XzlDOWla/pnqYxkAlMmSkj6PpakEI1jlhOnOohI0arX01RcKgofZIkY5OQMIUhKcmELGIZUBO1WEgQUwRAyvIXAJ7wkssTOSgLrJwCITgFJEy5XRxXRsUFkA0c2BQVEdlYtGiGq2aKcy0CqnmsFnsRrsxsFPi9drlaq1rUMeP1my5a/FCNbZcUpTXHuug5RkjwASSABqSeArnp7BtqucZQ25hY7TKLf5hvs623YIfp/BvHIqJR9ww3iYd53jZ1vyg7d1kPtS+0fPmo6V3ui7Znt+L/AG2kcdypykUjErvtK+0E1DzS05+5aSHEG3iuHn+QLz/EcPezI12jpAHZNfEt8JI+EG+g355Qb5CTzqNfPXQDyV5QUTr5n3dIbC5Ny0W2v3t9FJui8YuTpE2CYEwva6W5DTdzRs48N87cqzxOiLpC5osDwNld4FgZIBP9+S1kfTIIuQpRhKT5MvklDGlGPfrPJXgt0KhL16PjHSIOwWXqulHN2uncKFjkTKaORTslUdVQOj3CgD0tD2DFiiexFuYo3MSphaAXsUL2I57FA9idMRoCcFJBKQbhOkjUNtU5No2nTHUro3DXRex9OdQtkaNV85U0titp0z1AYyNdE6ZNo+hqaoujWlYzp/GxI0arVU890woUkISgrljEMgQczVYOahpmImKuVqYERNGUjKUlCxKbIrKSOO6Kjoe6JZTAJXNDrGyOGJEAJjiAh5q4N5SPIWjjCi5U2MYjYZW7lMqMTLtGoDwjudSUYrltgm+OkVppSTc7lNfTq4EKilgVrOWikkZZdg2G+1vLn6U0JtI/bx3j9kzuO9vRRuiNVM6CN2WKLWrqBs1v+mw7Fx/vzr+vuuGUsQpKWzC1uRrW/sWbXP8AuOv6j1OithSIftO+0YMBpKUhpAySOZa0bdvCbb4u/wBPXymJ8Bhm8Qv8bQRFrwGNFiSCC057mwOo768j1ZzC+a7rnO0na52/ePf6cIvC8M+Nw82g6gDhxv8AoPnspt0WUb0PwvDrWc78W4H5AeT+92HG612A4QXOBsgsLoDI4AbA+vzPdel9P4OGgaJIrkysnwVILwfCQ0DRXQYBonRx2FglK6EjlYNLTAoKbCWkbBWhTSsazH4t0yHcLJ1HRvvaBesPYChnUbTwlcUx1No8GLEx0atKrDi1BuYuQ9DsCdGoXxqwdGonRIpitFXJGhpGK0kiQs0SdMm0DRBWVK8hQQ0yLhiVERZs+lOoDG4AnReu4PiYe0G6+eYnFpBHdemdD4hM4AZH27kED9U6ZNr4PWoZbhTXVPT1eUe8bfqukxnhv1KSWSMfR445S8LdzkLNO0bkKslrjlJJ5sgKjEbWF/lpvdRln+C8cFl2KgHZStl8gqOHEQflp8kU2s10/wCAp/dHeOi3EwSPm7KvfVDv/fZPpXg6k7KileheNbI6yd/DXH0aSs7V1Ty6xDwPNrgtf7U0m19kRHI3v+izx27bG58V0ZekkGUWF7+S41jSbab23F1rA1pI1bffbVUmP9MURZJUSt8PI18j5WOLNhclw2P0XQtI5JLZXmqHY/JZ/EsYdUS+xUn4zfx5vhhjH4jfvx+ne3nbK+eurPDpM7GudkjY172jKAMzyb6dy47AgDUrW4xikOGUxhiLXyPuZZD+2kGhLu0Tdrc2t+ZFsWh3U/VEVBTtp6e1wMzb7lx3qZO5Pwj0O2ULyJ1bmmD5s7ruzSWNngXu73js87X4v3RuIB0wdNUPdnlPiMBtctP7WTkX+Fotprta+y+yjpGJ7vbZ2hzWOtTteLte9p1lIO4B0F763PClKdFceJyKePpGtqnCqNG8R2YIo2RBjBGBZu9i4AfM6KJ9M4PyFpBBsQ4WN/NfQsNdHmayR1s/utN7XdwLrOdV9Cxj7+LNmBu5rtQ4bm3Y2Uncv4XUVDXplel8GsASFvaWnDQEDg9CGtCtiF1RVI4pO2NTSE9NKYQamkJ9k0rGIymp5CaiYw9fgt76LMV+DEbBeqTUd1T1uEg8LmlA64ZKPLJKcg6qJ0S2WJYHvos/UUBadlFqjpUkynkiULaMuKu4sPJ3R9PhfFk6EkUcWHabKww3pmSZwDRYcuOwWpoenhbM/jhXNM9rBZoASTzpaiaOBvchMG6Op4QC4B7+7tdVeeMGCzQAOw0VS/ErIebFRuuaU2+zoUK6Ld2Ii51/mojiY8rLMz4pvqgJcVKTY9I2c2MjKW/MG/ZVcmMC42/iss/Fz3Qj8W80abHSSNfFjFja/PcqwpsdtoT/ADXnjcVHKnjxe3KHFob8Wejf4rm2KmqK2WOPM1pcNQS27svYkD+9F5/B1Dbcq1puusgsCqQdPYOHwX0HUbh2+aPj6nPYfIj+qysnXjTqQ36BCVXXoym+W3ysi8j8YzxX2v8ATeM6oZGC+R7BYXN3gBo815t159pLsRIoKQu8Fzh40oBBmsdGNG+W/wD5G3G+Ox/H31T/AA4gSHEDRur7mwaANTrb1W8wTp2HCKcVFTZ1W8XygtPs+Ye7GzgykHfZup7ZunGpOOzz8zhGWthjpocKpcrWjx5WBspBsRbX2druAL3e7v5kW88qKl07/aJrOzXdFEdGvDdPEePhhbsBzbtdPrsQdVSGaX8FyI4gS1smU3y34ibu525N+bkAyyeJmc42iaQZZLZfFI2Y0cNGwarJVo5O3YFUymSW2YuMjgDIebnVw7Bes4fizYY2RR6Nja1rQOwC8hkqi+QPaMuW2Ro4A2WvoK/O0OB9RyCuXPfh6n0nH012IYw6Rtr7a/Na7D+pDLSwCQkvJa1x5dleRf6BebRPvytFhBlmEcLAxrB7r5ALyBnxAH4b3P1UMaly/p0fVOHBfp2brCTeGM/mYD8uP0RRSRMAaANmgADsAE4r1l0fPMaU0pxSFEAwppCeU0ogGFMKkKYVgigJslOCpGsUjWpRymq8NvwqSrwMHhbcxXVPiszWCwtdTkklbKQbbpGPOF2NgrGmomsG1yla/W659W0fiNl588l6XR3whx/o6Sa2h0VbVzubra7e44U8s7XaXCrZ3SRm7feb23UqKpkEmIncaj9R5IOet5G3ISTSNcS5vunkf/EI8/2EyQzZ0tSShZKhdMDwgKiqtwqxiSkySaqQUtUn0tK+dxDLDu52jQoKnDgx2Vzw7vl2+qpSQttq0Re2621vxbVK6qeNLOHlYo41UcQAaACdzz9VLSYT7RdzZA09nHlPGPLwSWTj6Vftkh0APz0H6oj2aXLmL4W9wZQSPUAFR19DJE6xyutexaQb+aqnDXUkc3IOnd/8gqcESeafgVUzyNB95ptuBfTsNt/LdA+I9+rr5eBwT2U7YmFlySXXFmDZrex01J8l7H9mf2Tj7usrNXgB8NNYBrB8Ln9zyBx6o0o9Cuc5dvRVdJYAzDoPb6sATuaHQROFzC0iweW8yHUBvH1Iy+MYu+slMkpd4YcWtYHe9I7cxNPfl7+B8gvZOs/s8hqbOfJUxm595hD267+6RobaX4WNrfslc4fcVETgPdETmuhIiB/ymuu619yTqTuk+4k6B9qTV+GBjgMudxIbCwDxZALMyj8MUY/LwBydVU4jVmUhrRljZoxn/se5V91dSzxyimfE6CKP/KjJDg/gyl7dHk+Wg29Q6LCSeEXNeD48frK2ipzfZaXD6O2oRFLg9tgrqlwo87Ke2VtQA2QLV9NVjWANGndAmhAGiipYyx91SEeOzny5Oej0qjqLhFLP4TV3AV8x1wuk5RSmlOKaVgDSmlOKQogGEJpCemFYwjKoKds4WPjxfzRX+NANvdI2lsok26Rd4pi7Y2+ZWTnqi92YlBVWIF7rk+ijbU9l52XI5v8AR6OPGoL9h5mI2XGtG0jQR6KFsyimlPYqKQ4k2H0z/wAL3RnyOn0QcuFTN/y5WPHZ2hUNRUeX6IR1URtf9U6QdkdbTzfFHc92kFVkjnDdrx8lbitd5/qmvqL7hMHZRS1fFnfRATFzjtYeau6o+Sq6oqkWIxkdZ4bcred0EagF/vH/AJQtVPZV75jdWjAhPI+g2ocS7Q3HC41ThpqD8xc+qEinsifbr6WFu3HqVQiKKp3Lj6nUWG7j3HYImZ72taDlBf8AeWFjJ2bnPe23YcKKNkRY64f4pLRGxrbA93ON+PygepVv0/gcbg6qqSRSwH71w/FUS8U0R5vpd3n6JhbLTo3ptpy1tVZsTXgU7DoaiUG+nJaNSTyQvZsC6gu/TUBuq8Ixrqt89RG7RjIrCKFpsyKMDYD0+q3nSfUrYrh4LmyAe83Vw+XK5sjakmd2CCnikl2erVeOtyg+YCBknidraxPI0WKxDqCOQhsbjYG5ze479d0OcV7PHodFJzb7VlceCl8M0WK0MVQ0xTta62rHaZmn8zTwVkn4C2GTIdWuPuP/AJO/qrD/ABce5c+9Y5tUDiOJZ9PPRc8ZuMqXQ88VoLFC1vCk8NPoH54mnkaH5Jzmr01VaPJld7Ig2ya+FPKZnRFDMPqcpWnoam4WH8Qg3V5hVbsnixGjVXSFRU8twpU4ohSFKU0omGlNKcU0rAPPaimLQgpZiBuicaxEZso4VHUzrz8srdI9LDBRVsINQm+1W5VQ6pXNnUuJVsu2YiRyphi7lQ51I2RNQpcnE+4CYaq/ZVQkUolQHVBpf6KJ71ECkc9ChrBqoKjxGUAK3qpbBZLGKm7rKmNWyeSVIBmkzFMsnRtU4jXVdHJQO1l1KxpDhkN3XGUZbnNfS3dTtp+w+itsKwTPI5jXZPDYXVM+mWBp+EaEl51FhqTp3WTAwegwwvc8F2jPfrKgn3Y2k6xh3JJ08zoPN2N434gYxoyxQjLTwDRrG/ncOXHdLjOIsyMp4Xfcx3IZk8Iuk/1ZQCcz7c3NuLKkY0kkn5n+QTEwihjBeHPcWtBBe+1zbkAcm2wV/F1g0Te7EGQCzY2N1e1oFszj8TjuSs1LJwNAFGwJZJNbLY3KLtHqUc8c7Q+Mgi3BUTosugFlgqF8kbs0bnNPlz6jYraYZijpGjPa9tTsuSWNeHoQzt9h0bjumZ7uUrobqGGmcXBo1JKj9uhnl0aXp933Z/6kfIENSU/hxhvO59Vz5l3xVJI8mbuTZ0hQ7ilfIoXvRFFc5TUNTZ1kC+VIyXVExu8OqbgK2DlkcIrNlpqaW4VUybJ0hSpCiAaU0lOKYUTHhk2IkkkndDvr0CZlC9y8/iek2HPrAoxUhBiVERm/CNUAMilHcqdsg80GwW4KmbbzWMgtrh5qRlvNDs+akEiRlEFZlBLUWUT5kDUzIBsjrqtZ2pbd11aP11KEqGK0NEZ7IImIpkaFYwhENqrDYn0PKcn0WFJC4uDIhmlebN58MHTPbv27fRen4L9lswpcnjCEm7nFrPEkzEauJuPetpfgbLBfZzWAVL5HWs0A2sNZNge+mvzK9swrHXCPPrZ23ySykk+JWGN8fuHkGNfZLUMzGGSKa3w6xSHysdCfmsNUQPjcY5GuY5hIc1wykHnRfR9XWQTl2YZSDo4Gxv52Xn3VODNlcWyZXHZrgLOtxqpLM497RZ/TxltafweXZVJTQElWVXgLozobhTYXTfeAHkqvNPojwcewmgoL20V/S4dl1CtqLDGgBWEcLRwtwbFeVLorYKZ7tAFaUFIIzc6uPPb0UvtA2CgkmTKCRGWRyC5Z0G+RRukUD5U5MndIoJJFA6oURmWMSvkTPFUTnqMuWAXWG1tiFtcLqbgLzOGaxWuwLENtUydBStm2GyQhQ00twpDojyH4COaoypM6a4JkybhR82Jbrm6pLLjOsaSnMeeCkLFzVghTJTyUTG7zQLUTFZBhQaHJM6h8QBRPnvoFMoOmqEK++5+imLQ3U7pIoC83OywaIRHdRPpuSrXwB9FFI1OmK4lNPHZQCJH1DLqMx6J0ybRJg0mSQ20zgfUf8r0rCurpBAIpGB7WCzXN914H815db9FoMBxn4SQHDSx2d6JZK3ZfHJceLNb/AIrE64jeSd3Nd7jwf4FV9RW5gNdSfmGpslE1wJZoSbkf0KH9jcDyoSjro6lNfJDV66ICWG3vDjVWbou6GqmaWQjaJTpmiwqszRg8jRFukVXgrLMViV3x6PKl2xHPTM65xUT3phLHPkQssqgqKuyAmrljBplSZ1U+3aoqKe6xgzMuuow5KDdAI+6tsGLwR2TcOw/NZa3DcIAF7INl4Y/WH4bVaC6szLdVxgDRooRXWOqU6ONlsUiDjrgVIasJkxXjPnWFOcuXKTERy4LlyUJK1TBcuWGQyVPp1y5IxxJ90dT7LlyAw8oY8rlyKAwF+5Ub9ly5OiZAE2m/Ef75XLkxjcYf+BvorBcuSy6LIBk59SgZ90q5SQWXWG/gCLKVcuyPR5kuyF6Gn2XLk4hT1O5VbMuXJWMDDdWVMuXLGC+E+m3XLljLs1eDcLW0/wCFKuSHfHobIqmq3XLlmPHsdCp1y5BF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7" name="AutoShape 20" descr="data:image/jpeg;base64,/9j/4AAQSkZJRgABAQAAAQABAAD/2wCEAAkGBhISEBIQEBQQFBQPEBAPDw8QEA8PDxAPFBAVFBQQFBQXHCYeFxkkGRQUHy8gIycpLCwsFR4xNTAqNSYrLCkBCQoKDgwOFw8PGiwcHBwpLCkpKSwpKSksLCksKSkpKSksKSwpKSkpLCkpLCwpLCksLCwpLCwsLCwpKSwpLCkpLP/AABEIALEBHQMBIgACEQEDEQH/xAAcAAABBQEBAQAAAAAAAAAAAAAEAQIDBQYABwj/xAA9EAABAwIFAgMFBQYFBQAAAAABAAIDBBEFEiExQQZRE2FxFCJCgZEHIzJSoUNiscHR8BUzU2PxcoKSwuH/xAAaAQADAQEBAQAAAAAAAAAAAAABAgMABAUG/8QAJBEAAgICAwABBQEBAAAAAAAAAAECEQMhEjFBUQQTImFxoUL/2gAMAwEAAhEDEQA/AMJgWPFhAJ0XqPT+PhwGq8HgnWmwLHzG4XOiCZmj6GoqsEbqzjfdec9OdRBwGq29FVghOKWrU8KGN6lCJh6eEwJwKxhUjglulWMCysVbVQK4e1CzxrAaM5JHYpLI6rgQYCJM4NS2SgJwCxhtk4BLZKFjDbJ1koCWyxhAEtkoSrGG2StanAJwCWUqHjGxFDLJZSSOVXW1NgVyylZ2QjRJNWhu6rKjqVrbqpr8QLjYIA05KeGL1k8matRC6vrmQ3DB81XHFp5Ll73W7DRMdCBonQwl7hGwFznnKxoGpP8ARXUUjnc5M6lw587xGzO57/djaHH8X5ieGjclbKSnp8Fp3PBElU5v3k7tcl+GjgdhzyjqGjhwmmdUTlplLfecTt+4PL+K8S6064krJSdQ0uLg3Yn953n2HAU8km/xiNGPrLFnVUgnMrSfecS9t/xg9/Naqm6ha8BwO/1B7FeUU9Wr+knLR66lc+RaOvC3deHpEGKDurGLEtF5xT4oRyrOHF9N1HaOmkzyEFEwVCicxMC7ThaNbgWOujcNdF6x011GHgarwKCey0uA48Y3DXRMmTaPpCjqwQFYMevPemeow8DVbakqbhUFLEJ11ExyesYddLmTEt0DDioZGqVNeFjFdURqrlZYq7maq2pjREaBAE6y6yVEU4BLZKAlWMIlslSgLGEAShqcGJ4alboeMbGBqR5TyhamYAXK5pSs6oRogrKiwKy+I1ZcbBG11WXGwQoiCrjx+slly/8AKKrwSudA4q0LFFM8NFz6AAXJJ2AHJVzlK4UZuGgEueQ1rBq5zjsAt3hOGQ4bC6oqC0zZbvcdWxD8jf71UGCYaKZrqqewlLTvbLTR8gfvnk/JeSfaJ146reYoifBYTYf6hG73eSnKXiKxQP1/15JXzGxIiYfu2d/33D+AWKkjcHDsQHXvfTuT3UsbxrffuUfQ0Oz3bbtaefMqd0Vir0S4Rh9vvH/9gP8AEqzdImeIoS9QezrX4qgoSKeOQoKNyKjKFDKRk3MUTmI10ahcxVTItAhClgnsUr2KEtTiNGw6c6gMbhrovYenOoQ9o1XzlDOWla/pnqYxkAlMmSkj6PpakEI1jlhOnOohI0arX01RcKgofZIkY5OQMIUhKcmELGIZUBO1WEgQUwRAyvIXAJ7wkssTOSgLrJwCITgFJEy5XRxXRsUFkA0c2BQVEdlYtGiGq2aKcy0CqnmsFnsRrsxsFPi9drlaq1rUMeP1my5a/FCNbZcUpTXHuug5RkjwASSABqSeArnp7BtqucZQ25hY7TKLf5hvs623YIfp/BvHIqJR9ww3iYd53jZ1vyg7d1kPtS+0fPmo6V3ui7Znt+L/AG2kcdypykUjErvtK+0E1DzS05+5aSHEG3iuHn+QLz/EcPezI12jpAHZNfEt8JI+EG+g355Qb5CTzqNfPXQDyV5QUTr5n3dIbC5Ny0W2v3t9FJui8YuTpE2CYEwva6W5DTdzRs48N87cqzxOiLpC5osDwNld4FgZIBP9+S1kfTIIuQpRhKT5MvklDGlGPfrPJXgt0KhL16PjHSIOwWXqulHN2uncKFjkTKaORTslUdVQOj3CgD0tD2DFiiexFuYo3MSphaAXsUL2I57FA9idMRoCcFJBKQbhOkjUNtU5No2nTHUro3DXRex9OdQtkaNV85U0titp0z1AYyNdE6ZNo+hqaoujWlYzp/GxI0arVU890woUkISgrljEMgQczVYOahpmImKuVqYERNGUjKUlCxKbIrKSOO6Kjoe6JZTAJXNDrGyOGJEAJjiAh5q4N5SPIWjjCi5U2MYjYZW7lMqMTLtGoDwjudSUYrltgm+OkVppSTc7lNfTq4EKilgVrOWikkZZdg2G+1vLn6U0JtI/bx3j9kzuO9vRRuiNVM6CN2WKLWrqBs1v+mw7Fx/vzr+vuuGUsQpKWzC1uRrW/sWbXP8AuOv6j1OithSIftO+0YMBpKUhpAySOZa0bdvCbb4u/wBPXymJ8Bhm8Qv8bQRFrwGNFiSCC057mwOo768j1ZzC+a7rnO0na52/ePf6cIvC8M+Nw82g6gDhxv8AoPnspt0WUb0PwvDrWc78W4H5AeT+92HG612A4QXOBsgsLoDI4AbA+vzPdel9P4OGgaJIrkysnwVILwfCQ0DRXQYBonRx2FglK6EjlYNLTAoKbCWkbBWhTSsazH4t0yHcLJ1HRvvaBesPYChnUbTwlcUx1No8GLEx0atKrDi1BuYuQ9DsCdGoXxqwdGonRIpitFXJGhpGK0kiQs0SdMm0DRBWVK8hQQ0yLhiVERZs+lOoDG4AnReu4PiYe0G6+eYnFpBHdemdD4hM4AZH27kED9U6ZNr4PWoZbhTXVPT1eUe8bfqukxnhv1KSWSMfR445S8LdzkLNO0bkKslrjlJJ5sgKjEbWF/lpvdRln+C8cFl2KgHZStl8gqOHEQflp8kU2s10/wCAp/dHeOi3EwSPm7KvfVDv/fZPpXg6k7KileheNbI6yd/DXH0aSs7V1Ty6xDwPNrgtf7U0m19kRHI3v+izx27bG58V0ZekkGUWF7+S41jSbab23F1rA1pI1bffbVUmP9MURZJUSt8PI18j5WOLNhclw2P0XQtI5JLZXmqHY/JZ/EsYdUS+xUn4zfx5vhhjH4jfvx+ne3nbK+eurPDpM7GudkjY172jKAMzyb6dy47AgDUrW4xikOGUxhiLXyPuZZD+2kGhLu0Tdrc2t+ZFsWh3U/VEVBTtp6e1wMzb7lx3qZO5Pwj0O2ULyJ1bmmD5s7ruzSWNngXu73js87X4v3RuIB0wdNUPdnlPiMBtctP7WTkX+Fotprta+y+yjpGJ7vbZ2hzWOtTteLte9p1lIO4B0F763PClKdFceJyKePpGtqnCqNG8R2YIo2RBjBGBZu9i4AfM6KJ9M4PyFpBBsQ4WN/NfQsNdHmayR1s/utN7XdwLrOdV9Cxj7+LNmBu5rtQ4bm3Y2Uncv4XUVDXplel8GsASFvaWnDQEDg9CGtCtiF1RVI4pO2NTSE9NKYQamkJ9k0rGIymp5CaiYw9fgt76LMV+DEbBeqTUd1T1uEg8LmlA64ZKPLJKcg6qJ0S2WJYHvos/UUBadlFqjpUkynkiULaMuKu4sPJ3R9PhfFk6EkUcWHabKww3pmSZwDRYcuOwWpoenhbM/jhXNM9rBZoASTzpaiaOBvchMG6Op4QC4B7+7tdVeeMGCzQAOw0VS/ErIebFRuuaU2+zoUK6Ld2Ii51/mojiY8rLMz4pvqgJcVKTY9I2c2MjKW/MG/ZVcmMC42/iss/Fz3Qj8W80abHSSNfFjFja/PcqwpsdtoT/ADXnjcVHKnjxe3KHFob8Wejf4rm2KmqK2WOPM1pcNQS27svYkD+9F5/B1Dbcq1puusgsCqQdPYOHwX0HUbh2+aPj6nPYfIj+qysnXjTqQ36BCVXXoym+W3ysi8j8YzxX2v8ATeM6oZGC+R7BYXN3gBo815t159pLsRIoKQu8Fzh40oBBmsdGNG+W/wD5G3G+Ox/H31T/AA4gSHEDRur7mwaANTrb1W8wTp2HCKcVFTZ1W8XygtPs+Ye7GzgykHfZup7ZunGpOOzz8zhGWthjpocKpcrWjx5WBspBsRbX2druAL3e7v5kW88qKl07/aJrOzXdFEdGvDdPEePhhbsBzbtdPrsQdVSGaX8FyI4gS1smU3y34ibu525N+bkAyyeJmc42iaQZZLZfFI2Y0cNGwarJVo5O3YFUymSW2YuMjgDIebnVw7Bes4fizYY2RR6Nja1rQOwC8hkqi+QPaMuW2Ro4A2WvoK/O0OB9RyCuXPfh6n0nH012IYw6Rtr7a/Na7D+pDLSwCQkvJa1x5dleRf6BebRPvytFhBlmEcLAxrB7r5ALyBnxAH4b3P1UMaly/p0fVOHBfp2brCTeGM/mYD8uP0RRSRMAaANmgADsAE4r1l0fPMaU0pxSFEAwppCeU0ogGFMKkKYVgigJslOCpGsUjWpRymq8NvwqSrwMHhbcxXVPiszWCwtdTkklbKQbbpGPOF2NgrGmomsG1yla/W659W0fiNl588l6XR3whx/o6Sa2h0VbVzubra7e44U8s7XaXCrZ3SRm7feb23UqKpkEmIncaj9R5IOet5G3ISTSNcS5vunkf/EI8/2EyQzZ0tSShZKhdMDwgKiqtwqxiSkySaqQUtUn0tK+dxDLDu52jQoKnDgx2Vzw7vl2+qpSQttq0Re2621vxbVK6qeNLOHlYo41UcQAaACdzz9VLSYT7RdzZA09nHlPGPLwSWTj6Vftkh0APz0H6oj2aXLmL4W9wZQSPUAFR19DJE6xyutexaQb+aqnDXUkc3IOnd/8gqcESeafgVUzyNB95ptuBfTsNt/LdA+I9+rr5eBwT2U7YmFlySXXFmDZrex01J8l7H9mf2Tj7usrNXgB8NNYBrB8Ln9zyBx6o0o9Cuc5dvRVdJYAzDoPb6sATuaHQROFzC0iweW8yHUBvH1Iy+MYu+slMkpd4YcWtYHe9I7cxNPfl7+B8gvZOs/s8hqbOfJUxm595hD267+6RobaX4WNrfslc4fcVETgPdETmuhIiB/ymuu619yTqTuk+4k6B9qTV+GBjgMudxIbCwDxZALMyj8MUY/LwBydVU4jVmUhrRljZoxn/se5V91dSzxyimfE6CKP/KjJDg/gyl7dHk+Wg29Q6LCSeEXNeD48frK2ipzfZaXD6O2oRFLg9tgrqlwo87Ke2VtQA2QLV9NVjWANGndAmhAGiipYyx91SEeOzny5Oej0qjqLhFLP4TV3AV8x1wuk5RSmlOKaVgDSmlOKQogGEJpCemFYwjKoKds4WPjxfzRX+NANvdI2lsok26Rd4pi7Y2+ZWTnqi92YlBVWIF7rk+ijbU9l52XI5v8AR6OPGoL9h5mI2XGtG0jQR6KFsyimlPYqKQ4k2H0z/wAL3RnyOn0QcuFTN/y5WPHZ2hUNRUeX6IR1URtf9U6QdkdbTzfFHc92kFVkjnDdrx8lbitd5/qmvqL7hMHZRS1fFnfRATFzjtYeau6o+Sq6oqkWIxkdZ4bcred0EagF/vH/AJQtVPZV75jdWjAhPI+g2ocS7Q3HC41ThpqD8xc+qEinsifbr6WFu3HqVQiKKp3Lj6nUWG7j3HYImZ72taDlBf8AeWFjJ2bnPe23YcKKNkRY64f4pLRGxrbA93ON+PygepVv0/gcbg6qqSRSwH71w/FUS8U0R5vpd3n6JhbLTo3ptpy1tVZsTXgU7DoaiUG+nJaNSTyQvZsC6gu/TUBuq8Ixrqt89RG7RjIrCKFpsyKMDYD0+q3nSfUrYrh4LmyAe83Vw+XK5sjakmd2CCnikl2erVeOtyg+YCBknidraxPI0WKxDqCOQhsbjYG5ze479d0OcV7PHodFJzb7VlceCl8M0WK0MVQ0xTta62rHaZmn8zTwVkn4C2GTIdWuPuP/AJO/qrD/ABce5c+9Y5tUDiOJZ9PPRc8ZuMqXQ88VoLFC1vCk8NPoH54mnkaH5Jzmr01VaPJld7Ig2ya+FPKZnRFDMPqcpWnoam4WH8Qg3V5hVbsnixGjVXSFRU8twpU4ohSFKU0omGlNKcU0rAPPaimLQgpZiBuicaxEZso4VHUzrz8srdI9LDBRVsINQm+1W5VQ6pXNnUuJVsu2YiRyphi7lQ51I2RNQpcnE+4CYaq/ZVQkUolQHVBpf6KJ71ECkc9ChrBqoKjxGUAK3qpbBZLGKm7rKmNWyeSVIBmkzFMsnRtU4jXVdHJQO1l1KxpDhkN3XGUZbnNfS3dTtp+w+itsKwTPI5jXZPDYXVM+mWBp+EaEl51FhqTp3WTAwegwwvc8F2jPfrKgn3Y2k6xh3JJ08zoPN2N434gYxoyxQjLTwDRrG/ncOXHdLjOIsyMp4Xfcx3IZk8Iuk/1ZQCcz7c3NuLKkY0kkn5n+QTEwihjBeHPcWtBBe+1zbkAcm2wV/F1g0Te7EGQCzY2N1e1oFszj8TjuSs1LJwNAFGwJZJNbLY3KLtHqUc8c7Q+Mgi3BUTosugFlgqF8kbs0bnNPlz6jYraYZijpGjPa9tTsuSWNeHoQzt9h0bjumZ7uUrobqGGmcXBo1JKj9uhnl0aXp933Z/6kfIENSU/hxhvO59Vz5l3xVJI8mbuTZ0hQ7ilfIoXvRFFc5TUNTZ1kC+VIyXVExu8OqbgK2DlkcIrNlpqaW4VUybJ0hSpCiAaU0lOKYUTHhk2IkkkndDvr0CZlC9y8/iek2HPrAoxUhBiVERm/CNUAMilHcqdsg80GwW4KmbbzWMgtrh5qRlvNDs+akEiRlEFZlBLUWUT5kDUzIBsjrqtZ2pbd11aP11KEqGK0NEZ7IImIpkaFYwhENqrDYn0PKcn0WFJC4uDIhmlebN58MHTPbv27fRen4L9lswpcnjCEm7nFrPEkzEauJuPetpfgbLBfZzWAVL5HWs0A2sNZNge+mvzK9swrHXCPPrZ23ySykk+JWGN8fuHkGNfZLUMzGGSKa3w6xSHysdCfmsNUQPjcY5GuY5hIc1wykHnRfR9XWQTl2YZSDo4Gxv52Xn3VODNlcWyZXHZrgLOtxqpLM497RZ/TxltafweXZVJTQElWVXgLozobhTYXTfeAHkqvNPojwcewmgoL20V/S4dl1CtqLDGgBWEcLRwtwbFeVLorYKZ7tAFaUFIIzc6uPPb0UvtA2CgkmTKCRGWRyC5Z0G+RRukUD5U5MndIoJJFA6oURmWMSvkTPFUTnqMuWAXWG1tiFtcLqbgLzOGaxWuwLENtUydBStm2GyQhQ00twpDojyH4COaoypM6a4JkybhR82Jbrm6pLLjOsaSnMeeCkLFzVghTJTyUTG7zQLUTFZBhQaHJM6h8QBRPnvoFMoOmqEK++5+imLQ3U7pIoC83OywaIRHdRPpuSrXwB9FFI1OmK4lNPHZQCJH1DLqMx6J0ybRJg0mSQ20zgfUf8r0rCurpBAIpGB7WCzXN914H815db9FoMBxn4SQHDSx2d6JZK3ZfHJceLNb/AIrE64jeSd3Nd7jwf4FV9RW5gNdSfmGpslE1wJZoSbkf0KH9jcDyoSjro6lNfJDV66ICWG3vDjVWbou6GqmaWQjaJTpmiwqszRg8jRFukVXgrLMViV3x6PKl2xHPTM65xUT3phLHPkQssqgqKuyAmrljBplSZ1U+3aoqKe6xgzMuuow5KDdAI+6tsGLwR2TcOw/NZa3DcIAF7INl4Y/WH4bVaC6szLdVxgDRooRXWOqU6ONlsUiDjrgVIasJkxXjPnWFOcuXKTERy4LlyUJK1TBcuWGQyVPp1y5IxxJ90dT7LlyAw8oY8rlyKAwF+5Ub9ly5OiZAE2m/Ef75XLkxjcYf+BvorBcuSy6LIBk59SgZ90q5SQWXWG/gCLKVcuyPR5kuyF6Gn2XLk4hT1O5VbMuXJWMDDdWVMuXLGC+E+m3XLljLs1eDcLW0/wCFKuSHfHobIqmq3XLlmPHsdCp1y5BF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268760"/>
            <a:ext cx="459939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кутник 5"/>
          <p:cNvSpPr/>
          <p:nvPr/>
        </p:nvSpPr>
        <p:spPr>
          <a:xfrm>
            <a:off x="323528" y="3140968"/>
            <a:ext cx="453650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 descr="Відео на конкур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149080"/>
            <a:ext cx="3695625" cy="22474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4048" y="5949280"/>
            <a:ext cx="3513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 грудня 2013 року</a:t>
            </a:r>
            <a:endParaRPr lang="uk-U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Рисунок 8" descr="Нагородженн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340768"/>
            <a:ext cx="3043207" cy="4052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dirty="0" smtClean="0">
                <a:solidFill>
                  <a:schemeClr val="accent2"/>
                </a:solidFill>
              </a:rPr>
              <a:t>Дудл для </a:t>
            </a:r>
            <a:r>
              <a:rPr lang="en-US" b="1" dirty="0" smtClean="0">
                <a:solidFill>
                  <a:schemeClr val="accent2"/>
                </a:solidFill>
              </a:rPr>
              <a:t>Google</a:t>
            </a:r>
            <a:endParaRPr lang="uk-UA" b="1" dirty="0" smtClean="0">
              <a:solidFill>
                <a:schemeClr val="accent2"/>
              </a:solidFill>
            </a:endParaRPr>
          </a:p>
        </p:txBody>
      </p:sp>
      <p:sp>
        <p:nvSpPr>
          <p:cNvPr id="5126" name="AutoShape 18" descr="data:image/jpeg;base64,/9j/4AAQSkZJRgABAQAAAQABAAD/2wCEAAkGBhISEBIQEBQQFBQPEBAPDw8QEA8PDxAPFBAVFBQQFBQXHCYeFxkkGRQUHy8gIycpLCwsFR4xNTAqNSYrLCkBCQoKDgwOFw8PGiwcHBwpLCkpKSwpKSksLCksKSkpKSksKSwpKSkpLCkpLCwpLCksLCwpLCwsLCwpKSwpLCkpLP/AABEIALEBHQMBIgACEQEDEQH/xAAcAAABBQEBAQAAAAAAAAAAAAAEAQIDBQYABwj/xAA9EAABAwIFAgMFBQYFBQAAAAABAAIDBBEFEiExQQZRE2FxFCJCgZEHIzJSoUNiscHR8BUzU2PxcoKSwuH/xAAaAQADAQEBAQAAAAAAAAAAAAABAgMABAUG/8QAJBEAAgICAwABBQEBAAAAAAAAAAECEQMhEjFBUQQTImFxoUL/2gAMAwEAAhEDEQA/AMJgWPFhAJ0XqPT+PhwGq8HgnWmwLHzG4XOiCZmj6GoqsEbqzjfdec9OdRBwGq29FVghOKWrU8KGN6lCJh6eEwJwKxhUjglulWMCysVbVQK4e1CzxrAaM5JHYpLI6rgQYCJM4NS2SgJwCxhtk4BLZKFjDbJ1koCWyxhAEtkoSrGG2StanAJwCWUqHjGxFDLJZSSOVXW1NgVyylZ2QjRJNWhu6rKjqVrbqpr8QLjYIA05KeGL1k8matRC6vrmQ3DB81XHFp5Ll73W7DRMdCBonQwl7hGwFznnKxoGpP8ARXUUjnc5M6lw587xGzO57/djaHH8X5ieGjclbKSnp8Fp3PBElU5v3k7tcl+GjgdhzyjqGjhwmmdUTlplLfecTt+4PL+K8S6064krJSdQ0uLg3Yn953n2HAU8km/xiNGPrLFnVUgnMrSfecS9t/xg9/Naqm6ha8BwO/1B7FeUU9Wr+knLR66lc+RaOvC3deHpEGKDurGLEtF5xT4oRyrOHF9N1HaOmkzyEFEwVCicxMC7ThaNbgWOujcNdF6x011GHgarwKCey0uA48Y3DXRMmTaPpCjqwQFYMevPemeow8DVbakqbhUFLEJ11ExyesYddLmTEt0DDioZGqVNeFjFdURqrlZYq7maq2pjREaBAE6y6yVEU4BLZKAlWMIlslSgLGEAShqcGJ4alboeMbGBqR5TyhamYAXK5pSs6oRogrKiwKy+I1ZcbBG11WXGwQoiCrjx+slly/8AKKrwSudA4q0LFFM8NFz6AAXJJ2AHJVzlK4UZuGgEueQ1rBq5zjsAt3hOGQ4bC6oqC0zZbvcdWxD8jf71UGCYaKZrqqewlLTvbLTR8gfvnk/JeSfaJ146reYoifBYTYf6hG73eSnKXiKxQP1/15JXzGxIiYfu2d/33D+AWKkjcHDsQHXvfTuT3UsbxrffuUfQ0Oz3bbtaefMqd0Vir0S4Rh9vvH/9gP8AEqzdImeIoS9QezrX4qgoSKeOQoKNyKjKFDKRk3MUTmI10ahcxVTItAhClgnsUr2KEtTiNGw6c6gMbhrovYenOoQ9o1XzlDOWla/pnqYxkAlMmSkj6PpakEI1jlhOnOohI0arX01RcKgofZIkY5OQMIUhKcmELGIZUBO1WEgQUwRAyvIXAJ7wkssTOSgLrJwCITgFJEy5XRxXRsUFkA0c2BQVEdlYtGiGq2aKcy0CqnmsFnsRrsxsFPi9drlaq1rUMeP1my5a/FCNbZcUpTXHuug5RkjwASSABqSeArnp7BtqucZQ25hY7TKLf5hvs623YIfp/BvHIqJR9ww3iYd53jZ1vyg7d1kPtS+0fPmo6V3ui7Znt+L/AG2kcdypykUjErvtK+0E1DzS05+5aSHEG3iuHn+QLz/EcPezI12jpAHZNfEt8JI+EG+g355Qb5CTzqNfPXQDyV5QUTr5n3dIbC5Ny0W2v3t9FJui8YuTpE2CYEwva6W5DTdzRs48N87cqzxOiLpC5osDwNld4FgZIBP9+S1kfTIIuQpRhKT5MvklDGlGPfrPJXgt0KhL16PjHSIOwWXqulHN2uncKFjkTKaORTslUdVQOj3CgD0tD2DFiiexFuYo3MSphaAXsUL2I57FA9idMRoCcFJBKQbhOkjUNtU5No2nTHUro3DXRex9OdQtkaNV85U0titp0z1AYyNdE6ZNo+hqaoujWlYzp/GxI0arVU890woUkISgrljEMgQczVYOahpmImKuVqYERNGUjKUlCxKbIrKSOO6Kjoe6JZTAJXNDrGyOGJEAJjiAh5q4N5SPIWjjCi5U2MYjYZW7lMqMTLtGoDwjudSUYrltgm+OkVppSTc7lNfTq4EKilgVrOWikkZZdg2G+1vLn6U0JtI/bx3j9kzuO9vRRuiNVM6CN2WKLWrqBs1v+mw7Fx/vzr+vuuGUsQpKWzC1uRrW/sWbXP8AuOv6j1OithSIftO+0YMBpKUhpAySOZa0bdvCbb4u/wBPXymJ8Bhm8Qv8bQRFrwGNFiSCC057mwOo768j1ZzC+a7rnO0na52/ePf6cIvC8M+Nw82g6gDhxv8AoPnspt0WUb0PwvDrWc78W4H5AeT+92HG612A4QXOBsgsLoDI4AbA+vzPdel9P4OGgaJIrkysnwVILwfCQ0DRXQYBonRx2FglK6EjlYNLTAoKbCWkbBWhTSsazH4t0yHcLJ1HRvvaBesPYChnUbTwlcUx1No8GLEx0atKrDi1BuYuQ9DsCdGoXxqwdGonRIpitFXJGhpGK0kiQs0SdMm0DRBWVK8hQQ0yLhiVERZs+lOoDG4AnReu4PiYe0G6+eYnFpBHdemdD4hM4AZH27kED9U6ZNr4PWoZbhTXVPT1eUe8bfqukxnhv1KSWSMfR445S8LdzkLNO0bkKslrjlJJ5sgKjEbWF/lpvdRln+C8cFl2KgHZStl8gqOHEQflp8kU2s10/wCAp/dHeOi3EwSPm7KvfVDv/fZPpXg6k7KileheNbI6yd/DXH0aSs7V1Ty6xDwPNrgtf7U0m19kRHI3v+izx27bG58V0ZekkGUWF7+S41jSbab23F1rA1pI1bffbVUmP9MURZJUSt8PI18j5WOLNhclw2P0XQtI5JLZXmqHY/JZ/EsYdUS+xUn4zfx5vhhjH4jfvx+ne3nbK+eurPDpM7GudkjY172jKAMzyb6dy47AgDUrW4xikOGUxhiLXyPuZZD+2kGhLu0Tdrc2t+ZFsWh3U/VEVBTtp6e1wMzb7lx3qZO5Pwj0O2ULyJ1bmmD5s7ruzSWNngXu73js87X4v3RuIB0wdNUPdnlPiMBtctP7WTkX+Fotprta+y+yjpGJ7vbZ2hzWOtTteLte9p1lIO4B0F763PClKdFceJyKePpGtqnCqNG8R2YIo2RBjBGBZu9i4AfM6KJ9M4PyFpBBsQ4WN/NfQsNdHmayR1s/utN7XdwLrOdV9Cxj7+LNmBu5rtQ4bm3Y2Uncv4XUVDXplel8GsASFvaWnDQEDg9CGtCtiF1RVI4pO2NTSE9NKYQamkJ9k0rGIymp5CaiYw9fgt76LMV+DEbBeqTUd1T1uEg8LmlA64ZKPLJKcg6qJ0S2WJYHvos/UUBadlFqjpUkynkiULaMuKu4sPJ3R9PhfFk6EkUcWHabKww3pmSZwDRYcuOwWpoenhbM/jhXNM9rBZoASTzpaiaOBvchMG6Op4QC4B7+7tdVeeMGCzQAOw0VS/ErIebFRuuaU2+zoUK6Ld2Ii51/mojiY8rLMz4pvqgJcVKTY9I2c2MjKW/MG/ZVcmMC42/iss/Fz3Qj8W80abHSSNfFjFja/PcqwpsdtoT/ADXnjcVHKnjxe3KHFob8Wejf4rm2KmqK2WOPM1pcNQS27svYkD+9F5/B1Dbcq1puusgsCqQdPYOHwX0HUbh2+aPj6nPYfIj+qysnXjTqQ36BCVXXoym+W3ysi8j8YzxX2v8ATeM6oZGC+R7BYXN3gBo815t159pLsRIoKQu8Fzh40oBBmsdGNG+W/wD5G3G+Ox/H31T/AA4gSHEDRur7mwaANTrb1W8wTp2HCKcVFTZ1W8XygtPs+Ye7GzgykHfZup7ZunGpOOzz8zhGWthjpocKpcrWjx5WBspBsRbX2druAL3e7v5kW88qKl07/aJrOzXdFEdGvDdPEePhhbsBzbtdPrsQdVSGaX8FyI4gS1smU3y34ibu525N+bkAyyeJmc42iaQZZLZfFI2Y0cNGwarJVo5O3YFUymSW2YuMjgDIebnVw7Bes4fizYY2RR6Nja1rQOwC8hkqi+QPaMuW2Ro4A2WvoK/O0OB9RyCuXPfh6n0nH012IYw6Rtr7a/Na7D+pDLSwCQkvJa1x5dleRf6BebRPvytFhBlmEcLAxrB7r5ALyBnxAH4b3P1UMaly/p0fVOHBfp2brCTeGM/mYD8uP0RRSRMAaANmgADsAE4r1l0fPMaU0pxSFEAwppCeU0ogGFMKkKYVgigJslOCpGsUjWpRymq8NvwqSrwMHhbcxXVPiszWCwtdTkklbKQbbpGPOF2NgrGmomsG1yla/W659W0fiNl588l6XR3whx/o6Sa2h0VbVzubra7e44U8s7XaXCrZ3SRm7feb23UqKpkEmIncaj9R5IOet5G3ISTSNcS5vunkf/EI8/2EyQzZ0tSShZKhdMDwgKiqtwqxiSkySaqQUtUn0tK+dxDLDu52jQoKnDgx2Vzw7vl2+qpSQttq0Re2621vxbVK6qeNLOHlYo41UcQAaACdzz9VLSYT7RdzZA09nHlPGPLwSWTj6Vftkh0APz0H6oj2aXLmL4W9wZQSPUAFR19DJE6xyutexaQb+aqnDXUkc3IOnd/8gqcESeafgVUzyNB95ptuBfTsNt/LdA+I9+rr5eBwT2U7YmFlySXXFmDZrex01J8l7H9mf2Tj7usrNXgB8NNYBrB8Ln9zyBx6o0o9Cuc5dvRVdJYAzDoPb6sATuaHQROFzC0iweW8yHUBvH1Iy+MYu+slMkpd4YcWtYHe9I7cxNPfl7+B8gvZOs/s8hqbOfJUxm595hD267+6RobaX4WNrfslc4fcVETgPdETmuhIiB/ymuu619yTqTuk+4k6B9qTV+GBjgMudxIbCwDxZALMyj8MUY/LwBydVU4jVmUhrRljZoxn/se5V91dSzxyimfE6CKP/KjJDg/gyl7dHk+Wg29Q6LCSeEXNeD48frK2ipzfZaXD6O2oRFLg9tgrqlwo87Ke2VtQA2QLV9NVjWANGndAmhAGiipYyx91SEeOzny5Oej0qjqLhFLP4TV3AV8x1wuk5RSmlOKaVgDSmlOKQogGEJpCemFYwjKoKds4WPjxfzRX+NANvdI2lsok26Rd4pi7Y2+ZWTnqi92YlBVWIF7rk+ijbU9l52XI5v8AR6OPGoL9h5mI2XGtG0jQR6KFsyimlPYqKQ4k2H0z/wAL3RnyOn0QcuFTN/y5WPHZ2hUNRUeX6IR1URtf9U6QdkdbTzfFHc92kFVkjnDdrx8lbitd5/qmvqL7hMHZRS1fFnfRATFzjtYeau6o+Sq6oqkWIxkdZ4bcred0EagF/vH/AJQtVPZV75jdWjAhPI+g2ocS7Q3HC41ThpqD8xc+qEinsifbr6WFu3HqVQiKKp3Lj6nUWG7j3HYImZ72taDlBf8AeWFjJ2bnPe23YcKKNkRY64f4pLRGxrbA93ON+PygepVv0/gcbg6qqSRSwH71w/FUS8U0R5vpd3n6JhbLTo3ptpy1tVZsTXgU7DoaiUG+nJaNSTyQvZsC6gu/TUBuq8Ixrqt89RG7RjIrCKFpsyKMDYD0+q3nSfUrYrh4LmyAe83Vw+XK5sjakmd2CCnikl2erVeOtyg+YCBknidraxPI0WKxDqCOQhsbjYG5ze479d0OcV7PHodFJzb7VlceCl8M0WK0MVQ0xTta62rHaZmn8zTwVkn4C2GTIdWuPuP/AJO/qrD/ABce5c+9Y5tUDiOJZ9PPRc8ZuMqXQ88VoLFC1vCk8NPoH54mnkaH5Jzmr01VaPJld7Ig2ya+FPKZnRFDMPqcpWnoam4WH8Qg3V5hVbsnixGjVXSFRU8twpU4ohSFKU0omGlNKcU0rAPPaimLQgpZiBuicaxEZso4VHUzrz8srdI9LDBRVsINQm+1W5VQ6pXNnUuJVsu2YiRyphi7lQ51I2RNQpcnE+4CYaq/ZVQkUolQHVBpf6KJ71ECkc9ChrBqoKjxGUAK3qpbBZLGKm7rKmNWyeSVIBmkzFMsnRtU4jXVdHJQO1l1KxpDhkN3XGUZbnNfS3dTtp+w+itsKwTPI5jXZPDYXVM+mWBp+EaEl51FhqTp3WTAwegwwvc8F2jPfrKgn3Y2k6xh3JJ08zoPN2N434gYxoyxQjLTwDRrG/ncOXHdLjOIsyMp4Xfcx3IZk8Iuk/1ZQCcz7c3NuLKkY0kkn5n+QTEwihjBeHPcWtBBe+1zbkAcm2wV/F1g0Te7EGQCzY2N1e1oFszj8TjuSs1LJwNAFGwJZJNbLY3KLtHqUc8c7Q+Mgi3BUTosugFlgqF8kbs0bnNPlz6jYraYZijpGjPa9tTsuSWNeHoQzt9h0bjumZ7uUrobqGGmcXBo1JKj9uhnl0aXp933Z/6kfIENSU/hxhvO59Vz5l3xVJI8mbuTZ0hQ7ilfIoXvRFFc5TUNTZ1kC+VIyXVExu8OqbgK2DlkcIrNlpqaW4VUybJ0hSpCiAaU0lOKYUTHhk2IkkkndDvr0CZlC9y8/iek2HPrAoxUhBiVERm/CNUAMilHcqdsg80GwW4KmbbzWMgtrh5qRlvNDs+akEiRlEFZlBLUWUT5kDUzIBsjrqtZ2pbd11aP11KEqGK0NEZ7IImIpkaFYwhENqrDYn0PKcn0WFJC4uDIhmlebN58MHTPbv27fRen4L9lswpcnjCEm7nFrPEkzEauJuPetpfgbLBfZzWAVL5HWs0A2sNZNge+mvzK9swrHXCPPrZ23ySykk+JWGN8fuHkGNfZLUMzGGSKa3w6xSHysdCfmsNUQPjcY5GuY5hIc1wykHnRfR9XWQTl2YZSDo4Gxv52Xn3VODNlcWyZXHZrgLOtxqpLM497RZ/TxltafweXZVJTQElWVXgLozobhTYXTfeAHkqvNPojwcewmgoL20V/S4dl1CtqLDGgBWEcLRwtwbFeVLorYKZ7tAFaUFIIzc6uPPb0UvtA2CgkmTKCRGWRyC5Z0G+RRukUD5U5MndIoJJFA6oURmWMSvkTPFUTnqMuWAXWG1tiFtcLqbgLzOGaxWuwLENtUydBStm2GyQhQ00twpDojyH4COaoypM6a4JkybhR82Jbrm6pLLjOsaSnMeeCkLFzVghTJTyUTG7zQLUTFZBhQaHJM6h8QBRPnvoFMoOmqEK++5+imLQ3U7pIoC83OywaIRHdRPpuSrXwB9FFI1OmK4lNPHZQCJH1DLqMx6J0ybRJg0mSQ20zgfUf8r0rCurpBAIpGB7WCzXN914H815db9FoMBxn4SQHDSx2d6JZK3ZfHJceLNb/AIrE64jeSd3Nd7jwf4FV9RW5gNdSfmGpslE1wJZoSbkf0KH9jcDyoSjro6lNfJDV66ICWG3vDjVWbou6GqmaWQjaJTpmiwqszRg8jRFukVXgrLMViV3x6PKl2xHPTM65xUT3phLHPkQssqgqKuyAmrljBplSZ1U+3aoqKe6xgzMuuow5KDdAI+6tsGLwR2TcOw/NZa3DcIAF7INl4Y/WH4bVaC6szLdVxgDRooRXWOqU6ONlsUiDjrgVIasJkxXjPnWFOcuXKTERy4LlyUJK1TBcuWGQyVPp1y5IxxJ90dT7LlyAw8oY8rlyKAwF+5Ub9ly5OiZAE2m/Ef75XLkxjcYf+BvorBcuSy6LIBk59SgZ90q5SQWXWG/gCLKVcuyPR5kuyF6Gn2XLk4hT1O5VbMuXJWMDDdWVMuXLGC+E+m3XLljLs1eDcLW0/wCFKuSHfHobIqmq3XLlmPHsdCp1y5BF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7" name="AutoShape 20" descr="data:image/jpeg;base64,/9j/4AAQSkZJRgABAQAAAQABAAD/2wCEAAkGBhISEBIQEBQQFBQPEBAPDw8QEA8PDxAPFBAVFBQQFBQXHCYeFxkkGRQUHy8gIycpLCwsFR4xNTAqNSYrLCkBCQoKDgwOFw8PGiwcHBwpLCkpKSwpKSksLCksKSkpKSksKSwpKSkpLCkpLCwpLCksLCwpLCwsLCwpKSwpLCkpLP/AABEIALEBHQMBIgACEQEDEQH/xAAcAAABBQEBAQAAAAAAAAAAAAAEAQIDBQYABwj/xAA9EAABAwIFAgMFBQYFBQAAAAABAAIDBBEFEiExQQZRE2FxFCJCgZEHIzJSoUNiscHR8BUzU2PxcoKSwuH/xAAaAQADAQEBAQAAAAAAAAAAAAABAgMABAUG/8QAJBEAAgICAwABBQEBAAAAAAAAAAECEQMhEjFBUQQTImFxoUL/2gAMAwEAAhEDEQA/AMJgWPFhAJ0XqPT+PhwGq8HgnWmwLHzG4XOiCZmj6GoqsEbqzjfdec9OdRBwGq29FVghOKWrU8KGN6lCJh6eEwJwKxhUjglulWMCysVbVQK4e1CzxrAaM5JHYpLI6rgQYCJM4NS2SgJwCxhtk4BLZKFjDbJ1koCWyxhAEtkoSrGG2StanAJwCWUqHjGxFDLJZSSOVXW1NgVyylZ2QjRJNWhu6rKjqVrbqpr8QLjYIA05KeGL1k8matRC6vrmQ3DB81XHFp5Ll73W7DRMdCBonQwl7hGwFznnKxoGpP8ARXUUjnc5M6lw587xGzO57/djaHH8X5ieGjclbKSnp8Fp3PBElU5v3k7tcl+GjgdhzyjqGjhwmmdUTlplLfecTt+4PL+K8S6064krJSdQ0uLg3Yn953n2HAU8km/xiNGPrLFnVUgnMrSfecS9t/xg9/Naqm6ha8BwO/1B7FeUU9Wr+knLR66lc+RaOvC3deHpEGKDurGLEtF5xT4oRyrOHF9N1HaOmkzyEFEwVCicxMC7ThaNbgWOujcNdF6x011GHgarwKCey0uA48Y3DXRMmTaPpCjqwQFYMevPemeow8DVbakqbhUFLEJ11ExyesYddLmTEt0DDioZGqVNeFjFdURqrlZYq7maq2pjREaBAE6y6yVEU4BLZKAlWMIlslSgLGEAShqcGJ4alboeMbGBqR5TyhamYAXK5pSs6oRogrKiwKy+I1ZcbBG11WXGwQoiCrjx+slly/8AKKrwSudA4q0LFFM8NFz6AAXJJ2AHJVzlK4UZuGgEueQ1rBq5zjsAt3hOGQ4bC6oqC0zZbvcdWxD8jf71UGCYaKZrqqewlLTvbLTR8gfvnk/JeSfaJ146reYoifBYTYf6hG73eSnKXiKxQP1/15JXzGxIiYfu2d/33D+AWKkjcHDsQHXvfTuT3UsbxrffuUfQ0Oz3bbtaefMqd0Vir0S4Rh9vvH/9gP8AEqzdImeIoS9QezrX4qgoSKeOQoKNyKjKFDKRk3MUTmI10ahcxVTItAhClgnsUr2KEtTiNGw6c6gMbhrovYenOoQ9o1XzlDOWla/pnqYxkAlMmSkj6PpakEI1jlhOnOohI0arX01RcKgofZIkY5OQMIUhKcmELGIZUBO1WEgQUwRAyvIXAJ7wkssTOSgLrJwCITgFJEy5XRxXRsUFkA0c2BQVEdlYtGiGq2aKcy0CqnmsFnsRrsxsFPi9drlaq1rUMeP1my5a/FCNbZcUpTXHuug5RkjwASSABqSeArnp7BtqucZQ25hY7TKLf5hvs623YIfp/BvHIqJR9ww3iYd53jZ1vyg7d1kPtS+0fPmo6V3ui7Znt+L/AG2kcdypykUjErvtK+0E1DzS05+5aSHEG3iuHn+QLz/EcPezI12jpAHZNfEt8JI+EG+g355Qb5CTzqNfPXQDyV5QUTr5n3dIbC5Ny0W2v3t9FJui8YuTpE2CYEwva6W5DTdzRs48N87cqzxOiLpC5osDwNld4FgZIBP9+S1kfTIIuQpRhKT5MvklDGlGPfrPJXgt0KhL16PjHSIOwWXqulHN2uncKFjkTKaORTslUdVQOj3CgD0tD2DFiiexFuYo3MSphaAXsUL2I57FA9idMRoCcFJBKQbhOkjUNtU5No2nTHUro3DXRex9OdQtkaNV85U0titp0z1AYyNdE6ZNo+hqaoujWlYzp/GxI0arVU890woUkISgrljEMgQczVYOahpmImKuVqYERNGUjKUlCxKbIrKSOO6Kjoe6JZTAJXNDrGyOGJEAJjiAh5q4N5SPIWjjCi5U2MYjYZW7lMqMTLtGoDwjudSUYrltgm+OkVppSTc7lNfTq4EKilgVrOWikkZZdg2G+1vLn6U0JtI/bx3j9kzuO9vRRuiNVM6CN2WKLWrqBs1v+mw7Fx/vzr+vuuGUsQpKWzC1uRrW/sWbXP8AuOv6j1OithSIftO+0YMBpKUhpAySOZa0bdvCbb4u/wBPXymJ8Bhm8Qv8bQRFrwGNFiSCC057mwOo768j1ZzC+a7rnO0na52/ePf6cIvC8M+Nw82g6gDhxv8AoPnspt0WUb0PwvDrWc78W4H5AeT+92HG612A4QXOBsgsLoDI4AbA+vzPdel9P4OGgaJIrkysnwVILwfCQ0DRXQYBonRx2FglK6EjlYNLTAoKbCWkbBWhTSsazH4t0yHcLJ1HRvvaBesPYChnUbTwlcUx1No8GLEx0atKrDi1BuYuQ9DsCdGoXxqwdGonRIpitFXJGhpGK0kiQs0SdMm0DRBWVK8hQQ0yLhiVERZs+lOoDG4AnReu4PiYe0G6+eYnFpBHdemdD4hM4AZH27kED9U6ZNr4PWoZbhTXVPT1eUe8bfqukxnhv1KSWSMfR445S8LdzkLNO0bkKslrjlJJ5sgKjEbWF/lpvdRln+C8cFl2KgHZStl8gqOHEQflp8kU2s10/wCAp/dHeOi3EwSPm7KvfVDv/fZPpXg6k7KileheNbI6yd/DXH0aSs7V1Ty6xDwPNrgtf7U0m19kRHI3v+izx27bG58V0ZekkGUWF7+S41jSbab23F1rA1pI1bffbVUmP9MURZJUSt8PI18j5WOLNhclw2P0XQtI5JLZXmqHY/JZ/EsYdUS+xUn4zfx5vhhjH4jfvx+ne3nbK+eurPDpM7GudkjY172jKAMzyb6dy47AgDUrW4xikOGUxhiLXyPuZZD+2kGhLu0Tdrc2t+ZFsWh3U/VEVBTtp6e1wMzb7lx3qZO5Pwj0O2ULyJ1bmmD5s7ruzSWNngXu73js87X4v3RuIB0wdNUPdnlPiMBtctP7WTkX+Fotprta+y+yjpGJ7vbZ2hzWOtTteLte9p1lIO4B0F763PClKdFceJyKePpGtqnCqNG8R2YIo2RBjBGBZu9i4AfM6KJ9M4PyFpBBsQ4WN/NfQsNdHmayR1s/utN7XdwLrOdV9Cxj7+LNmBu5rtQ4bm3Y2Uncv4XUVDXplel8GsASFvaWnDQEDg9CGtCtiF1RVI4pO2NTSE9NKYQamkJ9k0rGIymp5CaiYw9fgt76LMV+DEbBeqTUd1T1uEg8LmlA64ZKPLJKcg6qJ0S2WJYHvos/UUBadlFqjpUkynkiULaMuKu4sPJ3R9PhfFk6EkUcWHabKww3pmSZwDRYcuOwWpoenhbM/jhXNM9rBZoASTzpaiaOBvchMG6Op4QC4B7+7tdVeeMGCzQAOw0VS/ErIebFRuuaU2+zoUK6Ld2Ii51/mojiY8rLMz4pvqgJcVKTY9I2c2MjKW/MG/ZVcmMC42/iss/Fz3Qj8W80abHSSNfFjFja/PcqwpsdtoT/ADXnjcVHKnjxe3KHFob8Wejf4rm2KmqK2WOPM1pcNQS27svYkD+9F5/B1Dbcq1puusgsCqQdPYOHwX0HUbh2+aPj6nPYfIj+qysnXjTqQ36BCVXXoym+W3ysi8j8YzxX2v8ATeM6oZGC+R7BYXN3gBo815t159pLsRIoKQu8Fzh40oBBmsdGNG+W/wD5G3G+Ox/H31T/AA4gSHEDRur7mwaANTrb1W8wTp2HCKcVFTZ1W8XygtPs+Ye7GzgykHfZup7ZunGpOOzz8zhGWthjpocKpcrWjx5WBspBsRbX2druAL3e7v5kW88qKl07/aJrOzXdFEdGvDdPEePhhbsBzbtdPrsQdVSGaX8FyI4gS1smU3y34ibu525N+bkAyyeJmc42iaQZZLZfFI2Y0cNGwarJVo5O3YFUymSW2YuMjgDIebnVw7Bes4fizYY2RR6Nja1rQOwC8hkqi+QPaMuW2Ro4A2WvoK/O0OB9RyCuXPfh6n0nH012IYw6Rtr7a/Na7D+pDLSwCQkvJa1x5dleRf6BebRPvytFhBlmEcLAxrB7r5ALyBnxAH4b3P1UMaly/p0fVOHBfp2brCTeGM/mYD8uP0RRSRMAaANmgADsAE4r1l0fPMaU0pxSFEAwppCeU0ogGFMKkKYVgigJslOCpGsUjWpRymq8NvwqSrwMHhbcxXVPiszWCwtdTkklbKQbbpGPOF2NgrGmomsG1yla/W659W0fiNl588l6XR3whx/o6Sa2h0VbVzubra7e44U8s7XaXCrZ3SRm7feb23UqKpkEmIncaj9R5IOet5G3ISTSNcS5vunkf/EI8/2EyQzZ0tSShZKhdMDwgKiqtwqxiSkySaqQUtUn0tK+dxDLDu52jQoKnDgx2Vzw7vl2+qpSQttq0Re2621vxbVK6qeNLOHlYo41UcQAaACdzz9VLSYT7RdzZA09nHlPGPLwSWTj6Vftkh0APz0H6oj2aXLmL4W9wZQSPUAFR19DJE6xyutexaQb+aqnDXUkc3IOnd/8gqcESeafgVUzyNB95ptuBfTsNt/LdA+I9+rr5eBwT2U7YmFlySXXFmDZrex01J8l7H9mf2Tj7usrNXgB8NNYBrB8Ln9zyBx6o0o9Cuc5dvRVdJYAzDoPb6sATuaHQROFzC0iweW8yHUBvH1Iy+MYu+slMkpd4YcWtYHe9I7cxNPfl7+B8gvZOs/s8hqbOfJUxm595hD267+6RobaX4WNrfslc4fcVETgPdETmuhIiB/ymuu619yTqTuk+4k6B9qTV+GBjgMudxIbCwDxZALMyj8MUY/LwBydVU4jVmUhrRljZoxn/se5V91dSzxyimfE6CKP/KjJDg/gyl7dHk+Wg29Q6LCSeEXNeD48frK2ipzfZaXD6O2oRFLg9tgrqlwo87Ke2VtQA2QLV9NVjWANGndAmhAGiipYyx91SEeOzny5Oej0qjqLhFLP4TV3AV8x1wuk5RSmlOKaVgDSmlOKQogGEJpCemFYwjKoKds4WPjxfzRX+NANvdI2lsok26Rd4pi7Y2+ZWTnqi92YlBVWIF7rk+ijbU9l52XI5v8AR6OPGoL9h5mI2XGtG0jQR6KFsyimlPYqKQ4k2H0z/wAL3RnyOn0QcuFTN/y5WPHZ2hUNRUeX6IR1URtf9U6QdkdbTzfFHc92kFVkjnDdrx8lbitd5/qmvqL7hMHZRS1fFnfRATFzjtYeau6o+Sq6oqkWIxkdZ4bcred0EagF/vH/AJQtVPZV75jdWjAhPI+g2ocS7Q3HC41ThpqD8xc+qEinsifbr6WFu3HqVQiKKp3Lj6nUWG7j3HYImZ72taDlBf8AeWFjJ2bnPe23YcKKNkRY64f4pLRGxrbA93ON+PygepVv0/gcbg6qqSRSwH71w/FUS8U0R5vpd3n6JhbLTo3ptpy1tVZsTXgU7DoaiUG+nJaNSTyQvZsC6gu/TUBuq8Ixrqt89RG7RjIrCKFpsyKMDYD0+q3nSfUrYrh4LmyAe83Vw+XK5sjakmd2CCnikl2erVeOtyg+YCBknidraxPI0WKxDqCOQhsbjYG5ze479d0OcV7PHodFJzb7VlceCl8M0WK0MVQ0xTta62rHaZmn8zTwVkn4C2GTIdWuPuP/AJO/qrD/ABce5c+9Y5tUDiOJZ9PPRc8ZuMqXQ88VoLFC1vCk8NPoH54mnkaH5Jzmr01VaPJld7Ig2ya+FPKZnRFDMPqcpWnoam4WH8Qg3V5hVbsnixGjVXSFRU8twpU4ohSFKU0omGlNKcU0rAPPaimLQgpZiBuicaxEZso4VHUzrz8srdI9LDBRVsINQm+1W5VQ6pXNnUuJVsu2YiRyphi7lQ51I2RNQpcnE+4CYaq/ZVQkUolQHVBpf6KJ71ECkc9ChrBqoKjxGUAK3qpbBZLGKm7rKmNWyeSVIBmkzFMsnRtU4jXVdHJQO1l1KxpDhkN3XGUZbnNfS3dTtp+w+itsKwTPI5jXZPDYXVM+mWBp+EaEl51FhqTp3WTAwegwwvc8F2jPfrKgn3Y2k6xh3JJ08zoPN2N434gYxoyxQjLTwDRrG/ncOXHdLjOIsyMp4Xfcx3IZk8Iuk/1ZQCcz7c3NuLKkY0kkn5n+QTEwihjBeHPcWtBBe+1zbkAcm2wV/F1g0Te7EGQCzY2N1e1oFszj8TjuSs1LJwNAFGwJZJNbLY3KLtHqUc8c7Q+Mgi3BUTosugFlgqF8kbs0bnNPlz6jYraYZijpGjPa9tTsuSWNeHoQzt9h0bjumZ7uUrobqGGmcXBo1JKj9uhnl0aXp933Z/6kfIENSU/hxhvO59Vz5l3xVJI8mbuTZ0hQ7ilfIoXvRFFc5TUNTZ1kC+VIyXVExu8OqbgK2DlkcIrNlpqaW4VUybJ0hSpCiAaU0lOKYUTHhk2IkkkndDvr0CZlC9y8/iek2HPrAoxUhBiVERm/CNUAMilHcqdsg80GwW4KmbbzWMgtrh5qRlvNDs+akEiRlEFZlBLUWUT5kDUzIBsjrqtZ2pbd11aP11KEqGK0NEZ7IImIpkaFYwhENqrDYn0PKcn0WFJC4uDIhmlebN58MHTPbv27fRen4L9lswpcnjCEm7nFrPEkzEauJuPetpfgbLBfZzWAVL5HWs0A2sNZNge+mvzK9swrHXCPPrZ23ySykk+JWGN8fuHkGNfZLUMzGGSKa3w6xSHysdCfmsNUQPjcY5GuY5hIc1wykHnRfR9XWQTl2YZSDo4Gxv52Xn3VODNlcWyZXHZrgLOtxqpLM497RZ/TxltafweXZVJTQElWVXgLozobhTYXTfeAHkqvNPojwcewmgoL20V/S4dl1CtqLDGgBWEcLRwtwbFeVLorYKZ7tAFaUFIIzc6uPPb0UvtA2CgkmTKCRGWRyC5Z0G+RRukUD5U5MndIoJJFA6oURmWMSvkTPFUTnqMuWAXWG1tiFtcLqbgLzOGaxWuwLENtUydBStm2GyQhQ00twpDojyH4COaoypM6a4JkybhR82Jbrm6pLLjOsaSnMeeCkLFzVghTJTyUTG7zQLUTFZBhQaHJM6h8QBRPnvoFMoOmqEK++5+imLQ3U7pIoC83OywaIRHdRPpuSrXwB9FFI1OmK4lNPHZQCJH1DLqMx6J0ybRJg0mSQ20zgfUf8r0rCurpBAIpGB7WCzXN914H815db9FoMBxn4SQHDSx2d6JZK3ZfHJceLNb/AIrE64jeSd3Nd7jwf4FV9RW5gNdSfmGpslE1wJZoSbkf0KH9jcDyoSjro6lNfJDV66ICWG3vDjVWbou6GqmaWQjaJTpmiwqszRg8jRFukVXgrLMViV3x6PKl2xHPTM65xUT3phLHPkQssqgqKuyAmrljBplSZ1U+3aoqKe6xgzMuuow5KDdAI+6tsGLwR2TcOw/NZa3DcIAF7INl4Y/WH4bVaC6szLdVxgDRooRXWOqU6ONlsUiDjrgVIasJkxXjPnWFOcuXKTERy4LlyUJK1TBcuWGQyVPp1y5IxxJ90dT7LlyAw8oY8rlyKAwF+5Ub9ly5OiZAE2m/Ef75XLkxjcYf+BvorBcuSy6LIBk59SgZ90q5SQWXWG/gCLKVcuyPR5kuyF6Gn2XLk4hT1O5VbMuXJWMDDdWVMuXLGC+E+m3XLljLs1eDcLW0/wCFKuSHfHobIqmq3XLlmPHsdCp1y5BF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3152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кутник 5"/>
          <p:cNvSpPr/>
          <p:nvPr/>
        </p:nvSpPr>
        <p:spPr>
          <a:xfrm>
            <a:off x="3318023" y="4725144"/>
            <a:ext cx="26225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Кавецька </a:t>
            </a:r>
            <a:r>
              <a:rPr lang="ru-RU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Мар</a:t>
            </a:r>
            <a:r>
              <a:rPr lang="uk-UA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анна</a:t>
            </a:r>
            <a:endParaRPr lang="uk-UA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3467130" y="6125234"/>
            <a:ext cx="184197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грудень</a:t>
            </a:r>
            <a:r>
              <a:rPr lang="ru-RU" sz="2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2013</a:t>
            </a:r>
            <a:endParaRPr lang="uk-UA" sz="2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dirty="0" smtClean="0">
                <a:solidFill>
                  <a:schemeClr val="accent2"/>
                </a:solidFill>
              </a:rPr>
              <a:t>Година Коду</a:t>
            </a:r>
          </a:p>
        </p:txBody>
      </p:sp>
      <p:sp>
        <p:nvSpPr>
          <p:cNvPr id="5126" name="AutoShape 18" descr="data:image/jpeg;base64,/9j/4AAQSkZJRgABAQAAAQABAAD/2wCEAAkGBhISEBIQEBQQFBQPEBAPDw8QEA8PDxAPFBAVFBQQFBQXHCYeFxkkGRQUHy8gIycpLCwsFR4xNTAqNSYrLCkBCQoKDgwOFw8PGiwcHBwpLCkpKSwpKSksLCksKSkpKSksKSwpKSkpLCkpLCwpLCksLCwpLCwsLCwpKSwpLCkpLP/AABEIALEBHQMBIgACEQEDEQH/xAAcAAABBQEBAQAAAAAAAAAAAAAEAQIDBQYABwj/xAA9EAABAwIFAgMFBQYFBQAAAAABAAIDBBEFEiExQQZRE2FxFCJCgZEHIzJSoUNiscHR8BUzU2PxcoKSwuH/xAAaAQADAQEBAQAAAAAAAAAAAAABAgMABAUG/8QAJBEAAgICAwABBQEBAAAAAAAAAAECEQMhEjFBUQQTImFxoUL/2gAMAwEAAhEDEQA/AMJgWPFhAJ0XqPT+PhwGq8HgnWmwLHzG4XOiCZmj6GoqsEbqzjfdec9OdRBwGq29FVghOKWrU8KGN6lCJh6eEwJwKxhUjglulWMCysVbVQK4e1CzxrAaM5JHYpLI6rgQYCJM4NS2SgJwCxhtk4BLZKFjDbJ1koCWyxhAEtkoSrGG2StanAJwCWUqHjGxFDLJZSSOVXW1NgVyylZ2QjRJNWhu6rKjqVrbqpr8QLjYIA05KeGL1k8matRC6vrmQ3DB81XHFp5Ll73W7DRMdCBonQwl7hGwFznnKxoGpP8ARXUUjnc5M6lw587xGzO57/djaHH8X5ieGjclbKSnp8Fp3PBElU5v3k7tcl+GjgdhzyjqGjhwmmdUTlplLfecTt+4PL+K8S6064krJSdQ0uLg3Yn953n2HAU8km/xiNGPrLFnVUgnMrSfecS9t/xg9/Naqm6ha8BwO/1B7FeUU9Wr+knLR66lc+RaOvC3deHpEGKDurGLEtF5xT4oRyrOHF9N1HaOmkzyEFEwVCicxMC7ThaNbgWOujcNdF6x011GHgarwKCey0uA48Y3DXRMmTaPpCjqwQFYMevPemeow8DVbakqbhUFLEJ11ExyesYddLmTEt0DDioZGqVNeFjFdURqrlZYq7maq2pjREaBAE6y6yVEU4BLZKAlWMIlslSgLGEAShqcGJ4alboeMbGBqR5TyhamYAXK5pSs6oRogrKiwKy+I1ZcbBG11WXGwQoiCrjx+slly/8AKKrwSudA4q0LFFM8NFz6AAXJJ2AHJVzlK4UZuGgEueQ1rBq5zjsAt3hOGQ4bC6oqC0zZbvcdWxD8jf71UGCYaKZrqqewlLTvbLTR8gfvnk/JeSfaJ146reYoifBYTYf6hG73eSnKXiKxQP1/15JXzGxIiYfu2d/33D+AWKkjcHDsQHXvfTuT3UsbxrffuUfQ0Oz3bbtaefMqd0Vir0S4Rh9vvH/9gP8AEqzdImeIoS9QezrX4qgoSKeOQoKNyKjKFDKRk3MUTmI10ahcxVTItAhClgnsUr2KEtTiNGw6c6gMbhrovYenOoQ9o1XzlDOWla/pnqYxkAlMmSkj6PpakEI1jlhOnOohI0arX01RcKgofZIkY5OQMIUhKcmELGIZUBO1WEgQUwRAyvIXAJ7wkssTOSgLrJwCITgFJEy5XRxXRsUFkA0c2BQVEdlYtGiGq2aKcy0CqnmsFnsRrsxsFPi9drlaq1rUMeP1my5a/FCNbZcUpTXHuug5RkjwASSABqSeArnp7BtqucZQ25hY7TKLf5hvs623YIfp/BvHIqJR9ww3iYd53jZ1vyg7d1kPtS+0fPmo6V3ui7Znt+L/AG2kcdypykUjErvtK+0E1DzS05+5aSHEG3iuHn+QLz/EcPezI12jpAHZNfEt8JI+EG+g355Qb5CTzqNfPXQDyV5QUTr5n3dIbC5Ny0W2v3t9FJui8YuTpE2CYEwva6W5DTdzRs48N87cqzxOiLpC5osDwNld4FgZIBP9+S1kfTIIuQpRhKT5MvklDGlGPfrPJXgt0KhL16PjHSIOwWXqulHN2uncKFjkTKaORTslUdVQOj3CgD0tD2DFiiexFuYo3MSphaAXsUL2I57FA9idMRoCcFJBKQbhOkjUNtU5No2nTHUro3DXRex9OdQtkaNV85U0titp0z1AYyNdE6ZNo+hqaoujWlYzp/GxI0arVU890woUkISgrljEMgQczVYOahpmImKuVqYERNGUjKUlCxKbIrKSOO6Kjoe6JZTAJXNDrGyOGJEAJjiAh5q4N5SPIWjjCi5U2MYjYZW7lMqMTLtGoDwjudSUYrltgm+OkVppSTc7lNfTq4EKilgVrOWikkZZdg2G+1vLn6U0JtI/bx3j9kzuO9vRRuiNVM6CN2WKLWrqBs1v+mw7Fx/vzr+vuuGUsQpKWzC1uRrW/sWbXP8AuOv6j1OithSIftO+0YMBpKUhpAySOZa0bdvCbb4u/wBPXymJ8Bhm8Qv8bQRFrwGNFiSCC057mwOo768j1ZzC+a7rnO0na52/ePf6cIvC8M+Nw82g6gDhxv8AoPnspt0WUb0PwvDrWc78W4H5AeT+92HG612A4QXOBsgsLoDI4AbA+vzPdel9P4OGgaJIrkysnwVILwfCQ0DRXQYBonRx2FglK6EjlYNLTAoKbCWkbBWhTSsazH4t0yHcLJ1HRvvaBesPYChnUbTwlcUx1No8GLEx0atKrDi1BuYuQ9DsCdGoXxqwdGonRIpitFXJGhpGK0kiQs0SdMm0DRBWVK8hQQ0yLhiVERZs+lOoDG4AnReu4PiYe0G6+eYnFpBHdemdD4hM4AZH27kED9U6ZNr4PWoZbhTXVPT1eUe8bfqukxnhv1KSWSMfR445S8LdzkLNO0bkKslrjlJJ5sgKjEbWF/lpvdRln+C8cFl2KgHZStl8gqOHEQflp8kU2s10/wCAp/dHeOi3EwSPm7KvfVDv/fZPpXg6k7KileheNbI6yd/DXH0aSs7V1Ty6xDwPNrgtf7U0m19kRHI3v+izx27bG58V0ZekkGUWF7+S41jSbab23F1rA1pI1bffbVUmP9MURZJUSt8PI18j5WOLNhclw2P0XQtI5JLZXmqHY/JZ/EsYdUS+xUn4zfx5vhhjH4jfvx+ne3nbK+eurPDpM7GudkjY172jKAMzyb6dy47AgDUrW4xikOGUxhiLXyPuZZD+2kGhLu0Tdrc2t+ZFsWh3U/VEVBTtp6e1wMzb7lx3qZO5Pwj0O2ULyJ1bmmD5s7ruzSWNngXu73js87X4v3RuIB0wdNUPdnlPiMBtctP7WTkX+Fotprta+y+yjpGJ7vbZ2hzWOtTteLte9p1lIO4B0F763PClKdFceJyKePpGtqnCqNG8R2YIo2RBjBGBZu9i4AfM6KJ9M4PyFpBBsQ4WN/NfQsNdHmayR1s/utN7XdwLrOdV9Cxj7+LNmBu5rtQ4bm3Y2Uncv4XUVDXplel8GsASFvaWnDQEDg9CGtCtiF1RVI4pO2NTSE9NKYQamkJ9k0rGIymp5CaiYw9fgt76LMV+DEbBeqTUd1T1uEg8LmlA64ZKPLJKcg6qJ0S2WJYHvos/UUBadlFqjpUkynkiULaMuKu4sPJ3R9PhfFk6EkUcWHabKww3pmSZwDRYcuOwWpoenhbM/jhXNM9rBZoASTzpaiaOBvchMG6Op4QC4B7+7tdVeeMGCzQAOw0VS/ErIebFRuuaU2+zoUK6Ld2Ii51/mojiY8rLMz4pvqgJcVKTY9I2c2MjKW/MG/ZVcmMC42/iss/Fz3Qj8W80abHSSNfFjFja/PcqwpsdtoT/ADXnjcVHKnjxe3KHFob8Wejf4rm2KmqK2WOPM1pcNQS27svYkD+9F5/B1Dbcq1puusgsCqQdPYOHwX0HUbh2+aPj6nPYfIj+qysnXjTqQ36BCVXXoym+W3ysi8j8YzxX2v8ATeM6oZGC+R7BYXN3gBo815t159pLsRIoKQu8Fzh40oBBmsdGNG+W/wD5G3G+Ox/H31T/AA4gSHEDRur7mwaANTrb1W8wTp2HCKcVFTZ1W8XygtPs+Ye7GzgykHfZup7ZunGpOOzz8zhGWthjpocKpcrWjx5WBspBsRbX2druAL3e7v5kW88qKl07/aJrOzXdFEdGvDdPEePhhbsBzbtdPrsQdVSGaX8FyI4gS1smU3y34ibu525N+bkAyyeJmc42iaQZZLZfFI2Y0cNGwarJVo5O3YFUymSW2YuMjgDIebnVw7Bes4fizYY2RR6Nja1rQOwC8hkqi+QPaMuW2Ro4A2WvoK/O0OB9RyCuXPfh6n0nH012IYw6Rtr7a/Na7D+pDLSwCQkvJa1x5dleRf6BebRPvytFhBlmEcLAxrB7r5ALyBnxAH4b3P1UMaly/p0fVOHBfp2brCTeGM/mYD8uP0RRSRMAaANmgADsAE4r1l0fPMaU0pxSFEAwppCeU0ogGFMKkKYVgigJslOCpGsUjWpRymq8NvwqSrwMHhbcxXVPiszWCwtdTkklbKQbbpGPOF2NgrGmomsG1yla/W659W0fiNl588l6XR3whx/o6Sa2h0VbVzubra7e44U8s7XaXCrZ3SRm7feb23UqKpkEmIncaj9R5IOet5G3ISTSNcS5vunkf/EI8/2EyQzZ0tSShZKhdMDwgKiqtwqxiSkySaqQUtUn0tK+dxDLDu52jQoKnDgx2Vzw7vl2+qpSQttq0Re2621vxbVK6qeNLOHlYo41UcQAaACdzz9VLSYT7RdzZA09nHlPGPLwSWTj6Vftkh0APz0H6oj2aXLmL4W9wZQSPUAFR19DJE6xyutexaQb+aqnDXUkc3IOnd/8gqcESeafgVUzyNB95ptuBfTsNt/LdA+I9+rr5eBwT2U7YmFlySXXFmDZrex01J8l7H9mf2Tj7usrNXgB8NNYBrB8Ln9zyBx6o0o9Cuc5dvRVdJYAzDoPb6sATuaHQROFzC0iweW8yHUBvH1Iy+MYu+slMkpd4YcWtYHe9I7cxNPfl7+B8gvZOs/s8hqbOfJUxm595hD267+6RobaX4WNrfslc4fcVETgPdETmuhIiB/ymuu619yTqTuk+4k6B9qTV+GBjgMudxIbCwDxZALMyj8MUY/LwBydVU4jVmUhrRljZoxn/se5V91dSzxyimfE6CKP/KjJDg/gyl7dHk+Wg29Q6LCSeEXNeD48frK2ipzfZaXD6O2oRFLg9tgrqlwo87Ke2VtQA2QLV9NVjWANGndAmhAGiipYyx91SEeOzny5Oej0qjqLhFLP4TV3AV8x1wuk5RSmlOKaVgDSmlOKQogGEJpCemFYwjKoKds4WPjxfzRX+NANvdI2lsok26Rd4pi7Y2+ZWTnqi92YlBVWIF7rk+ijbU9l52XI5v8AR6OPGoL9h5mI2XGtG0jQR6KFsyimlPYqKQ4k2H0z/wAL3RnyOn0QcuFTN/y5WPHZ2hUNRUeX6IR1URtf9U6QdkdbTzfFHc92kFVkjnDdrx8lbitd5/qmvqL7hMHZRS1fFnfRATFzjtYeau6o+Sq6oqkWIxkdZ4bcred0EagF/vH/AJQtVPZV75jdWjAhPI+g2ocS7Q3HC41ThpqD8xc+qEinsifbr6WFu3HqVQiKKp3Lj6nUWG7j3HYImZ72taDlBf8AeWFjJ2bnPe23YcKKNkRY64f4pLRGxrbA93ON+PygepVv0/gcbg6qqSRSwH71w/FUS8U0R5vpd3n6JhbLTo3ptpy1tVZsTXgU7DoaiUG+nJaNSTyQvZsC6gu/TUBuq8Ixrqt89RG7RjIrCKFpsyKMDYD0+q3nSfUrYrh4LmyAe83Vw+XK5sjakmd2CCnikl2erVeOtyg+YCBknidraxPI0WKxDqCOQhsbjYG5ze479d0OcV7PHodFJzb7VlceCl8M0WK0MVQ0xTta62rHaZmn8zTwVkn4C2GTIdWuPuP/AJO/qrD/ABce5c+9Y5tUDiOJZ9PPRc8ZuMqXQ88VoLFC1vCk8NPoH54mnkaH5Jzmr01VaPJld7Ig2ya+FPKZnRFDMPqcpWnoam4WH8Qg3V5hVbsnixGjVXSFRU8twpU4ohSFKU0omGlNKcU0rAPPaimLQgpZiBuicaxEZso4VHUzrz8srdI9LDBRVsINQm+1W5VQ6pXNnUuJVsu2YiRyphi7lQ51I2RNQpcnE+4CYaq/ZVQkUolQHVBpf6KJ71ECkc9ChrBqoKjxGUAK3qpbBZLGKm7rKmNWyeSVIBmkzFMsnRtU4jXVdHJQO1l1KxpDhkN3XGUZbnNfS3dTtp+w+itsKwTPI5jXZPDYXVM+mWBp+EaEl51FhqTp3WTAwegwwvc8F2jPfrKgn3Y2k6xh3JJ08zoPN2N434gYxoyxQjLTwDRrG/ncOXHdLjOIsyMp4Xfcx3IZk8Iuk/1ZQCcz7c3NuLKkY0kkn5n+QTEwihjBeHPcWtBBe+1zbkAcm2wV/F1g0Te7EGQCzY2N1e1oFszj8TjuSs1LJwNAFGwJZJNbLY3KLtHqUc8c7Q+Mgi3BUTosugFlgqF8kbs0bnNPlz6jYraYZijpGjPa9tTsuSWNeHoQzt9h0bjumZ7uUrobqGGmcXBo1JKj9uhnl0aXp933Z/6kfIENSU/hxhvO59Vz5l3xVJI8mbuTZ0hQ7ilfIoXvRFFc5TUNTZ1kC+VIyXVExu8OqbgK2DlkcIrNlpqaW4VUybJ0hSpCiAaU0lOKYUTHhk2IkkkndDvr0CZlC9y8/iek2HPrAoxUhBiVERm/CNUAMilHcqdsg80GwW4KmbbzWMgtrh5qRlvNDs+akEiRlEFZlBLUWUT5kDUzIBsjrqtZ2pbd11aP11KEqGK0NEZ7IImIpkaFYwhENqrDYn0PKcn0WFJC4uDIhmlebN58MHTPbv27fRen4L9lswpcnjCEm7nFrPEkzEauJuPetpfgbLBfZzWAVL5HWs0A2sNZNge+mvzK9swrHXCPPrZ23ySykk+JWGN8fuHkGNfZLUMzGGSKa3w6xSHysdCfmsNUQPjcY5GuY5hIc1wykHnRfR9XWQTl2YZSDo4Gxv52Xn3VODNlcWyZXHZrgLOtxqpLM497RZ/TxltafweXZVJTQElWVXgLozobhTYXTfeAHkqvNPojwcewmgoL20V/S4dl1CtqLDGgBWEcLRwtwbFeVLorYKZ7tAFaUFIIzc6uPPb0UvtA2CgkmTKCRGWRyC5Z0G+RRukUD5U5MndIoJJFA6oURmWMSvkTPFUTnqMuWAXWG1tiFtcLqbgLzOGaxWuwLENtUydBStm2GyQhQ00twpDojyH4COaoypM6a4JkybhR82Jbrm6pLLjOsaSnMeeCkLFzVghTJTyUTG7zQLUTFZBhQaHJM6h8QBRPnvoFMoOmqEK++5+imLQ3U7pIoC83OywaIRHdRPpuSrXwB9FFI1OmK4lNPHZQCJH1DLqMx6J0ybRJg0mSQ20zgfUf8r0rCurpBAIpGB7WCzXN914H815db9FoMBxn4SQHDSx2d6JZK3ZfHJceLNb/AIrE64jeSd3Nd7jwf4FV9RW5gNdSfmGpslE1wJZoSbkf0KH9jcDyoSjro6lNfJDV66ICWG3vDjVWbou6GqmaWQjaJTpmiwqszRg8jRFukVXgrLMViV3x6PKl2xHPTM65xUT3phLHPkQssqgqKuyAmrljBplSZ1U+3aoqKe6xgzMuuow5KDdAI+6tsGLwR2TcOw/NZa3DcIAF7INl4Y/WH4bVaC6szLdVxgDRooRXWOqU6ONlsUiDjrgVIasJkxXjPnWFOcuXKTERy4LlyUJK1TBcuWGQyVPp1y5IxxJ90dT7LlyAw8oY8rlyKAwF+5Ub9ly5OiZAE2m/Ef75XLkxjcYf+BvorBcuSy6LIBk59SgZ90q5SQWXWG/gCLKVcuyPR5kuyF6Gn2XLk4hT1O5VbMuXJWMDDdWVMuXLGC+E+m3XLljLs1eDcLW0/wCFKuSHfHobIqmq3XLlmPHsdCp1y5BF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7" name="AutoShape 20" descr="data:image/jpeg;base64,/9j/4AAQSkZJRgABAQAAAQABAAD/2wCEAAkGBhISEBIQEBQQFBQPEBAPDw8QEA8PDxAPFBAVFBQQFBQXHCYeFxkkGRQUHy8gIycpLCwsFR4xNTAqNSYrLCkBCQoKDgwOFw8PGiwcHBwpLCkpKSwpKSksLCksKSkpKSksKSwpKSkpLCkpLCwpLCksLCwpLCwsLCwpKSwpLCkpLP/AABEIALEBHQMBIgACEQEDEQH/xAAcAAABBQEBAQAAAAAAAAAAAAAEAQIDBQYABwj/xAA9EAABAwIFAgMFBQYFBQAAAAABAAIDBBEFEiExQQZRE2FxFCJCgZEHIzJSoUNiscHR8BUzU2PxcoKSwuH/xAAaAQADAQEBAQAAAAAAAAAAAAABAgMABAUG/8QAJBEAAgICAwABBQEBAAAAAAAAAAECEQMhEjFBUQQTImFxoUL/2gAMAwEAAhEDEQA/AMJgWPFhAJ0XqPT+PhwGq8HgnWmwLHzG4XOiCZmj6GoqsEbqzjfdec9OdRBwGq29FVghOKWrU8KGN6lCJh6eEwJwKxhUjglulWMCysVbVQK4e1CzxrAaM5JHYpLI6rgQYCJM4NS2SgJwCxhtk4BLZKFjDbJ1koCWyxhAEtkoSrGG2StanAJwCWUqHjGxFDLJZSSOVXW1NgVyylZ2QjRJNWhu6rKjqVrbqpr8QLjYIA05KeGL1k8matRC6vrmQ3DB81XHFp5Ll73W7DRMdCBonQwl7hGwFznnKxoGpP8ARXUUjnc5M6lw587xGzO57/djaHH8X5ieGjclbKSnp8Fp3PBElU5v3k7tcl+GjgdhzyjqGjhwmmdUTlplLfecTt+4PL+K8S6064krJSdQ0uLg3Yn953n2HAU8km/xiNGPrLFnVUgnMrSfecS9t/xg9/Naqm6ha8BwO/1B7FeUU9Wr+knLR66lc+RaOvC3deHpEGKDurGLEtF5xT4oRyrOHF9N1HaOmkzyEFEwVCicxMC7ThaNbgWOujcNdF6x011GHgarwKCey0uA48Y3DXRMmTaPpCjqwQFYMevPemeow8DVbakqbhUFLEJ11ExyesYddLmTEt0DDioZGqVNeFjFdURqrlZYq7maq2pjREaBAE6y6yVEU4BLZKAlWMIlslSgLGEAShqcGJ4alboeMbGBqR5TyhamYAXK5pSs6oRogrKiwKy+I1ZcbBG11WXGwQoiCrjx+slly/8AKKrwSudA4q0LFFM8NFz6AAXJJ2AHJVzlK4UZuGgEueQ1rBq5zjsAt3hOGQ4bC6oqC0zZbvcdWxD8jf71UGCYaKZrqqewlLTvbLTR8gfvnk/JeSfaJ146reYoifBYTYf6hG73eSnKXiKxQP1/15JXzGxIiYfu2d/33D+AWKkjcHDsQHXvfTuT3UsbxrffuUfQ0Oz3bbtaefMqd0Vir0S4Rh9vvH/9gP8AEqzdImeIoS9QezrX4qgoSKeOQoKNyKjKFDKRk3MUTmI10ahcxVTItAhClgnsUr2KEtTiNGw6c6gMbhrovYenOoQ9o1XzlDOWla/pnqYxkAlMmSkj6PpakEI1jlhOnOohI0arX01RcKgofZIkY5OQMIUhKcmELGIZUBO1WEgQUwRAyvIXAJ7wkssTOSgLrJwCITgFJEy5XRxXRsUFkA0c2BQVEdlYtGiGq2aKcy0CqnmsFnsRrsxsFPi9drlaq1rUMeP1my5a/FCNbZcUpTXHuug5RkjwASSABqSeArnp7BtqucZQ25hY7TKLf5hvs623YIfp/BvHIqJR9ww3iYd53jZ1vyg7d1kPtS+0fPmo6V3ui7Znt+L/AG2kcdypykUjErvtK+0E1DzS05+5aSHEG3iuHn+QLz/EcPezI12jpAHZNfEt8JI+EG+g355Qb5CTzqNfPXQDyV5QUTr5n3dIbC5Ny0W2v3t9FJui8YuTpE2CYEwva6W5DTdzRs48N87cqzxOiLpC5osDwNld4FgZIBP9+S1kfTIIuQpRhKT5MvklDGlGPfrPJXgt0KhL16PjHSIOwWXqulHN2uncKFjkTKaORTslUdVQOj3CgD0tD2DFiiexFuYo3MSphaAXsUL2I57FA9idMRoCcFJBKQbhOkjUNtU5No2nTHUro3DXRex9OdQtkaNV85U0titp0z1AYyNdE6ZNo+hqaoujWlYzp/GxI0arVU890woUkISgrljEMgQczVYOahpmImKuVqYERNGUjKUlCxKbIrKSOO6Kjoe6JZTAJXNDrGyOGJEAJjiAh5q4N5SPIWjjCi5U2MYjYZW7lMqMTLtGoDwjudSUYrltgm+OkVppSTc7lNfTq4EKilgVrOWikkZZdg2G+1vLn6U0JtI/bx3j9kzuO9vRRuiNVM6CN2WKLWrqBs1v+mw7Fx/vzr+vuuGUsQpKWzC1uRrW/sWbXP8AuOv6j1OithSIftO+0YMBpKUhpAySOZa0bdvCbb4u/wBPXymJ8Bhm8Qv8bQRFrwGNFiSCC057mwOo768j1ZzC+a7rnO0na52/ePf6cIvC8M+Nw82g6gDhxv8AoPnspt0WUb0PwvDrWc78W4H5AeT+92HG612A4QXOBsgsLoDI4AbA+vzPdel9P4OGgaJIrkysnwVILwfCQ0DRXQYBonRx2FglK6EjlYNLTAoKbCWkbBWhTSsazH4t0yHcLJ1HRvvaBesPYChnUbTwlcUx1No8GLEx0atKrDi1BuYuQ9DsCdGoXxqwdGonRIpitFXJGhpGK0kiQs0SdMm0DRBWVK8hQQ0yLhiVERZs+lOoDG4AnReu4PiYe0G6+eYnFpBHdemdD4hM4AZH27kED9U6ZNr4PWoZbhTXVPT1eUe8bfqukxnhv1KSWSMfR445S8LdzkLNO0bkKslrjlJJ5sgKjEbWF/lpvdRln+C8cFl2KgHZStl8gqOHEQflp8kU2s10/wCAp/dHeOi3EwSPm7KvfVDv/fZPpXg6k7KileheNbI6yd/DXH0aSs7V1Ty6xDwPNrgtf7U0m19kRHI3v+izx27bG58V0ZekkGUWF7+S41jSbab23F1rA1pI1bffbVUmP9MURZJUSt8PI18j5WOLNhclw2P0XQtI5JLZXmqHY/JZ/EsYdUS+xUn4zfx5vhhjH4jfvx+ne3nbK+eurPDpM7GudkjY172jKAMzyb6dy47AgDUrW4xikOGUxhiLXyPuZZD+2kGhLu0Tdrc2t+ZFsWh3U/VEVBTtp6e1wMzb7lx3qZO5Pwj0O2ULyJ1bmmD5s7ruzSWNngXu73js87X4v3RuIB0wdNUPdnlPiMBtctP7WTkX+Fotprta+y+yjpGJ7vbZ2hzWOtTteLte9p1lIO4B0F763PClKdFceJyKePpGtqnCqNG8R2YIo2RBjBGBZu9i4AfM6KJ9M4PyFpBBsQ4WN/NfQsNdHmayR1s/utN7XdwLrOdV9Cxj7+LNmBu5rtQ4bm3Y2Uncv4XUVDXplel8GsASFvaWnDQEDg9CGtCtiF1RVI4pO2NTSE9NKYQamkJ9k0rGIymp5CaiYw9fgt76LMV+DEbBeqTUd1T1uEg8LmlA64ZKPLJKcg6qJ0S2WJYHvos/UUBadlFqjpUkynkiULaMuKu4sPJ3R9PhfFk6EkUcWHabKww3pmSZwDRYcuOwWpoenhbM/jhXNM9rBZoASTzpaiaOBvchMG6Op4QC4B7+7tdVeeMGCzQAOw0VS/ErIebFRuuaU2+zoUK6Ld2Ii51/mojiY8rLMz4pvqgJcVKTY9I2c2MjKW/MG/ZVcmMC42/iss/Fz3Qj8W80abHSSNfFjFja/PcqwpsdtoT/ADXnjcVHKnjxe3KHFob8Wejf4rm2KmqK2WOPM1pcNQS27svYkD+9F5/B1Dbcq1puusgsCqQdPYOHwX0HUbh2+aPj6nPYfIj+qysnXjTqQ36BCVXXoym+W3ysi8j8YzxX2v8ATeM6oZGC+R7BYXN3gBo815t159pLsRIoKQu8Fzh40oBBmsdGNG+W/wD5G3G+Ox/H31T/AA4gSHEDRur7mwaANTrb1W8wTp2HCKcVFTZ1W8XygtPs+Ye7GzgykHfZup7ZunGpOOzz8zhGWthjpocKpcrWjx5WBspBsRbX2druAL3e7v5kW88qKl07/aJrOzXdFEdGvDdPEePhhbsBzbtdPrsQdVSGaX8FyI4gS1smU3y34ibu525N+bkAyyeJmc42iaQZZLZfFI2Y0cNGwarJVo5O3YFUymSW2YuMjgDIebnVw7Bes4fizYY2RR6Nja1rQOwC8hkqi+QPaMuW2Ro4A2WvoK/O0OB9RyCuXPfh6n0nH012IYw6Rtr7a/Na7D+pDLSwCQkvJa1x5dleRf6BebRPvytFhBlmEcLAxrB7r5ALyBnxAH4b3P1UMaly/p0fVOHBfp2brCTeGM/mYD8uP0RRSRMAaANmgADsAE4r1l0fPMaU0pxSFEAwppCeU0ogGFMKkKYVgigJslOCpGsUjWpRymq8NvwqSrwMHhbcxXVPiszWCwtdTkklbKQbbpGPOF2NgrGmomsG1yla/W659W0fiNl588l6XR3whx/o6Sa2h0VbVzubra7e44U8s7XaXCrZ3SRm7feb23UqKpkEmIncaj9R5IOet5G3ISTSNcS5vunkf/EI8/2EyQzZ0tSShZKhdMDwgKiqtwqxiSkySaqQUtUn0tK+dxDLDu52jQoKnDgx2Vzw7vl2+qpSQttq0Re2621vxbVK6qeNLOHlYo41UcQAaACdzz9VLSYT7RdzZA09nHlPGPLwSWTj6Vftkh0APz0H6oj2aXLmL4W9wZQSPUAFR19DJE6xyutexaQb+aqnDXUkc3IOnd/8gqcESeafgVUzyNB95ptuBfTsNt/LdA+I9+rr5eBwT2U7YmFlySXXFmDZrex01J8l7H9mf2Tj7usrNXgB8NNYBrB8Ln9zyBx6o0o9Cuc5dvRVdJYAzDoPb6sATuaHQROFzC0iweW8yHUBvH1Iy+MYu+slMkpd4YcWtYHe9I7cxNPfl7+B8gvZOs/s8hqbOfJUxm595hD267+6RobaX4WNrfslc4fcVETgPdETmuhIiB/ymuu619yTqTuk+4k6B9qTV+GBjgMudxIbCwDxZALMyj8MUY/LwBydVU4jVmUhrRljZoxn/se5V91dSzxyimfE6CKP/KjJDg/gyl7dHk+Wg29Q6LCSeEXNeD48frK2ipzfZaXD6O2oRFLg9tgrqlwo87Ke2VtQA2QLV9NVjWANGndAmhAGiipYyx91SEeOzny5Oej0qjqLhFLP4TV3AV8x1wuk5RSmlOKaVgDSmlOKQogGEJpCemFYwjKoKds4WPjxfzRX+NANvdI2lsok26Rd4pi7Y2+ZWTnqi92YlBVWIF7rk+ijbU9l52XI5v8AR6OPGoL9h5mI2XGtG0jQR6KFsyimlPYqKQ4k2H0z/wAL3RnyOn0QcuFTN/y5WPHZ2hUNRUeX6IR1URtf9U6QdkdbTzfFHc92kFVkjnDdrx8lbitd5/qmvqL7hMHZRS1fFnfRATFzjtYeau6o+Sq6oqkWIxkdZ4bcred0EagF/vH/AJQtVPZV75jdWjAhPI+g2ocS7Q3HC41ThpqD8xc+qEinsifbr6WFu3HqVQiKKp3Lj6nUWG7j3HYImZ72taDlBf8AeWFjJ2bnPe23YcKKNkRY64f4pLRGxrbA93ON+PygepVv0/gcbg6qqSRSwH71w/FUS8U0R5vpd3n6JhbLTo3ptpy1tVZsTXgU7DoaiUG+nJaNSTyQvZsC6gu/TUBuq8Ixrqt89RG7RjIrCKFpsyKMDYD0+q3nSfUrYrh4LmyAe83Vw+XK5sjakmd2CCnikl2erVeOtyg+YCBknidraxPI0WKxDqCOQhsbjYG5ze479d0OcV7PHodFJzb7VlceCl8M0WK0MVQ0xTta62rHaZmn8zTwVkn4C2GTIdWuPuP/AJO/qrD/ABce5c+9Y5tUDiOJZ9PPRc8ZuMqXQ88VoLFC1vCk8NPoH54mnkaH5Jzmr01VaPJld7Ig2ya+FPKZnRFDMPqcpWnoam4WH8Qg3V5hVbsnixGjVXSFRU8twpU4ohSFKU0omGlNKcU0rAPPaimLQgpZiBuicaxEZso4VHUzrz8srdI9LDBRVsINQm+1W5VQ6pXNnUuJVsu2YiRyphi7lQ51I2RNQpcnE+4CYaq/ZVQkUolQHVBpf6KJ71ECkc9ChrBqoKjxGUAK3qpbBZLGKm7rKmNWyeSVIBmkzFMsnRtU4jXVdHJQO1l1KxpDhkN3XGUZbnNfS3dTtp+w+itsKwTPI5jXZPDYXVM+mWBp+EaEl51FhqTp3WTAwegwwvc8F2jPfrKgn3Y2k6xh3JJ08zoPN2N434gYxoyxQjLTwDRrG/ncOXHdLjOIsyMp4Xfcx3IZk8Iuk/1ZQCcz7c3NuLKkY0kkn5n+QTEwihjBeHPcWtBBe+1zbkAcm2wV/F1g0Te7EGQCzY2N1e1oFszj8TjuSs1LJwNAFGwJZJNbLY3KLtHqUc8c7Q+Mgi3BUTosugFlgqF8kbs0bnNPlz6jYraYZijpGjPa9tTsuSWNeHoQzt9h0bjumZ7uUrobqGGmcXBo1JKj9uhnl0aXp933Z/6kfIENSU/hxhvO59Vz5l3xVJI8mbuTZ0hQ7ilfIoXvRFFc5TUNTZ1kC+VIyXVExu8OqbgK2DlkcIrNlpqaW4VUybJ0hSpCiAaU0lOKYUTHhk2IkkkndDvr0CZlC9y8/iek2HPrAoxUhBiVERm/CNUAMilHcqdsg80GwW4KmbbzWMgtrh5qRlvNDs+akEiRlEFZlBLUWUT5kDUzIBsjrqtZ2pbd11aP11KEqGK0NEZ7IImIpkaFYwhENqrDYn0PKcn0WFJC4uDIhmlebN58MHTPbv27fRen4L9lswpcnjCEm7nFrPEkzEauJuPetpfgbLBfZzWAVL5HWs0A2sNZNge+mvzK9swrHXCPPrZ23ySykk+JWGN8fuHkGNfZLUMzGGSKa3w6xSHysdCfmsNUQPjcY5GuY5hIc1wykHnRfR9XWQTl2YZSDo4Gxv52Xn3VODNlcWyZXHZrgLOtxqpLM497RZ/TxltafweXZVJTQElWVXgLozobhTYXTfeAHkqvNPojwcewmgoL20V/S4dl1CtqLDGgBWEcLRwtwbFeVLorYKZ7tAFaUFIIzc6uPPb0UvtA2CgkmTKCRGWRyC5Z0G+RRukUD5U5MndIoJJFA6oURmWMSvkTPFUTnqMuWAXWG1tiFtcLqbgLzOGaxWuwLENtUydBStm2GyQhQ00twpDojyH4COaoypM6a4JkybhR82Jbrm6pLLjOsaSnMeeCkLFzVghTJTyUTG7zQLUTFZBhQaHJM6h8QBRPnvoFMoOmqEK++5+imLQ3U7pIoC83OywaIRHdRPpuSrXwB9FFI1OmK4lNPHZQCJH1DLqMx6J0ybRJg0mSQ20zgfUf8r0rCurpBAIpGB7WCzXN914H815db9FoMBxn4SQHDSx2d6JZK3ZfHJceLNb/AIrE64jeSd3Nd7jwf4FV9RW5gNdSfmGpslE1wJZoSbkf0KH9jcDyoSjro6lNfJDV66ICWG3vDjVWbou6GqmaWQjaJTpmiwqszRg8jRFukVXgrLMViV3x6PKl2xHPTM65xUT3phLHPkQssqgqKuyAmrljBplSZ1U+3aoqKe6xgzMuuow5KDdAI+6tsGLwR2TcOw/NZa3DcIAF7INl4Y/WH4bVaC6szLdVxgDRooRXWOqU6ONlsUiDjrgVIasJkxXjPnWFOcuXKTERy4LlyUJK1TBcuWGQyVPp1y5IxxJ90dT7LlyAw8oY8rlyKAwF+5Ub9ly5OiZAE2m/Ef75XLkxjcYf+BvorBcuSy6LIBk59SgZ90q5SQWXWG/gCLKVcuyPR5kuyF6Gn2XLk4hT1O5VbMuXJWMDDdWVMuXLGC+E+m3XLljLs1eDcLW0/wCFKuSHfHobIqmq3XLlmPHsdCp1y5BF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Прямокутник 18"/>
          <p:cNvSpPr/>
          <p:nvPr/>
        </p:nvSpPr>
        <p:spPr>
          <a:xfrm>
            <a:off x="3250725" y="6125234"/>
            <a:ext cx="227479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8-12 </a:t>
            </a:r>
            <a:r>
              <a:rPr lang="uk-UA" sz="2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грудня</a:t>
            </a:r>
            <a:r>
              <a:rPr lang="ru-RU" sz="2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2014</a:t>
            </a:r>
            <a:endParaRPr lang="uk-UA" sz="2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Рисунок 5" descr="Сертифікати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4866" y="1412776"/>
            <a:ext cx="2401200" cy="1800000"/>
          </a:xfrm>
          <a:prstGeom prst="rect">
            <a:avLst/>
          </a:prstGeom>
        </p:spPr>
      </p:pic>
      <p:pic>
        <p:nvPicPr>
          <p:cNvPr id="7" name="Рисунок 6" descr="DSC00857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370932" y="1412776"/>
            <a:ext cx="2401668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DSC00850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6257466" y="1412776"/>
            <a:ext cx="2401668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DSC00837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67544" y="3717032"/>
            <a:ext cx="2401668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DSC00845.JPG"/>
          <p:cNvPicPr>
            <a:picLocks noGrp="1" noChangeAspect="1"/>
          </p:cNvPicPr>
          <p:nvPr isPhoto="1"/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3347864" y="3717032"/>
            <a:ext cx="2401668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DSC00833.JPG"/>
          <p:cNvPicPr>
            <a:picLocks noGrp="1" noChangeAspect="1"/>
          </p:cNvPicPr>
          <p:nvPr isPhoto="1"/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6300192" y="3717032"/>
            <a:ext cx="2401668" cy="18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dirty="0" smtClean="0">
                <a:solidFill>
                  <a:schemeClr val="accent2"/>
                </a:solidFill>
              </a:rPr>
              <a:t>Семінари, тренінги</a:t>
            </a:r>
          </a:p>
        </p:txBody>
      </p:sp>
      <p:sp>
        <p:nvSpPr>
          <p:cNvPr id="8" name="Місце для вмісту 7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2900" dirty="0" smtClean="0"/>
              <a:t>14 лютого 2012 року </a:t>
            </a:r>
            <a:r>
              <a:rPr lang="ru-RU" sz="2900" dirty="0" err="1" smtClean="0"/>
              <a:t>семінар</a:t>
            </a:r>
            <a:r>
              <a:rPr lang="ru-RU" sz="2900" dirty="0" smtClean="0"/>
              <a:t> </a:t>
            </a:r>
            <a:r>
              <a:rPr lang="ru-RU" sz="2900" dirty="0" err="1" smtClean="0"/>
              <a:t>вчителів</a:t>
            </a:r>
            <a:r>
              <a:rPr lang="ru-RU" sz="2900" dirty="0" smtClean="0"/>
              <a:t> </a:t>
            </a:r>
            <a:r>
              <a:rPr lang="ru-RU" sz="2900" dirty="0" err="1" smtClean="0"/>
              <a:t>інформатики</a:t>
            </a:r>
            <a:r>
              <a:rPr lang="ru-RU" sz="2900" dirty="0" smtClean="0"/>
              <a:t> </a:t>
            </a:r>
            <a:r>
              <a:rPr lang="ru-RU" sz="2900" dirty="0" err="1" smtClean="0"/>
              <a:t>і</a:t>
            </a:r>
            <a:r>
              <a:rPr lang="ru-RU" sz="2900" dirty="0" smtClean="0"/>
              <a:t> </a:t>
            </a:r>
            <a:r>
              <a:rPr lang="ru-RU" sz="2900" dirty="0" err="1" smtClean="0"/>
              <a:t>диреторів</a:t>
            </a:r>
            <a:r>
              <a:rPr lang="ru-RU" sz="2900" dirty="0" smtClean="0"/>
              <a:t> </a:t>
            </a:r>
            <a:r>
              <a:rPr lang="ru-RU" sz="2900" dirty="0" err="1" smtClean="0"/>
              <a:t>шкіл</a:t>
            </a:r>
            <a:r>
              <a:rPr lang="ru-RU" sz="2900" dirty="0" smtClean="0"/>
              <a:t> </a:t>
            </a:r>
            <a:r>
              <a:rPr lang="ru-RU" sz="2900" dirty="0" err="1" smtClean="0"/>
              <a:t>Теребовлянського</a:t>
            </a:r>
            <a:r>
              <a:rPr lang="ru-RU" sz="2900" dirty="0" smtClean="0"/>
              <a:t> району на тему: </a:t>
            </a:r>
            <a:r>
              <a:rPr lang="ru-RU" sz="2900" dirty="0" err="1" smtClean="0"/>
              <a:t>Єдине</a:t>
            </a:r>
            <a:r>
              <a:rPr lang="ru-RU" sz="2900" dirty="0" smtClean="0"/>
              <a:t> </a:t>
            </a:r>
            <a:r>
              <a:rPr lang="ru-RU" sz="2900" dirty="0" err="1" smtClean="0"/>
              <a:t>освітнє</a:t>
            </a:r>
            <a:r>
              <a:rPr lang="ru-RU" sz="2900" dirty="0" smtClean="0"/>
              <a:t> </a:t>
            </a:r>
            <a:r>
              <a:rPr lang="ru-RU" sz="2900" dirty="0" err="1" smtClean="0"/>
              <a:t>середовище</a:t>
            </a:r>
            <a:r>
              <a:rPr lang="ru-RU" sz="2900" dirty="0" smtClean="0"/>
              <a:t> "</a:t>
            </a:r>
            <a:r>
              <a:rPr lang="ru-RU" sz="2900" dirty="0" err="1" smtClean="0"/>
              <a:t>Щоденник.ua</a:t>
            </a:r>
            <a:r>
              <a:rPr lang="ru-RU" sz="2900" dirty="0" smtClean="0"/>
              <a:t>"</a:t>
            </a:r>
            <a:endParaRPr lang="uk-UA" sz="2900" dirty="0" smtClean="0"/>
          </a:p>
          <a:p>
            <a:r>
              <a:rPr lang="ru-RU" sz="2900" dirty="0" smtClean="0"/>
              <a:t>4 </a:t>
            </a:r>
            <a:r>
              <a:rPr lang="ru-RU" sz="2900" dirty="0" err="1" smtClean="0"/>
              <a:t>квітня</a:t>
            </a:r>
            <a:r>
              <a:rPr lang="ru-RU" sz="2900" dirty="0" smtClean="0"/>
              <a:t> 2012 року </a:t>
            </a:r>
            <a:r>
              <a:rPr lang="ru-RU" sz="2900" dirty="0" err="1" smtClean="0"/>
              <a:t>районний</a:t>
            </a:r>
            <a:r>
              <a:rPr lang="ru-RU" sz="2900" dirty="0" smtClean="0"/>
              <a:t> </a:t>
            </a:r>
            <a:r>
              <a:rPr lang="ru-RU" sz="2900" dirty="0" err="1" smtClean="0"/>
              <a:t>семінар</a:t>
            </a:r>
            <a:r>
              <a:rPr lang="ru-RU" sz="2900" dirty="0" smtClean="0"/>
              <a:t> </a:t>
            </a:r>
            <a:r>
              <a:rPr lang="ru-RU" sz="2900" dirty="0" err="1" smtClean="0"/>
              <a:t>з</a:t>
            </a:r>
            <a:r>
              <a:rPr lang="ru-RU" sz="2900" dirty="0" smtClean="0"/>
              <a:t> </a:t>
            </a:r>
            <a:r>
              <a:rPr lang="ru-RU" sz="2900" dirty="0" err="1" smtClean="0"/>
              <a:t>інформатики</a:t>
            </a:r>
            <a:r>
              <a:rPr lang="ru-RU" sz="2900" dirty="0" smtClean="0"/>
              <a:t> для </a:t>
            </a:r>
            <a:r>
              <a:rPr lang="ru-RU" sz="2900" dirty="0" err="1" smtClean="0"/>
              <a:t>молодих</a:t>
            </a:r>
            <a:r>
              <a:rPr lang="ru-RU" sz="2900" dirty="0" smtClean="0"/>
              <a:t> </a:t>
            </a:r>
            <a:r>
              <a:rPr lang="ru-RU" sz="2900" dirty="0" err="1" smtClean="0"/>
              <a:t>педагогів</a:t>
            </a:r>
            <a:endParaRPr lang="ru-RU" sz="2900" dirty="0" smtClean="0"/>
          </a:p>
          <a:p>
            <a:r>
              <a:rPr lang="ru-RU" sz="2900" dirty="0" smtClean="0"/>
              <a:t>8 </a:t>
            </a:r>
            <a:r>
              <a:rPr lang="ru-RU" sz="2900" dirty="0" err="1" smtClean="0"/>
              <a:t>жовтня</a:t>
            </a:r>
            <a:r>
              <a:rPr lang="ru-RU" sz="2900" dirty="0" smtClean="0"/>
              <a:t> 2012 року школа молодого </a:t>
            </a:r>
            <a:r>
              <a:rPr lang="ru-RU" sz="2900" dirty="0" err="1" smtClean="0"/>
              <a:t>вчителя</a:t>
            </a:r>
            <a:r>
              <a:rPr lang="ru-RU" sz="2900" dirty="0" smtClean="0"/>
              <a:t> </a:t>
            </a:r>
            <a:r>
              <a:rPr lang="ru-RU" sz="2900" dirty="0" err="1" smtClean="0"/>
              <a:t>інформатики</a:t>
            </a:r>
            <a:endParaRPr lang="ru-RU" sz="2900" dirty="0" smtClean="0"/>
          </a:p>
          <a:p>
            <a:pPr lvl="0"/>
            <a:r>
              <a:rPr lang="uk-UA" sz="2900" dirty="0" smtClean="0"/>
              <a:t>6 грудня 2012 року тренінг на тему: "Робота на платформі </a:t>
            </a:r>
            <a:r>
              <a:rPr lang="uk-UA" sz="2900" dirty="0" err="1" smtClean="0"/>
              <a:t>Щоденник.ua</a:t>
            </a:r>
            <a:r>
              <a:rPr lang="uk-UA" sz="2900" dirty="0" smtClean="0"/>
              <a:t>"</a:t>
            </a:r>
          </a:p>
          <a:p>
            <a:r>
              <a:rPr lang="uk-UA" sz="2900" dirty="0" smtClean="0"/>
              <a:t>3 січня 2013 року тренінг для вчителів школи</a:t>
            </a:r>
          </a:p>
          <a:p>
            <a:pPr lvl="0"/>
            <a:r>
              <a:rPr lang="uk-UA" sz="2900" dirty="0" smtClean="0"/>
              <a:t>20 серпня виступ на секційному засіданні на тему: "Аналіз Національної стратегії розвитку освіти в Україні на період до 2021 року»</a:t>
            </a:r>
          </a:p>
          <a:p>
            <a:pPr lvl="0"/>
            <a:r>
              <a:rPr lang="uk-UA" sz="2900" dirty="0" smtClean="0"/>
              <a:t>5 вересня 2013 року відбулося засідання творчої групи вчителів інформатики Теребовлянського району</a:t>
            </a:r>
          </a:p>
          <a:p>
            <a:pPr lvl="0"/>
            <a:r>
              <a:rPr lang="uk-UA" sz="2900" dirty="0" smtClean="0"/>
              <a:t>3 січня </a:t>
            </a:r>
            <a:r>
              <a:rPr lang="ru-RU" sz="2900" dirty="0" smtClean="0"/>
              <a:t>2014 року </a:t>
            </a:r>
            <a:r>
              <a:rPr lang="uk-UA" sz="2900" dirty="0" smtClean="0"/>
              <a:t>відбувся тренінг вчителів на якому розглядалися сервіси </a:t>
            </a:r>
            <a:r>
              <a:rPr lang="uk-UA" sz="2900" dirty="0" err="1" smtClean="0"/>
              <a:t>Google</a:t>
            </a:r>
            <a:endParaRPr lang="uk-UA" sz="2900" dirty="0" smtClean="0"/>
          </a:p>
          <a:p>
            <a:endParaRPr lang="uk-UA" dirty="0"/>
          </a:p>
        </p:txBody>
      </p:sp>
      <p:sp>
        <p:nvSpPr>
          <p:cNvPr id="5126" name="AutoShape 18" descr="data:image/jpeg;base64,/9j/4AAQSkZJRgABAQAAAQABAAD/2wCEAAkGBhISEBIQEBQQFBQPEBAPDw8QEA8PDxAPFBAVFBQQFBQXHCYeFxkkGRQUHy8gIycpLCwsFR4xNTAqNSYrLCkBCQoKDgwOFw8PGiwcHBwpLCkpKSwpKSksLCksKSkpKSksKSwpKSkpLCkpLCwpLCksLCwpLCwsLCwpKSwpLCkpLP/AABEIALEBHQMBIgACEQEDEQH/xAAcAAABBQEBAQAAAAAAAAAAAAAEAQIDBQYABwj/xAA9EAABAwIFAgMFBQYFBQAAAAABAAIDBBEFEiExQQZRE2FxFCJCgZEHIzJSoUNiscHR8BUzU2PxcoKSwuH/xAAaAQADAQEBAQAAAAAAAAAAAAABAgMABAUG/8QAJBEAAgICAwABBQEBAAAAAAAAAAECEQMhEjFBUQQTImFxoUL/2gAMAwEAAhEDEQA/AMJgWPFhAJ0XqPT+PhwGq8HgnWmwLHzG4XOiCZmj6GoqsEbqzjfdec9OdRBwGq29FVghOKWrU8KGN6lCJh6eEwJwKxhUjglulWMCysVbVQK4e1CzxrAaM5JHYpLI6rgQYCJM4NS2SgJwCxhtk4BLZKFjDbJ1koCWyxhAEtkoSrGG2StanAJwCWUqHjGxFDLJZSSOVXW1NgVyylZ2QjRJNWhu6rKjqVrbqpr8QLjYIA05KeGL1k8matRC6vrmQ3DB81XHFp5Ll73W7DRMdCBonQwl7hGwFznnKxoGpP8ARXUUjnc5M6lw587xGzO57/djaHH8X5ieGjclbKSnp8Fp3PBElU5v3k7tcl+GjgdhzyjqGjhwmmdUTlplLfecTt+4PL+K8S6064krJSdQ0uLg3Yn953n2HAU8km/xiNGPrLFnVUgnMrSfecS9t/xg9/Naqm6ha8BwO/1B7FeUU9Wr+knLR66lc+RaOvC3deHpEGKDurGLEtF5xT4oRyrOHF9N1HaOmkzyEFEwVCicxMC7ThaNbgWOujcNdF6x011GHgarwKCey0uA48Y3DXRMmTaPpCjqwQFYMevPemeow8DVbakqbhUFLEJ11ExyesYddLmTEt0DDioZGqVNeFjFdURqrlZYq7maq2pjREaBAE6y6yVEU4BLZKAlWMIlslSgLGEAShqcGJ4alboeMbGBqR5TyhamYAXK5pSs6oRogrKiwKy+I1ZcbBG11WXGwQoiCrjx+slly/8AKKrwSudA4q0LFFM8NFz6AAXJJ2AHJVzlK4UZuGgEueQ1rBq5zjsAt3hOGQ4bC6oqC0zZbvcdWxD8jf71UGCYaKZrqqewlLTvbLTR8gfvnk/JeSfaJ146reYoifBYTYf6hG73eSnKXiKxQP1/15JXzGxIiYfu2d/33D+AWKkjcHDsQHXvfTuT3UsbxrffuUfQ0Oz3bbtaefMqd0Vir0S4Rh9vvH/9gP8AEqzdImeIoS9QezrX4qgoSKeOQoKNyKjKFDKRk3MUTmI10ahcxVTItAhClgnsUr2KEtTiNGw6c6gMbhrovYenOoQ9o1XzlDOWla/pnqYxkAlMmSkj6PpakEI1jlhOnOohI0arX01RcKgofZIkY5OQMIUhKcmELGIZUBO1WEgQUwRAyvIXAJ7wkssTOSgLrJwCITgFJEy5XRxXRsUFkA0c2BQVEdlYtGiGq2aKcy0CqnmsFnsRrsxsFPi9drlaq1rUMeP1my5a/FCNbZcUpTXHuug5RkjwASSABqSeArnp7BtqucZQ25hY7TKLf5hvs623YIfp/BvHIqJR9ww3iYd53jZ1vyg7d1kPtS+0fPmo6V3ui7Znt+L/AG2kcdypykUjErvtK+0E1DzS05+5aSHEG3iuHn+QLz/EcPezI12jpAHZNfEt8JI+EG+g355Qb5CTzqNfPXQDyV5QUTr5n3dIbC5Ny0W2v3t9FJui8YuTpE2CYEwva6W5DTdzRs48N87cqzxOiLpC5osDwNld4FgZIBP9+S1kfTIIuQpRhKT5MvklDGlGPfrPJXgt0KhL16PjHSIOwWXqulHN2uncKFjkTKaORTslUdVQOj3CgD0tD2DFiiexFuYo3MSphaAXsUL2I57FA9idMRoCcFJBKQbhOkjUNtU5No2nTHUro3DXRex9OdQtkaNV85U0titp0z1AYyNdE6ZNo+hqaoujWlYzp/GxI0arVU890woUkISgrljEMgQczVYOahpmImKuVqYERNGUjKUlCxKbIrKSOO6Kjoe6JZTAJXNDrGyOGJEAJjiAh5q4N5SPIWjjCi5U2MYjYZW7lMqMTLtGoDwjudSUYrltgm+OkVppSTc7lNfTq4EKilgVrOWikkZZdg2G+1vLn6U0JtI/bx3j9kzuO9vRRuiNVM6CN2WKLWrqBs1v+mw7Fx/vzr+vuuGUsQpKWzC1uRrW/sWbXP8AuOv6j1OithSIftO+0YMBpKUhpAySOZa0bdvCbb4u/wBPXymJ8Bhm8Qv8bQRFrwGNFiSCC057mwOo768j1ZzC+a7rnO0na52/ePf6cIvC8M+Nw82g6gDhxv8AoPnspt0WUb0PwvDrWc78W4H5AeT+92HG612A4QXOBsgsLoDI4AbA+vzPdel9P4OGgaJIrkysnwVILwfCQ0DRXQYBonRx2FglK6EjlYNLTAoKbCWkbBWhTSsazH4t0yHcLJ1HRvvaBesPYChnUbTwlcUx1No8GLEx0atKrDi1BuYuQ9DsCdGoXxqwdGonRIpitFXJGhpGK0kiQs0SdMm0DRBWVK8hQQ0yLhiVERZs+lOoDG4AnReu4PiYe0G6+eYnFpBHdemdD4hM4AZH27kED9U6ZNr4PWoZbhTXVPT1eUe8bfqukxnhv1KSWSMfR445S8LdzkLNO0bkKslrjlJJ5sgKjEbWF/lpvdRln+C8cFl2KgHZStl8gqOHEQflp8kU2s10/wCAp/dHeOi3EwSPm7KvfVDv/fZPpXg6k7KileheNbI6yd/DXH0aSs7V1Ty6xDwPNrgtf7U0m19kRHI3v+izx27bG58V0ZekkGUWF7+S41jSbab23F1rA1pI1bffbVUmP9MURZJUSt8PI18j5WOLNhclw2P0XQtI5JLZXmqHY/JZ/EsYdUS+xUn4zfx5vhhjH4jfvx+ne3nbK+eurPDpM7GudkjY172jKAMzyb6dy47AgDUrW4xikOGUxhiLXyPuZZD+2kGhLu0Tdrc2t+ZFsWh3U/VEVBTtp6e1wMzb7lx3qZO5Pwj0O2ULyJ1bmmD5s7ruzSWNngXu73js87X4v3RuIB0wdNUPdnlPiMBtctP7WTkX+Fotprta+y+yjpGJ7vbZ2hzWOtTteLte9p1lIO4B0F763PClKdFceJyKePpGtqnCqNG8R2YIo2RBjBGBZu9i4AfM6KJ9M4PyFpBBsQ4WN/NfQsNdHmayR1s/utN7XdwLrOdV9Cxj7+LNmBu5rtQ4bm3Y2Uncv4XUVDXplel8GsASFvaWnDQEDg9CGtCtiF1RVI4pO2NTSE9NKYQamkJ9k0rGIymp5CaiYw9fgt76LMV+DEbBeqTUd1T1uEg8LmlA64ZKPLJKcg6qJ0S2WJYHvos/UUBadlFqjpUkynkiULaMuKu4sPJ3R9PhfFk6EkUcWHabKww3pmSZwDRYcuOwWpoenhbM/jhXNM9rBZoASTzpaiaOBvchMG6Op4QC4B7+7tdVeeMGCzQAOw0VS/ErIebFRuuaU2+zoUK6Ld2Ii51/mojiY8rLMz4pvqgJcVKTY9I2c2MjKW/MG/ZVcmMC42/iss/Fz3Qj8W80abHSSNfFjFja/PcqwpsdtoT/ADXnjcVHKnjxe3KHFob8Wejf4rm2KmqK2WOPM1pcNQS27svYkD+9F5/B1Dbcq1puusgsCqQdPYOHwX0HUbh2+aPj6nPYfIj+qysnXjTqQ36BCVXXoym+W3ysi8j8YzxX2v8ATeM6oZGC+R7BYXN3gBo815t159pLsRIoKQu8Fzh40oBBmsdGNG+W/wD5G3G+Ox/H31T/AA4gSHEDRur7mwaANTrb1W8wTp2HCKcVFTZ1W8XygtPs+Ye7GzgykHfZup7ZunGpOOzz8zhGWthjpocKpcrWjx5WBspBsRbX2druAL3e7v5kW88qKl07/aJrOzXdFEdGvDdPEePhhbsBzbtdPrsQdVSGaX8FyI4gS1smU3y34ibu525N+bkAyyeJmc42iaQZZLZfFI2Y0cNGwarJVo5O3YFUymSW2YuMjgDIebnVw7Bes4fizYY2RR6Nja1rQOwC8hkqi+QPaMuW2Ro4A2WvoK/O0OB9RyCuXPfh6n0nH012IYw6Rtr7a/Na7D+pDLSwCQkvJa1x5dleRf6BebRPvytFhBlmEcLAxrB7r5ALyBnxAH4b3P1UMaly/p0fVOHBfp2brCTeGM/mYD8uP0RRSRMAaANmgADsAE4r1l0fPMaU0pxSFEAwppCeU0ogGFMKkKYVgigJslOCpGsUjWpRymq8NvwqSrwMHhbcxXVPiszWCwtdTkklbKQbbpGPOF2NgrGmomsG1yla/W659W0fiNl588l6XR3whx/o6Sa2h0VbVzubra7e44U8s7XaXCrZ3SRm7feb23UqKpkEmIncaj9R5IOet5G3ISTSNcS5vunkf/EI8/2EyQzZ0tSShZKhdMDwgKiqtwqxiSkySaqQUtUn0tK+dxDLDu52jQoKnDgx2Vzw7vl2+qpSQttq0Re2621vxbVK6qeNLOHlYo41UcQAaACdzz9VLSYT7RdzZA09nHlPGPLwSWTj6Vftkh0APz0H6oj2aXLmL4W9wZQSPUAFR19DJE6xyutexaQb+aqnDXUkc3IOnd/8gqcESeafgVUzyNB95ptuBfTsNt/LdA+I9+rr5eBwT2U7YmFlySXXFmDZrex01J8l7H9mf2Tj7usrNXgB8NNYBrB8Ln9zyBx6o0o9Cuc5dvRVdJYAzDoPb6sATuaHQROFzC0iweW8yHUBvH1Iy+MYu+slMkpd4YcWtYHe9I7cxNPfl7+B8gvZOs/s8hqbOfJUxm595hD267+6RobaX4WNrfslc4fcVETgPdETmuhIiB/ymuu619yTqTuk+4k6B9qTV+GBjgMudxIbCwDxZALMyj8MUY/LwBydVU4jVmUhrRljZoxn/se5V91dSzxyimfE6CKP/KjJDg/gyl7dHk+Wg29Q6LCSeEXNeD48frK2ipzfZaXD6O2oRFLg9tgrqlwo87Ke2VtQA2QLV9NVjWANGndAmhAGiipYyx91SEeOzny5Oej0qjqLhFLP4TV3AV8x1wuk5RSmlOKaVgDSmlOKQogGEJpCemFYwjKoKds4WPjxfzRX+NANvdI2lsok26Rd4pi7Y2+ZWTnqi92YlBVWIF7rk+ijbU9l52XI5v8AR6OPGoL9h5mI2XGtG0jQR6KFsyimlPYqKQ4k2H0z/wAL3RnyOn0QcuFTN/y5WPHZ2hUNRUeX6IR1URtf9U6QdkdbTzfFHc92kFVkjnDdrx8lbitd5/qmvqL7hMHZRS1fFnfRATFzjtYeau6o+Sq6oqkWIxkdZ4bcred0EagF/vH/AJQtVPZV75jdWjAhPI+g2ocS7Q3HC41ThpqD8xc+qEinsifbr6WFu3HqVQiKKp3Lj6nUWG7j3HYImZ72taDlBf8AeWFjJ2bnPe23YcKKNkRY64f4pLRGxrbA93ON+PygepVv0/gcbg6qqSRSwH71w/FUS8U0R5vpd3n6JhbLTo3ptpy1tVZsTXgU7DoaiUG+nJaNSTyQvZsC6gu/TUBuq8Ixrqt89RG7RjIrCKFpsyKMDYD0+q3nSfUrYrh4LmyAe83Vw+XK5sjakmd2CCnikl2erVeOtyg+YCBknidraxPI0WKxDqCOQhsbjYG5ze479d0OcV7PHodFJzb7VlceCl8M0WK0MVQ0xTta62rHaZmn8zTwVkn4C2GTIdWuPuP/AJO/qrD/ABce5c+9Y5tUDiOJZ9PPRc8ZuMqXQ88VoLFC1vCk8NPoH54mnkaH5Jzmr01VaPJld7Ig2ya+FPKZnRFDMPqcpWnoam4WH8Qg3V5hVbsnixGjVXSFRU8twpU4ohSFKU0omGlNKcU0rAPPaimLQgpZiBuicaxEZso4VHUzrz8srdI9LDBRVsINQm+1W5VQ6pXNnUuJVsu2YiRyphi7lQ51I2RNQpcnE+4CYaq/ZVQkUolQHVBpf6KJ71ECkc9ChrBqoKjxGUAK3qpbBZLGKm7rKmNWyeSVIBmkzFMsnRtU4jXVdHJQO1l1KxpDhkN3XGUZbnNfS3dTtp+w+itsKwTPI5jXZPDYXVM+mWBp+EaEl51FhqTp3WTAwegwwvc8F2jPfrKgn3Y2k6xh3JJ08zoPN2N434gYxoyxQjLTwDRrG/ncOXHdLjOIsyMp4Xfcx3IZk8Iuk/1ZQCcz7c3NuLKkY0kkn5n+QTEwihjBeHPcWtBBe+1zbkAcm2wV/F1g0Te7EGQCzY2N1e1oFszj8TjuSs1LJwNAFGwJZJNbLY3KLtHqUc8c7Q+Mgi3BUTosugFlgqF8kbs0bnNPlz6jYraYZijpGjPa9tTsuSWNeHoQzt9h0bjumZ7uUrobqGGmcXBo1JKj9uhnl0aXp933Z/6kfIENSU/hxhvO59Vz5l3xVJI8mbuTZ0hQ7ilfIoXvRFFc5TUNTZ1kC+VIyXVExu8OqbgK2DlkcIrNlpqaW4VUybJ0hSpCiAaU0lOKYUTHhk2IkkkndDvr0CZlC9y8/iek2HPrAoxUhBiVERm/CNUAMilHcqdsg80GwW4KmbbzWMgtrh5qRlvNDs+akEiRlEFZlBLUWUT5kDUzIBsjrqtZ2pbd11aP11KEqGK0NEZ7IImIpkaFYwhENqrDYn0PKcn0WFJC4uDIhmlebN58MHTPbv27fRen4L9lswpcnjCEm7nFrPEkzEauJuPetpfgbLBfZzWAVL5HWs0A2sNZNge+mvzK9swrHXCPPrZ23ySykk+JWGN8fuHkGNfZLUMzGGSKa3w6xSHysdCfmsNUQPjcY5GuY5hIc1wykHnRfR9XWQTl2YZSDo4Gxv52Xn3VODNlcWyZXHZrgLOtxqpLM497RZ/TxltafweXZVJTQElWVXgLozobhTYXTfeAHkqvNPojwcewmgoL20V/S4dl1CtqLDGgBWEcLRwtwbFeVLorYKZ7tAFaUFIIzc6uPPb0UvtA2CgkmTKCRGWRyC5Z0G+RRukUD5U5MndIoJJFA6oURmWMSvkTPFUTnqMuWAXWG1tiFtcLqbgLzOGaxWuwLENtUydBStm2GyQhQ00twpDojyH4COaoypM6a4JkybhR82Jbrm6pLLjOsaSnMeeCkLFzVghTJTyUTG7zQLUTFZBhQaHJM6h8QBRPnvoFMoOmqEK++5+imLQ3U7pIoC83OywaIRHdRPpuSrXwB9FFI1OmK4lNPHZQCJH1DLqMx6J0ybRJg0mSQ20zgfUf8r0rCurpBAIpGB7WCzXN914H815db9FoMBxn4SQHDSx2d6JZK3ZfHJceLNb/AIrE64jeSd3Nd7jwf4FV9RW5gNdSfmGpslE1wJZoSbkf0KH9jcDyoSjro6lNfJDV66ICWG3vDjVWbou6GqmaWQjaJTpmiwqszRg8jRFukVXgrLMViV3x6PKl2xHPTM65xUT3phLHPkQssqgqKuyAmrljBplSZ1U+3aoqKe6xgzMuuow5KDdAI+6tsGLwR2TcOw/NZa3DcIAF7INl4Y/WH4bVaC6szLdVxgDRooRXWOqU6ONlsUiDjrgVIasJkxXjPnWFOcuXKTERy4LlyUJK1TBcuWGQyVPp1y5IxxJ90dT7LlyAw8oY8rlyKAwF+5Ub9ly5OiZAE2m/Ef75XLkxjcYf+BvorBcuSy6LIBk59SgZ90q5SQWXWG/gCLKVcuyPR5kuyF6Gn2XLk4hT1O5VbMuXJWMDDdWVMuXLGC+E+m3XLljLs1eDcLW0/wCFKuSHfHobIqmq3XLlmPHsdCp1y5BF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7" name="AutoShape 20" descr="data:image/jpeg;base64,/9j/4AAQSkZJRgABAQAAAQABAAD/2wCEAAkGBhISEBIQEBQQFBQPEBAPDw8QEA8PDxAPFBAVFBQQFBQXHCYeFxkkGRQUHy8gIycpLCwsFR4xNTAqNSYrLCkBCQoKDgwOFw8PGiwcHBwpLCkpKSwpKSksLCksKSkpKSksKSwpKSkpLCkpLCwpLCksLCwpLCwsLCwpKSwpLCkpLP/AABEIALEBHQMBIgACEQEDEQH/xAAcAAABBQEBAQAAAAAAAAAAAAAEAQIDBQYABwj/xAA9EAABAwIFAgMFBQYFBQAAAAABAAIDBBEFEiExQQZRE2FxFCJCgZEHIzJSoUNiscHR8BUzU2PxcoKSwuH/xAAaAQADAQEBAQAAAAAAAAAAAAABAgMABAUG/8QAJBEAAgICAwABBQEBAAAAAAAAAAECEQMhEjFBUQQTImFxoUL/2gAMAwEAAhEDEQA/AMJgWPFhAJ0XqPT+PhwGq8HgnWmwLHzG4XOiCZmj6GoqsEbqzjfdec9OdRBwGq29FVghOKWrU8KGN6lCJh6eEwJwKxhUjglulWMCysVbVQK4e1CzxrAaM5JHYpLI6rgQYCJM4NS2SgJwCxhtk4BLZKFjDbJ1koCWyxhAEtkoSrGG2StanAJwCWUqHjGxFDLJZSSOVXW1NgVyylZ2QjRJNWhu6rKjqVrbqpr8QLjYIA05KeGL1k8matRC6vrmQ3DB81XHFp5Ll73W7DRMdCBonQwl7hGwFznnKxoGpP8ARXUUjnc5M6lw587xGzO57/djaHH8X5ieGjclbKSnp8Fp3PBElU5v3k7tcl+GjgdhzyjqGjhwmmdUTlplLfecTt+4PL+K8S6064krJSdQ0uLg3Yn953n2HAU8km/xiNGPrLFnVUgnMrSfecS9t/xg9/Naqm6ha8BwO/1B7FeUU9Wr+knLR66lc+RaOvC3deHpEGKDurGLEtF5xT4oRyrOHF9N1HaOmkzyEFEwVCicxMC7ThaNbgWOujcNdF6x011GHgarwKCey0uA48Y3DXRMmTaPpCjqwQFYMevPemeow8DVbakqbhUFLEJ11ExyesYddLmTEt0DDioZGqVNeFjFdURqrlZYq7maq2pjREaBAE6y6yVEU4BLZKAlWMIlslSgLGEAShqcGJ4alboeMbGBqR5TyhamYAXK5pSs6oRogrKiwKy+I1ZcbBG11WXGwQoiCrjx+slly/8AKKrwSudA4q0LFFM8NFz6AAXJJ2AHJVzlK4UZuGgEueQ1rBq5zjsAt3hOGQ4bC6oqC0zZbvcdWxD8jf71UGCYaKZrqqewlLTvbLTR8gfvnk/JeSfaJ146reYoifBYTYf6hG73eSnKXiKxQP1/15JXzGxIiYfu2d/33D+AWKkjcHDsQHXvfTuT3UsbxrffuUfQ0Oz3bbtaefMqd0Vir0S4Rh9vvH/9gP8AEqzdImeIoS9QezrX4qgoSKeOQoKNyKjKFDKRk3MUTmI10ahcxVTItAhClgnsUr2KEtTiNGw6c6gMbhrovYenOoQ9o1XzlDOWla/pnqYxkAlMmSkj6PpakEI1jlhOnOohI0arX01RcKgofZIkY5OQMIUhKcmELGIZUBO1WEgQUwRAyvIXAJ7wkssTOSgLrJwCITgFJEy5XRxXRsUFkA0c2BQVEdlYtGiGq2aKcy0CqnmsFnsRrsxsFPi9drlaq1rUMeP1my5a/FCNbZcUpTXHuug5RkjwASSABqSeArnp7BtqucZQ25hY7TKLf5hvs623YIfp/BvHIqJR9ww3iYd53jZ1vyg7d1kPtS+0fPmo6V3ui7Znt+L/AG2kcdypykUjErvtK+0E1DzS05+5aSHEG3iuHn+QLz/EcPezI12jpAHZNfEt8JI+EG+g355Qb5CTzqNfPXQDyV5QUTr5n3dIbC5Ny0W2v3t9FJui8YuTpE2CYEwva6W5DTdzRs48N87cqzxOiLpC5osDwNld4FgZIBP9+S1kfTIIuQpRhKT5MvklDGlGPfrPJXgt0KhL16PjHSIOwWXqulHN2uncKFjkTKaORTslUdVQOj3CgD0tD2DFiiexFuYo3MSphaAXsUL2I57FA9idMRoCcFJBKQbhOkjUNtU5No2nTHUro3DXRex9OdQtkaNV85U0titp0z1AYyNdE6ZNo+hqaoujWlYzp/GxI0arVU890woUkISgrljEMgQczVYOahpmImKuVqYERNGUjKUlCxKbIrKSOO6Kjoe6JZTAJXNDrGyOGJEAJjiAh5q4N5SPIWjjCi5U2MYjYZW7lMqMTLtGoDwjudSUYrltgm+OkVppSTc7lNfTq4EKilgVrOWikkZZdg2G+1vLn6U0JtI/bx3j9kzuO9vRRuiNVM6CN2WKLWrqBs1v+mw7Fx/vzr+vuuGUsQpKWzC1uRrW/sWbXP8AuOv6j1OithSIftO+0YMBpKUhpAySOZa0bdvCbb4u/wBPXymJ8Bhm8Qv8bQRFrwGNFiSCC057mwOo768j1ZzC+a7rnO0na52/ePf6cIvC8M+Nw82g6gDhxv8AoPnspt0WUb0PwvDrWc78W4H5AeT+92HG612A4QXOBsgsLoDI4AbA+vzPdel9P4OGgaJIrkysnwVILwfCQ0DRXQYBonRx2FglK6EjlYNLTAoKbCWkbBWhTSsazH4t0yHcLJ1HRvvaBesPYChnUbTwlcUx1No8GLEx0atKrDi1BuYuQ9DsCdGoXxqwdGonRIpitFXJGhpGK0kiQs0SdMm0DRBWVK8hQQ0yLhiVERZs+lOoDG4AnReu4PiYe0G6+eYnFpBHdemdD4hM4AZH27kED9U6ZNr4PWoZbhTXVPT1eUe8bfqukxnhv1KSWSMfR445S8LdzkLNO0bkKslrjlJJ5sgKjEbWF/lpvdRln+C8cFl2KgHZStl8gqOHEQflp8kU2s10/wCAp/dHeOi3EwSPm7KvfVDv/fZPpXg6k7KileheNbI6yd/DXH0aSs7V1Ty6xDwPNrgtf7U0m19kRHI3v+izx27bG58V0ZekkGUWF7+S41jSbab23F1rA1pI1bffbVUmP9MURZJUSt8PI18j5WOLNhclw2P0XQtI5JLZXmqHY/JZ/EsYdUS+xUn4zfx5vhhjH4jfvx+ne3nbK+eurPDpM7GudkjY172jKAMzyb6dy47AgDUrW4xikOGUxhiLXyPuZZD+2kGhLu0Tdrc2t+ZFsWh3U/VEVBTtp6e1wMzb7lx3qZO5Pwj0O2ULyJ1bmmD5s7ruzSWNngXu73js87X4v3RuIB0wdNUPdnlPiMBtctP7WTkX+Fotprta+y+yjpGJ7vbZ2hzWOtTteLte9p1lIO4B0F763PClKdFceJyKePpGtqnCqNG8R2YIo2RBjBGBZu9i4AfM6KJ9M4PyFpBBsQ4WN/NfQsNdHmayR1s/utN7XdwLrOdV9Cxj7+LNmBu5rtQ4bm3Y2Uncv4XUVDXplel8GsASFvaWnDQEDg9CGtCtiF1RVI4pO2NTSE9NKYQamkJ9k0rGIymp5CaiYw9fgt76LMV+DEbBeqTUd1T1uEg8LmlA64ZKPLJKcg6qJ0S2WJYHvos/UUBadlFqjpUkynkiULaMuKu4sPJ3R9PhfFk6EkUcWHabKww3pmSZwDRYcuOwWpoenhbM/jhXNM9rBZoASTzpaiaOBvchMG6Op4QC4B7+7tdVeeMGCzQAOw0VS/ErIebFRuuaU2+zoUK6Ld2Ii51/mojiY8rLMz4pvqgJcVKTY9I2c2MjKW/MG/ZVcmMC42/iss/Fz3Qj8W80abHSSNfFjFja/PcqwpsdtoT/ADXnjcVHKnjxe3KHFob8Wejf4rm2KmqK2WOPM1pcNQS27svYkD+9F5/B1Dbcq1puusgsCqQdPYOHwX0HUbh2+aPj6nPYfIj+qysnXjTqQ36BCVXXoym+W3ysi8j8YzxX2v8ATeM6oZGC+R7BYXN3gBo815t159pLsRIoKQu8Fzh40oBBmsdGNG+W/wD5G3G+Ox/H31T/AA4gSHEDRur7mwaANTrb1W8wTp2HCKcVFTZ1W8XygtPs+Ye7GzgykHfZup7ZunGpOOzz8zhGWthjpocKpcrWjx5WBspBsRbX2druAL3e7v5kW88qKl07/aJrOzXdFEdGvDdPEePhhbsBzbtdPrsQdVSGaX8FyI4gS1smU3y34ibu525N+bkAyyeJmc42iaQZZLZfFI2Y0cNGwarJVo5O3YFUymSW2YuMjgDIebnVw7Bes4fizYY2RR6Nja1rQOwC8hkqi+QPaMuW2Ro4A2WvoK/O0OB9RyCuXPfh6n0nH012IYw6Rtr7a/Na7D+pDLSwCQkvJa1x5dleRf6BebRPvytFhBlmEcLAxrB7r5ALyBnxAH4b3P1UMaly/p0fVOHBfp2brCTeGM/mYD8uP0RRSRMAaANmgADsAE4r1l0fPMaU0pxSFEAwppCeU0ogGFMKkKYVgigJslOCpGsUjWpRymq8NvwqSrwMHhbcxXVPiszWCwtdTkklbKQbbpGPOF2NgrGmomsG1yla/W659W0fiNl588l6XR3whx/o6Sa2h0VbVzubra7e44U8s7XaXCrZ3SRm7feb23UqKpkEmIncaj9R5IOet5G3ISTSNcS5vunkf/EI8/2EyQzZ0tSShZKhdMDwgKiqtwqxiSkySaqQUtUn0tK+dxDLDu52jQoKnDgx2Vzw7vl2+qpSQttq0Re2621vxbVK6qeNLOHlYo41UcQAaACdzz9VLSYT7RdzZA09nHlPGPLwSWTj6Vftkh0APz0H6oj2aXLmL4W9wZQSPUAFR19DJE6xyutexaQb+aqnDXUkc3IOnd/8gqcESeafgVUzyNB95ptuBfTsNt/LdA+I9+rr5eBwT2U7YmFlySXXFmDZrex01J8l7H9mf2Tj7usrNXgB8NNYBrB8Ln9zyBx6o0o9Cuc5dvRVdJYAzDoPb6sATuaHQROFzC0iweW8yHUBvH1Iy+MYu+slMkpd4YcWtYHe9I7cxNPfl7+B8gvZOs/s8hqbOfJUxm595hD267+6RobaX4WNrfslc4fcVETgPdETmuhIiB/ymuu619yTqTuk+4k6B9qTV+GBjgMudxIbCwDxZALMyj8MUY/LwBydVU4jVmUhrRljZoxn/se5V91dSzxyimfE6CKP/KjJDg/gyl7dHk+Wg29Q6LCSeEXNeD48frK2ipzfZaXD6O2oRFLg9tgrqlwo87Ke2VtQA2QLV9NVjWANGndAmhAGiipYyx91SEeOzny5Oej0qjqLhFLP4TV3AV8x1wuk5RSmlOKaVgDSmlOKQogGEJpCemFYwjKoKds4WPjxfzRX+NANvdI2lsok26Rd4pi7Y2+ZWTnqi92YlBVWIF7rk+ijbU9l52XI5v8AR6OPGoL9h5mI2XGtG0jQR6KFsyimlPYqKQ4k2H0z/wAL3RnyOn0QcuFTN/y5WPHZ2hUNRUeX6IR1URtf9U6QdkdbTzfFHc92kFVkjnDdrx8lbitd5/qmvqL7hMHZRS1fFnfRATFzjtYeau6o+Sq6oqkWIxkdZ4bcred0EagF/vH/AJQtVPZV75jdWjAhPI+g2ocS7Q3HC41ThpqD8xc+qEinsifbr6WFu3HqVQiKKp3Lj6nUWG7j3HYImZ72taDlBf8AeWFjJ2bnPe23YcKKNkRY64f4pLRGxrbA93ON+PygepVv0/gcbg6qqSRSwH71w/FUS8U0R5vpd3n6JhbLTo3ptpy1tVZsTXgU7DoaiUG+nJaNSTyQvZsC6gu/TUBuq8Ixrqt89RG7RjIrCKFpsyKMDYD0+q3nSfUrYrh4LmyAe83Vw+XK5sjakmd2CCnikl2erVeOtyg+YCBknidraxPI0WKxDqCOQhsbjYG5ze479d0OcV7PHodFJzb7VlceCl8M0WK0MVQ0xTta62rHaZmn8zTwVkn4C2GTIdWuPuP/AJO/qrD/ABce5c+9Y5tUDiOJZ9PPRc8ZuMqXQ88VoLFC1vCk8NPoH54mnkaH5Jzmr01VaPJld7Ig2ya+FPKZnRFDMPqcpWnoam4WH8Qg3V5hVbsnixGjVXSFRU8twpU4ohSFKU0omGlNKcU0rAPPaimLQgpZiBuicaxEZso4VHUzrz8srdI9LDBRVsINQm+1W5VQ6pXNnUuJVsu2YiRyphi7lQ51I2RNQpcnE+4CYaq/ZVQkUolQHVBpf6KJ71ECkc9ChrBqoKjxGUAK3qpbBZLGKm7rKmNWyeSVIBmkzFMsnRtU4jXVdHJQO1l1KxpDhkN3XGUZbnNfS3dTtp+w+itsKwTPI5jXZPDYXVM+mWBp+EaEl51FhqTp3WTAwegwwvc8F2jPfrKgn3Y2k6xh3JJ08zoPN2N434gYxoyxQjLTwDRrG/ncOXHdLjOIsyMp4Xfcx3IZk8Iuk/1ZQCcz7c3NuLKkY0kkn5n+QTEwihjBeHPcWtBBe+1zbkAcm2wV/F1g0Te7EGQCzY2N1e1oFszj8TjuSs1LJwNAFGwJZJNbLY3KLtHqUc8c7Q+Mgi3BUTosugFlgqF8kbs0bnNPlz6jYraYZijpGjPa9tTsuSWNeHoQzt9h0bjumZ7uUrobqGGmcXBo1JKj9uhnl0aXp933Z/6kfIENSU/hxhvO59Vz5l3xVJI8mbuTZ0hQ7ilfIoXvRFFc5TUNTZ1kC+VIyXVExu8OqbgK2DlkcIrNlpqaW4VUybJ0hSpCiAaU0lOKYUTHhk2IkkkndDvr0CZlC9y8/iek2HPrAoxUhBiVERm/CNUAMilHcqdsg80GwW4KmbbzWMgtrh5qRlvNDs+akEiRlEFZlBLUWUT5kDUzIBsjrqtZ2pbd11aP11KEqGK0NEZ7IImIpkaFYwhENqrDYn0PKcn0WFJC4uDIhmlebN58MHTPbv27fRen4L9lswpcnjCEm7nFrPEkzEauJuPetpfgbLBfZzWAVL5HWs0A2sNZNge+mvzK9swrHXCPPrZ23ySykk+JWGN8fuHkGNfZLUMzGGSKa3w6xSHysdCfmsNUQPjcY5GuY5hIc1wykHnRfR9XWQTl2YZSDo4Gxv52Xn3VODNlcWyZXHZrgLOtxqpLM497RZ/TxltafweXZVJTQElWVXgLozobhTYXTfeAHkqvNPojwcewmgoL20V/S4dl1CtqLDGgBWEcLRwtwbFeVLorYKZ7tAFaUFIIzc6uPPb0UvtA2CgkmTKCRGWRyC5Z0G+RRukUD5U5MndIoJJFA6oURmWMSvkTPFUTnqMuWAXWG1tiFtcLqbgLzOGaxWuwLENtUydBStm2GyQhQ00twpDojyH4COaoypM6a4JkybhR82Jbrm6pLLjOsaSnMeeCkLFzVghTJTyUTG7zQLUTFZBhQaHJM6h8QBRPnvoFMoOmqEK++5+imLQ3U7pIoC83OywaIRHdRPpuSrXwB9FFI1OmK4lNPHZQCJH1DLqMx6J0ybRJg0mSQ20zgfUf8r0rCurpBAIpGB7WCzXN914H815db9FoMBxn4SQHDSx2d6JZK3ZfHJceLNb/AIrE64jeSd3Nd7jwf4FV9RW5gNdSfmGpslE1wJZoSbkf0KH9jcDyoSjro6lNfJDV66ICWG3vDjVWbou6GqmaWQjaJTpmiwqszRg8jRFukVXgrLMViV3x6PKl2xHPTM65xUT3phLHPkQssqgqKuyAmrljBplSZ1U+3aoqKe6xgzMuuow5KDdAI+6tsGLwR2TcOw/NZa3DcIAF7INl4Y/WH4bVaC6szLdVxgDRooRXWOqU6ONlsUiDjrgVIasJkxXjPnWFOcuXKTERy4LlyUJK1TBcuWGQyVPp1y5IxxJ90dT7LlyAw8oY8rlyKAwF+5Ub9ly5OiZAE2m/Ef75XLkxjcYf+BvorBcuSy6LIBk59SgZ90q5SQWXWG/gCLKVcuyPR5kuyF6Gn2XLk4hT1O5VbMuXJWMDDdWVMuXLGC+E+m3XLljLs1eDcLW0/wCFKuSHfHobIqmq3XLlmPHsdCp1y5BF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" name="Рисунок 9" descr="14 лютого 2012 рок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412776"/>
            <a:ext cx="1680000" cy="1260000"/>
          </a:xfrm>
          <a:prstGeom prst="rect">
            <a:avLst/>
          </a:prstGeom>
        </p:spPr>
      </p:pic>
      <p:pic>
        <p:nvPicPr>
          <p:cNvPr id="11" name="Рисунок 10" descr="4 квытня 2012 року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1311" y="1412776"/>
            <a:ext cx="1680000" cy="1260000"/>
          </a:xfrm>
          <a:prstGeom prst="rect">
            <a:avLst/>
          </a:prstGeom>
        </p:spPr>
      </p:pic>
      <p:pic>
        <p:nvPicPr>
          <p:cNvPr id="12" name="Рисунок 11" descr="8 жовтня 2012 року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708920"/>
            <a:ext cx="1680000" cy="1260000"/>
          </a:xfrm>
          <a:prstGeom prst="rect">
            <a:avLst/>
          </a:prstGeom>
        </p:spPr>
      </p:pic>
      <p:pic>
        <p:nvPicPr>
          <p:cNvPr id="13" name="Рисунок 12" descr="3 січня 2013 року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005064"/>
            <a:ext cx="1680988" cy="1260000"/>
          </a:xfrm>
          <a:prstGeom prst="rect">
            <a:avLst/>
          </a:prstGeom>
        </p:spPr>
      </p:pic>
      <p:pic>
        <p:nvPicPr>
          <p:cNvPr id="14" name="Рисунок 13" descr="6 грудня 2012 року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2745064"/>
            <a:ext cx="1680000" cy="1260000"/>
          </a:xfrm>
          <a:prstGeom prst="rect">
            <a:avLst/>
          </a:prstGeom>
        </p:spPr>
      </p:pic>
      <p:pic>
        <p:nvPicPr>
          <p:cNvPr id="15" name="Рисунок 14" descr="20 серпня 2013 року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88224" y="4041208"/>
            <a:ext cx="1680988" cy="1260000"/>
          </a:xfrm>
          <a:prstGeom prst="rect">
            <a:avLst/>
          </a:prstGeom>
        </p:spPr>
      </p:pic>
      <p:pic>
        <p:nvPicPr>
          <p:cNvPr id="16" name="Рисунок 15" descr="5 вересня 201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5373216"/>
            <a:ext cx="1680988" cy="1260000"/>
          </a:xfrm>
          <a:prstGeom prst="rect">
            <a:avLst/>
          </a:prstGeom>
        </p:spPr>
      </p:pic>
      <p:pic>
        <p:nvPicPr>
          <p:cNvPr id="17" name="Рисунок 16" descr="3 січня 2014 року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88224" y="5373216"/>
            <a:ext cx="1686364" cy="12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2"/>
                </a:solidFill>
              </a:rPr>
              <a:t>Web</a:t>
            </a:r>
            <a:endParaRPr lang="uk-UA" b="1" dirty="0" smtClean="0">
              <a:solidFill>
                <a:schemeClr val="accent2"/>
              </a:solidFill>
            </a:endParaRPr>
          </a:p>
        </p:txBody>
      </p:sp>
      <p:sp>
        <p:nvSpPr>
          <p:cNvPr id="5126" name="AutoShape 18" descr="data:image/jpeg;base64,/9j/4AAQSkZJRgABAQAAAQABAAD/2wCEAAkGBhISEBIQEBQQFBQPEBAPDw8QEA8PDxAPFBAVFBQQFBQXHCYeFxkkGRQUHy8gIycpLCwsFR4xNTAqNSYrLCkBCQoKDgwOFw8PGiwcHBwpLCkpKSwpKSksLCksKSkpKSksKSwpKSkpLCkpLCwpLCksLCwpLCwsLCwpKSwpLCkpLP/AABEIALEBHQMBIgACEQEDEQH/xAAcAAABBQEBAQAAAAAAAAAAAAAEAQIDBQYABwj/xAA9EAABAwIFAgMFBQYFBQAAAAABAAIDBBEFEiExQQZRE2FxFCJCgZEHIzJSoUNiscHR8BUzU2PxcoKSwuH/xAAaAQADAQEBAQAAAAAAAAAAAAABAgMABAUG/8QAJBEAAgICAwABBQEBAAAAAAAAAAECEQMhEjFBUQQTImFxoUL/2gAMAwEAAhEDEQA/AMJgWPFhAJ0XqPT+PhwGq8HgnWmwLHzG4XOiCZmj6GoqsEbqzjfdec9OdRBwGq29FVghOKWrU8KGN6lCJh6eEwJwKxhUjglulWMCysVbVQK4e1CzxrAaM5JHYpLI6rgQYCJM4NS2SgJwCxhtk4BLZKFjDbJ1koCWyxhAEtkoSrGG2StanAJwCWUqHjGxFDLJZSSOVXW1NgVyylZ2QjRJNWhu6rKjqVrbqpr8QLjYIA05KeGL1k8matRC6vrmQ3DB81XHFp5Ll73W7DRMdCBonQwl7hGwFznnKxoGpP8ARXUUjnc5M6lw587xGzO57/djaHH8X5ieGjclbKSnp8Fp3PBElU5v3k7tcl+GjgdhzyjqGjhwmmdUTlplLfecTt+4PL+K8S6064krJSdQ0uLg3Yn953n2HAU8km/xiNGPrLFnVUgnMrSfecS9t/xg9/Naqm6ha8BwO/1B7FeUU9Wr+knLR66lc+RaOvC3deHpEGKDurGLEtF5xT4oRyrOHF9N1HaOmkzyEFEwVCicxMC7ThaNbgWOujcNdF6x011GHgarwKCey0uA48Y3DXRMmTaPpCjqwQFYMevPemeow8DVbakqbhUFLEJ11ExyesYddLmTEt0DDioZGqVNeFjFdURqrlZYq7maq2pjREaBAE6y6yVEU4BLZKAlWMIlslSgLGEAShqcGJ4alboeMbGBqR5TyhamYAXK5pSs6oRogrKiwKy+I1ZcbBG11WXGwQoiCrjx+slly/8AKKrwSudA4q0LFFM8NFz6AAXJJ2AHJVzlK4UZuGgEueQ1rBq5zjsAt3hOGQ4bC6oqC0zZbvcdWxD8jf71UGCYaKZrqqewlLTvbLTR8gfvnk/JeSfaJ146reYoifBYTYf6hG73eSnKXiKxQP1/15JXzGxIiYfu2d/33D+AWKkjcHDsQHXvfTuT3UsbxrffuUfQ0Oz3bbtaefMqd0Vir0S4Rh9vvH/9gP8AEqzdImeIoS9QezrX4qgoSKeOQoKNyKjKFDKRk3MUTmI10ahcxVTItAhClgnsUr2KEtTiNGw6c6gMbhrovYenOoQ9o1XzlDOWla/pnqYxkAlMmSkj6PpakEI1jlhOnOohI0arX01RcKgofZIkY5OQMIUhKcmELGIZUBO1WEgQUwRAyvIXAJ7wkssTOSgLrJwCITgFJEy5XRxXRsUFkA0c2BQVEdlYtGiGq2aKcy0CqnmsFnsRrsxsFPi9drlaq1rUMeP1my5a/FCNbZcUpTXHuug5RkjwASSABqSeArnp7BtqucZQ25hY7TKLf5hvs623YIfp/BvHIqJR9ww3iYd53jZ1vyg7d1kPtS+0fPmo6V3ui7Znt+L/AG2kcdypykUjErvtK+0E1DzS05+5aSHEG3iuHn+QLz/EcPezI12jpAHZNfEt8JI+EG+g355Qb5CTzqNfPXQDyV5QUTr5n3dIbC5Ny0W2v3t9FJui8YuTpE2CYEwva6W5DTdzRs48N87cqzxOiLpC5osDwNld4FgZIBP9+S1kfTIIuQpRhKT5MvklDGlGPfrPJXgt0KhL16PjHSIOwWXqulHN2uncKFjkTKaORTslUdVQOj3CgD0tD2DFiiexFuYo3MSphaAXsUL2I57FA9idMRoCcFJBKQbhOkjUNtU5No2nTHUro3DXRex9OdQtkaNV85U0titp0z1AYyNdE6ZNo+hqaoujWlYzp/GxI0arVU890woUkISgrljEMgQczVYOahpmImKuVqYERNGUjKUlCxKbIrKSOO6Kjoe6JZTAJXNDrGyOGJEAJjiAh5q4N5SPIWjjCi5U2MYjYZW7lMqMTLtGoDwjudSUYrltgm+OkVppSTc7lNfTq4EKilgVrOWikkZZdg2G+1vLn6U0JtI/bx3j9kzuO9vRRuiNVM6CN2WKLWrqBs1v+mw7Fx/vzr+vuuGUsQpKWzC1uRrW/sWbXP8AuOv6j1OithSIftO+0YMBpKUhpAySOZa0bdvCbb4u/wBPXymJ8Bhm8Qv8bQRFrwGNFiSCC057mwOo768j1ZzC+a7rnO0na52/ePf6cIvC8M+Nw82g6gDhxv8AoPnspt0WUb0PwvDrWc78W4H5AeT+92HG612A4QXOBsgsLoDI4AbA+vzPdel9P4OGgaJIrkysnwVILwfCQ0DRXQYBonRx2FglK6EjlYNLTAoKbCWkbBWhTSsazH4t0yHcLJ1HRvvaBesPYChnUbTwlcUx1No8GLEx0atKrDi1BuYuQ9DsCdGoXxqwdGonRIpitFXJGhpGK0kiQs0SdMm0DRBWVK8hQQ0yLhiVERZs+lOoDG4AnReu4PiYe0G6+eYnFpBHdemdD4hM4AZH27kED9U6ZNr4PWoZbhTXVPT1eUe8bfqukxnhv1KSWSMfR445S8LdzkLNO0bkKslrjlJJ5sgKjEbWF/lpvdRln+C8cFl2KgHZStl8gqOHEQflp8kU2s10/wCAp/dHeOi3EwSPm7KvfVDv/fZPpXg6k7KileheNbI6yd/DXH0aSs7V1Ty6xDwPNrgtf7U0m19kRHI3v+izx27bG58V0ZekkGUWF7+S41jSbab23F1rA1pI1bffbVUmP9MURZJUSt8PI18j5WOLNhclw2P0XQtI5JLZXmqHY/JZ/EsYdUS+xUn4zfx5vhhjH4jfvx+ne3nbK+eurPDpM7GudkjY172jKAMzyb6dy47AgDUrW4xikOGUxhiLXyPuZZD+2kGhLu0Tdrc2t+ZFsWh3U/VEVBTtp6e1wMzb7lx3qZO5Pwj0O2ULyJ1bmmD5s7ruzSWNngXu73js87X4v3RuIB0wdNUPdnlPiMBtctP7WTkX+Fotprta+y+yjpGJ7vbZ2hzWOtTteLte9p1lIO4B0F763PClKdFceJyKePpGtqnCqNG8R2YIo2RBjBGBZu9i4AfM6KJ9M4PyFpBBsQ4WN/NfQsNdHmayR1s/utN7XdwLrOdV9Cxj7+LNmBu5rtQ4bm3Y2Uncv4XUVDXplel8GsASFvaWnDQEDg9CGtCtiF1RVI4pO2NTSE9NKYQamkJ9k0rGIymp5CaiYw9fgt76LMV+DEbBeqTUd1T1uEg8LmlA64ZKPLJKcg6qJ0S2WJYHvos/UUBadlFqjpUkynkiULaMuKu4sPJ3R9PhfFk6EkUcWHabKww3pmSZwDRYcuOwWpoenhbM/jhXNM9rBZoASTzpaiaOBvchMG6Op4QC4B7+7tdVeeMGCzQAOw0VS/ErIebFRuuaU2+zoUK6Ld2Ii51/mojiY8rLMz4pvqgJcVKTY9I2c2MjKW/MG/ZVcmMC42/iss/Fz3Qj8W80abHSSNfFjFja/PcqwpsdtoT/ADXnjcVHKnjxe3KHFob8Wejf4rm2KmqK2WOPM1pcNQS27svYkD+9F5/B1Dbcq1puusgsCqQdPYOHwX0HUbh2+aPj6nPYfIj+qysnXjTqQ36BCVXXoym+W3ysi8j8YzxX2v8ATeM6oZGC+R7BYXN3gBo815t159pLsRIoKQu8Fzh40oBBmsdGNG+W/wD5G3G+Ox/H31T/AA4gSHEDRur7mwaANTrb1W8wTp2HCKcVFTZ1W8XygtPs+Ye7GzgykHfZup7ZunGpOOzz8zhGWthjpocKpcrWjx5WBspBsRbX2druAL3e7v5kW88qKl07/aJrOzXdFEdGvDdPEePhhbsBzbtdPrsQdVSGaX8FyI4gS1smU3y34ibu525N+bkAyyeJmc42iaQZZLZfFI2Y0cNGwarJVo5O3YFUymSW2YuMjgDIebnVw7Bes4fizYY2RR6Nja1rQOwC8hkqi+QPaMuW2Ro4A2WvoK/O0OB9RyCuXPfh6n0nH012IYw6Rtr7a/Na7D+pDLSwCQkvJa1x5dleRf6BebRPvytFhBlmEcLAxrB7r5ALyBnxAH4b3P1UMaly/p0fVOHBfp2brCTeGM/mYD8uP0RRSRMAaANmgADsAE4r1l0fPMaU0pxSFEAwppCeU0ogGFMKkKYVgigJslOCpGsUjWpRymq8NvwqSrwMHhbcxXVPiszWCwtdTkklbKQbbpGPOF2NgrGmomsG1yla/W659W0fiNl588l6XR3whx/o6Sa2h0VbVzubra7e44U8s7XaXCrZ3SRm7feb23UqKpkEmIncaj9R5IOet5G3ISTSNcS5vunkf/EI8/2EyQzZ0tSShZKhdMDwgKiqtwqxiSkySaqQUtUn0tK+dxDLDu52jQoKnDgx2Vzw7vl2+qpSQttq0Re2621vxbVK6qeNLOHlYo41UcQAaACdzz9VLSYT7RdzZA09nHlPGPLwSWTj6Vftkh0APz0H6oj2aXLmL4W9wZQSPUAFR19DJE6xyutexaQb+aqnDXUkc3IOnd/8gqcESeafgVUzyNB95ptuBfTsNt/LdA+I9+rr5eBwT2U7YmFlySXXFmDZrex01J8l7H9mf2Tj7usrNXgB8NNYBrB8Ln9zyBx6o0o9Cuc5dvRVdJYAzDoPb6sATuaHQROFzC0iweW8yHUBvH1Iy+MYu+slMkpd4YcWtYHe9I7cxNPfl7+B8gvZOs/s8hqbOfJUxm595hD267+6RobaX4WNrfslc4fcVETgPdETmuhIiB/ymuu619yTqTuk+4k6B9qTV+GBjgMudxIbCwDxZALMyj8MUY/LwBydVU4jVmUhrRljZoxn/se5V91dSzxyimfE6CKP/KjJDg/gyl7dHk+Wg29Q6LCSeEXNeD48frK2ipzfZaXD6O2oRFLg9tgrqlwo87Ke2VtQA2QLV9NVjWANGndAmhAGiipYyx91SEeOzny5Oej0qjqLhFLP4TV3AV8x1wuk5RSmlOKaVgDSmlOKQogGEJpCemFYwjKoKds4WPjxfzRX+NANvdI2lsok26Rd4pi7Y2+ZWTnqi92YlBVWIF7rk+ijbU9l52XI5v8AR6OPGoL9h5mI2XGtG0jQR6KFsyimlPYqKQ4k2H0z/wAL3RnyOn0QcuFTN/y5WPHZ2hUNRUeX6IR1URtf9U6QdkdbTzfFHc92kFVkjnDdrx8lbitd5/qmvqL7hMHZRS1fFnfRATFzjtYeau6o+Sq6oqkWIxkdZ4bcred0EagF/vH/AJQtVPZV75jdWjAhPI+g2ocS7Q3HC41ThpqD8xc+qEinsifbr6WFu3HqVQiKKp3Lj6nUWG7j3HYImZ72taDlBf8AeWFjJ2bnPe23YcKKNkRY64f4pLRGxrbA93ON+PygepVv0/gcbg6qqSRSwH71w/FUS8U0R5vpd3n6JhbLTo3ptpy1tVZsTXgU7DoaiUG+nJaNSTyQvZsC6gu/TUBuq8Ixrqt89RG7RjIrCKFpsyKMDYD0+q3nSfUrYrh4LmyAe83Vw+XK5sjakmd2CCnikl2erVeOtyg+YCBknidraxPI0WKxDqCOQhsbjYG5ze479d0OcV7PHodFJzb7VlceCl8M0WK0MVQ0xTta62rHaZmn8zTwVkn4C2GTIdWuPuP/AJO/qrD/ABce5c+9Y5tUDiOJZ9PPRc8ZuMqXQ88VoLFC1vCk8NPoH54mnkaH5Jzmr01VaPJld7Ig2ya+FPKZnRFDMPqcpWnoam4WH8Qg3V5hVbsnixGjVXSFRU8twpU4ohSFKU0omGlNKcU0rAPPaimLQgpZiBuicaxEZso4VHUzrz8srdI9LDBRVsINQm+1W5VQ6pXNnUuJVsu2YiRyphi7lQ51I2RNQpcnE+4CYaq/ZVQkUolQHVBpf6KJ71ECkc9ChrBqoKjxGUAK3qpbBZLGKm7rKmNWyeSVIBmkzFMsnRtU4jXVdHJQO1l1KxpDhkN3XGUZbnNfS3dTtp+w+itsKwTPI5jXZPDYXVM+mWBp+EaEl51FhqTp3WTAwegwwvc8F2jPfrKgn3Y2k6xh3JJ08zoPN2N434gYxoyxQjLTwDRrG/ncOXHdLjOIsyMp4Xfcx3IZk8Iuk/1ZQCcz7c3NuLKkY0kkn5n+QTEwihjBeHPcWtBBe+1zbkAcm2wV/F1g0Te7EGQCzY2N1e1oFszj8TjuSs1LJwNAFGwJZJNbLY3KLtHqUc8c7Q+Mgi3BUTosugFlgqF8kbs0bnNPlz6jYraYZijpGjPa9tTsuSWNeHoQzt9h0bjumZ7uUrobqGGmcXBo1JKj9uhnl0aXp933Z/6kfIENSU/hxhvO59Vz5l3xVJI8mbuTZ0hQ7ilfIoXvRFFc5TUNTZ1kC+VIyXVExu8OqbgK2DlkcIrNlpqaW4VUybJ0hSpCiAaU0lOKYUTHhk2IkkkndDvr0CZlC9y8/iek2HPrAoxUhBiVERm/CNUAMilHcqdsg80GwW4KmbbzWMgtrh5qRlvNDs+akEiRlEFZlBLUWUT5kDUzIBsjrqtZ2pbd11aP11KEqGK0NEZ7IImIpkaFYwhENqrDYn0PKcn0WFJC4uDIhmlebN58MHTPbv27fRen4L9lswpcnjCEm7nFrPEkzEauJuPetpfgbLBfZzWAVL5HWs0A2sNZNge+mvzK9swrHXCPPrZ23ySykk+JWGN8fuHkGNfZLUMzGGSKa3w6xSHysdCfmsNUQPjcY5GuY5hIc1wykHnRfR9XWQTl2YZSDo4Gxv52Xn3VODNlcWyZXHZrgLOtxqpLM497RZ/TxltafweXZVJTQElWVXgLozobhTYXTfeAHkqvNPojwcewmgoL20V/S4dl1CtqLDGgBWEcLRwtwbFeVLorYKZ7tAFaUFIIzc6uPPb0UvtA2CgkmTKCRGWRyC5Z0G+RRukUD5U5MndIoJJFA6oURmWMSvkTPFUTnqMuWAXWG1tiFtcLqbgLzOGaxWuwLENtUydBStm2GyQhQ00twpDojyH4COaoypM6a4JkybhR82Jbrm6pLLjOsaSnMeeCkLFzVghTJTyUTG7zQLUTFZBhQaHJM6h8QBRPnvoFMoOmqEK++5+imLQ3U7pIoC83OywaIRHdRPpuSrXwB9FFI1OmK4lNPHZQCJH1DLqMx6J0ybRJg0mSQ20zgfUf8r0rCurpBAIpGB7WCzXN914H815db9FoMBxn4SQHDSx2d6JZK3ZfHJceLNb/AIrE64jeSd3Nd7jwf4FV9RW5gNdSfmGpslE1wJZoSbkf0KH9jcDyoSjro6lNfJDV66ICWG3vDjVWbou6GqmaWQjaJTpmiwqszRg8jRFukVXgrLMViV3x6PKl2xHPTM65xUT3phLHPkQssqgqKuyAmrljBplSZ1U+3aoqKe6xgzMuuow5KDdAI+6tsGLwR2TcOw/NZa3DcIAF7INl4Y/WH4bVaC6szLdVxgDRooRXWOqU6ONlsUiDjrgVIasJkxXjPnWFOcuXKTERy4LlyUJK1TBcuWGQyVPp1y5IxxJ90dT7LlyAw8oY8rlyKAwF+5Ub9ly5OiZAE2m/Ef75XLkxjcYf+BvorBcuSy6LIBk59SgZ90q5SQWXWG/gCLKVcuyPR5kuyF6Gn2XLk4hT1O5VbMuXJWMDDdWVMuXLGC+E+m3XLljLs1eDcLW0/wCFKuSHfHobIqmq3XLlmPHsdCp1y5BF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7" name="AutoShape 20" descr="data:image/jpeg;base64,/9j/4AAQSkZJRgABAQAAAQABAAD/2wCEAAkGBhISEBIQEBQQFBQPEBAPDw8QEA8PDxAPFBAVFBQQFBQXHCYeFxkkGRQUHy8gIycpLCwsFR4xNTAqNSYrLCkBCQoKDgwOFw8PGiwcHBwpLCkpKSwpKSksLCksKSkpKSksKSwpKSkpLCkpLCwpLCksLCwpLCwsLCwpKSwpLCkpLP/AABEIALEBHQMBIgACEQEDEQH/xAAcAAABBQEBAQAAAAAAAAAAAAAEAQIDBQYABwj/xAA9EAABAwIFAgMFBQYFBQAAAAABAAIDBBEFEiExQQZRE2FxFCJCgZEHIzJSoUNiscHR8BUzU2PxcoKSwuH/xAAaAQADAQEBAQAAAAAAAAAAAAABAgMABAUG/8QAJBEAAgICAwABBQEBAAAAAAAAAAECEQMhEjFBUQQTImFxoUL/2gAMAwEAAhEDEQA/AMJgWPFhAJ0XqPT+PhwGq8HgnWmwLHzG4XOiCZmj6GoqsEbqzjfdec9OdRBwGq29FVghOKWrU8KGN6lCJh6eEwJwKxhUjglulWMCysVbVQK4e1CzxrAaM5JHYpLI6rgQYCJM4NS2SgJwCxhtk4BLZKFjDbJ1koCWyxhAEtkoSrGG2StanAJwCWUqHjGxFDLJZSSOVXW1NgVyylZ2QjRJNWhu6rKjqVrbqpr8QLjYIA05KeGL1k8matRC6vrmQ3DB81XHFp5Ll73W7DRMdCBonQwl7hGwFznnKxoGpP8ARXUUjnc5M6lw587xGzO57/djaHH8X5ieGjclbKSnp8Fp3PBElU5v3k7tcl+GjgdhzyjqGjhwmmdUTlplLfecTt+4PL+K8S6064krJSdQ0uLg3Yn953n2HAU8km/xiNGPrLFnVUgnMrSfecS9t/xg9/Naqm6ha8BwO/1B7FeUU9Wr+knLR66lc+RaOvC3deHpEGKDurGLEtF5xT4oRyrOHF9N1HaOmkzyEFEwVCicxMC7ThaNbgWOujcNdF6x011GHgarwKCey0uA48Y3DXRMmTaPpCjqwQFYMevPemeow8DVbakqbhUFLEJ11ExyesYddLmTEt0DDioZGqVNeFjFdURqrlZYq7maq2pjREaBAE6y6yVEU4BLZKAlWMIlslSgLGEAShqcGJ4alboeMbGBqR5TyhamYAXK5pSs6oRogrKiwKy+I1ZcbBG11WXGwQoiCrjx+slly/8AKKrwSudA4q0LFFM8NFz6AAXJJ2AHJVzlK4UZuGgEueQ1rBq5zjsAt3hOGQ4bC6oqC0zZbvcdWxD8jf71UGCYaKZrqqewlLTvbLTR8gfvnk/JeSfaJ146reYoifBYTYf6hG73eSnKXiKxQP1/15JXzGxIiYfu2d/33D+AWKkjcHDsQHXvfTuT3UsbxrffuUfQ0Oz3bbtaefMqd0Vir0S4Rh9vvH/9gP8AEqzdImeIoS9QezrX4qgoSKeOQoKNyKjKFDKRk3MUTmI10ahcxVTItAhClgnsUr2KEtTiNGw6c6gMbhrovYenOoQ9o1XzlDOWla/pnqYxkAlMmSkj6PpakEI1jlhOnOohI0arX01RcKgofZIkY5OQMIUhKcmELGIZUBO1WEgQUwRAyvIXAJ7wkssTOSgLrJwCITgFJEy5XRxXRsUFkA0c2BQVEdlYtGiGq2aKcy0CqnmsFnsRrsxsFPi9drlaq1rUMeP1my5a/FCNbZcUpTXHuug5RkjwASSABqSeArnp7BtqucZQ25hY7TKLf5hvs623YIfp/BvHIqJR9ww3iYd53jZ1vyg7d1kPtS+0fPmo6V3ui7Znt+L/AG2kcdypykUjErvtK+0E1DzS05+5aSHEG3iuHn+QLz/EcPezI12jpAHZNfEt8JI+EG+g355Qb5CTzqNfPXQDyV5QUTr5n3dIbC5Ny0W2v3t9FJui8YuTpE2CYEwva6W5DTdzRs48N87cqzxOiLpC5osDwNld4FgZIBP9+S1kfTIIuQpRhKT5MvklDGlGPfrPJXgt0KhL16PjHSIOwWXqulHN2uncKFjkTKaORTslUdVQOj3CgD0tD2DFiiexFuYo3MSphaAXsUL2I57FA9idMRoCcFJBKQbhOkjUNtU5No2nTHUro3DXRex9OdQtkaNV85U0titp0z1AYyNdE6ZNo+hqaoujWlYzp/GxI0arVU890woUkISgrljEMgQczVYOahpmImKuVqYERNGUjKUlCxKbIrKSOO6Kjoe6JZTAJXNDrGyOGJEAJjiAh5q4N5SPIWjjCi5U2MYjYZW7lMqMTLtGoDwjudSUYrltgm+OkVppSTc7lNfTq4EKilgVrOWikkZZdg2G+1vLn6U0JtI/bx3j9kzuO9vRRuiNVM6CN2WKLWrqBs1v+mw7Fx/vzr+vuuGUsQpKWzC1uRrW/sWbXP8AuOv6j1OithSIftO+0YMBpKUhpAySOZa0bdvCbb4u/wBPXymJ8Bhm8Qv8bQRFrwGNFiSCC057mwOo768j1ZzC+a7rnO0na52/ePf6cIvC8M+Nw82g6gDhxv8AoPnspt0WUb0PwvDrWc78W4H5AeT+92HG612A4QXOBsgsLoDI4AbA+vzPdel9P4OGgaJIrkysnwVILwfCQ0DRXQYBonRx2FglK6EjlYNLTAoKbCWkbBWhTSsazH4t0yHcLJ1HRvvaBesPYChnUbTwlcUx1No8GLEx0atKrDi1BuYuQ9DsCdGoXxqwdGonRIpitFXJGhpGK0kiQs0SdMm0DRBWVK8hQQ0yLhiVERZs+lOoDG4AnReu4PiYe0G6+eYnFpBHdemdD4hM4AZH27kED9U6ZNr4PWoZbhTXVPT1eUe8bfqukxnhv1KSWSMfR445S8LdzkLNO0bkKslrjlJJ5sgKjEbWF/lpvdRln+C8cFl2KgHZStl8gqOHEQflp8kU2s10/wCAp/dHeOi3EwSPm7KvfVDv/fZPpXg6k7KileheNbI6yd/DXH0aSs7V1Ty6xDwPNrgtf7U0m19kRHI3v+izx27bG58V0ZekkGUWF7+S41jSbab23F1rA1pI1bffbVUmP9MURZJUSt8PI18j5WOLNhclw2P0XQtI5JLZXmqHY/JZ/EsYdUS+xUn4zfx5vhhjH4jfvx+ne3nbK+eurPDpM7GudkjY172jKAMzyb6dy47AgDUrW4xikOGUxhiLXyPuZZD+2kGhLu0Tdrc2t+ZFsWh3U/VEVBTtp6e1wMzb7lx3qZO5Pwj0O2ULyJ1bmmD5s7ruzSWNngXu73js87X4v3RuIB0wdNUPdnlPiMBtctP7WTkX+Fotprta+y+yjpGJ7vbZ2hzWOtTteLte9p1lIO4B0F763PClKdFceJyKePpGtqnCqNG8R2YIo2RBjBGBZu9i4AfM6KJ9M4PyFpBBsQ4WN/NfQsNdHmayR1s/utN7XdwLrOdV9Cxj7+LNmBu5rtQ4bm3Y2Uncv4XUVDXplel8GsASFvaWnDQEDg9CGtCtiF1RVI4pO2NTSE9NKYQamkJ9k0rGIymp5CaiYw9fgt76LMV+DEbBeqTUd1T1uEg8LmlA64ZKPLJKcg6qJ0S2WJYHvos/UUBadlFqjpUkynkiULaMuKu4sPJ3R9PhfFk6EkUcWHabKww3pmSZwDRYcuOwWpoenhbM/jhXNM9rBZoASTzpaiaOBvchMG6Op4QC4B7+7tdVeeMGCzQAOw0VS/ErIebFRuuaU2+zoUK6Ld2Ii51/mojiY8rLMz4pvqgJcVKTY9I2c2MjKW/MG/ZVcmMC42/iss/Fz3Qj8W80abHSSNfFjFja/PcqwpsdtoT/ADXnjcVHKnjxe3KHFob8Wejf4rm2KmqK2WOPM1pcNQS27svYkD+9F5/B1Dbcq1puusgsCqQdPYOHwX0HUbh2+aPj6nPYfIj+qysnXjTqQ36BCVXXoym+W3ysi8j8YzxX2v8ATeM6oZGC+R7BYXN3gBo815t159pLsRIoKQu8Fzh40oBBmsdGNG+W/wD5G3G+Ox/H31T/AA4gSHEDRur7mwaANTrb1W8wTp2HCKcVFTZ1W8XygtPs+Ye7GzgykHfZup7ZunGpOOzz8zhGWthjpocKpcrWjx5WBspBsRbX2druAL3e7v5kW88qKl07/aJrOzXdFEdGvDdPEePhhbsBzbtdPrsQdVSGaX8FyI4gS1smU3y34ibu525N+bkAyyeJmc42iaQZZLZfFI2Y0cNGwarJVo5O3YFUymSW2YuMjgDIebnVw7Bes4fizYY2RR6Nja1rQOwC8hkqi+QPaMuW2Ro4A2WvoK/O0OB9RyCuXPfh6n0nH012IYw6Rtr7a/Na7D+pDLSwCQkvJa1x5dleRf6BebRPvytFhBlmEcLAxrB7r5ALyBnxAH4b3P1UMaly/p0fVOHBfp2brCTeGM/mYD8uP0RRSRMAaANmgADsAE4r1l0fPMaU0pxSFEAwppCeU0ogGFMKkKYVgigJslOCpGsUjWpRymq8NvwqSrwMHhbcxXVPiszWCwtdTkklbKQbbpGPOF2NgrGmomsG1yla/W659W0fiNl588l6XR3whx/o6Sa2h0VbVzubra7e44U8s7XaXCrZ3SRm7feb23UqKpkEmIncaj9R5IOet5G3ISTSNcS5vunkf/EI8/2EyQzZ0tSShZKhdMDwgKiqtwqxiSkySaqQUtUn0tK+dxDLDu52jQoKnDgx2Vzw7vl2+qpSQttq0Re2621vxbVK6qeNLOHlYo41UcQAaACdzz9VLSYT7RdzZA09nHlPGPLwSWTj6Vftkh0APz0H6oj2aXLmL4W9wZQSPUAFR19DJE6xyutexaQb+aqnDXUkc3IOnd/8gqcESeafgVUzyNB95ptuBfTsNt/LdA+I9+rr5eBwT2U7YmFlySXXFmDZrex01J8l7H9mf2Tj7usrNXgB8NNYBrB8Ln9zyBx6o0o9Cuc5dvRVdJYAzDoPb6sATuaHQROFzC0iweW8yHUBvH1Iy+MYu+slMkpd4YcWtYHe9I7cxNPfl7+B8gvZOs/s8hqbOfJUxm595hD267+6RobaX4WNrfslc4fcVETgPdETmuhIiB/ymuu619yTqTuk+4k6B9qTV+GBjgMudxIbCwDxZALMyj8MUY/LwBydVU4jVmUhrRljZoxn/se5V91dSzxyimfE6CKP/KjJDg/gyl7dHk+Wg29Q6LCSeEXNeD48frK2ipzfZaXD6O2oRFLg9tgrqlwo87Ke2VtQA2QLV9NVjWANGndAmhAGiipYyx91SEeOzny5Oej0qjqLhFLP4TV3AV8x1wuk5RSmlOKaVgDSmlOKQogGEJpCemFYwjKoKds4WPjxfzRX+NANvdI2lsok26Rd4pi7Y2+ZWTnqi92YlBVWIF7rk+ijbU9l52XI5v8AR6OPGoL9h5mI2XGtG0jQR6KFsyimlPYqKQ4k2H0z/wAL3RnyOn0QcuFTN/y5WPHZ2hUNRUeX6IR1URtf9U6QdkdbTzfFHc92kFVkjnDdrx8lbitd5/qmvqL7hMHZRS1fFnfRATFzjtYeau6o+Sq6oqkWIxkdZ4bcred0EagF/vH/AJQtVPZV75jdWjAhPI+g2ocS7Q3HC41ThpqD8xc+qEinsifbr6WFu3HqVQiKKp3Lj6nUWG7j3HYImZ72taDlBf8AeWFjJ2bnPe23YcKKNkRY64f4pLRGxrbA93ON+PygepVv0/gcbg6qqSRSwH71w/FUS8U0R5vpd3n6JhbLTo3ptpy1tVZsTXgU7DoaiUG+nJaNSTyQvZsC6gu/TUBuq8Ixrqt89RG7RjIrCKFpsyKMDYD0+q3nSfUrYrh4LmyAe83Vw+XK5sjakmd2CCnikl2erVeOtyg+YCBknidraxPI0WKxDqCOQhsbjYG5ze479d0OcV7PHodFJzb7VlceCl8M0WK0MVQ0xTta62rHaZmn8zTwVkn4C2GTIdWuPuP/AJO/qrD/ABce5c+9Y5tUDiOJZ9PPRc8ZuMqXQ88VoLFC1vCk8NPoH54mnkaH5Jzmr01VaPJld7Ig2ya+FPKZnRFDMPqcpWnoam4WH8Qg3V5hVbsnixGjVXSFRU8twpU4ohSFKU0omGlNKcU0rAPPaimLQgpZiBuicaxEZso4VHUzrz8srdI9LDBRVsINQm+1W5VQ6pXNnUuJVsu2YiRyphi7lQ51I2RNQpcnE+4CYaq/ZVQkUolQHVBpf6KJ71ECkc9ChrBqoKjxGUAK3qpbBZLGKm7rKmNWyeSVIBmkzFMsnRtU4jXVdHJQO1l1KxpDhkN3XGUZbnNfS3dTtp+w+itsKwTPI5jXZPDYXVM+mWBp+EaEl51FhqTp3WTAwegwwvc8F2jPfrKgn3Y2k6xh3JJ08zoPN2N434gYxoyxQjLTwDRrG/ncOXHdLjOIsyMp4Xfcx3IZk8Iuk/1ZQCcz7c3NuLKkY0kkn5n+QTEwihjBeHPcWtBBe+1zbkAcm2wV/F1g0Te7EGQCzY2N1e1oFszj8TjuSs1LJwNAFGwJZJNbLY3KLtHqUc8c7Q+Mgi3BUTosugFlgqF8kbs0bnNPlz6jYraYZijpGjPa9tTsuSWNeHoQzt9h0bjumZ7uUrobqGGmcXBo1JKj9uhnl0aXp933Z/6kfIENSU/hxhvO59Vz5l3xVJI8mbuTZ0hQ7ilfIoXvRFFc5TUNTZ1kC+VIyXVExu8OqbgK2DlkcIrNlpqaW4VUybJ0hSpCiAaU0lOKYUTHhk2IkkkndDvr0CZlC9y8/iek2HPrAoxUhBiVERm/CNUAMilHcqdsg80GwW4KmbbzWMgtrh5qRlvNDs+akEiRlEFZlBLUWUT5kDUzIBsjrqtZ2pbd11aP11KEqGK0NEZ7IImIpkaFYwhENqrDYn0PKcn0WFJC4uDIhmlebN58MHTPbv27fRen4L9lswpcnjCEm7nFrPEkzEauJuPetpfgbLBfZzWAVL5HWs0A2sNZNge+mvzK9swrHXCPPrZ23ySykk+JWGN8fuHkGNfZLUMzGGSKa3w6xSHysdCfmsNUQPjcY5GuY5hIc1wykHnRfR9XWQTl2YZSDo4Gxv52Xn3VODNlcWyZXHZrgLOtxqpLM497RZ/TxltafweXZVJTQElWVXgLozobhTYXTfeAHkqvNPojwcewmgoL20V/S4dl1CtqLDGgBWEcLRwtwbFeVLorYKZ7tAFaUFIIzc6uPPb0UvtA2CgkmTKCRGWRyC5Z0G+RRukUD5U5MndIoJJFA6oURmWMSvkTPFUTnqMuWAXWG1tiFtcLqbgLzOGaxWuwLENtUydBStm2GyQhQ00twpDojyH4COaoypM6a4JkybhR82Jbrm6pLLjOsaSnMeeCkLFzVghTJTyUTG7zQLUTFZBhQaHJM6h8QBRPnvoFMoOmqEK++5+imLQ3U7pIoC83OywaIRHdRPpuSrXwB9FFI1OmK4lNPHZQCJH1DLqMx6J0ybRJg0mSQ20zgfUf8r0rCurpBAIpGB7WCzXN914H815db9FoMBxn4SQHDSx2d6JZK3ZfHJceLNb/AIrE64jeSd3Nd7jwf4FV9RW5gNdSfmGpslE1wJZoSbkf0KH9jcDyoSjro6lNfJDV66ICWG3vDjVWbou6GqmaWQjaJTpmiwqszRg8jRFukVXgrLMViV3x6PKl2xHPTM65xUT3phLHPkQssqgqKuyAmrljBplSZ1U+3aoqKe6xgzMuuow5KDdAI+6tsGLwR2TcOw/NZa3DcIAF7INl4Y/WH4bVaC6szLdVxgDRooRXWOqU6ONlsUiDjrgVIasJkxXjPnWFOcuXKTERy4LlyUJK1TBcuWGQyVPp1y5IxxJ90dT7LlyAw8oY8rlyKAwF+5Ub9ly5OiZAE2m/Ef75XLkxjcYf+BvorBcuSy6LIBk59SgZ90q5SQWXWG/gCLKVcuyPR5kuyF6Gn2XLk4hT1O5VbMuXJWMDDdWVMuXLGC+E+m3XLljLs1eDcLW0/wCFKuSHfHobIqmq3XLlmPHsdCp1y5BF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9" name="Рисунок 18" descr="vasromanter.narod.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7872" y="1498856"/>
            <a:ext cx="3057144" cy="1786128"/>
          </a:xfrm>
          <a:prstGeom prst="rect">
            <a:avLst/>
          </a:prstGeom>
        </p:spPr>
      </p:pic>
      <p:pic>
        <p:nvPicPr>
          <p:cNvPr id="20" name="Рисунок 19" descr="shodennik.u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888" y="1503428"/>
            <a:ext cx="3063240" cy="1776984"/>
          </a:xfrm>
          <a:prstGeom prst="rect">
            <a:avLst/>
          </a:prstGeom>
        </p:spPr>
      </p:pic>
      <p:pic>
        <p:nvPicPr>
          <p:cNvPr id="22" name="Рисунок 21" descr="tergimnazia.ucoz.n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5840" y="3953224"/>
            <a:ext cx="3063240" cy="1780032"/>
          </a:xfrm>
          <a:prstGeom prst="rect">
            <a:avLst/>
          </a:prstGeom>
        </p:spPr>
      </p:pic>
      <p:pic>
        <p:nvPicPr>
          <p:cNvPr id="23" name="Рисунок 22" descr="Моя школ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4920" y="3953224"/>
            <a:ext cx="3063240" cy="1780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>
          <a:xfrm>
            <a:off x="3203848" y="274638"/>
            <a:ext cx="5482952" cy="1143000"/>
          </a:xfrm>
        </p:spPr>
        <p:txBody>
          <a:bodyPr/>
          <a:lstStyle/>
          <a:p>
            <a:pPr eaLnBrk="1" hangingPunct="1"/>
            <a:r>
              <a:rPr lang="uk-UA" b="1" dirty="0" smtClean="0">
                <a:solidFill>
                  <a:schemeClr val="accent2"/>
                </a:solidFill>
              </a:rPr>
              <a:t>Відзнаки</a:t>
            </a:r>
          </a:p>
        </p:txBody>
      </p:sp>
      <p:sp>
        <p:nvSpPr>
          <p:cNvPr id="5126" name="AutoShape 18" descr="data:image/jpeg;base64,/9j/4AAQSkZJRgABAQAAAQABAAD/2wCEAAkGBhISEBIQEBQQFBQPEBAPDw8QEA8PDxAPFBAVFBQQFBQXHCYeFxkkGRQUHy8gIycpLCwsFR4xNTAqNSYrLCkBCQoKDgwOFw8PGiwcHBwpLCkpKSwpKSksLCksKSkpKSksKSwpKSkpLCkpLCwpLCksLCwpLCwsLCwpKSwpLCkpLP/AABEIALEBHQMBIgACEQEDEQH/xAAcAAABBQEBAQAAAAAAAAAAAAAEAQIDBQYABwj/xAA9EAABAwIFAgMFBQYFBQAAAAABAAIDBBEFEiExQQZRE2FxFCJCgZEHIzJSoUNiscHR8BUzU2PxcoKSwuH/xAAaAQADAQEBAQAAAAAAAAAAAAABAgMABAUG/8QAJBEAAgICAwABBQEBAAAAAAAAAAECEQMhEjFBUQQTImFxoUL/2gAMAwEAAhEDEQA/AMJgWPFhAJ0XqPT+PhwGq8HgnWmwLHzG4XOiCZmj6GoqsEbqzjfdec9OdRBwGq29FVghOKWrU8KGN6lCJh6eEwJwKxhUjglulWMCysVbVQK4e1CzxrAaM5JHYpLI6rgQYCJM4NS2SgJwCxhtk4BLZKFjDbJ1koCWyxhAEtkoSrGG2StanAJwCWUqHjGxFDLJZSSOVXW1NgVyylZ2QjRJNWhu6rKjqVrbqpr8QLjYIA05KeGL1k8matRC6vrmQ3DB81XHFp5Ll73W7DRMdCBonQwl7hGwFznnKxoGpP8ARXUUjnc5M6lw587xGzO57/djaHH8X5ieGjclbKSnp8Fp3PBElU5v3k7tcl+GjgdhzyjqGjhwmmdUTlplLfecTt+4PL+K8S6064krJSdQ0uLg3Yn953n2HAU8km/xiNGPrLFnVUgnMrSfecS9t/xg9/Naqm6ha8BwO/1B7FeUU9Wr+knLR66lc+RaOvC3deHpEGKDurGLEtF5xT4oRyrOHF9N1HaOmkzyEFEwVCicxMC7ThaNbgWOujcNdF6x011GHgarwKCey0uA48Y3DXRMmTaPpCjqwQFYMevPemeow8DVbakqbhUFLEJ11ExyesYddLmTEt0DDioZGqVNeFjFdURqrlZYq7maq2pjREaBAE6y6yVEU4BLZKAlWMIlslSgLGEAShqcGJ4alboeMbGBqR5TyhamYAXK5pSs6oRogrKiwKy+I1ZcbBG11WXGwQoiCrjx+slly/8AKKrwSudA4q0LFFM8NFz6AAXJJ2AHJVzlK4UZuGgEueQ1rBq5zjsAt3hOGQ4bC6oqC0zZbvcdWxD8jf71UGCYaKZrqqewlLTvbLTR8gfvnk/JeSfaJ146reYoifBYTYf6hG73eSnKXiKxQP1/15JXzGxIiYfu2d/33D+AWKkjcHDsQHXvfTuT3UsbxrffuUfQ0Oz3bbtaefMqd0Vir0S4Rh9vvH/9gP8AEqzdImeIoS9QezrX4qgoSKeOQoKNyKjKFDKRk3MUTmI10ahcxVTItAhClgnsUr2KEtTiNGw6c6gMbhrovYenOoQ9o1XzlDOWla/pnqYxkAlMmSkj6PpakEI1jlhOnOohI0arX01RcKgofZIkY5OQMIUhKcmELGIZUBO1WEgQUwRAyvIXAJ7wkssTOSgLrJwCITgFJEy5XRxXRsUFkA0c2BQVEdlYtGiGq2aKcy0CqnmsFnsRrsxsFPi9drlaq1rUMeP1my5a/FCNbZcUpTXHuug5RkjwASSABqSeArnp7BtqucZQ25hY7TKLf5hvs623YIfp/BvHIqJR9ww3iYd53jZ1vyg7d1kPtS+0fPmo6V3ui7Znt+L/AG2kcdypykUjErvtK+0E1DzS05+5aSHEG3iuHn+QLz/EcPezI12jpAHZNfEt8JI+EG+g355Qb5CTzqNfPXQDyV5QUTr5n3dIbC5Ny0W2v3t9FJui8YuTpE2CYEwva6W5DTdzRs48N87cqzxOiLpC5osDwNld4FgZIBP9+S1kfTIIuQpRhKT5MvklDGlGPfrPJXgt0KhL16PjHSIOwWXqulHN2uncKFjkTKaORTslUdVQOj3CgD0tD2DFiiexFuYo3MSphaAXsUL2I57FA9idMRoCcFJBKQbhOkjUNtU5No2nTHUro3DXRex9OdQtkaNV85U0titp0z1AYyNdE6ZNo+hqaoujWlYzp/GxI0arVU890woUkISgrljEMgQczVYOahpmImKuVqYERNGUjKUlCxKbIrKSOO6Kjoe6JZTAJXNDrGyOGJEAJjiAh5q4N5SPIWjjCi5U2MYjYZW7lMqMTLtGoDwjudSUYrltgm+OkVppSTc7lNfTq4EKilgVrOWikkZZdg2G+1vLn6U0JtI/bx3j9kzuO9vRRuiNVM6CN2WKLWrqBs1v+mw7Fx/vzr+vuuGUsQpKWzC1uRrW/sWbXP8AuOv6j1OithSIftO+0YMBpKUhpAySOZa0bdvCbb4u/wBPXymJ8Bhm8Qv8bQRFrwGNFiSCC057mwOo768j1ZzC+a7rnO0na52/ePf6cIvC8M+Nw82g6gDhxv8AoPnspt0WUb0PwvDrWc78W4H5AeT+92HG612A4QXOBsgsLoDI4AbA+vzPdel9P4OGgaJIrkysnwVILwfCQ0DRXQYBonRx2FglK6EjlYNLTAoKbCWkbBWhTSsazH4t0yHcLJ1HRvvaBesPYChnUbTwlcUx1No8GLEx0atKrDi1BuYuQ9DsCdGoXxqwdGonRIpitFXJGhpGK0kiQs0SdMm0DRBWVK8hQQ0yLhiVERZs+lOoDG4AnReu4PiYe0G6+eYnFpBHdemdD4hM4AZH27kED9U6ZNr4PWoZbhTXVPT1eUe8bfqukxnhv1KSWSMfR445S8LdzkLNO0bkKslrjlJJ5sgKjEbWF/lpvdRln+C8cFl2KgHZStl8gqOHEQflp8kU2s10/wCAp/dHeOi3EwSPm7KvfVDv/fZPpXg6k7KileheNbI6yd/DXH0aSs7V1Ty6xDwPNrgtf7U0m19kRHI3v+izx27bG58V0ZekkGUWF7+S41jSbab23F1rA1pI1bffbVUmP9MURZJUSt8PI18j5WOLNhclw2P0XQtI5JLZXmqHY/JZ/EsYdUS+xUn4zfx5vhhjH4jfvx+ne3nbK+eurPDpM7GudkjY172jKAMzyb6dy47AgDUrW4xikOGUxhiLXyPuZZD+2kGhLu0Tdrc2t+ZFsWh3U/VEVBTtp6e1wMzb7lx3qZO5Pwj0O2ULyJ1bmmD5s7ruzSWNngXu73js87X4v3RuIB0wdNUPdnlPiMBtctP7WTkX+Fotprta+y+yjpGJ7vbZ2hzWOtTteLte9p1lIO4B0F763PClKdFceJyKePpGtqnCqNG8R2YIo2RBjBGBZu9i4AfM6KJ9M4PyFpBBsQ4WN/NfQsNdHmayR1s/utN7XdwLrOdV9Cxj7+LNmBu5rtQ4bm3Y2Uncv4XUVDXplel8GsASFvaWnDQEDg9CGtCtiF1RVI4pO2NTSE9NKYQamkJ9k0rGIymp5CaiYw9fgt76LMV+DEbBeqTUd1T1uEg8LmlA64ZKPLJKcg6qJ0S2WJYHvos/UUBadlFqjpUkynkiULaMuKu4sPJ3R9PhfFk6EkUcWHabKww3pmSZwDRYcuOwWpoenhbM/jhXNM9rBZoASTzpaiaOBvchMG6Op4QC4B7+7tdVeeMGCzQAOw0VS/ErIebFRuuaU2+zoUK6Ld2Ii51/mojiY8rLMz4pvqgJcVKTY9I2c2MjKW/MG/ZVcmMC42/iss/Fz3Qj8W80abHSSNfFjFja/PcqwpsdtoT/ADXnjcVHKnjxe3KHFob8Wejf4rm2KmqK2WOPM1pcNQS27svYkD+9F5/B1Dbcq1puusgsCqQdPYOHwX0HUbh2+aPj6nPYfIj+qysnXjTqQ36BCVXXoym+W3ysi8j8YzxX2v8ATeM6oZGC+R7BYXN3gBo815t159pLsRIoKQu8Fzh40oBBmsdGNG+W/wD5G3G+Ox/H31T/AA4gSHEDRur7mwaANTrb1W8wTp2HCKcVFTZ1W8XygtPs+Ye7GzgykHfZup7ZunGpOOzz8zhGWthjpocKpcrWjx5WBspBsRbX2druAL3e7v5kW88qKl07/aJrOzXdFEdGvDdPEePhhbsBzbtdPrsQdVSGaX8FyI4gS1smU3y34ibu525N+bkAyyeJmc42iaQZZLZfFI2Y0cNGwarJVo5O3YFUymSW2YuMjgDIebnVw7Bes4fizYY2RR6Nja1rQOwC8hkqi+QPaMuW2Ro4A2WvoK/O0OB9RyCuXPfh6n0nH012IYw6Rtr7a/Na7D+pDLSwCQkvJa1x5dleRf6BebRPvytFhBlmEcLAxrB7r5ALyBnxAH4b3P1UMaly/p0fVOHBfp2brCTeGM/mYD8uP0RRSRMAaANmgADsAE4r1l0fPMaU0pxSFEAwppCeU0ogGFMKkKYVgigJslOCpGsUjWpRymq8NvwqSrwMHhbcxXVPiszWCwtdTkklbKQbbpGPOF2NgrGmomsG1yla/W659W0fiNl588l6XR3whx/o6Sa2h0VbVzubra7e44U8s7XaXCrZ3SRm7feb23UqKpkEmIncaj9R5IOet5G3ISTSNcS5vunkf/EI8/2EyQzZ0tSShZKhdMDwgKiqtwqxiSkySaqQUtUn0tK+dxDLDu52jQoKnDgx2Vzw7vl2+qpSQttq0Re2621vxbVK6qeNLOHlYo41UcQAaACdzz9VLSYT7RdzZA09nHlPGPLwSWTj6Vftkh0APz0H6oj2aXLmL4W9wZQSPUAFR19DJE6xyutexaQb+aqnDXUkc3IOnd/8gqcESeafgVUzyNB95ptuBfTsNt/LdA+I9+rr5eBwT2U7YmFlySXXFmDZrex01J8l7H9mf2Tj7usrNXgB8NNYBrB8Ln9zyBx6o0o9Cuc5dvRVdJYAzDoPb6sATuaHQROFzC0iweW8yHUBvH1Iy+MYu+slMkpd4YcWtYHe9I7cxNPfl7+B8gvZOs/s8hqbOfJUxm595hD267+6RobaX4WNrfslc4fcVETgPdETmuhIiB/ymuu619yTqTuk+4k6B9qTV+GBjgMudxIbCwDxZALMyj8MUY/LwBydVU4jVmUhrRljZoxn/se5V91dSzxyimfE6CKP/KjJDg/gyl7dHk+Wg29Q6LCSeEXNeD48frK2ipzfZaXD6O2oRFLg9tgrqlwo87Ke2VtQA2QLV9NVjWANGndAmhAGiipYyx91SEeOzny5Oej0qjqLhFLP4TV3AV8x1wuk5RSmlOKaVgDSmlOKQogGEJpCemFYwjKoKds4WPjxfzRX+NANvdI2lsok26Rd4pi7Y2+ZWTnqi92YlBVWIF7rk+ijbU9l52XI5v8AR6OPGoL9h5mI2XGtG0jQR6KFsyimlPYqKQ4k2H0z/wAL3RnyOn0QcuFTN/y5WPHZ2hUNRUeX6IR1URtf9U6QdkdbTzfFHc92kFVkjnDdrx8lbitd5/qmvqL7hMHZRS1fFnfRATFzjtYeau6o+Sq6oqkWIxkdZ4bcred0EagF/vH/AJQtVPZV75jdWjAhPI+g2ocS7Q3HC41ThpqD8xc+qEinsifbr6WFu3HqVQiKKp3Lj6nUWG7j3HYImZ72taDlBf8AeWFjJ2bnPe23YcKKNkRY64f4pLRGxrbA93ON+PygepVv0/gcbg6qqSRSwH71w/FUS8U0R5vpd3n6JhbLTo3ptpy1tVZsTXgU7DoaiUG+nJaNSTyQvZsC6gu/TUBuq8Ixrqt89RG7RjIrCKFpsyKMDYD0+q3nSfUrYrh4LmyAe83Vw+XK5sjakmd2CCnikl2erVeOtyg+YCBknidraxPI0WKxDqCOQhsbjYG5ze479d0OcV7PHodFJzb7VlceCl8M0WK0MVQ0xTta62rHaZmn8zTwVkn4C2GTIdWuPuP/AJO/qrD/ABce5c+9Y5tUDiOJZ9PPRc8ZuMqXQ88VoLFC1vCk8NPoH54mnkaH5Jzmr01VaPJld7Ig2ya+FPKZnRFDMPqcpWnoam4WH8Qg3V5hVbsnixGjVXSFRU8twpU4ohSFKU0omGlNKcU0rAPPaimLQgpZiBuicaxEZso4VHUzrz8srdI9LDBRVsINQm+1W5VQ6pXNnUuJVsu2YiRyphi7lQ51I2RNQpcnE+4CYaq/ZVQkUolQHVBpf6KJ71ECkc9ChrBqoKjxGUAK3qpbBZLGKm7rKmNWyeSVIBmkzFMsnRtU4jXVdHJQO1l1KxpDhkN3XGUZbnNfS3dTtp+w+itsKwTPI5jXZPDYXVM+mWBp+EaEl51FhqTp3WTAwegwwvc8F2jPfrKgn3Y2k6xh3JJ08zoPN2N434gYxoyxQjLTwDRrG/ncOXHdLjOIsyMp4Xfcx3IZk8Iuk/1ZQCcz7c3NuLKkY0kkn5n+QTEwihjBeHPcWtBBe+1zbkAcm2wV/F1g0Te7EGQCzY2N1e1oFszj8TjuSs1LJwNAFGwJZJNbLY3KLtHqUc8c7Q+Mgi3BUTosugFlgqF8kbs0bnNPlz6jYraYZijpGjPa9tTsuSWNeHoQzt9h0bjumZ7uUrobqGGmcXBo1JKj9uhnl0aXp933Z/6kfIENSU/hxhvO59Vz5l3xVJI8mbuTZ0hQ7ilfIoXvRFFc5TUNTZ1kC+VIyXVExu8OqbgK2DlkcIrNlpqaW4VUybJ0hSpCiAaU0lOKYUTHhk2IkkkndDvr0CZlC9y8/iek2HPrAoxUhBiVERm/CNUAMilHcqdsg80GwW4KmbbzWMgtrh5qRlvNDs+akEiRlEFZlBLUWUT5kDUzIBsjrqtZ2pbd11aP11KEqGK0NEZ7IImIpkaFYwhENqrDYn0PKcn0WFJC4uDIhmlebN58MHTPbv27fRen4L9lswpcnjCEm7nFrPEkzEauJuPetpfgbLBfZzWAVL5HWs0A2sNZNge+mvzK9swrHXCPPrZ23ySykk+JWGN8fuHkGNfZLUMzGGSKa3w6xSHysdCfmsNUQPjcY5GuY5hIc1wykHnRfR9XWQTl2YZSDo4Gxv52Xn3VODNlcWyZXHZrgLOtxqpLM497RZ/TxltafweXZVJTQElWVXgLozobhTYXTfeAHkqvNPojwcewmgoL20V/S4dl1CtqLDGgBWEcLRwtwbFeVLorYKZ7tAFaUFIIzc6uPPb0UvtA2CgkmTKCRGWRyC5Z0G+RRukUD5U5MndIoJJFA6oURmWMSvkTPFUTnqMuWAXWG1tiFtcLqbgLzOGaxWuwLENtUydBStm2GyQhQ00twpDojyH4COaoypM6a4JkybhR82Jbrm6pLLjOsaSnMeeCkLFzVghTJTyUTG7zQLUTFZBhQaHJM6h8QBRPnvoFMoOmqEK++5+imLQ3U7pIoC83OywaIRHdRPpuSrXwB9FFI1OmK4lNPHZQCJH1DLqMx6J0ybRJg0mSQ20zgfUf8r0rCurpBAIpGB7WCzXN914H815db9FoMBxn4SQHDSx2d6JZK3ZfHJceLNb/AIrE64jeSd3Nd7jwf4FV9RW5gNdSfmGpslE1wJZoSbkf0KH9jcDyoSjro6lNfJDV66ICWG3vDjVWbou6GqmaWQjaJTpmiwqszRg8jRFukVXgrLMViV3x6PKl2xHPTM65xUT3phLHPkQssqgqKuyAmrljBplSZ1U+3aoqKe6xgzMuuow5KDdAI+6tsGLwR2TcOw/NZa3DcIAF7INl4Y/WH4bVaC6szLdVxgDRooRXWOqU6ONlsUiDjrgVIasJkxXjPnWFOcuXKTERy4LlyUJK1TBcuWGQyVPp1y5IxxJ90dT7LlyAw8oY8rlyKAwF+5Ub9ly5OiZAE2m/Ef75XLkxjcYf+BvorBcuSy6LIBk59SgZ90q5SQWXWG/gCLKVcuyPR5kuyF6Gn2XLk4hT1O5VbMuXJWMDDdWVMuXLGC+E+m3XLljLs1eDcLW0/wCFKuSHfHobIqmq3XLlmPHsdCp1y5BF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7" name="AutoShape 20" descr="data:image/jpeg;base64,/9j/4AAQSkZJRgABAQAAAQABAAD/2wCEAAkGBhISEBIQEBQQFBQPEBAPDw8QEA8PDxAPFBAVFBQQFBQXHCYeFxkkGRQUHy8gIycpLCwsFR4xNTAqNSYrLCkBCQoKDgwOFw8PGiwcHBwpLCkpKSwpKSksLCksKSkpKSksKSwpKSkpLCkpLCwpLCksLCwpLCwsLCwpKSwpLCkpLP/AABEIALEBHQMBIgACEQEDEQH/xAAcAAABBQEBAQAAAAAAAAAAAAAEAQIDBQYABwj/xAA9EAABAwIFAgMFBQYFBQAAAAABAAIDBBEFEiExQQZRE2FxFCJCgZEHIzJSoUNiscHR8BUzU2PxcoKSwuH/xAAaAQADAQEBAQAAAAAAAAAAAAABAgMABAUG/8QAJBEAAgICAwABBQEBAAAAAAAAAAECEQMhEjFBUQQTImFxoUL/2gAMAwEAAhEDEQA/AMJgWPFhAJ0XqPT+PhwGq8HgnWmwLHzG4XOiCZmj6GoqsEbqzjfdec9OdRBwGq29FVghOKWrU8KGN6lCJh6eEwJwKxhUjglulWMCysVbVQK4e1CzxrAaM5JHYpLI6rgQYCJM4NS2SgJwCxhtk4BLZKFjDbJ1koCWyxhAEtkoSrGG2StanAJwCWUqHjGxFDLJZSSOVXW1NgVyylZ2QjRJNWhu6rKjqVrbqpr8QLjYIA05KeGL1k8matRC6vrmQ3DB81XHFp5Ll73W7DRMdCBonQwl7hGwFznnKxoGpP8ARXUUjnc5M6lw587xGzO57/djaHH8X5ieGjclbKSnp8Fp3PBElU5v3k7tcl+GjgdhzyjqGjhwmmdUTlplLfecTt+4PL+K8S6064krJSdQ0uLg3Yn953n2HAU8km/xiNGPrLFnVUgnMrSfecS9t/xg9/Naqm6ha8BwO/1B7FeUU9Wr+knLR66lc+RaOvC3deHpEGKDurGLEtF5xT4oRyrOHF9N1HaOmkzyEFEwVCicxMC7ThaNbgWOujcNdF6x011GHgarwKCey0uA48Y3DXRMmTaPpCjqwQFYMevPemeow8DVbakqbhUFLEJ11ExyesYddLmTEt0DDioZGqVNeFjFdURqrlZYq7maq2pjREaBAE6y6yVEU4BLZKAlWMIlslSgLGEAShqcGJ4alboeMbGBqR5TyhamYAXK5pSs6oRogrKiwKy+I1ZcbBG11WXGwQoiCrjx+slly/8AKKrwSudA4q0LFFM8NFz6AAXJJ2AHJVzlK4UZuGgEueQ1rBq5zjsAt3hOGQ4bC6oqC0zZbvcdWxD8jf71UGCYaKZrqqewlLTvbLTR8gfvnk/JeSfaJ146reYoifBYTYf6hG73eSnKXiKxQP1/15JXzGxIiYfu2d/33D+AWKkjcHDsQHXvfTuT3UsbxrffuUfQ0Oz3bbtaefMqd0Vir0S4Rh9vvH/9gP8AEqzdImeIoS9QezrX4qgoSKeOQoKNyKjKFDKRk3MUTmI10ahcxVTItAhClgnsUr2KEtTiNGw6c6gMbhrovYenOoQ9o1XzlDOWla/pnqYxkAlMmSkj6PpakEI1jlhOnOohI0arX01RcKgofZIkY5OQMIUhKcmELGIZUBO1WEgQUwRAyvIXAJ7wkssTOSgLrJwCITgFJEy5XRxXRsUFkA0c2BQVEdlYtGiGq2aKcy0CqnmsFnsRrsxsFPi9drlaq1rUMeP1my5a/FCNbZcUpTXHuug5RkjwASSABqSeArnp7BtqucZQ25hY7TKLf5hvs623YIfp/BvHIqJR9ww3iYd53jZ1vyg7d1kPtS+0fPmo6V3ui7Znt+L/AG2kcdypykUjErvtK+0E1DzS05+5aSHEG3iuHn+QLz/EcPezI12jpAHZNfEt8JI+EG+g355Qb5CTzqNfPXQDyV5QUTr5n3dIbC5Ny0W2v3t9FJui8YuTpE2CYEwva6W5DTdzRs48N87cqzxOiLpC5osDwNld4FgZIBP9+S1kfTIIuQpRhKT5MvklDGlGPfrPJXgt0KhL16PjHSIOwWXqulHN2uncKFjkTKaORTslUdVQOj3CgD0tD2DFiiexFuYo3MSphaAXsUL2I57FA9idMRoCcFJBKQbhOkjUNtU5No2nTHUro3DXRex9OdQtkaNV85U0titp0z1AYyNdE6ZNo+hqaoujWlYzp/GxI0arVU890woUkISgrljEMgQczVYOahpmImKuVqYERNGUjKUlCxKbIrKSOO6Kjoe6JZTAJXNDrGyOGJEAJjiAh5q4N5SPIWjjCi5U2MYjYZW7lMqMTLtGoDwjudSUYrltgm+OkVppSTc7lNfTq4EKilgVrOWikkZZdg2G+1vLn6U0JtI/bx3j9kzuO9vRRuiNVM6CN2WKLWrqBs1v+mw7Fx/vzr+vuuGUsQpKWzC1uRrW/sWbXP8AuOv6j1OithSIftO+0YMBpKUhpAySOZa0bdvCbb4u/wBPXymJ8Bhm8Qv8bQRFrwGNFiSCC057mwOo768j1ZzC+a7rnO0na52/ePf6cIvC8M+Nw82g6gDhxv8AoPnspt0WUb0PwvDrWc78W4H5AeT+92HG612A4QXOBsgsLoDI4AbA+vzPdel9P4OGgaJIrkysnwVILwfCQ0DRXQYBonRx2FglK6EjlYNLTAoKbCWkbBWhTSsazH4t0yHcLJ1HRvvaBesPYChnUbTwlcUx1No8GLEx0atKrDi1BuYuQ9DsCdGoXxqwdGonRIpitFXJGhpGK0kiQs0SdMm0DRBWVK8hQQ0yLhiVERZs+lOoDG4AnReu4PiYe0G6+eYnFpBHdemdD4hM4AZH27kED9U6ZNr4PWoZbhTXVPT1eUe8bfqukxnhv1KSWSMfR445S8LdzkLNO0bkKslrjlJJ5sgKjEbWF/lpvdRln+C8cFl2KgHZStl8gqOHEQflp8kU2s10/wCAp/dHeOi3EwSPm7KvfVDv/fZPpXg6k7KileheNbI6yd/DXH0aSs7V1Ty6xDwPNrgtf7U0m19kRHI3v+izx27bG58V0ZekkGUWF7+S41jSbab23F1rA1pI1bffbVUmP9MURZJUSt8PI18j5WOLNhclw2P0XQtI5JLZXmqHY/JZ/EsYdUS+xUn4zfx5vhhjH4jfvx+ne3nbK+eurPDpM7GudkjY172jKAMzyb6dy47AgDUrW4xikOGUxhiLXyPuZZD+2kGhLu0Tdrc2t+ZFsWh3U/VEVBTtp6e1wMzb7lx3qZO5Pwj0O2ULyJ1bmmD5s7ruzSWNngXu73js87X4v3RuIB0wdNUPdnlPiMBtctP7WTkX+Fotprta+y+yjpGJ7vbZ2hzWOtTteLte9p1lIO4B0F763PClKdFceJyKePpGtqnCqNG8R2YIo2RBjBGBZu9i4AfM6KJ9M4PyFpBBsQ4WN/NfQsNdHmayR1s/utN7XdwLrOdV9Cxj7+LNmBu5rtQ4bm3Y2Uncv4XUVDXplel8GsASFvaWnDQEDg9CGtCtiF1RVI4pO2NTSE9NKYQamkJ9k0rGIymp5CaiYw9fgt76LMV+DEbBeqTUd1T1uEg8LmlA64ZKPLJKcg6qJ0S2WJYHvos/UUBadlFqjpUkynkiULaMuKu4sPJ3R9PhfFk6EkUcWHabKww3pmSZwDRYcuOwWpoenhbM/jhXNM9rBZoASTzpaiaOBvchMG6Op4QC4B7+7tdVeeMGCzQAOw0VS/ErIebFRuuaU2+zoUK6Ld2Ii51/mojiY8rLMz4pvqgJcVKTY9I2c2MjKW/MG/ZVcmMC42/iss/Fz3Qj8W80abHSSNfFjFja/PcqwpsdtoT/ADXnjcVHKnjxe3KHFob8Wejf4rm2KmqK2WOPM1pcNQS27svYkD+9F5/B1Dbcq1puusgsCqQdPYOHwX0HUbh2+aPj6nPYfIj+qysnXjTqQ36BCVXXoym+W3ysi8j8YzxX2v8ATeM6oZGC+R7BYXN3gBo815t159pLsRIoKQu8Fzh40oBBmsdGNG+W/wD5G3G+Ox/H31T/AA4gSHEDRur7mwaANTrb1W8wTp2HCKcVFTZ1W8XygtPs+Ye7GzgykHfZup7ZunGpOOzz8zhGWthjpocKpcrWjx5WBspBsRbX2druAL3e7v5kW88qKl07/aJrOzXdFEdGvDdPEePhhbsBzbtdPrsQdVSGaX8FyI4gS1smU3y34ibu525N+bkAyyeJmc42iaQZZLZfFI2Y0cNGwarJVo5O3YFUymSW2YuMjgDIebnVw7Bes4fizYY2RR6Nja1rQOwC8hkqi+QPaMuW2Ro4A2WvoK/O0OB9RyCuXPfh6n0nH012IYw6Rtr7a/Na7D+pDLSwCQkvJa1x5dleRf6BebRPvytFhBlmEcLAxrB7r5ALyBnxAH4b3P1UMaly/p0fVOHBfp2brCTeGM/mYD8uP0RRSRMAaANmgADsAE4r1l0fPMaU0pxSFEAwppCeU0ogGFMKkKYVgigJslOCpGsUjWpRymq8NvwqSrwMHhbcxXVPiszWCwtdTkklbKQbbpGPOF2NgrGmomsG1yla/W659W0fiNl588l6XR3whx/o6Sa2h0VbVzubra7e44U8s7XaXCrZ3SRm7feb23UqKpkEmIncaj9R5IOet5G3ISTSNcS5vunkf/EI8/2EyQzZ0tSShZKhdMDwgKiqtwqxiSkySaqQUtUn0tK+dxDLDu52jQoKnDgx2Vzw7vl2+qpSQttq0Re2621vxbVK6qeNLOHlYo41UcQAaACdzz9VLSYT7RdzZA09nHlPGPLwSWTj6Vftkh0APz0H6oj2aXLmL4W9wZQSPUAFR19DJE6xyutexaQb+aqnDXUkc3IOnd/8gqcESeafgVUzyNB95ptuBfTsNt/LdA+I9+rr5eBwT2U7YmFlySXXFmDZrex01J8l7H9mf2Tj7usrNXgB8NNYBrB8Ln9zyBx6o0o9Cuc5dvRVdJYAzDoPb6sATuaHQROFzC0iweW8yHUBvH1Iy+MYu+slMkpd4YcWtYHe9I7cxNPfl7+B8gvZOs/s8hqbOfJUxm595hD267+6RobaX4WNrfslc4fcVETgPdETmuhIiB/ymuu619yTqTuk+4k6B9qTV+GBjgMudxIbCwDxZALMyj8MUY/LwBydVU4jVmUhrRljZoxn/se5V91dSzxyimfE6CKP/KjJDg/gyl7dHk+Wg29Q6LCSeEXNeD48frK2ipzfZaXD6O2oRFLg9tgrqlwo87Ke2VtQA2QLV9NVjWANGndAmhAGiipYyx91SEeOzny5Oej0qjqLhFLP4TV3AV8x1wuk5RSmlOKaVgDSmlOKQogGEJpCemFYwjKoKds4WPjxfzRX+NANvdI2lsok26Rd4pi7Y2+ZWTnqi92YlBVWIF7rk+ijbU9l52XI5v8AR6OPGoL9h5mI2XGtG0jQR6KFsyimlPYqKQ4k2H0z/wAL3RnyOn0QcuFTN/y5WPHZ2hUNRUeX6IR1URtf9U6QdkdbTzfFHc92kFVkjnDdrx8lbitd5/qmvqL7hMHZRS1fFnfRATFzjtYeau6o+Sq6oqkWIxkdZ4bcred0EagF/vH/AJQtVPZV75jdWjAhPI+g2ocS7Q3HC41ThpqD8xc+qEinsifbr6WFu3HqVQiKKp3Lj6nUWG7j3HYImZ72taDlBf8AeWFjJ2bnPe23YcKKNkRY64f4pLRGxrbA93ON+PygepVv0/gcbg6qqSRSwH71w/FUS8U0R5vpd3n6JhbLTo3ptpy1tVZsTXgU7DoaiUG+nJaNSTyQvZsC6gu/TUBuq8Ixrqt89RG7RjIrCKFpsyKMDYD0+q3nSfUrYrh4LmyAe83Vw+XK5sjakmd2CCnikl2erVeOtyg+YCBknidraxPI0WKxDqCOQhsbjYG5ze479d0OcV7PHodFJzb7VlceCl8M0WK0MVQ0xTta62rHaZmn8zTwVkn4C2GTIdWuPuP/AJO/qrD/ABce5c+9Y5tUDiOJZ9PPRc8ZuMqXQ88VoLFC1vCk8NPoH54mnkaH5Jzmr01VaPJld7Ig2ya+FPKZnRFDMPqcpWnoam4WH8Qg3V5hVbsnixGjVXSFRU8twpU4ohSFKU0omGlNKcU0rAPPaimLQgpZiBuicaxEZso4VHUzrz8srdI9LDBRVsINQm+1W5VQ6pXNnUuJVsu2YiRyphi7lQ51I2RNQpcnE+4CYaq/ZVQkUolQHVBpf6KJ71ECkc9ChrBqoKjxGUAK3qpbBZLGKm7rKmNWyeSVIBmkzFMsnRtU4jXVdHJQO1l1KxpDhkN3XGUZbnNfS3dTtp+w+itsKwTPI5jXZPDYXVM+mWBp+EaEl51FhqTp3WTAwegwwvc8F2jPfrKgn3Y2k6xh3JJ08zoPN2N434gYxoyxQjLTwDRrG/ncOXHdLjOIsyMp4Xfcx3IZk8Iuk/1ZQCcz7c3NuLKkY0kkn5n+QTEwihjBeHPcWtBBe+1zbkAcm2wV/F1g0Te7EGQCzY2N1e1oFszj8TjuSs1LJwNAFGwJZJNbLY3KLtHqUc8c7Q+Mgi3BUTosugFlgqF8kbs0bnNPlz6jYraYZijpGjPa9tTsuSWNeHoQzt9h0bjumZ7uUrobqGGmcXBo1JKj9uhnl0aXp933Z/6kfIENSU/hxhvO59Vz5l3xVJI8mbuTZ0hQ7ilfIoXvRFFc5TUNTZ1kC+VIyXVExu8OqbgK2DlkcIrNlpqaW4VUybJ0hSpCiAaU0lOKYUTHhk2IkkkndDvr0CZlC9y8/iek2HPrAoxUhBiVERm/CNUAMilHcqdsg80GwW4KmbbzWMgtrh5qRlvNDs+akEiRlEFZlBLUWUT5kDUzIBsjrqtZ2pbd11aP11KEqGK0NEZ7IImIpkaFYwhENqrDYn0PKcn0WFJC4uDIhmlebN58MHTPbv27fRen4L9lswpcnjCEm7nFrPEkzEauJuPetpfgbLBfZzWAVL5HWs0A2sNZNge+mvzK9swrHXCPPrZ23ySykk+JWGN8fuHkGNfZLUMzGGSKa3w6xSHysdCfmsNUQPjcY5GuY5hIc1wykHnRfR9XWQTl2YZSDo4Gxv52Xn3VODNlcWyZXHZrgLOtxqpLM497RZ/TxltafweXZVJTQElWVXgLozobhTYXTfeAHkqvNPojwcewmgoL20V/S4dl1CtqLDGgBWEcLRwtwbFeVLorYKZ7tAFaUFIIzc6uPPb0UvtA2CgkmTKCRGWRyC5Z0G+RRukUD5U5MndIoJJFA6oURmWMSvkTPFUTnqMuWAXWG1tiFtcLqbgLzOGaxWuwLENtUydBStm2GyQhQ00twpDojyH4COaoypM6a4JkybhR82Jbrm6pLLjOsaSnMeeCkLFzVghTJTyUTG7zQLUTFZBhQaHJM6h8QBRPnvoFMoOmqEK++5+imLQ3U7pIoC83OywaIRHdRPpuSrXwB9FFI1OmK4lNPHZQCJH1DLqMx6J0ybRJg0mSQ20zgfUf8r0rCurpBAIpGB7WCzXN914H815db9FoMBxn4SQHDSx2d6JZK3ZfHJceLNb/AIrE64jeSd3Nd7jwf4FV9RW5gNdSfmGpslE1wJZoSbkf0KH9jcDyoSjro6lNfJDV66ICWG3vDjVWbou6GqmaWQjaJTpmiwqszRg8jRFukVXgrLMViV3x6PKl2xHPTM65xUT3phLHPkQssqgqKuyAmrljBplSZ1U+3aoqKe6xgzMuuow5KDdAI+6tsGLwR2TcOw/NZa3DcIAF7INl4Y/WH4bVaC6szLdVxgDRooRXWOqU6ONlsUiDjrgVIasJkxXjPnWFOcuXKTERy4LlyUJK1TBcuWGQyVPp1y5IxxJ90dT7LlyAw8oY8rlyKAwF+5Ub9ly5OiZAE2m/Ef75XLkxjcYf+BvorBcuSy6LIBk59SgZ90q5SQWXWG/gCLKVcuyPR5kuyF6Gn2XLk4hT1O5VbMuXJWMDDdWVMuXLGC+E+m3XLljLs1eDcLW0/wCFKuSHfHobIqmq3XLlmPHsdCp1y5BF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1" name="Рисунок 10" descr="Дипло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3498" y="250957"/>
            <a:ext cx="2551720" cy="3510700"/>
          </a:xfrm>
          <a:prstGeom prst="rect">
            <a:avLst/>
          </a:prstGeom>
        </p:spPr>
      </p:pic>
      <p:pic>
        <p:nvPicPr>
          <p:cNvPr id="12" name="Рисунок 11" descr="СЕРТИФІКАТ_Васильчик Роман Миколайович_ФМ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5997" y="1340768"/>
            <a:ext cx="3527999" cy="2520000"/>
          </a:xfrm>
          <a:prstGeom prst="rect">
            <a:avLst/>
          </a:prstGeom>
        </p:spPr>
      </p:pic>
      <p:pic>
        <p:nvPicPr>
          <p:cNvPr id="13" name="Рисунок 12" descr="СЕРТИФІКАТ_Васильчик Роман Миколайович_ФМ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35996" y="4113076"/>
            <a:ext cx="3528000" cy="2520000"/>
          </a:xfrm>
          <a:prstGeom prst="rect">
            <a:avLst/>
          </a:prstGeom>
        </p:spPr>
      </p:pic>
      <p:pic>
        <p:nvPicPr>
          <p:cNvPr id="14" name="Рисунок 13" descr="Срібний_в_Васильчик Рома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113076"/>
            <a:ext cx="3575676" cy="25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accent2"/>
                </a:solidFill>
              </a:rPr>
              <a:t>Вчитель року</a:t>
            </a:r>
            <a:endParaRPr lang="uk-UA" b="1" dirty="0" smtClean="0">
              <a:solidFill>
                <a:schemeClr val="accent2"/>
              </a:solidFill>
            </a:endParaRPr>
          </a:p>
        </p:txBody>
      </p:sp>
      <p:sp>
        <p:nvSpPr>
          <p:cNvPr id="5126" name="AutoShape 18" descr="data:image/jpeg;base64,/9j/4AAQSkZJRgABAQAAAQABAAD/2wCEAAkGBhISEBIQEBQQFBQPEBAPDw8QEA8PDxAPFBAVFBQQFBQXHCYeFxkkGRQUHy8gIycpLCwsFR4xNTAqNSYrLCkBCQoKDgwOFw8PGiwcHBwpLCkpKSwpKSksLCksKSkpKSksKSwpKSkpLCkpLCwpLCksLCwpLCwsLCwpKSwpLCkpLP/AABEIALEBHQMBIgACEQEDEQH/xAAcAAABBQEBAQAAAAAAAAAAAAAEAQIDBQYABwj/xAA9EAABAwIFAgMFBQYFBQAAAAABAAIDBBEFEiExQQZRE2FxFCJCgZEHIzJSoUNiscHR8BUzU2PxcoKSwuH/xAAaAQADAQEBAQAAAAAAAAAAAAABAgMABAUG/8QAJBEAAgICAwABBQEBAAAAAAAAAAECEQMhEjFBUQQTImFxoUL/2gAMAwEAAhEDEQA/AMJgWPFhAJ0XqPT+PhwGq8HgnWmwLHzG4XOiCZmj6GoqsEbqzjfdec9OdRBwGq29FVghOKWrU8KGN6lCJh6eEwJwKxhUjglulWMCysVbVQK4e1CzxrAaM5JHYpLI6rgQYCJM4NS2SgJwCxhtk4BLZKFjDbJ1koCWyxhAEtkoSrGG2StanAJwCWUqHjGxFDLJZSSOVXW1NgVyylZ2QjRJNWhu6rKjqVrbqpr8QLjYIA05KeGL1k8matRC6vrmQ3DB81XHFp5Ll73W7DRMdCBonQwl7hGwFznnKxoGpP8ARXUUjnc5M6lw587xGzO57/djaHH8X5ieGjclbKSnp8Fp3PBElU5v3k7tcl+GjgdhzyjqGjhwmmdUTlplLfecTt+4PL+K8S6064krJSdQ0uLg3Yn953n2HAU8km/xiNGPrLFnVUgnMrSfecS9t/xg9/Naqm6ha8BwO/1B7FeUU9Wr+knLR66lc+RaOvC3deHpEGKDurGLEtF5xT4oRyrOHF9N1HaOmkzyEFEwVCicxMC7ThaNbgWOujcNdF6x011GHgarwKCey0uA48Y3DXRMmTaPpCjqwQFYMevPemeow8DVbakqbhUFLEJ11ExyesYddLmTEt0DDioZGqVNeFjFdURqrlZYq7maq2pjREaBAE6y6yVEU4BLZKAlWMIlslSgLGEAShqcGJ4alboeMbGBqR5TyhamYAXK5pSs6oRogrKiwKy+I1ZcbBG11WXGwQoiCrjx+slly/8AKKrwSudA4q0LFFM8NFz6AAXJJ2AHJVzlK4UZuGgEueQ1rBq5zjsAt3hOGQ4bC6oqC0zZbvcdWxD8jf71UGCYaKZrqqewlLTvbLTR8gfvnk/JeSfaJ146reYoifBYTYf6hG73eSnKXiKxQP1/15JXzGxIiYfu2d/33D+AWKkjcHDsQHXvfTuT3UsbxrffuUfQ0Oz3bbtaefMqd0Vir0S4Rh9vvH/9gP8AEqzdImeIoS9QezrX4qgoSKeOQoKNyKjKFDKRk3MUTmI10ahcxVTItAhClgnsUr2KEtTiNGw6c6gMbhrovYenOoQ9o1XzlDOWla/pnqYxkAlMmSkj6PpakEI1jlhOnOohI0arX01RcKgofZIkY5OQMIUhKcmELGIZUBO1WEgQUwRAyvIXAJ7wkssTOSgLrJwCITgFJEy5XRxXRsUFkA0c2BQVEdlYtGiGq2aKcy0CqnmsFnsRrsxsFPi9drlaq1rUMeP1my5a/FCNbZcUpTXHuug5RkjwASSABqSeArnp7BtqucZQ25hY7TKLf5hvs623YIfp/BvHIqJR9ww3iYd53jZ1vyg7d1kPtS+0fPmo6V3ui7Znt+L/AG2kcdypykUjErvtK+0E1DzS05+5aSHEG3iuHn+QLz/EcPezI12jpAHZNfEt8JI+EG+g355Qb5CTzqNfPXQDyV5QUTr5n3dIbC5Ny0W2v3t9FJui8YuTpE2CYEwva6W5DTdzRs48N87cqzxOiLpC5osDwNld4FgZIBP9+S1kfTIIuQpRhKT5MvklDGlGPfrPJXgt0KhL16PjHSIOwWXqulHN2uncKFjkTKaORTslUdVQOj3CgD0tD2DFiiexFuYo3MSphaAXsUL2I57FA9idMRoCcFJBKQbhOkjUNtU5No2nTHUro3DXRex9OdQtkaNV85U0titp0z1AYyNdE6ZNo+hqaoujWlYzp/GxI0arVU890woUkISgrljEMgQczVYOahpmImKuVqYERNGUjKUlCxKbIrKSOO6Kjoe6JZTAJXNDrGyOGJEAJjiAh5q4N5SPIWjjCi5U2MYjYZW7lMqMTLtGoDwjudSUYrltgm+OkVppSTc7lNfTq4EKilgVrOWikkZZdg2G+1vLn6U0JtI/bx3j9kzuO9vRRuiNVM6CN2WKLWrqBs1v+mw7Fx/vzr+vuuGUsQpKWzC1uRrW/sWbXP8AuOv6j1OithSIftO+0YMBpKUhpAySOZa0bdvCbb4u/wBPXymJ8Bhm8Qv8bQRFrwGNFiSCC057mwOo768j1ZzC+a7rnO0na52/ePf6cIvC8M+Nw82g6gDhxv8AoPnspt0WUb0PwvDrWc78W4H5AeT+92HG612A4QXOBsgsLoDI4AbA+vzPdel9P4OGgaJIrkysnwVILwfCQ0DRXQYBonRx2FglK6EjlYNLTAoKbCWkbBWhTSsazH4t0yHcLJ1HRvvaBesPYChnUbTwlcUx1No8GLEx0atKrDi1BuYuQ9DsCdGoXxqwdGonRIpitFXJGhpGK0kiQs0SdMm0DRBWVK8hQQ0yLhiVERZs+lOoDG4AnReu4PiYe0G6+eYnFpBHdemdD4hM4AZH27kED9U6ZNr4PWoZbhTXVPT1eUe8bfqukxnhv1KSWSMfR445S8LdzkLNO0bkKslrjlJJ5sgKjEbWF/lpvdRln+C8cFl2KgHZStl8gqOHEQflp8kU2s10/wCAp/dHeOi3EwSPm7KvfVDv/fZPpXg6k7KileheNbI6yd/DXH0aSs7V1Ty6xDwPNrgtf7U0m19kRHI3v+izx27bG58V0ZekkGUWF7+S41jSbab23F1rA1pI1bffbVUmP9MURZJUSt8PI18j5WOLNhclw2P0XQtI5JLZXmqHY/JZ/EsYdUS+xUn4zfx5vhhjH4jfvx+ne3nbK+eurPDpM7GudkjY172jKAMzyb6dy47AgDUrW4xikOGUxhiLXyPuZZD+2kGhLu0Tdrc2t+ZFsWh3U/VEVBTtp6e1wMzb7lx3qZO5Pwj0O2ULyJ1bmmD5s7ruzSWNngXu73js87X4v3RuIB0wdNUPdnlPiMBtctP7WTkX+Fotprta+y+yjpGJ7vbZ2hzWOtTteLte9p1lIO4B0F763PClKdFceJyKePpGtqnCqNG8R2YIo2RBjBGBZu9i4AfM6KJ9M4PyFpBBsQ4WN/NfQsNdHmayR1s/utN7XdwLrOdV9Cxj7+LNmBu5rtQ4bm3Y2Uncv4XUVDXplel8GsASFvaWnDQEDg9CGtCtiF1RVI4pO2NTSE9NKYQamkJ9k0rGIymp5CaiYw9fgt76LMV+DEbBeqTUd1T1uEg8LmlA64ZKPLJKcg6qJ0S2WJYHvos/UUBadlFqjpUkynkiULaMuKu4sPJ3R9PhfFk6EkUcWHabKww3pmSZwDRYcuOwWpoenhbM/jhXNM9rBZoASTzpaiaOBvchMG6Op4QC4B7+7tdVeeMGCzQAOw0VS/ErIebFRuuaU2+zoUK6Ld2Ii51/mojiY8rLMz4pvqgJcVKTY9I2c2MjKW/MG/ZVcmMC42/iss/Fz3Qj8W80abHSSNfFjFja/PcqwpsdtoT/ADXnjcVHKnjxe3KHFob8Wejf4rm2KmqK2WOPM1pcNQS27svYkD+9F5/B1Dbcq1puusgsCqQdPYOHwX0HUbh2+aPj6nPYfIj+qysnXjTqQ36BCVXXoym+W3ysi8j8YzxX2v8ATeM6oZGC+R7BYXN3gBo815t159pLsRIoKQu8Fzh40oBBmsdGNG+W/wD5G3G+Ox/H31T/AA4gSHEDRur7mwaANTrb1W8wTp2HCKcVFTZ1W8XygtPs+Ye7GzgykHfZup7ZunGpOOzz8zhGWthjpocKpcrWjx5WBspBsRbX2druAL3e7v5kW88qKl07/aJrOzXdFEdGvDdPEePhhbsBzbtdPrsQdVSGaX8FyI4gS1smU3y34ibu525N+bkAyyeJmc42iaQZZLZfFI2Y0cNGwarJVo5O3YFUymSW2YuMjgDIebnVw7Bes4fizYY2RR6Nja1rQOwC8hkqi+QPaMuW2Ro4A2WvoK/O0OB9RyCuXPfh6n0nH012IYw6Rtr7a/Na7D+pDLSwCQkvJa1x5dleRf6BebRPvytFhBlmEcLAxrB7r5ALyBnxAH4b3P1UMaly/p0fVOHBfp2brCTeGM/mYD8uP0RRSRMAaANmgADsAE4r1l0fPMaU0pxSFEAwppCeU0ogGFMKkKYVgigJslOCpGsUjWpRymq8NvwqSrwMHhbcxXVPiszWCwtdTkklbKQbbpGPOF2NgrGmomsG1yla/W659W0fiNl588l6XR3whx/o6Sa2h0VbVzubra7e44U8s7XaXCrZ3SRm7feb23UqKpkEmIncaj9R5IOet5G3ISTSNcS5vunkf/EI8/2EyQzZ0tSShZKhdMDwgKiqtwqxiSkySaqQUtUn0tK+dxDLDu52jQoKnDgx2Vzw7vl2+qpSQttq0Re2621vxbVK6qeNLOHlYo41UcQAaACdzz9VLSYT7RdzZA09nHlPGPLwSWTj6Vftkh0APz0H6oj2aXLmL4W9wZQSPUAFR19DJE6xyutexaQb+aqnDXUkc3IOnd/8gqcESeafgVUzyNB95ptuBfTsNt/LdA+I9+rr5eBwT2U7YmFlySXXFmDZrex01J8l7H9mf2Tj7usrNXgB8NNYBrB8Ln9zyBx6o0o9Cuc5dvRVdJYAzDoPb6sATuaHQROFzC0iweW8yHUBvH1Iy+MYu+slMkpd4YcWtYHe9I7cxNPfl7+B8gvZOs/s8hqbOfJUxm595hD267+6RobaX4WNrfslc4fcVETgPdETmuhIiB/ymuu619yTqTuk+4k6B9qTV+GBjgMudxIbCwDxZALMyj8MUY/LwBydVU4jVmUhrRljZoxn/se5V91dSzxyimfE6CKP/KjJDg/gyl7dHk+Wg29Q6LCSeEXNeD48frK2ipzfZaXD6O2oRFLg9tgrqlwo87Ke2VtQA2QLV9NVjWANGndAmhAGiipYyx91SEeOzny5Oej0qjqLhFLP4TV3AV8x1wuk5RSmlOKaVgDSmlOKQogGEJpCemFYwjKoKds4WPjxfzRX+NANvdI2lsok26Rd4pi7Y2+ZWTnqi92YlBVWIF7rk+ijbU9l52XI5v8AR6OPGoL9h5mI2XGtG0jQR6KFsyimlPYqKQ4k2H0z/wAL3RnyOn0QcuFTN/y5WPHZ2hUNRUeX6IR1URtf9U6QdkdbTzfFHc92kFVkjnDdrx8lbitd5/qmvqL7hMHZRS1fFnfRATFzjtYeau6o+Sq6oqkWIxkdZ4bcred0EagF/vH/AJQtVPZV75jdWjAhPI+g2ocS7Q3HC41ThpqD8xc+qEinsifbr6WFu3HqVQiKKp3Lj6nUWG7j3HYImZ72taDlBf8AeWFjJ2bnPe23YcKKNkRY64f4pLRGxrbA93ON+PygepVv0/gcbg6qqSRSwH71w/FUS8U0R5vpd3n6JhbLTo3ptpy1tVZsTXgU7DoaiUG+nJaNSTyQvZsC6gu/TUBuq8Ixrqt89RG7RjIrCKFpsyKMDYD0+q3nSfUrYrh4LmyAe83Vw+XK5sjakmd2CCnikl2erVeOtyg+YCBknidraxPI0WKxDqCOQhsbjYG5ze479d0OcV7PHodFJzb7VlceCl8M0WK0MVQ0xTta62rHaZmn8zTwVkn4C2GTIdWuPuP/AJO/qrD/ABce5c+9Y5tUDiOJZ9PPRc8ZuMqXQ88VoLFC1vCk8NPoH54mnkaH5Jzmr01VaPJld7Ig2ya+FPKZnRFDMPqcpWnoam4WH8Qg3V5hVbsnixGjVXSFRU8twpU4ohSFKU0omGlNKcU0rAPPaimLQgpZiBuicaxEZso4VHUzrz8srdI9LDBRVsINQm+1W5VQ6pXNnUuJVsu2YiRyphi7lQ51I2RNQpcnE+4CYaq/ZVQkUolQHVBpf6KJ71ECkc9ChrBqoKjxGUAK3qpbBZLGKm7rKmNWyeSVIBmkzFMsnRtU4jXVdHJQO1l1KxpDhkN3XGUZbnNfS3dTtp+w+itsKwTPI5jXZPDYXVM+mWBp+EaEl51FhqTp3WTAwegwwvc8F2jPfrKgn3Y2k6xh3JJ08zoPN2N434gYxoyxQjLTwDRrG/ncOXHdLjOIsyMp4Xfcx3IZk8Iuk/1ZQCcz7c3NuLKkY0kkn5n+QTEwihjBeHPcWtBBe+1zbkAcm2wV/F1g0Te7EGQCzY2N1e1oFszj8TjuSs1LJwNAFGwJZJNbLY3KLtHqUc8c7Q+Mgi3BUTosugFlgqF8kbs0bnNPlz6jYraYZijpGjPa9tTsuSWNeHoQzt9h0bjumZ7uUrobqGGmcXBo1JKj9uhnl0aXp933Z/6kfIENSU/hxhvO59Vz5l3xVJI8mbuTZ0hQ7ilfIoXvRFFc5TUNTZ1kC+VIyXVExu8OqbgK2DlkcIrNlpqaW4VUybJ0hSpCiAaU0lOKYUTHhk2IkkkndDvr0CZlC9y8/iek2HPrAoxUhBiVERm/CNUAMilHcqdsg80GwW4KmbbzWMgtrh5qRlvNDs+akEiRlEFZlBLUWUT5kDUzIBsjrqtZ2pbd11aP11KEqGK0NEZ7IImIpkaFYwhENqrDYn0PKcn0WFJC4uDIhmlebN58MHTPbv27fRen4L9lswpcnjCEm7nFrPEkzEauJuPetpfgbLBfZzWAVL5HWs0A2sNZNge+mvzK9swrHXCPPrZ23ySykk+JWGN8fuHkGNfZLUMzGGSKa3w6xSHysdCfmsNUQPjcY5GuY5hIc1wykHnRfR9XWQTl2YZSDo4Gxv52Xn3VODNlcWyZXHZrgLOtxqpLM497RZ/TxltafweXZVJTQElWVXgLozobhTYXTfeAHkqvNPojwcewmgoL20V/S4dl1CtqLDGgBWEcLRwtwbFeVLorYKZ7tAFaUFIIzc6uPPb0UvtA2CgkmTKCRGWRyC5Z0G+RRukUD5U5MndIoJJFA6oURmWMSvkTPFUTnqMuWAXWG1tiFtcLqbgLzOGaxWuwLENtUydBStm2GyQhQ00twpDojyH4COaoypM6a4JkybhR82Jbrm6pLLjOsaSnMeeCkLFzVghTJTyUTG7zQLUTFZBhQaHJM6h8QBRPnvoFMoOmqEK++5+imLQ3U7pIoC83OywaIRHdRPpuSrXwB9FFI1OmK4lNPHZQCJH1DLqMx6J0ybRJg0mSQ20zgfUf8r0rCurpBAIpGB7WCzXN914H815db9FoMBxn4SQHDSx2d6JZK3ZfHJceLNb/AIrE64jeSd3Nd7jwf4FV9RW5gNdSfmGpslE1wJZoSbkf0KH9jcDyoSjro6lNfJDV66ICWG3vDjVWbou6GqmaWQjaJTpmiwqszRg8jRFukVXgrLMViV3x6PKl2xHPTM65xUT3phLHPkQssqgqKuyAmrljBplSZ1U+3aoqKe6xgzMuuow5KDdAI+6tsGLwR2TcOw/NZa3DcIAF7INl4Y/WH4bVaC6szLdVxgDRooRXWOqU6ONlsUiDjrgVIasJkxXjPnWFOcuXKTERy4LlyUJK1TBcuWGQyVPp1y5IxxJ90dT7LlyAw8oY8rlyKAwF+5Ub9ly5OiZAE2m/Ef75XLkxjcYf+BvorBcuSy6LIBk59SgZ90q5SQWXWG/gCLKVcuyPR5kuyF6Gn2XLk4hT1O5VbMuXJWMDDdWVMuXLGC+E+m3XLljLs1eDcLW0/wCFKuSHfHobIqmq3XLlmPHsdCp1y5BF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7" name="AutoShape 20" descr="data:image/jpeg;base64,/9j/4AAQSkZJRgABAQAAAQABAAD/2wCEAAkGBhISEBIQEBQQFBQPEBAPDw8QEA8PDxAPFBAVFBQQFBQXHCYeFxkkGRQUHy8gIycpLCwsFR4xNTAqNSYrLCkBCQoKDgwOFw8PGiwcHBwpLCkpKSwpKSksLCksKSkpKSksKSwpKSkpLCkpLCwpLCksLCwpLCwsLCwpKSwpLCkpLP/AABEIALEBHQMBIgACEQEDEQH/xAAcAAABBQEBAQAAAAAAAAAAAAAEAQIDBQYABwj/xAA9EAABAwIFAgMFBQYFBQAAAAABAAIDBBEFEiExQQZRE2FxFCJCgZEHIzJSoUNiscHR8BUzU2PxcoKSwuH/xAAaAQADAQEBAQAAAAAAAAAAAAABAgMABAUG/8QAJBEAAgICAwABBQEBAAAAAAAAAAECEQMhEjFBUQQTImFxoUL/2gAMAwEAAhEDEQA/AMJgWPFhAJ0XqPT+PhwGq8HgnWmwLHzG4XOiCZmj6GoqsEbqzjfdec9OdRBwGq29FVghOKWrU8KGN6lCJh6eEwJwKxhUjglulWMCysVbVQK4e1CzxrAaM5JHYpLI6rgQYCJM4NS2SgJwCxhtk4BLZKFjDbJ1koCWyxhAEtkoSrGG2StanAJwCWUqHjGxFDLJZSSOVXW1NgVyylZ2QjRJNWhu6rKjqVrbqpr8QLjYIA05KeGL1k8matRC6vrmQ3DB81XHFp5Ll73W7DRMdCBonQwl7hGwFznnKxoGpP8ARXUUjnc5M6lw587xGzO57/djaHH8X5ieGjclbKSnp8Fp3PBElU5v3k7tcl+GjgdhzyjqGjhwmmdUTlplLfecTt+4PL+K8S6064krJSdQ0uLg3Yn953n2HAU8km/xiNGPrLFnVUgnMrSfecS9t/xg9/Naqm6ha8BwO/1B7FeUU9Wr+knLR66lc+RaOvC3deHpEGKDurGLEtF5xT4oRyrOHF9N1HaOmkzyEFEwVCicxMC7ThaNbgWOujcNdF6x011GHgarwKCey0uA48Y3DXRMmTaPpCjqwQFYMevPemeow8DVbakqbhUFLEJ11ExyesYddLmTEt0DDioZGqVNeFjFdURqrlZYq7maq2pjREaBAE6y6yVEU4BLZKAlWMIlslSgLGEAShqcGJ4alboeMbGBqR5TyhamYAXK5pSs6oRogrKiwKy+I1ZcbBG11WXGwQoiCrjx+slly/8AKKrwSudA4q0LFFM8NFz6AAXJJ2AHJVzlK4UZuGgEueQ1rBq5zjsAt3hOGQ4bC6oqC0zZbvcdWxD8jf71UGCYaKZrqqewlLTvbLTR8gfvnk/JeSfaJ146reYoifBYTYf6hG73eSnKXiKxQP1/15JXzGxIiYfu2d/33D+AWKkjcHDsQHXvfTuT3UsbxrffuUfQ0Oz3bbtaefMqd0Vir0S4Rh9vvH/9gP8AEqzdImeIoS9QezrX4qgoSKeOQoKNyKjKFDKRk3MUTmI10ahcxVTItAhClgnsUr2KEtTiNGw6c6gMbhrovYenOoQ9o1XzlDOWla/pnqYxkAlMmSkj6PpakEI1jlhOnOohI0arX01RcKgofZIkY5OQMIUhKcmELGIZUBO1WEgQUwRAyvIXAJ7wkssTOSgLrJwCITgFJEy5XRxXRsUFkA0c2BQVEdlYtGiGq2aKcy0CqnmsFnsRrsxsFPi9drlaq1rUMeP1my5a/FCNbZcUpTXHuug5RkjwASSABqSeArnp7BtqucZQ25hY7TKLf5hvs623YIfp/BvHIqJR9ww3iYd53jZ1vyg7d1kPtS+0fPmo6V3ui7Znt+L/AG2kcdypykUjErvtK+0E1DzS05+5aSHEG3iuHn+QLz/EcPezI12jpAHZNfEt8JI+EG+g355Qb5CTzqNfPXQDyV5QUTr5n3dIbC5Ny0W2v3t9FJui8YuTpE2CYEwva6W5DTdzRs48N87cqzxOiLpC5osDwNld4FgZIBP9+S1kfTIIuQpRhKT5MvklDGlGPfrPJXgt0KhL16PjHSIOwWXqulHN2uncKFjkTKaORTslUdVQOj3CgD0tD2DFiiexFuYo3MSphaAXsUL2I57FA9idMRoCcFJBKQbhOkjUNtU5No2nTHUro3DXRex9OdQtkaNV85U0titp0z1AYyNdE6ZNo+hqaoujWlYzp/GxI0arVU890woUkISgrljEMgQczVYOahpmImKuVqYERNGUjKUlCxKbIrKSOO6Kjoe6JZTAJXNDrGyOGJEAJjiAh5q4N5SPIWjjCi5U2MYjYZW7lMqMTLtGoDwjudSUYrltgm+OkVppSTc7lNfTq4EKilgVrOWikkZZdg2G+1vLn6U0JtI/bx3j9kzuO9vRRuiNVM6CN2WKLWrqBs1v+mw7Fx/vzr+vuuGUsQpKWzC1uRrW/sWbXP8AuOv6j1OithSIftO+0YMBpKUhpAySOZa0bdvCbb4u/wBPXymJ8Bhm8Qv8bQRFrwGNFiSCC057mwOo768j1ZzC+a7rnO0na52/ePf6cIvC8M+Nw82g6gDhxv8AoPnspt0WUb0PwvDrWc78W4H5AeT+92HG612A4QXOBsgsLoDI4AbA+vzPdel9P4OGgaJIrkysnwVILwfCQ0DRXQYBonRx2FglK6EjlYNLTAoKbCWkbBWhTSsazH4t0yHcLJ1HRvvaBesPYChnUbTwlcUx1No8GLEx0atKrDi1BuYuQ9DsCdGoXxqwdGonRIpitFXJGhpGK0kiQs0SdMm0DRBWVK8hQQ0yLhiVERZs+lOoDG4AnReu4PiYe0G6+eYnFpBHdemdD4hM4AZH27kED9U6ZNr4PWoZbhTXVPT1eUe8bfqukxnhv1KSWSMfR445S8LdzkLNO0bkKslrjlJJ5sgKjEbWF/lpvdRln+C8cFl2KgHZStl8gqOHEQflp8kU2s10/wCAp/dHeOi3EwSPm7KvfVDv/fZPpXg6k7KileheNbI6yd/DXH0aSs7V1Ty6xDwPNrgtf7U0m19kRHI3v+izx27bG58V0ZekkGUWF7+S41jSbab23F1rA1pI1bffbVUmP9MURZJUSt8PI18j5WOLNhclw2P0XQtI5JLZXmqHY/JZ/EsYdUS+xUn4zfx5vhhjH4jfvx+ne3nbK+eurPDpM7GudkjY172jKAMzyb6dy47AgDUrW4xikOGUxhiLXyPuZZD+2kGhLu0Tdrc2t+ZFsWh3U/VEVBTtp6e1wMzb7lx3qZO5Pwj0O2ULyJ1bmmD5s7ruzSWNngXu73js87X4v3RuIB0wdNUPdnlPiMBtctP7WTkX+Fotprta+y+yjpGJ7vbZ2hzWOtTteLte9p1lIO4B0F763PClKdFceJyKePpGtqnCqNG8R2YIo2RBjBGBZu9i4AfM6KJ9M4PyFpBBsQ4WN/NfQsNdHmayR1s/utN7XdwLrOdV9Cxj7+LNmBu5rtQ4bm3Y2Uncv4XUVDXplel8GsASFvaWnDQEDg9CGtCtiF1RVI4pO2NTSE9NKYQamkJ9k0rGIymp5CaiYw9fgt76LMV+DEbBeqTUd1T1uEg8LmlA64ZKPLJKcg6qJ0S2WJYHvos/UUBadlFqjpUkynkiULaMuKu4sPJ3R9PhfFk6EkUcWHabKww3pmSZwDRYcuOwWpoenhbM/jhXNM9rBZoASTzpaiaOBvchMG6Op4QC4B7+7tdVeeMGCzQAOw0VS/ErIebFRuuaU2+zoUK6Ld2Ii51/mojiY8rLMz4pvqgJcVKTY9I2c2MjKW/MG/ZVcmMC42/iss/Fz3Qj8W80abHSSNfFjFja/PcqwpsdtoT/ADXnjcVHKnjxe3KHFob8Wejf4rm2KmqK2WOPM1pcNQS27svYkD+9F5/B1Dbcq1puusgsCqQdPYOHwX0HUbh2+aPj6nPYfIj+qysnXjTqQ36BCVXXoym+W3ysi8j8YzxX2v8ATeM6oZGC+R7BYXN3gBo815t159pLsRIoKQu8Fzh40oBBmsdGNG+W/wD5G3G+Ox/H31T/AA4gSHEDRur7mwaANTrb1W8wTp2HCKcVFTZ1W8XygtPs+Ye7GzgykHfZup7ZunGpOOzz8zhGWthjpocKpcrWjx5WBspBsRbX2druAL3e7v5kW88qKl07/aJrOzXdFEdGvDdPEePhhbsBzbtdPrsQdVSGaX8FyI4gS1smU3y34ibu525N+bkAyyeJmc42iaQZZLZfFI2Y0cNGwarJVo5O3YFUymSW2YuMjgDIebnVw7Bes4fizYY2RR6Nja1rQOwC8hkqi+QPaMuW2Ro4A2WvoK/O0OB9RyCuXPfh6n0nH012IYw6Rtr7a/Na7D+pDLSwCQkvJa1x5dleRf6BebRPvytFhBlmEcLAxrB7r5ALyBnxAH4b3P1UMaly/p0fVOHBfp2brCTeGM/mYD8uP0RRSRMAaANmgADsAE4r1l0fPMaU0pxSFEAwppCeU0ogGFMKkKYVgigJslOCpGsUjWpRymq8NvwqSrwMHhbcxXVPiszWCwtdTkklbKQbbpGPOF2NgrGmomsG1yla/W659W0fiNl588l6XR3whx/o6Sa2h0VbVzubra7e44U8s7XaXCrZ3SRm7feb23UqKpkEmIncaj9R5IOet5G3ISTSNcS5vunkf/EI8/2EyQzZ0tSShZKhdMDwgKiqtwqxiSkySaqQUtUn0tK+dxDLDu52jQoKnDgx2Vzw7vl2+qpSQttq0Re2621vxbVK6qeNLOHlYo41UcQAaACdzz9VLSYT7RdzZA09nHlPGPLwSWTj6Vftkh0APz0H6oj2aXLmL4W9wZQSPUAFR19DJE6xyutexaQb+aqnDXUkc3IOnd/8gqcESeafgVUzyNB95ptuBfTsNt/LdA+I9+rr5eBwT2U7YmFlySXXFmDZrex01J8l7H9mf2Tj7usrNXgB8NNYBrB8Ln9zyBx6o0o9Cuc5dvRVdJYAzDoPb6sATuaHQROFzC0iweW8yHUBvH1Iy+MYu+slMkpd4YcWtYHe9I7cxNPfl7+B8gvZOs/s8hqbOfJUxm595hD267+6RobaX4WNrfslc4fcVETgPdETmuhIiB/ymuu619yTqTuk+4k6B9qTV+GBjgMudxIbCwDxZALMyj8MUY/LwBydVU4jVmUhrRljZoxn/se5V91dSzxyimfE6CKP/KjJDg/gyl7dHk+Wg29Q6LCSeEXNeD48frK2ipzfZaXD6O2oRFLg9tgrqlwo87Ke2VtQA2QLV9NVjWANGndAmhAGiipYyx91SEeOzny5Oej0qjqLhFLP4TV3AV8x1wuk5RSmlOKaVgDSmlOKQogGEJpCemFYwjKoKds4WPjxfzRX+NANvdI2lsok26Rd4pi7Y2+ZWTnqi92YlBVWIF7rk+ijbU9l52XI5v8AR6OPGoL9h5mI2XGtG0jQR6KFsyimlPYqKQ4k2H0z/wAL3RnyOn0QcuFTN/y5WPHZ2hUNRUeX6IR1URtf9U6QdkdbTzfFHc92kFVkjnDdrx8lbitd5/qmvqL7hMHZRS1fFnfRATFzjtYeau6o+Sq6oqkWIxkdZ4bcred0EagF/vH/AJQtVPZV75jdWjAhPI+g2ocS7Q3HC41ThpqD8xc+qEinsifbr6WFu3HqVQiKKp3Lj6nUWG7j3HYImZ72taDlBf8AeWFjJ2bnPe23YcKKNkRY64f4pLRGxrbA93ON+PygepVv0/gcbg6qqSRSwH71w/FUS8U0R5vpd3n6JhbLTo3ptpy1tVZsTXgU7DoaiUG+nJaNSTyQvZsC6gu/TUBuq8Ixrqt89RG7RjIrCKFpsyKMDYD0+q3nSfUrYrh4LmyAe83Vw+XK5sjakmd2CCnikl2erVeOtyg+YCBknidraxPI0WKxDqCOQhsbjYG5ze479d0OcV7PHodFJzb7VlceCl8M0WK0MVQ0xTta62rHaZmn8zTwVkn4C2GTIdWuPuP/AJO/qrD/ABce5c+9Y5tUDiOJZ9PPRc8ZuMqXQ88VoLFC1vCk8NPoH54mnkaH5Jzmr01VaPJld7Ig2ya+FPKZnRFDMPqcpWnoam4WH8Qg3V5hVbsnixGjVXSFRU8twpU4ohSFKU0omGlNKcU0rAPPaimLQgpZiBuicaxEZso4VHUzrz8srdI9LDBRVsINQm+1W5VQ6pXNnUuJVsu2YiRyphi7lQ51I2RNQpcnE+4CYaq/ZVQkUolQHVBpf6KJ71ECkc9ChrBqoKjxGUAK3qpbBZLGKm7rKmNWyeSVIBmkzFMsnRtU4jXVdHJQO1l1KxpDhkN3XGUZbnNfS3dTtp+w+itsKwTPI5jXZPDYXVM+mWBp+EaEl51FhqTp3WTAwegwwvc8F2jPfrKgn3Y2k6xh3JJ08zoPN2N434gYxoyxQjLTwDRrG/ncOXHdLjOIsyMp4Xfcx3IZk8Iuk/1ZQCcz7c3NuLKkY0kkn5n+QTEwihjBeHPcWtBBe+1zbkAcm2wV/F1g0Te7EGQCzY2N1e1oFszj8TjuSs1LJwNAFGwJZJNbLY3KLtHqUc8c7Q+Mgi3BUTosugFlgqF8kbs0bnNPlz6jYraYZijpGjPa9tTsuSWNeHoQzt9h0bjumZ7uUrobqGGmcXBo1JKj9uhnl0aXp933Z/6kfIENSU/hxhvO59Vz5l3xVJI8mbuTZ0hQ7ilfIoXvRFFc5TUNTZ1kC+VIyXVExu8OqbgK2DlkcIrNlpqaW4VUybJ0hSpCiAaU0lOKYUTHhk2IkkkndDvr0CZlC9y8/iek2HPrAoxUhBiVERm/CNUAMilHcqdsg80GwW4KmbbzWMgtrh5qRlvNDs+akEiRlEFZlBLUWUT5kDUzIBsjrqtZ2pbd11aP11KEqGK0NEZ7IImIpkaFYwhENqrDYn0PKcn0WFJC4uDIhmlebN58MHTPbv27fRen4L9lswpcnjCEm7nFrPEkzEauJuPetpfgbLBfZzWAVL5HWs0A2sNZNge+mvzK9swrHXCPPrZ23ySykk+JWGN8fuHkGNfZLUMzGGSKa3w6xSHysdCfmsNUQPjcY5GuY5hIc1wykHnRfR9XWQTl2YZSDo4Gxv52Xn3VODNlcWyZXHZrgLOtxqpLM497RZ/TxltafweXZVJTQElWVXgLozobhTYXTfeAHkqvNPojwcewmgoL20V/S4dl1CtqLDGgBWEcLRwtwbFeVLorYKZ7tAFaUFIIzc6uPPb0UvtA2CgkmTKCRGWRyC5Z0G+RRukUD5U5MndIoJJFA6oURmWMSvkTPFUTnqMuWAXWG1tiFtcLqbgLzOGaxWuwLENtUydBStm2GyQhQ00twpDojyH4COaoypM6a4JkybhR82Jbrm6pLLjOsaSnMeeCkLFzVghTJTyUTG7zQLUTFZBhQaHJM6h8QBRPnvoFMoOmqEK++5+imLQ3U7pIoC83OywaIRHdRPpuSrXwB9FFI1OmK4lNPHZQCJH1DLqMx6J0ybRJg0mSQ20zgfUf8r0rCurpBAIpGB7WCzXN914H815db9FoMBxn4SQHDSx2d6JZK3ZfHJceLNb/AIrE64jeSd3Nd7jwf4FV9RW5gNdSfmGpslE1wJZoSbkf0KH9jcDyoSjro6lNfJDV66ICWG3vDjVWbou6GqmaWQjaJTpmiwqszRg8jRFukVXgrLMViV3x6PKl2xHPTM65xUT3phLHPkQssqgqKuyAmrljBplSZ1U+3aoqKe6xgzMuuow5KDdAI+6tsGLwR2TcOw/NZa3DcIAF7INl4Y/WH4bVaC6szLdVxgDRooRXWOqU6ONlsUiDjrgVIasJkxXjPnWFOcuXKTERy4LlyUJK1TBcuWGQyVPp1y5IxxJ90dT7LlyAw8oY8rlyKAwF+5Ub9ly5OiZAE2m/Ef75XLkxjcYf+BvorBcuSy6LIBk59SgZ90q5SQWXWG/gCLKVcuyPR5kuyF6Gn2XLk4hT1O5VbMuXJWMDDdWVMuXLGC+E+m3XLljLs1eDcLW0/wCFKuSHfHobIqmq3XLlmPHsdCp1y5BF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9" name="Рисунок 8" descr="DSC0023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88840"/>
            <a:ext cx="3810000" cy="2857500"/>
          </a:xfrm>
          <a:prstGeom prst="rect">
            <a:avLst/>
          </a:prstGeom>
        </p:spPr>
      </p:pic>
      <p:pic>
        <p:nvPicPr>
          <p:cNvPr id="10" name="Рисунок 9" descr="DSC002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988840"/>
            <a:ext cx="3810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dirty="0" smtClean="0">
                <a:solidFill>
                  <a:schemeClr val="accent2"/>
                </a:solidFill>
              </a:rPr>
              <a:t>Анкета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23850" y="1414517"/>
            <a:ext cx="561630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8288" indent="-268288">
              <a:buFont typeface="Wingdings" pitchFamily="2" charset="2"/>
              <a:buChar char="v"/>
            </a:pPr>
            <a:r>
              <a:rPr lang="uk-UA" dirty="0" smtClean="0"/>
              <a:t>РІК НАРОДЖЕННЯ: </a:t>
            </a:r>
            <a:r>
              <a:rPr lang="uk-UA" dirty="0" smtClean="0">
                <a:solidFill>
                  <a:srgbClr val="FF0000"/>
                </a:solidFill>
              </a:rPr>
              <a:t>1976</a:t>
            </a:r>
          </a:p>
          <a:p>
            <a:pPr marL="268288" indent="-268288">
              <a:buFont typeface="Wingdings" pitchFamily="2" charset="2"/>
              <a:buChar char="v"/>
            </a:pPr>
            <a:r>
              <a:rPr lang="uk-UA" dirty="0" smtClean="0"/>
              <a:t>ОСВІТА: </a:t>
            </a:r>
            <a:r>
              <a:rPr lang="uk-UA" dirty="0">
                <a:solidFill>
                  <a:srgbClr val="FF0000"/>
                </a:solidFill>
              </a:rPr>
              <a:t>ВИЩА</a:t>
            </a:r>
          </a:p>
          <a:p>
            <a:pPr marL="268288" indent="-268288">
              <a:buFont typeface="Wingdings" pitchFamily="2" charset="2"/>
              <a:buChar char="v"/>
            </a:pPr>
            <a:r>
              <a:rPr lang="uk-UA" dirty="0" smtClean="0"/>
              <a:t>СПЕЦІАЛЬНІСТЬ: </a:t>
            </a:r>
            <a:r>
              <a:rPr lang="uk-UA" dirty="0">
                <a:solidFill>
                  <a:srgbClr val="FF0000"/>
                </a:solidFill>
              </a:rPr>
              <a:t>ВЧИТЕЛЬ МАТЕМАТИКИ ТА ІНФОРМАТИКИ</a:t>
            </a:r>
          </a:p>
          <a:p>
            <a:pPr marL="268288" indent="-268288">
              <a:buFont typeface="Wingdings" pitchFamily="2" charset="2"/>
              <a:buChar char="v"/>
            </a:pPr>
            <a:r>
              <a:rPr lang="uk-UA" dirty="0" smtClean="0"/>
              <a:t>СТАЖ БЕЗПОСЕРЕДНЬОЇ ПЕДАГОГІЧНОЇ РОБОТИ: </a:t>
            </a:r>
            <a:r>
              <a:rPr lang="uk-UA" dirty="0">
                <a:solidFill>
                  <a:srgbClr val="FF0000"/>
                </a:solidFill>
              </a:rPr>
              <a:t>17 РОКІВ</a:t>
            </a:r>
          </a:p>
          <a:p>
            <a:pPr marL="268288" indent="-268288">
              <a:buFont typeface="Wingdings" pitchFamily="2" charset="2"/>
              <a:buChar char="v"/>
            </a:pPr>
            <a:r>
              <a:rPr lang="uk-UA" dirty="0" smtClean="0"/>
              <a:t>МІСЦЕ РОБОТИ: </a:t>
            </a:r>
            <a:r>
              <a:rPr lang="uk-UA" dirty="0">
                <a:solidFill>
                  <a:srgbClr val="FF0000"/>
                </a:solidFill>
              </a:rPr>
              <a:t>ТЕРЕБОВЛЯНСЬКИЙ НВК</a:t>
            </a:r>
          </a:p>
          <a:p>
            <a:pPr marL="268288" indent="-268288">
              <a:buFont typeface="Wingdings" pitchFamily="2" charset="2"/>
              <a:buChar char="v"/>
            </a:pPr>
            <a:r>
              <a:rPr lang="uk-UA" dirty="0" smtClean="0"/>
              <a:t>ПОСАДА: </a:t>
            </a:r>
            <a:r>
              <a:rPr lang="uk-UA" dirty="0">
                <a:solidFill>
                  <a:srgbClr val="FF0000"/>
                </a:solidFill>
              </a:rPr>
              <a:t>ВЧИТЕЛЬ ІНФОРМАТИКИ</a:t>
            </a:r>
          </a:p>
          <a:p>
            <a:pPr marL="268288" indent="-268288">
              <a:buFont typeface="Wingdings" pitchFamily="2" charset="2"/>
              <a:buChar char="v"/>
            </a:pPr>
            <a:r>
              <a:rPr lang="uk-UA" dirty="0" smtClean="0"/>
              <a:t>КУРСИ ПІДВИЩЕННЯ КВАЛІФІКАЦІЇ </a:t>
            </a:r>
            <a:r>
              <a:rPr lang="uk-UA" dirty="0">
                <a:solidFill>
                  <a:srgbClr val="FF0000"/>
                </a:solidFill>
              </a:rPr>
              <a:t>В ІНСТИТУТІ КОРЕКЦІЙНОЇ ПЕДАГОГІКИ ТА ПСИХОЛОГІЇ В </a:t>
            </a:r>
            <a:r>
              <a:rPr lang="uk-UA" dirty="0" smtClean="0">
                <a:solidFill>
                  <a:srgbClr val="FF0000"/>
                </a:solidFill>
              </a:rPr>
              <a:t>2011 </a:t>
            </a:r>
            <a:r>
              <a:rPr lang="uk-UA" dirty="0">
                <a:solidFill>
                  <a:srgbClr val="FF0000"/>
                </a:solidFill>
              </a:rPr>
              <a:t>РОЦІ</a:t>
            </a:r>
          </a:p>
          <a:p>
            <a:pPr marL="268288" indent="-268288">
              <a:buFont typeface="Wingdings" pitchFamily="2" charset="2"/>
              <a:buChar char="v"/>
            </a:pPr>
            <a:r>
              <a:rPr lang="uk-UA" dirty="0" smtClean="0"/>
              <a:t>КУРСИ ПРИ ТЕРНОПІЛЬСЬКОМУ ОКІППО </a:t>
            </a:r>
            <a:r>
              <a:rPr lang="uk-UA" dirty="0">
                <a:solidFill>
                  <a:srgbClr val="FF0000"/>
                </a:solidFill>
              </a:rPr>
              <a:t>З 03.02.2014 ПО 07.02.2014 (26.03.2014)</a:t>
            </a:r>
          </a:p>
          <a:p>
            <a:pPr marL="268288" indent="-268288">
              <a:buFont typeface="Wingdings" pitchFamily="2" charset="2"/>
              <a:buChar char="v"/>
            </a:pPr>
            <a:r>
              <a:rPr lang="uk-UA" dirty="0" smtClean="0"/>
              <a:t>РІШЕННЯ ОБЛАСНОЇ АТЕСТАЦІЙНОЇ КОМІСІЇ </a:t>
            </a:r>
            <a:r>
              <a:rPr lang="uk-UA" dirty="0">
                <a:solidFill>
                  <a:srgbClr val="FF0000"/>
                </a:solidFill>
              </a:rPr>
              <a:t>ПІДТВЕРДИТИ КВАЛІФІКАЦІЙНУ КАТЕГОРІЮ “СПЕЦІАЛІСТ ВИЩОЇ КАТЕГОРІЇ”, ПРИСВОЇТИ ЗВАННЯ “СТАРШИЙ ВЧИТЕЛЬ”</a:t>
            </a:r>
          </a:p>
          <a:p>
            <a:pPr marL="268288" indent="-268288">
              <a:buFont typeface="Wingdings" pitchFamily="2" charset="2"/>
              <a:buChar char="v"/>
            </a:pPr>
            <a:endParaRPr lang="uk-UA" dirty="0"/>
          </a:p>
        </p:txBody>
      </p:sp>
      <p:sp>
        <p:nvSpPr>
          <p:cNvPr id="4105" name="AutoShape 18" descr="data:image/jpeg;base64,/9j/4AAQSkZJRgABAQAAAQABAAD/2wCEAAkGBhISEBIQEBQQFBQPEBAPDw8QEA8PDxAPFBAVFBQQFBQXHCYeFxkkGRQUHy8gIycpLCwsFR4xNTAqNSYrLCkBCQoKDgwOFw8PGiwcHBwpLCkpKSwpKSksLCksKSkpKSksKSwpKSkpLCkpLCwpLCksLCwpLCwsLCwpKSwpLCkpLP/AABEIALEBHQMBIgACEQEDEQH/xAAcAAABBQEBAQAAAAAAAAAAAAAEAQIDBQYABwj/xAA9EAABAwIFAgMFBQYFBQAAAAABAAIDBBEFEiExQQZRE2FxFCJCgZEHIzJSoUNiscHR8BUzU2PxcoKSwuH/xAAaAQADAQEBAQAAAAAAAAAAAAABAgMABAUG/8QAJBEAAgICAwABBQEBAAAAAAAAAAECEQMhEjFBUQQTImFxoUL/2gAMAwEAAhEDEQA/AMJgWPFhAJ0XqPT+PhwGq8HgnWmwLHzG4XOiCZmj6GoqsEbqzjfdec9OdRBwGq29FVghOKWrU8KGN6lCJh6eEwJwKxhUjglulWMCysVbVQK4e1CzxrAaM5JHYpLI6rgQYCJM4NS2SgJwCxhtk4BLZKFjDbJ1koCWyxhAEtkoSrGG2StanAJwCWUqHjGxFDLJZSSOVXW1NgVyylZ2QjRJNWhu6rKjqVrbqpr8QLjYIA05KeGL1k8matRC6vrmQ3DB81XHFp5Ll73W7DRMdCBonQwl7hGwFznnKxoGpP8ARXUUjnc5M6lw587xGzO57/djaHH8X5ieGjclbKSnp8Fp3PBElU5v3k7tcl+GjgdhzyjqGjhwmmdUTlplLfecTt+4PL+K8S6064krJSdQ0uLg3Yn953n2HAU8km/xiNGPrLFnVUgnMrSfecS9t/xg9/Naqm6ha8BwO/1B7FeUU9Wr+knLR66lc+RaOvC3deHpEGKDurGLEtF5xT4oRyrOHF9N1HaOmkzyEFEwVCicxMC7ThaNbgWOujcNdF6x011GHgarwKCey0uA48Y3DXRMmTaPpCjqwQFYMevPemeow8DVbakqbhUFLEJ11ExyesYddLmTEt0DDioZGqVNeFjFdURqrlZYq7maq2pjREaBAE6y6yVEU4BLZKAlWMIlslSgLGEAShqcGJ4alboeMbGBqR5TyhamYAXK5pSs6oRogrKiwKy+I1ZcbBG11WXGwQoiCrjx+slly/8AKKrwSudA4q0LFFM8NFz6AAXJJ2AHJVzlK4UZuGgEueQ1rBq5zjsAt3hOGQ4bC6oqC0zZbvcdWxD8jf71UGCYaKZrqqewlLTvbLTR8gfvnk/JeSfaJ146reYoifBYTYf6hG73eSnKXiKxQP1/15JXzGxIiYfu2d/33D+AWKkjcHDsQHXvfTuT3UsbxrffuUfQ0Oz3bbtaefMqd0Vir0S4Rh9vvH/9gP8AEqzdImeIoS9QezrX4qgoSKeOQoKNyKjKFDKRk3MUTmI10ahcxVTItAhClgnsUr2KEtTiNGw6c6gMbhrovYenOoQ9o1XzlDOWla/pnqYxkAlMmSkj6PpakEI1jlhOnOohI0arX01RcKgofZIkY5OQMIUhKcmELGIZUBO1WEgQUwRAyvIXAJ7wkssTOSgLrJwCITgFJEy5XRxXRsUFkA0c2BQVEdlYtGiGq2aKcy0CqnmsFnsRrsxsFPi9drlaq1rUMeP1my5a/FCNbZcUpTXHuug5RkjwASSABqSeArnp7BtqucZQ25hY7TKLf5hvs623YIfp/BvHIqJR9ww3iYd53jZ1vyg7d1kPtS+0fPmo6V3ui7Znt+L/AG2kcdypykUjErvtK+0E1DzS05+5aSHEG3iuHn+QLz/EcPezI12jpAHZNfEt8JI+EG+g355Qb5CTzqNfPXQDyV5QUTr5n3dIbC5Ny0W2v3t9FJui8YuTpE2CYEwva6W5DTdzRs48N87cqzxOiLpC5osDwNld4FgZIBP9+S1kfTIIuQpRhKT5MvklDGlGPfrPJXgt0KhL16PjHSIOwWXqulHN2uncKFjkTKaORTslUdVQOj3CgD0tD2DFiiexFuYo3MSphaAXsUL2I57FA9idMRoCcFJBKQbhOkjUNtU5No2nTHUro3DXRex9OdQtkaNV85U0titp0z1AYyNdE6ZNo+hqaoujWlYzp/GxI0arVU890woUkISgrljEMgQczVYOahpmImKuVqYERNGUjKUlCxKbIrKSOO6Kjoe6JZTAJXNDrGyOGJEAJjiAh5q4N5SPIWjjCi5U2MYjYZW7lMqMTLtGoDwjudSUYrltgm+OkVppSTc7lNfTq4EKilgVrOWikkZZdg2G+1vLn6U0JtI/bx3j9kzuO9vRRuiNVM6CN2WKLWrqBs1v+mw7Fx/vzr+vuuGUsQpKWzC1uRrW/sWbXP8AuOv6j1OithSIftO+0YMBpKUhpAySOZa0bdvCbb4u/wBPXymJ8Bhm8Qv8bQRFrwGNFiSCC057mwOo768j1ZzC+a7rnO0na52/ePf6cIvC8M+Nw82g6gDhxv8AoPnspt0WUb0PwvDrWc78W4H5AeT+92HG612A4QXOBsgsLoDI4AbA+vzPdel9P4OGgaJIrkysnwVILwfCQ0DRXQYBonRx2FglK6EjlYNLTAoKbCWkbBWhTSsazH4t0yHcLJ1HRvvaBesPYChnUbTwlcUx1No8GLEx0atKrDi1BuYuQ9DsCdGoXxqwdGonRIpitFXJGhpGK0kiQs0SdMm0DRBWVK8hQQ0yLhiVERZs+lOoDG4AnReu4PiYe0G6+eYnFpBHdemdD4hM4AZH27kED9U6ZNr4PWoZbhTXVPT1eUe8bfqukxnhv1KSWSMfR445S8LdzkLNO0bkKslrjlJJ5sgKjEbWF/lpvdRln+C8cFl2KgHZStl8gqOHEQflp8kU2s10/wCAp/dHeOi3EwSPm7KvfVDv/fZPpXg6k7KileheNbI6yd/DXH0aSs7V1Ty6xDwPNrgtf7U0m19kRHI3v+izx27bG58V0ZekkGUWF7+S41jSbab23F1rA1pI1bffbVUmP9MURZJUSt8PI18j5WOLNhclw2P0XQtI5JLZXmqHY/JZ/EsYdUS+xUn4zfx5vhhjH4jfvx+ne3nbK+eurPDpM7GudkjY172jKAMzyb6dy47AgDUrW4xikOGUxhiLXyPuZZD+2kGhLu0Tdrc2t+ZFsWh3U/VEVBTtp6e1wMzb7lx3qZO5Pwj0O2ULyJ1bmmD5s7ruzSWNngXu73js87X4v3RuIB0wdNUPdnlPiMBtctP7WTkX+Fotprta+y+yjpGJ7vbZ2hzWOtTteLte9p1lIO4B0F763PClKdFceJyKePpGtqnCqNG8R2YIo2RBjBGBZu9i4AfM6KJ9M4PyFpBBsQ4WN/NfQsNdHmayR1s/utN7XdwLrOdV9Cxj7+LNmBu5rtQ4bm3Y2Uncv4XUVDXplel8GsASFvaWnDQEDg9CGtCtiF1RVI4pO2NTSE9NKYQamkJ9k0rGIymp5CaiYw9fgt76LMV+DEbBeqTUd1T1uEg8LmlA64ZKPLJKcg6qJ0S2WJYHvos/UUBadlFqjpUkynkiULaMuKu4sPJ3R9PhfFk6EkUcWHabKww3pmSZwDRYcuOwWpoenhbM/jhXNM9rBZoASTzpaiaOBvchMG6Op4QC4B7+7tdVeeMGCzQAOw0VS/ErIebFRuuaU2+zoUK6Ld2Ii51/mojiY8rLMz4pvqgJcVKTY9I2c2MjKW/MG/ZVcmMC42/iss/Fz3Qj8W80abHSSNfFjFja/PcqwpsdtoT/ADXnjcVHKnjxe3KHFob8Wejf4rm2KmqK2WOPM1pcNQS27svYkD+9F5/B1Dbcq1puusgsCqQdPYOHwX0HUbh2+aPj6nPYfIj+qysnXjTqQ36BCVXXoym+W3ysi8j8YzxX2v8ATeM6oZGC+R7BYXN3gBo815t159pLsRIoKQu8Fzh40oBBmsdGNG+W/wD5G3G+Ox/H31T/AA4gSHEDRur7mwaANTrb1W8wTp2HCKcVFTZ1W8XygtPs+Ye7GzgykHfZup7ZunGpOOzz8zhGWthjpocKpcrWjx5WBspBsRbX2druAL3e7v5kW88qKl07/aJrOzXdFEdGvDdPEePhhbsBzbtdPrsQdVSGaX8FyI4gS1smU3y34ibu525N+bkAyyeJmc42iaQZZLZfFI2Y0cNGwarJVo5O3YFUymSW2YuMjgDIebnVw7Bes4fizYY2RR6Nja1rQOwC8hkqi+QPaMuW2Ro4A2WvoK/O0OB9RyCuXPfh6n0nH012IYw6Rtr7a/Na7D+pDLSwCQkvJa1x5dleRf6BebRPvytFhBlmEcLAxrB7r5ALyBnxAH4b3P1UMaly/p0fVOHBfp2brCTeGM/mYD8uP0RRSRMAaANmgADsAE4r1l0fPMaU0pxSFEAwppCeU0ogGFMKkKYVgigJslOCpGsUjWpRymq8NvwqSrwMHhbcxXVPiszWCwtdTkklbKQbbpGPOF2NgrGmomsG1yla/W659W0fiNl588l6XR3whx/o6Sa2h0VbVzubra7e44U8s7XaXCrZ3SRm7feb23UqKpkEmIncaj9R5IOet5G3ISTSNcS5vunkf/EI8/2EyQzZ0tSShZKhdMDwgKiqtwqxiSkySaqQUtUn0tK+dxDLDu52jQoKnDgx2Vzw7vl2+qpSQttq0Re2621vxbVK6qeNLOHlYo41UcQAaACdzz9VLSYT7RdzZA09nHlPGPLwSWTj6Vftkh0APz0H6oj2aXLmL4W9wZQSPUAFR19DJE6xyutexaQb+aqnDXUkc3IOnd/8gqcESeafgVUzyNB95ptuBfTsNt/LdA+I9+rr5eBwT2U7YmFlySXXFmDZrex01J8l7H9mf2Tj7usrNXgB8NNYBrB8Ln9zyBx6o0o9Cuc5dvRVdJYAzDoPb6sATuaHQROFzC0iweW8yHUBvH1Iy+MYu+slMkpd4YcWtYHe9I7cxNPfl7+B8gvZOs/s8hqbOfJUxm595hD267+6RobaX4WNrfslc4fcVETgPdETmuhIiB/ymuu619yTqTuk+4k6B9qTV+GBjgMudxIbCwDxZALMyj8MUY/LwBydVU4jVmUhrRljZoxn/se5V91dSzxyimfE6CKP/KjJDg/gyl7dHk+Wg29Q6LCSeEXNeD48frK2ipzfZaXD6O2oRFLg9tgrqlwo87Ke2VtQA2QLV9NVjWANGndAmhAGiipYyx91SEeOzny5Oej0qjqLhFLP4TV3AV8x1wuk5RSmlOKaVgDSmlOKQogGEJpCemFYwjKoKds4WPjxfzRX+NANvdI2lsok26Rd4pi7Y2+ZWTnqi92YlBVWIF7rk+ijbU9l52XI5v8AR6OPGoL9h5mI2XGtG0jQR6KFsyimlPYqKQ4k2H0z/wAL3RnyOn0QcuFTN/y5WPHZ2hUNRUeX6IR1URtf9U6QdkdbTzfFHc92kFVkjnDdrx8lbitd5/qmvqL7hMHZRS1fFnfRATFzjtYeau6o+Sq6oqkWIxkdZ4bcred0EagF/vH/AJQtVPZV75jdWjAhPI+g2ocS7Q3HC41ThpqD8xc+qEinsifbr6WFu3HqVQiKKp3Lj6nUWG7j3HYImZ72taDlBf8AeWFjJ2bnPe23YcKKNkRY64f4pLRGxrbA93ON+PygepVv0/gcbg6qqSRSwH71w/FUS8U0R5vpd3n6JhbLTo3ptpy1tVZsTXgU7DoaiUG+nJaNSTyQvZsC6gu/TUBuq8Ixrqt89RG7RjIrCKFpsyKMDYD0+q3nSfUrYrh4LmyAe83Vw+XK5sjakmd2CCnikl2erVeOtyg+YCBknidraxPI0WKxDqCOQhsbjYG5ze479d0OcV7PHodFJzb7VlceCl8M0WK0MVQ0xTta62rHaZmn8zTwVkn4C2GTIdWuPuP/AJO/qrD/ABce5c+9Y5tUDiOJZ9PPRc8ZuMqXQ88VoLFC1vCk8NPoH54mnkaH5Jzmr01VaPJld7Ig2ya+FPKZnRFDMPqcpWnoam4WH8Qg3V5hVbsnixGjVXSFRU8twpU4ohSFKU0omGlNKcU0rAPPaimLQgpZiBuicaxEZso4VHUzrz8srdI9LDBRVsINQm+1W5VQ6pXNnUuJVsu2YiRyphi7lQ51I2RNQpcnE+4CYaq/ZVQkUolQHVBpf6KJ71ECkc9ChrBqoKjxGUAK3qpbBZLGKm7rKmNWyeSVIBmkzFMsnRtU4jXVdHJQO1l1KxpDhkN3XGUZbnNfS3dTtp+w+itsKwTPI5jXZPDYXVM+mWBp+EaEl51FhqTp3WTAwegwwvc8F2jPfrKgn3Y2k6xh3JJ08zoPN2N434gYxoyxQjLTwDRrG/ncOXHdLjOIsyMp4Xfcx3IZk8Iuk/1ZQCcz7c3NuLKkY0kkn5n+QTEwihjBeHPcWtBBe+1zbkAcm2wV/F1g0Te7EGQCzY2N1e1oFszj8TjuSs1LJwNAFGwJZJNbLY3KLtHqUc8c7Q+Mgi3BUTosugFlgqF8kbs0bnNPlz6jYraYZijpGjPa9tTsuSWNeHoQzt9h0bjumZ7uUrobqGGmcXBo1JKj9uhnl0aXp933Z/6kfIENSU/hxhvO59Vz5l3xVJI8mbuTZ0hQ7ilfIoXvRFFc5TUNTZ1kC+VIyXVExu8OqbgK2DlkcIrNlpqaW4VUybJ0hSpCiAaU0lOKYUTHhk2IkkkndDvr0CZlC9y8/iek2HPrAoxUhBiVERm/CNUAMilHcqdsg80GwW4KmbbzWMgtrh5qRlvNDs+akEiRlEFZlBLUWUT5kDUzIBsjrqtZ2pbd11aP11KEqGK0NEZ7IImIpkaFYwhENqrDYn0PKcn0WFJC4uDIhmlebN58MHTPbv27fRen4L9lswpcnjCEm7nFrPEkzEauJuPetpfgbLBfZzWAVL5HWs0A2sNZNge+mvzK9swrHXCPPrZ23ySykk+JWGN8fuHkGNfZLUMzGGSKa3w6xSHysdCfmsNUQPjcY5GuY5hIc1wykHnRfR9XWQTl2YZSDo4Gxv52Xn3VODNlcWyZXHZrgLOtxqpLM497RZ/TxltafweXZVJTQElWVXgLozobhTYXTfeAHkqvNPojwcewmgoL20V/S4dl1CtqLDGgBWEcLRwtwbFeVLorYKZ7tAFaUFIIzc6uPPb0UvtA2CgkmTKCRGWRyC5Z0G+RRukUD5U5MndIoJJFA6oURmWMSvkTPFUTnqMuWAXWG1tiFtcLqbgLzOGaxWuwLENtUydBStm2GyQhQ00twpDojyH4COaoypM6a4JkybhR82Jbrm6pLLjOsaSnMeeCkLFzVghTJTyUTG7zQLUTFZBhQaHJM6h8QBRPnvoFMoOmqEK++5+imLQ3U7pIoC83OywaIRHdRPpuSrXwB9FFI1OmK4lNPHZQCJH1DLqMx6J0ybRJg0mSQ20zgfUf8r0rCurpBAIpGB7WCzXN914H815db9FoMBxn4SQHDSx2d6JZK3ZfHJceLNb/AIrE64jeSd3Nd7jwf4FV9RW5gNdSfmGpslE1wJZoSbkf0KH9jcDyoSjro6lNfJDV66ICWG3vDjVWbou6GqmaWQjaJTpmiwqszRg8jRFukVXgrLMViV3x6PKl2xHPTM65xUT3phLHPkQssqgqKuyAmrljBplSZ1U+3aoqKe6xgzMuuow5KDdAI+6tsGLwR2TcOw/NZa3DcIAF7INl4Y/WH4bVaC6szLdVxgDRooRXWOqU6ONlsUiDjrgVIasJkxXjPnWFOcuXKTERy4LlyUJK1TBcuWGQyVPp1y5IxxJ90dT7LlyAw8oY8rlyKAwF+5Ub9ly5OiZAE2m/Ef75XLkxjcYf+BvorBcuSy6LIBk59SgZ90q5SQWXWG/gCLKVcuyPR5kuyF6Gn2XLk4hT1O5VbMuXJWMDDdWVMuXLGC+E+m3XLljLs1eDcLW0/wCFKuSHfHobIqmq3XLlmPHsdCp1y5BF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6" name="AutoShape 20" descr="data:image/jpeg;base64,/9j/4AAQSkZJRgABAQAAAQABAAD/2wCEAAkGBhISEBIQEBQQFBQPEBAPDw8QEA8PDxAPFBAVFBQQFBQXHCYeFxkkGRQUHy8gIycpLCwsFR4xNTAqNSYrLCkBCQoKDgwOFw8PGiwcHBwpLCkpKSwpKSksLCksKSkpKSksKSwpKSkpLCkpLCwpLCksLCwpLCwsLCwpKSwpLCkpLP/AABEIALEBHQMBIgACEQEDEQH/xAAcAAABBQEBAQAAAAAAAAAAAAAEAQIDBQYABwj/xAA9EAABAwIFAgMFBQYFBQAAAAABAAIDBBEFEiExQQZRE2FxFCJCgZEHIzJSoUNiscHR8BUzU2PxcoKSwuH/xAAaAQADAQEBAQAAAAAAAAAAAAABAgMABAUG/8QAJBEAAgICAwABBQEBAAAAAAAAAAECEQMhEjFBUQQTImFxoUL/2gAMAwEAAhEDEQA/AMJgWPFhAJ0XqPT+PhwGq8HgnWmwLHzG4XOiCZmj6GoqsEbqzjfdec9OdRBwGq29FVghOKWrU8KGN6lCJh6eEwJwKxhUjglulWMCysVbVQK4e1CzxrAaM5JHYpLI6rgQYCJM4NS2SgJwCxhtk4BLZKFjDbJ1koCWyxhAEtkoSrGG2StanAJwCWUqHjGxFDLJZSSOVXW1NgVyylZ2QjRJNWhu6rKjqVrbqpr8QLjYIA05KeGL1k8matRC6vrmQ3DB81XHFp5Ll73W7DRMdCBonQwl7hGwFznnKxoGpP8ARXUUjnc5M6lw587xGzO57/djaHH8X5ieGjclbKSnp8Fp3PBElU5v3k7tcl+GjgdhzyjqGjhwmmdUTlplLfecTt+4PL+K8S6064krJSdQ0uLg3Yn953n2HAU8km/xiNGPrLFnVUgnMrSfecS9t/xg9/Naqm6ha8BwO/1B7FeUU9Wr+knLR66lc+RaOvC3deHpEGKDurGLEtF5xT4oRyrOHF9N1HaOmkzyEFEwVCicxMC7ThaNbgWOujcNdF6x011GHgarwKCey0uA48Y3DXRMmTaPpCjqwQFYMevPemeow8DVbakqbhUFLEJ11ExyesYddLmTEt0DDioZGqVNeFjFdURqrlZYq7maq2pjREaBAE6y6yVEU4BLZKAlWMIlslSgLGEAShqcGJ4alboeMbGBqR5TyhamYAXK5pSs6oRogrKiwKy+I1ZcbBG11WXGwQoiCrjx+slly/8AKKrwSudA4q0LFFM8NFz6AAXJJ2AHJVzlK4UZuGgEueQ1rBq5zjsAt3hOGQ4bC6oqC0zZbvcdWxD8jf71UGCYaKZrqqewlLTvbLTR8gfvnk/JeSfaJ146reYoifBYTYf6hG73eSnKXiKxQP1/15JXzGxIiYfu2d/33D+AWKkjcHDsQHXvfTuT3UsbxrffuUfQ0Oz3bbtaefMqd0Vir0S4Rh9vvH/9gP8AEqzdImeIoS9QezrX4qgoSKeOQoKNyKjKFDKRk3MUTmI10ahcxVTItAhClgnsUr2KEtTiNGw6c6gMbhrovYenOoQ9o1XzlDOWla/pnqYxkAlMmSkj6PpakEI1jlhOnOohI0arX01RcKgofZIkY5OQMIUhKcmELGIZUBO1WEgQUwRAyvIXAJ7wkssTOSgLrJwCITgFJEy5XRxXRsUFkA0c2BQVEdlYtGiGq2aKcy0CqnmsFnsRrsxsFPi9drlaq1rUMeP1my5a/FCNbZcUpTXHuug5RkjwASSABqSeArnp7BtqucZQ25hY7TKLf5hvs623YIfp/BvHIqJR9ww3iYd53jZ1vyg7d1kPtS+0fPmo6V3ui7Znt+L/AG2kcdypykUjErvtK+0E1DzS05+5aSHEG3iuHn+QLz/EcPezI12jpAHZNfEt8JI+EG+g355Qb5CTzqNfPXQDyV5QUTr5n3dIbC5Ny0W2v3t9FJui8YuTpE2CYEwva6W5DTdzRs48N87cqzxOiLpC5osDwNld4FgZIBP9+S1kfTIIuQpRhKT5MvklDGlGPfrPJXgt0KhL16PjHSIOwWXqulHN2uncKFjkTKaORTslUdVQOj3CgD0tD2DFiiexFuYo3MSphaAXsUL2I57FA9idMRoCcFJBKQbhOkjUNtU5No2nTHUro3DXRex9OdQtkaNV85U0titp0z1AYyNdE6ZNo+hqaoujWlYzp/GxI0arVU890woUkISgrljEMgQczVYOahpmImKuVqYERNGUjKUlCxKbIrKSOO6Kjoe6JZTAJXNDrGyOGJEAJjiAh5q4N5SPIWjjCi5U2MYjYZW7lMqMTLtGoDwjudSUYrltgm+OkVppSTc7lNfTq4EKilgVrOWikkZZdg2G+1vLn6U0JtI/bx3j9kzuO9vRRuiNVM6CN2WKLWrqBs1v+mw7Fx/vzr+vuuGUsQpKWzC1uRrW/sWbXP8AuOv6j1OithSIftO+0YMBpKUhpAySOZa0bdvCbb4u/wBPXymJ8Bhm8Qv8bQRFrwGNFiSCC057mwOo768j1ZzC+a7rnO0na52/ePf6cIvC8M+Nw82g6gDhxv8AoPnspt0WUb0PwvDrWc78W4H5AeT+92HG612A4QXOBsgsLoDI4AbA+vzPdel9P4OGgaJIrkysnwVILwfCQ0DRXQYBonRx2FglK6EjlYNLTAoKbCWkbBWhTSsazH4t0yHcLJ1HRvvaBesPYChnUbTwlcUx1No8GLEx0atKrDi1BuYuQ9DsCdGoXxqwdGonRIpitFXJGhpGK0kiQs0SdMm0DRBWVK8hQQ0yLhiVERZs+lOoDG4AnReu4PiYe0G6+eYnFpBHdemdD4hM4AZH27kED9U6ZNr4PWoZbhTXVPT1eUe8bfqukxnhv1KSWSMfR445S8LdzkLNO0bkKslrjlJJ5sgKjEbWF/lpvdRln+C8cFl2KgHZStl8gqOHEQflp8kU2s10/wCAp/dHeOi3EwSPm7KvfVDv/fZPpXg6k7KileheNbI6yd/DXH0aSs7V1Ty6xDwPNrgtf7U0m19kRHI3v+izx27bG58V0ZekkGUWF7+S41jSbab23F1rA1pI1bffbVUmP9MURZJUSt8PI18j5WOLNhclw2P0XQtI5JLZXmqHY/JZ/EsYdUS+xUn4zfx5vhhjH4jfvx+ne3nbK+eurPDpM7GudkjY172jKAMzyb6dy47AgDUrW4xikOGUxhiLXyPuZZD+2kGhLu0Tdrc2t+ZFsWh3U/VEVBTtp6e1wMzb7lx3qZO5Pwj0O2ULyJ1bmmD5s7ruzSWNngXu73js87X4v3RuIB0wdNUPdnlPiMBtctP7WTkX+Fotprta+y+yjpGJ7vbZ2hzWOtTteLte9p1lIO4B0F763PClKdFceJyKePpGtqnCqNG8R2YIo2RBjBGBZu9i4AfM6KJ9M4PyFpBBsQ4WN/NfQsNdHmayR1s/utN7XdwLrOdV9Cxj7+LNmBu5rtQ4bm3Y2Uncv4XUVDXplel8GsASFvaWnDQEDg9CGtCtiF1RVI4pO2NTSE9NKYQamkJ9k0rGIymp5CaiYw9fgt76LMV+DEbBeqTUd1T1uEg8LmlA64ZKPLJKcg6qJ0S2WJYHvos/UUBadlFqjpUkynkiULaMuKu4sPJ3R9PhfFk6EkUcWHabKww3pmSZwDRYcuOwWpoenhbM/jhXNM9rBZoASTzpaiaOBvchMG6Op4QC4B7+7tdVeeMGCzQAOw0VS/ErIebFRuuaU2+zoUK6Ld2Ii51/mojiY8rLMz4pvqgJcVKTY9I2c2MjKW/MG/ZVcmMC42/iss/Fz3Qj8W80abHSSNfFjFja/PcqwpsdtoT/ADXnjcVHKnjxe3KHFob8Wejf4rm2KmqK2WOPM1pcNQS27svYkD+9F5/B1Dbcq1puusgsCqQdPYOHwX0HUbh2+aPj6nPYfIj+qysnXjTqQ36BCVXXoym+W3ysi8j8YzxX2v8ATeM6oZGC+R7BYXN3gBo815t159pLsRIoKQu8Fzh40oBBmsdGNG+W/wD5G3G+Ox/H31T/AA4gSHEDRur7mwaANTrb1W8wTp2HCKcVFTZ1W8XygtPs+Ye7GzgykHfZup7ZunGpOOzz8zhGWthjpocKpcrWjx5WBspBsRbX2druAL3e7v5kW88qKl07/aJrOzXdFEdGvDdPEePhhbsBzbtdPrsQdVSGaX8FyI4gS1smU3y34ibu525N+bkAyyeJmc42iaQZZLZfFI2Y0cNGwarJVo5O3YFUymSW2YuMjgDIebnVw7Bes4fizYY2RR6Nja1rQOwC8hkqi+QPaMuW2Ro4A2WvoK/O0OB9RyCuXPfh6n0nH012IYw6Rtr7a/Na7D+pDLSwCQkvJa1x5dleRf6BebRPvytFhBlmEcLAxrB7r5ALyBnxAH4b3P1UMaly/p0fVOHBfp2brCTeGM/mYD8uP0RRSRMAaANmgADsAE4r1l0fPMaU0pxSFEAwppCeU0ogGFMKkKYVgigJslOCpGsUjWpRymq8NvwqSrwMHhbcxXVPiszWCwtdTkklbKQbbpGPOF2NgrGmomsG1yla/W659W0fiNl588l6XR3whx/o6Sa2h0VbVzubra7e44U8s7XaXCrZ3SRm7feb23UqKpkEmIncaj9R5IOet5G3ISTSNcS5vunkf/EI8/2EyQzZ0tSShZKhdMDwgKiqtwqxiSkySaqQUtUn0tK+dxDLDu52jQoKnDgx2Vzw7vl2+qpSQttq0Re2621vxbVK6qeNLOHlYo41UcQAaACdzz9VLSYT7RdzZA09nHlPGPLwSWTj6Vftkh0APz0H6oj2aXLmL4W9wZQSPUAFR19DJE6xyutexaQb+aqnDXUkc3IOnd/8gqcESeafgVUzyNB95ptuBfTsNt/LdA+I9+rr5eBwT2U7YmFlySXXFmDZrex01J8l7H9mf2Tj7usrNXgB8NNYBrB8Ln9zyBx6o0o9Cuc5dvRVdJYAzDoPb6sATuaHQROFzC0iweW8yHUBvH1Iy+MYu+slMkpd4YcWtYHe9I7cxNPfl7+B8gvZOs/s8hqbOfJUxm595hD267+6RobaX4WNrfslc4fcVETgPdETmuhIiB/ymuu619yTqTuk+4k6B9qTV+GBjgMudxIbCwDxZALMyj8MUY/LwBydVU4jVmUhrRljZoxn/se5V91dSzxyimfE6CKP/KjJDg/gyl7dHk+Wg29Q6LCSeEXNeD48frK2ipzfZaXD6O2oRFLg9tgrqlwo87Ke2VtQA2QLV9NVjWANGndAmhAGiipYyx91SEeOzny5Oej0qjqLhFLP4TV3AV8x1wuk5RSmlOKaVgDSmlOKQogGEJpCemFYwjKoKds4WPjxfzRX+NANvdI2lsok26Rd4pi7Y2+ZWTnqi92YlBVWIF7rk+ijbU9l52XI5v8AR6OPGoL9h5mI2XGtG0jQR6KFsyimlPYqKQ4k2H0z/wAL3RnyOn0QcuFTN/y5WPHZ2hUNRUeX6IR1URtf9U6QdkdbTzfFHc92kFVkjnDdrx8lbitd5/qmvqL7hMHZRS1fFnfRATFzjtYeau6o+Sq6oqkWIxkdZ4bcred0EagF/vH/AJQtVPZV75jdWjAhPI+g2ocS7Q3HC41ThpqD8xc+qEinsifbr6WFu3HqVQiKKp3Lj6nUWG7j3HYImZ72taDlBf8AeWFjJ2bnPe23YcKKNkRY64f4pLRGxrbA93ON+PygepVv0/gcbg6qqSRSwH71w/FUS8U0R5vpd3n6JhbLTo3ptpy1tVZsTXgU7DoaiUG+nJaNSTyQvZsC6gu/TUBuq8Ixrqt89RG7RjIrCKFpsyKMDYD0+q3nSfUrYrh4LmyAe83Vw+XK5sjakmd2CCnikl2erVeOtyg+YCBknidraxPI0WKxDqCOQhsbjYG5ze479d0OcV7PHodFJzb7VlceCl8M0WK0MVQ0xTta62rHaZmn8zTwVkn4C2GTIdWuPuP/AJO/qrD/ABce5c+9Y5tUDiOJZ9PPRc8ZuMqXQ88VoLFC1vCk8NPoH54mnkaH5Jzmr01VaPJld7Ig2ya+FPKZnRFDMPqcpWnoam4WH8Qg3V5hVbsnixGjVXSFRU8twpU4ohSFKU0omGlNKcU0rAPPaimLQgpZiBuicaxEZso4VHUzrz8srdI9LDBRVsINQm+1W5VQ6pXNnUuJVsu2YiRyphi7lQ51I2RNQpcnE+4CYaq/ZVQkUolQHVBpf6KJ71ECkc9ChrBqoKjxGUAK3qpbBZLGKm7rKmNWyeSVIBmkzFMsnRtU4jXVdHJQO1l1KxpDhkN3XGUZbnNfS3dTtp+w+itsKwTPI5jXZPDYXVM+mWBp+EaEl51FhqTp3WTAwegwwvc8F2jPfrKgn3Y2k6xh3JJ08zoPN2N434gYxoyxQjLTwDRrG/ncOXHdLjOIsyMp4Xfcx3IZk8Iuk/1ZQCcz7c3NuLKkY0kkn5n+QTEwihjBeHPcWtBBe+1zbkAcm2wV/F1g0Te7EGQCzY2N1e1oFszj8TjuSs1LJwNAFGwJZJNbLY3KLtHqUc8c7Q+Mgi3BUTosugFlgqF8kbs0bnNPlz6jYraYZijpGjPa9tTsuSWNeHoQzt9h0bjumZ7uUrobqGGmcXBo1JKj9uhnl0aXp933Z/6kfIENSU/hxhvO59Vz5l3xVJI8mbuTZ0hQ7ilfIoXvRFFc5TUNTZ1kC+VIyXVExu8OqbgK2DlkcIrNlpqaW4VUybJ0hSpCiAaU0lOKYUTHhk2IkkkndDvr0CZlC9y8/iek2HPrAoxUhBiVERm/CNUAMilHcqdsg80GwW4KmbbzWMgtrh5qRlvNDs+akEiRlEFZlBLUWUT5kDUzIBsjrqtZ2pbd11aP11KEqGK0NEZ7IImIpkaFYwhENqrDYn0PKcn0WFJC4uDIhmlebN58MHTPbv27fRen4L9lswpcnjCEm7nFrPEkzEauJuPetpfgbLBfZzWAVL5HWs0A2sNZNge+mvzK9swrHXCPPrZ23ySykk+JWGN8fuHkGNfZLUMzGGSKa3w6xSHysdCfmsNUQPjcY5GuY5hIc1wykHnRfR9XWQTl2YZSDo4Gxv52Xn3VODNlcWyZXHZrgLOtxqpLM497RZ/TxltafweXZVJTQElWVXgLozobhTYXTfeAHkqvNPojwcewmgoL20V/S4dl1CtqLDGgBWEcLRwtwbFeVLorYKZ7tAFaUFIIzc6uPPb0UvtA2CgkmTKCRGWRyC5Z0G+RRukUD5U5MndIoJJFA6oURmWMSvkTPFUTnqMuWAXWG1tiFtcLqbgLzOGaxWuwLENtUydBStm2GyQhQ00twpDojyH4COaoypM6a4JkybhR82Jbrm6pLLjOsaSnMeeCkLFzVghTJTyUTG7zQLUTFZBhQaHJM6h8QBRPnvoFMoOmqEK++5+imLQ3U7pIoC83OywaIRHdRPpuSrXwB9FFI1OmK4lNPHZQCJH1DLqMx6J0ybRJg0mSQ20zgfUf8r0rCurpBAIpGB7WCzXN914H815db9FoMBxn4SQHDSx2d6JZK3ZfHJceLNb/AIrE64jeSd3Nd7jwf4FV9RW5gNdSfmGpslE1wJZoSbkf0KH9jcDyoSjro6lNfJDV66ICWG3vDjVWbou6GqmaWQjaJTpmiwqszRg8jRFukVXgrLMViV3x6PKl2xHPTM65xUT3phLHPkQssqgqKuyAmrljBplSZ1U+3aoqKe6xgzMuuow5KDdAI+6tsGLwR2TcOw/NZa3DcIAF7INl4Y/WH4bVaC6szLdVxgDRooRXWOqU6ONlsUiDjrgVIasJkxXjPnWFOcuXKTERy4LlyUJK1TBcuWGQyVPp1y5IxxJ90dT7LlyAw8oY8rlyKAwF+5Ub9ly5OiZAE2m/Ef75XLkxjcYf+BvorBcuSy6LIBk59SgZ90q5SQWXWG/gCLKVcuyPR5kuyF6Gn2XLk4hT1O5VbMuXJWMDDdWVMuXLGC+E+m3XLljLs1eDcLW0/wCFKuSHfHobIqmq3XLlmPHsdCp1y5BF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" name="Рисунок 13" descr="csC9vHR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1340768"/>
            <a:ext cx="1803400" cy="1803400"/>
          </a:xfrm>
          <a:prstGeom prst="star32">
            <a:avLst>
              <a:gd name="adj" fmla="val 47939"/>
            </a:avLst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dirty="0" smtClean="0">
                <a:solidFill>
                  <a:schemeClr val="accent2"/>
                </a:solidFill>
              </a:rPr>
              <a:t>Презентації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611188" y="1628775"/>
            <a:ext cx="8137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126" name="AutoShape 18" descr="data:image/jpeg;base64,/9j/4AAQSkZJRgABAQAAAQABAAD/2wCEAAkGBhISEBIQEBQQFBQPEBAPDw8QEA8PDxAPFBAVFBQQFBQXHCYeFxkkGRQUHy8gIycpLCwsFR4xNTAqNSYrLCkBCQoKDgwOFw8PGiwcHBwpLCkpKSwpKSksLCksKSkpKSksKSwpKSkpLCkpLCwpLCksLCwpLCwsLCwpKSwpLCkpLP/AABEIALEBHQMBIgACEQEDEQH/xAAcAAABBQEBAQAAAAAAAAAAAAAEAQIDBQYABwj/xAA9EAABAwIFAgMFBQYFBQAAAAABAAIDBBEFEiExQQZRE2FxFCJCgZEHIzJSoUNiscHR8BUzU2PxcoKSwuH/xAAaAQADAQEBAQAAAAAAAAAAAAABAgMABAUG/8QAJBEAAgICAwABBQEBAAAAAAAAAAECEQMhEjFBUQQTImFxoUL/2gAMAwEAAhEDEQA/AMJgWPFhAJ0XqPT+PhwGq8HgnWmwLHzG4XOiCZmj6GoqsEbqzjfdec9OdRBwGq29FVghOKWrU8KGN6lCJh6eEwJwKxhUjglulWMCysVbVQK4e1CzxrAaM5JHYpLI6rgQYCJM4NS2SgJwCxhtk4BLZKFjDbJ1koCWyxhAEtkoSrGG2StanAJwCWUqHjGxFDLJZSSOVXW1NgVyylZ2QjRJNWhu6rKjqVrbqpr8QLjYIA05KeGL1k8matRC6vrmQ3DB81XHFp5Ll73W7DRMdCBonQwl7hGwFznnKxoGpP8ARXUUjnc5M6lw587xGzO57/djaHH8X5ieGjclbKSnp8Fp3PBElU5v3k7tcl+GjgdhzyjqGjhwmmdUTlplLfecTt+4PL+K8S6064krJSdQ0uLg3Yn953n2HAU8km/xiNGPrLFnVUgnMrSfecS9t/xg9/Naqm6ha8BwO/1B7FeUU9Wr+knLR66lc+RaOvC3deHpEGKDurGLEtF5xT4oRyrOHF9N1HaOmkzyEFEwVCicxMC7ThaNbgWOujcNdF6x011GHgarwKCey0uA48Y3DXRMmTaPpCjqwQFYMevPemeow8DVbakqbhUFLEJ11ExyesYddLmTEt0DDioZGqVNeFjFdURqrlZYq7maq2pjREaBAE6y6yVEU4BLZKAlWMIlslSgLGEAShqcGJ4alboeMbGBqR5TyhamYAXK5pSs6oRogrKiwKy+I1ZcbBG11WXGwQoiCrjx+slly/8AKKrwSudA4q0LFFM8NFz6AAXJJ2AHJVzlK4UZuGgEueQ1rBq5zjsAt3hOGQ4bC6oqC0zZbvcdWxD8jf71UGCYaKZrqqewlLTvbLTR8gfvnk/JeSfaJ146reYoifBYTYf6hG73eSnKXiKxQP1/15JXzGxIiYfu2d/33D+AWKkjcHDsQHXvfTuT3UsbxrffuUfQ0Oz3bbtaefMqd0Vir0S4Rh9vvH/9gP8AEqzdImeIoS9QezrX4qgoSKeOQoKNyKjKFDKRk3MUTmI10ahcxVTItAhClgnsUr2KEtTiNGw6c6gMbhrovYenOoQ9o1XzlDOWla/pnqYxkAlMmSkj6PpakEI1jlhOnOohI0arX01RcKgofZIkY5OQMIUhKcmELGIZUBO1WEgQUwRAyvIXAJ7wkssTOSgLrJwCITgFJEy5XRxXRsUFkA0c2BQVEdlYtGiGq2aKcy0CqnmsFnsRrsxsFPi9drlaq1rUMeP1my5a/FCNbZcUpTXHuug5RkjwASSABqSeArnp7BtqucZQ25hY7TKLf5hvs623YIfp/BvHIqJR9ww3iYd53jZ1vyg7d1kPtS+0fPmo6V3ui7Znt+L/AG2kcdypykUjErvtK+0E1DzS05+5aSHEG3iuHn+QLz/EcPezI12jpAHZNfEt8JI+EG+g355Qb5CTzqNfPXQDyV5QUTr5n3dIbC5Ny0W2v3t9FJui8YuTpE2CYEwva6W5DTdzRs48N87cqzxOiLpC5osDwNld4FgZIBP9+S1kfTIIuQpRhKT5MvklDGlGPfrPJXgt0KhL16PjHSIOwWXqulHN2uncKFjkTKaORTslUdVQOj3CgD0tD2DFiiexFuYo3MSphaAXsUL2I57FA9idMRoCcFJBKQbhOkjUNtU5No2nTHUro3DXRex9OdQtkaNV85U0titp0z1AYyNdE6ZNo+hqaoujWlYzp/GxI0arVU890woUkISgrljEMgQczVYOahpmImKuVqYERNGUjKUlCxKbIrKSOO6Kjoe6JZTAJXNDrGyOGJEAJjiAh5q4N5SPIWjjCi5U2MYjYZW7lMqMTLtGoDwjudSUYrltgm+OkVppSTc7lNfTq4EKilgVrOWikkZZdg2G+1vLn6U0JtI/bx3j9kzuO9vRRuiNVM6CN2WKLWrqBs1v+mw7Fx/vzr+vuuGUsQpKWzC1uRrW/sWbXP8AuOv6j1OithSIftO+0YMBpKUhpAySOZa0bdvCbb4u/wBPXymJ8Bhm8Qv8bQRFrwGNFiSCC057mwOo768j1ZzC+a7rnO0na52/ePf6cIvC8M+Nw82g6gDhxv8AoPnspt0WUb0PwvDrWc78W4H5AeT+92HG612A4QXOBsgsLoDI4AbA+vzPdel9P4OGgaJIrkysnwVILwfCQ0DRXQYBonRx2FglK6EjlYNLTAoKbCWkbBWhTSsazH4t0yHcLJ1HRvvaBesPYChnUbTwlcUx1No8GLEx0atKrDi1BuYuQ9DsCdGoXxqwdGonRIpitFXJGhpGK0kiQs0SdMm0DRBWVK8hQQ0yLhiVERZs+lOoDG4AnReu4PiYe0G6+eYnFpBHdemdD4hM4AZH27kED9U6ZNr4PWoZbhTXVPT1eUe8bfqukxnhv1KSWSMfR445S8LdzkLNO0bkKslrjlJJ5sgKjEbWF/lpvdRln+C8cFl2KgHZStl8gqOHEQflp8kU2s10/wCAp/dHeOi3EwSPm7KvfVDv/fZPpXg6k7KileheNbI6yd/DXH0aSs7V1Ty6xDwPNrgtf7U0m19kRHI3v+izx27bG58V0ZekkGUWF7+S41jSbab23F1rA1pI1bffbVUmP9MURZJUSt8PI18j5WOLNhclw2P0XQtI5JLZXmqHY/JZ/EsYdUS+xUn4zfx5vhhjH4jfvx+ne3nbK+eurPDpM7GudkjY172jKAMzyb6dy47AgDUrW4xikOGUxhiLXyPuZZD+2kGhLu0Tdrc2t+ZFsWh3U/VEVBTtp6e1wMzb7lx3qZO5Pwj0O2ULyJ1bmmD5s7ruzSWNngXu73js87X4v3RuIB0wdNUPdnlPiMBtctP7WTkX+Fotprta+y+yjpGJ7vbZ2hzWOtTteLte9p1lIO4B0F763PClKdFceJyKePpGtqnCqNG8R2YIo2RBjBGBZu9i4AfM6KJ9M4PyFpBBsQ4WN/NfQsNdHmayR1s/utN7XdwLrOdV9Cxj7+LNmBu5rtQ4bm3Y2Uncv4XUVDXplel8GsASFvaWnDQEDg9CGtCtiF1RVI4pO2NTSE9NKYQamkJ9k0rGIymp5CaiYw9fgt76LMV+DEbBeqTUd1T1uEg8LmlA64ZKPLJKcg6qJ0S2WJYHvos/UUBadlFqjpUkynkiULaMuKu4sPJ3R9PhfFk6EkUcWHabKww3pmSZwDRYcuOwWpoenhbM/jhXNM9rBZoASTzpaiaOBvchMG6Op4QC4B7+7tdVeeMGCzQAOw0VS/ErIebFRuuaU2+zoUK6Ld2Ii51/mojiY8rLMz4pvqgJcVKTY9I2c2MjKW/MG/ZVcmMC42/iss/Fz3Qj8W80abHSSNfFjFja/PcqwpsdtoT/ADXnjcVHKnjxe3KHFob8Wejf4rm2KmqK2WOPM1pcNQS27svYkD+9F5/B1Dbcq1puusgsCqQdPYOHwX0HUbh2+aPj6nPYfIj+qysnXjTqQ36BCVXXoym+W3ysi8j8YzxX2v8ATeM6oZGC+R7BYXN3gBo815t159pLsRIoKQu8Fzh40oBBmsdGNG+W/wD5G3G+Ox/H31T/AA4gSHEDRur7mwaANTrb1W8wTp2HCKcVFTZ1W8XygtPs+Ye7GzgykHfZup7ZunGpOOzz8zhGWthjpocKpcrWjx5WBspBsRbX2druAL3e7v5kW88qKl07/aJrOzXdFEdGvDdPEePhhbsBzbtdPrsQdVSGaX8FyI4gS1smU3y34ibu525N+bkAyyeJmc42iaQZZLZfFI2Y0cNGwarJVo5O3YFUymSW2YuMjgDIebnVw7Bes4fizYY2RR6Nja1rQOwC8hkqi+QPaMuW2Ro4A2WvoK/O0OB9RyCuXPfh6n0nH012IYw6Rtr7a/Na7D+pDLSwCQkvJa1x5dleRf6BebRPvytFhBlmEcLAxrB7r5ALyBnxAH4b3P1UMaly/p0fVOHBfp2brCTeGM/mYD8uP0RRSRMAaANmgADsAE4r1l0fPMaU0pxSFEAwppCeU0ogGFMKkKYVgigJslOCpGsUjWpRymq8NvwqSrwMHhbcxXVPiszWCwtdTkklbKQbbpGPOF2NgrGmomsG1yla/W659W0fiNl588l6XR3whx/o6Sa2h0VbVzubra7e44U8s7XaXCrZ3SRm7feb23UqKpkEmIncaj9R5IOet5G3ISTSNcS5vunkf/EI8/2EyQzZ0tSShZKhdMDwgKiqtwqxiSkySaqQUtUn0tK+dxDLDu52jQoKnDgx2Vzw7vl2+qpSQttq0Re2621vxbVK6qeNLOHlYo41UcQAaACdzz9VLSYT7RdzZA09nHlPGPLwSWTj6Vftkh0APz0H6oj2aXLmL4W9wZQSPUAFR19DJE6xyutexaQb+aqnDXUkc3IOnd/8gqcESeafgVUzyNB95ptuBfTsNt/LdA+I9+rr5eBwT2U7YmFlySXXFmDZrex01J8l7H9mf2Tj7usrNXgB8NNYBrB8Ln9zyBx6o0o9Cuc5dvRVdJYAzDoPb6sATuaHQROFzC0iweW8yHUBvH1Iy+MYu+slMkpd4YcWtYHe9I7cxNPfl7+B8gvZOs/s8hqbOfJUxm595hD267+6RobaX4WNrfslc4fcVETgPdETmuhIiB/ymuu619yTqTuk+4k6B9qTV+GBjgMudxIbCwDxZALMyj8MUY/LwBydVU4jVmUhrRljZoxn/se5V91dSzxyimfE6CKP/KjJDg/gyl7dHk+Wg29Q6LCSeEXNeD48frK2ipzfZaXD6O2oRFLg9tgrqlwo87Ke2VtQA2QLV9NVjWANGndAmhAGiipYyx91SEeOzny5Oej0qjqLhFLP4TV3AV8x1wuk5RSmlOKaVgDSmlOKQogGEJpCemFYwjKoKds4WPjxfzRX+NANvdI2lsok26Rd4pi7Y2+ZWTnqi92YlBVWIF7rk+ijbU9l52XI5v8AR6OPGoL9h5mI2XGtG0jQR6KFsyimlPYqKQ4k2H0z/wAL3RnyOn0QcuFTN/y5WPHZ2hUNRUeX6IR1URtf9U6QdkdbTzfFHc92kFVkjnDdrx8lbitd5/qmvqL7hMHZRS1fFnfRATFzjtYeau6o+Sq6oqkWIxkdZ4bcred0EagF/vH/AJQtVPZV75jdWjAhPI+g2ocS7Q3HC41ThpqD8xc+qEinsifbr6WFu3HqVQiKKp3Lj6nUWG7j3HYImZ72taDlBf8AeWFjJ2bnPe23YcKKNkRY64f4pLRGxrbA93ON+PygepVv0/gcbg6qqSRSwH71w/FUS8U0R5vpd3n6JhbLTo3ptpy1tVZsTXgU7DoaiUG+nJaNSTyQvZsC6gu/TUBuq8Ixrqt89RG7RjIrCKFpsyKMDYD0+q3nSfUrYrh4LmyAe83Vw+XK5sjakmd2CCnikl2erVeOtyg+YCBknidraxPI0WKxDqCOQhsbjYG5ze479d0OcV7PHodFJzb7VlceCl8M0WK0MVQ0xTta62rHaZmn8zTwVkn4C2GTIdWuPuP/AJO/qrD/ABce5c+9Y5tUDiOJZ9PPRc8ZuMqXQ88VoLFC1vCk8NPoH54mnkaH5Jzmr01VaPJld7Ig2ya+FPKZnRFDMPqcpWnoam4WH8Qg3V5hVbsnixGjVXSFRU8twpU4ohSFKU0omGlNKcU0rAPPaimLQgpZiBuicaxEZso4VHUzrz8srdI9LDBRVsINQm+1W5VQ6pXNnUuJVsu2YiRyphi7lQ51I2RNQpcnE+4CYaq/ZVQkUolQHVBpf6KJ71ECkc9ChrBqoKjxGUAK3qpbBZLGKm7rKmNWyeSVIBmkzFMsnRtU4jXVdHJQO1l1KxpDhkN3XGUZbnNfS3dTtp+w+itsKwTPI5jXZPDYXVM+mWBp+EaEl51FhqTp3WTAwegwwvc8F2jPfrKgn3Y2k6xh3JJ08zoPN2N434gYxoyxQjLTwDRrG/ncOXHdLjOIsyMp4Xfcx3IZk8Iuk/1ZQCcz7c3NuLKkY0kkn5n+QTEwihjBeHPcWtBBe+1zbkAcm2wV/F1g0Te7EGQCzY2N1e1oFszj8TjuSs1LJwNAFGwJZJNbLY3KLtHqUc8c7Q+Mgi3BUTosugFlgqF8kbs0bnNPlz6jYraYZijpGjPa9tTsuSWNeHoQzt9h0bjumZ7uUrobqGGmcXBo1JKj9uhnl0aXp933Z/6kfIENSU/hxhvO59Vz5l3xVJI8mbuTZ0hQ7ilfIoXvRFFc5TUNTZ1kC+VIyXVExu8OqbgK2DlkcIrNlpqaW4VUybJ0hSpCiAaU0lOKYUTHhk2IkkkndDvr0CZlC9y8/iek2HPrAoxUhBiVERm/CNUAMilHcqdsg80GwW4KmbbzWMgtrh5qRlvNDs+akEiRlEFZlBLUWUT5kDUzIBsjrqtZ2pbd11aP11KEqGK0NEZ7IImIpkaFYwhENqrDYn0PKcn0WFJC4uDIhmlebN58MHTPbv27fRen4L9lswpcnjCEm7nFrPEkzEauJuPetpfgbLBfZzWAVL5HWs0A2sNZNge+mvzK9swrHXCPPrZ23ySykk+JWGN8fuHkGNfZLUMzGGSKa3w6xSHysdCfmsNUQPjcY5GuY5hIc1wykHnRfR9XWQTl2YZSDo4Gxv52Xn3VODNlcWyZXHZrgLOtxqpLM497RZ/TxltafweXZVJTQElWVXgLozobhTYXTfeAHkqvNPojwcewmgoL20V/S4dl1CtqLDGgBWEcLRwtwbFeVLorYKZ7tAFaUFIIzc6uPPb0UvtA2CgkmTKCRGWRyC5Z0G+RRukUD5U5MndIoJJFA6oURmWMSvkTPFUTnqMuWAXWG1tiFtcLqbgLzOGaxWuwLENtUydBStm2GyQhQ00twpDojyH4COaoypM6a4JkybhR82Jbrm6pLLjOsaSnMeeCkLFzVghTJTyUTG7zQLUTFZBhQaHJM6h8QBRPnvoFMoOmqEK++5+imLQ3U7pIoC83OywaIRHdRPpuSrXwB9FFI1OmK4lNPHZQCJH1DLqMx6J0ybRJg0mSQ20zgfUf8r0rCurpBAIpGB7WCzXN914H815db9FoMBxn4SQHDSx2d6JZK3ZfHJceLNb/AIrE64jeSd3Nd7jwf4FV9RW5gNdSfmGpslE1wJZoSbkf0KH9jcDyoSjro6lNfJDV66ICWG3vDjVWbou6GqmaWQjaJTpmiwqszRg8jRFukVXgrLMViV3x6PKl2xHPTM65xUT3phLHPkQssqgqKuyAmrljBplSZ1U+3aoqKe6xgzMuuow5KDdAI+6tsGLwR2TcOw/NZa3DcIAF7INl4Y/WH4bVaC6szLdVxgDRooRXWOqU6ONlsUiDjrgVIasJkxXjPnWFOcuXKTERy4LlyUJK1TBcuWGQyVPp1y5IxxJ90dT7LlyAw8oY8rlyKAwF+5Ub9ly5OiZAE2m/Ef75XLkxjcYf+BvorBcuSy6LIBk59SgZ90q5SQWXWG/gCLKVcuyPR5kuyF6Gn2XLk4hT1O5VbMuXJWMDDdWVMuXLGC+E+m3XLljLs1eDcLW0/wCFKuSHfHobIqmq3XLlmPHsdCp1y5BF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7" name="AutoShape 20" descr="data:image/jpeg;base64,/9j/4AAQSkZJRgABAQAAAQABAAD/2wCEAAkGBhISEBIQEBQQFBQPEBAPDw8QEA8PDxAPFBAVFBQQFBQXHCYeFxkkGRQUHy8gIycpLCwsFR4xNTAqNSYrLCkBCQoKDgwOFw8PGiwcHBwpLCkpKSwpKSksLCksKSkpKSksKSwpKSkpLCkpLCwpLCksLCwpLCwsLCwpKSwpLCkpLP/AABEIALEBHQMBIgACEQEDEQH/xAAcAAABBQEBAQAAAAAAAAAAAAAEAQIDBQYABwj/xAA9EAABAwIFAgMFBQYFBQAAAAABAAIDBBEFEiExQQZRE2FxFCJCgZEHIzJSoUNiscHR8BUzU2PxcoKSwuH/xAAaAQADAQEBAQAAAAAAAAAAAAABAgMABAUG/8QAJBEAAgICAwABBQEBAAAAAAAAAAECEQMhEjFBUQQTImFxoUL/2gAMAwEAAhEDEQA/AMJgWPFhAJ0XqPT+PhwGq8HgnWmwLHzG4XOiCZmj6GoqsEbqzjfdec9OdRBwGq29FVghOKWrU8KGN6lCJh6eEwJwKxhUjglulWMCysVbVQK4e1CzxrAaM5JHYpLI6rgQYCJM4NS2SgJwCxhtk4BLZKFjDbJ1koCWyxhAEtkoSrGG2StanAJwCWUqHjGxFDLJZSSOVXW1NgVyylZ2QjRJNWhu6rKjqVrbqpr8QLjYIA05KeGL1k8matRC6vrmQ3DB81XHFp5Ll73W7DRMdCBonQwl7hGwFznnKxoGpP8ARXUUjnc5M6lw587xGzO57/djaHH8X5ieGjclbKSnp8Fp3PBElU5v3k7tcl+GjgdhzyjqGjhwmmdUTlplLfecTt+4PL+K8S6064krJSdQ0uLg3Yn953n2HAU8km/xiNGPrLFnVUgnMrSfecS9t/xg9/Naqm6ha8BwO/1B7FeUU9Wr+knLR66lc+RaOvC3deHpEGKDurGLEtF5xT4oRyrOHF9N1HaOmkzyEFEwVCicxMC7ThaNbgWOujcNdF6x011GHgarwKCey0uA48Y3DXRMmTaPpCjqwQFYMevPemeow8DVbakqbhUFLEJ11ExyesYddLmTEt0DDioZGqVNeFjFdURqrlZYq7maq2pjREaBAE6y6yVEU4BLZKAlWMIlslSgLGEAShqcGJ4alboeMbGBqR5TyhamYAXK5pSs6oRogrKiwKy+I1ZcbBG11WXGwQoiCrjx+slly/8AKKrwSudA4q0LFFM8NFz6AAXJJ2AHJVzlK4UZuGgEueQ1rBq5zjsAt3hOGQ4bC6oqC0zZbvcdWxD8jf71UGCYaKZrqqewlLTvbLTR8gfvnk/JeSfaJ146reYoifBYTYf6hG73eSnKXiKxQP1/15JXzGxIiYfu2d/33D+AWKkjcHDsQHXvfTuT3UsbxrffuUfQ0Oz3bbtaefMqd0Vir0S4Rh9vvH/9gP8AEqzdImeIoS9QezrX4qgoSKeOQoKNyKjKFDKRk3MUTmI10ahcxVTItAhClgnsUr2KEtTiNGw6c6gMbhrovYenOoQ9o1XzlDOWla/pnqYxkAlMmSkj6PpakEI1jlhOnOohI0arX01RcKgofZIkY5OQMIUhKcmELGIZUBO1WEgQUwRAyvIXAJ7wkssTOSgLrJwCITgFJEy5XRxXRsUFkA0c2BQVEdlYtGiGq2aKcy0CqnmsFnsRrsxsFPi9drlaq1rUMeP1my5a/FCNbZcUpTXHuug5RkjwASSABqSeArnp7BtqucZQ25hY7TKLf5hvs623YIfp/BvHIqJR9ww3iYd53jZ1vyg7d1kPtS+0fPmo6V3ui7Znt+L/AG2kcdypykUjErvtK+0E1DzS05+5aSHEG3iuHn+QLz/EcPezI12jpAHZNfEt8JI+EG+g355Qb5CTzqNfPXQDyV5QUTr5n3dIbC5Ny0W2v3t9FJui8YuTpE2CYEwva6W5DTdzRs48N87cqzxOiLpC5osDwNld4FgZIBP9+S1kfTIIuQpRhKT5MvklDGlGPfrPJXgt0KhL16PjHSIOwWXqulHN2uncKFjkTKaORTslUdVQOj3CgD0tD2DFiiexFuYo3MSphaAXsUL2I57FA9idMRoCcFJBKQbhOkjUNtU5No2nTHUro3DXRex9OdQtkaNV85U0titp0z1AYyNdE6ZNo+hqaoujWlYzp/GxI0arVU890woUkISgrljEMgQczVYOahpmImKuVqYERNGUjKUlCxKbIrKSOO6Kjoe6JZTAJXNDrGyOGJEAJjiAh5q4N5SPIWjjCi5U2MYjYZW7lMqMTLtGoDwjudSUYrltgm+OkVppSTc7lNfTq4EKilgVrOWikkZZdg2G+1vLn6U0JtI/bx3j9kzuO9vRRuiNVM6CN2WKLWrqBs1v+mw7Fx/vzr+vuuGUsQpKWzC1uRrW/sWbXP8AuOv6j1OithSIftO+0YMBpKUhpAySOZa0bdvCbb4u/wBPXymJ8Bhm8Qv8bQRFrwGNFiSCC057mwOo768j1ZzC+a7rnO0na52/ePf6cIvC8M+Nw82g6gDhxv8AoPnspt0WUb0PwvDrWc78W4H5AeT+92HG612A4QXOBsgsLoDI4AbA+vzPdel9P4OGgaJIrkysnwVILwfCQ0DRXQYBonRx2FglK6EjlYNLTAoKbCWkbBWhTSsazH4t0yHcLJ1HRvvaBesPYChnUbTwlcUx1No8GLEx0atKrDi1BuYuQ9DsCdGoXxqwdGonRIpitFXJGhpGK0kiQs0SdMm0DRBWVK8hQQ0yLhiVERZs+lOoDG4AnReu4PiYe0G6+eYnFpBHdemdD4hM4AZH27kED9U6ZNr4PWoZbhTXVPT1eUe8bfqukxnhv1KSWSMfR445S8LdzkLNO0bkKslrjlJJ5sgKjEbWF/lpvdRln+C8cFl2KgHZStl8gqOHEQflp8kU2s10/wCAp/dHeOi3EwSPm7KvfVDv/fZPpXg6k7KileheNbI6yd/DXH0aSs7V1Ty6xDwPNrgtf7U0m19kRHI3v+izx27bG58V0ZekkGUWF7+S41jSbab23F1rA1pI1bffbVUmP9MURZJUSt8PI18j5WOLNhclw2P0XQtI5JLZXmqHY/JZ/EsYdUS+xUn4zfx5vhhjH4jfvx+ne3nbK+eurPDpM7GudkjY172jKAMzyb6dy47AgDUrW4xikOGUxhiLXyPuZZD+2kGhLu0Tdrc2t+ZFsWh3U/VEVBTtp6e1wMzb7lx3qZO5Pwj0O2ULyJ1bmmD5s7ruzSWNngXu73js87X4v3RuIB0wdNUPdnlPiMBtctP7WTkX+Fotprta+y+yjpGJ7vbZ2hzWOtTteLte9p1lIO4B0F763PClKdFceJyKePpGtqnCqNG8R2YIo2RBjBGBZu9i4AfM6KJ9M4PyFpBBsQ4WN/NfQsNdHmayR1s/utN7XdwLrOdV9Cxj7+LNmBu5rtQ4bm3Y2Uncv4XUVDXplel8GsASFvaWnDQEDg9CGtCtiF1RVI4pO2NTSE9NKYQamkJ9k0rGIymp5CaiYw9fgt76LMV+DEbBeqTUd1T1uEg8LmlA64ZKPLJKcg6qJ0S2WJYHvos/UUBadlFqjpUkynkiULaMuKu4sPJ3R9PhfFk6EkUcWHabKww3pmSZwDRYcuOwWpoenhbM/jhXNM9rBZoASTzpaiaOBvchMG6Op4QC4B7+7tdVeeMGCzQAOw0VS/ErIebFRuuaU2+zoUK6Ld2Ii51/mojiY8rLMz4pvqgJcVKTY9I2c2MjKW/MG/ZVcmMC42/iss/Fz3Qj8W80abHSSNfFjFja/PcqwpsdtoT/ADXnjcVHKnjxe3KHFob8Wejf4rm2KmqK2WOPM1pcNQS27svYkD+9F5/B1Dbcq1puusgsCqQdPYOHwX0HUbh2+aPj6nPYfIj+qysnXjTqQ36BCVXXoym+W3ysi8j8YzxX2v8ATeM6oZGC+R7BYXN3gBo815t159pLsRIoKQu8Fzh40oBBmsdGNG+W/wD5G3G+Ox/H31T/AA4gSHEDRur7mwaANTrb1W8wTp2HCKcVFTZ1W8XygtPs+Ye7GzgykHfZup7ZunGpOOzz8zhGWthjpocKpcrWjx5WBspBsRbX2druAL3e7v5kW88qKl07/aJrOzXdFEdGvDdPEePhhbsBzbtdPrsQdVSGaX8FyI4gS1smU3y34ibu525N+bkAyyeJmc42iaQZZLZfFI2Y0cNGwarJVo5O3YFUymSW2YuMjgDIebnVw7Bes4fizYY2RR6Nja1rQOwC8hkqi+QPaMuW2Ro4A2WvoK/O0OB9RyCuXPfh6n0nH012IYw6Rtr7a/Na7D+pDLSwCQkvJa1x5dleRf6BebRPvytFhBlmEcLAxrB7r5ALyBnxAH4b3P1UMaly/p0fVOHBfp2brCTeGM/mYD8uP0RRSRMAaANmgADsAE4r1l0fPMaU0pxSFEAwppCeU0ogGFMKkKYVgigJslOCpGsUjWpRymq8NvwqSrwMHhbcxXVPiszWCwtdTkklbKQbbpGPOF2NgrGmomsG1yla/W659W0fiNl588l6XR3whx/o6Sa2h0VbVzubra7e44U8s7XaXCrZ3SRm7feb23UqKpkEmIncaj9R5IOet5G3ISTSNcS5vunkf/EI8/2EyQzZ0tSShZKhdMDwgKiqtwqxiSkySaqQUtUn0tK+dxDLDu52jQoKnDgx2Vzw7vl2+qpSQttq0Re2621vxbVK6qeNLOHlYo41UcQAaACdzz9VLSYT7RdzZA09nHlPGPLwSWTj6Vftkh0APz0H6oj2aXLmL4W9wZQSPUAFR19DJE6xyutexaQb+aqnDXUkc3IOnd/8gqcESeafgVUzyNB95ptuBfTsNt/LdA+I9+rr5eBwT2U7YmFlySXXFmDZrex01J8l7H9mf2Tj7usrNXgB8NNYBrB8Ln9zyBx6o0o9Cuc5dvRVdJYAzDoPb6sATuaHQROFzC0iweW8yHUBvH1Iy+MYu+slMkpd4YcWtYHe9I7cxNPfl7+B8gvZOs/s8hqbOfJUxm595hD267+6RobaX4WNrfslc4fcVETgPdETmuhIiB/ymuu619yTqTuk+4k6B9qTV+GBjgMudxIbCwDxZALMyj8MUY/LwBydVU4jVmUhrRljZoxn/se5V91dSzxyimfE6CKP/KjJDg/gyl7dHk+Wg29Q6LCSeEXNeD48frK2ipzfZaXD6O2oRFLg9tgrqlwo87Ke2VtQA2QLV9NVjWANGndAmhAGiipYyx91SEeOzny5Oej0qjqLhFLP4TV3AV8x1wuk5RSmlOKaVgDSmlOKQogGEJpCemFYwjKoKds4WPjxfzRX+NANvdI2lsok26Rd4pi7Y2+ZWTnqi92YlBVWIF7rk+ijbU9l52XI5v8AR6OPGoL9h5mI2XGtG0jQR6KFsyimlPYqKQ4k2H0z/wAL3RnyOn0QcuFTN/y5WPHZ2hUNRUeX6IR1URtf9U6QdkdbTzfFHc92kFVkjnDdrx8lbitd5/qmvqL7hMHZRS1fFnfRATFzjtYeau6o+Sq6oqkWIxkdZ4bcred0EagF/vH/AJQtVPZV75jdWjAhPI+g2ocS7Q3HC41ThpqD8xc+qEinsifbr6WFu3HqVQiKKp3Lj6nUWG7j3HYImZ72taDlBf8AeWFjJ2bnPe23YcKKNkRY64f4pLRGxrbA93ON+PygepVv0/gcbg6qqSRSwH71w/FUS8U0R5vpd3n6JhbLTo3ptpy1tVZsTXgU7DoaiUG+nJaNSTyQvZsC6gu/TUBuq8Ixrqt89RG7RjIrCKFpsyKMDYD0+q3nSfUrYrh4LmyAe83Vw+XK5sjakmd2CCnikl2erVeOtyg+YCBknidraxPI0WKxDqCOQhsbjYG5ze479d0OcV7PHodFJzb7VlceCl8M0WK0MVQ0xTta62rHaZmn8zTwVkn4C2GTIdWuPuP/AJO/qrD/ABce5c+9Y5tUDiOJZ9PPRc8ZuMqXQ88VoLFC1vCk8NPoH54mnkaH5Jzmr01VaPJld7Ig2ya+FPKZnRFDMPqcpWnoam4WH8Qg3V5hVbsnixGjVXSFRU8twpU4ohSFKU0omGlNKcU0rAPPaimLQgpZiBuicaxEZso4VHUzrz8srdI9LDBRVsINQm+1W5VQ6pXNnUuJVsu2YiRyphi7lQ51I2RNQpcnE+4CYaq/ZVQkUolQHVBpf6KJ71ECkc9ChrBqoKjxGUAK3qpbBZLGKm7rKmNWyeSVIBmkzFMsnRtU4jXVdHJQO1l1KxpDhkN3XGUZbnNfS3dTtp+w+itsKwTPI5jXZPDYXVM+mWBp+EaEl51FhqTp3WTAwegwwvc8F2jPfrKgn3Y2k6xh3JJ08zoPN2N434gYxoyxQjLTwDRrG/ncOXHdLjOIsyMp4Xfcx3IZk8Iuk/1ZQCcz7c3NuLKkY0kkn5n+QTEwihjBeHPcWtBBe+1zbkAcm2wV/F1g0Te7EGQCzY2N1e1oFszj8TjuSs1LJwNAFGwJZJNbLY3KLtHqUc8c7Q+Mgi3BUTosugFlgqF8kbs0bnNPlz6jYraYZijpGjPa9tTsuSWNeHoQzt9h0bjumZ7uUrobqGGmcXBo1JKj9uhnl0aXp933Z/6kfIENSU/hxhvO59Vz5l3xVJI8mbuTZ0hQ7ilfIoXvRFFc5TUNTZ1kC+VIyXVExu8OqbgK2DlkcIrNlpqaW4VUybJ0hSpCiAaU0lOKYUTHhk2IkkkndDvr0CZlC9y8/iek2HPrAoxUhBiVERm/CNUAMilHcqdsg80GwW4KmbbzWMgtrh5qRlvNDs+akEiRlEFZlBLUWUT5kDUzIBsjrqtZ2pbd11aP11KEqGK0NEZ7IImIpkaFYwhENqrDYn0PKcn0WFJC4uDIhmlebN58MHTPbv27fRen4L9lswpcnjCEm7nFrPEkzEauJuPetpfgbLBfZzWAVL5HWs0A2sNZNge+mvzK9swrHXCPPrZ23ySykk+JWGN8fuHkGNfZLUMzGGSKa3w6xSHysdCfmsNUQPjcY5GuY5hIc1wykHnRfR9XWQTl2YZSDo4Gxv52Xn3VODNlcWyZXHZrgLOtxqpLM497RZ/TxltafweXZVJTQElWVXgLozobhTYXTfeAHkqvNPojwcewmgoL20V/S4dl1CtqLDGgBWEcLRwtwbFeVLorYKZ7tAFaUFIIzc6uPPb0UvtA2CgkmTKCRGWRyC5Z0G+RRukUD5U5MndIoJJFA6oURmWMSvkTPFUTnqMuWAXWG1tiFtcLqbgLzOGaxWuwLENtUydBStm2GyQhQ00twpDojyH4COaoypM6a4JkybhR82Jbrm6pLLjOsaSnMeeCkLFzVghTJTyUTG7zQLUTFZBhQaHJM6h8QBRPnvoFMoOmqEK++5+imLQ3U7pIoC83OywaIRHdRPpuSrXwB9FFI1OmK4lNPHZQCJH1DLqMx6J0ybRJg0mSQ20zgfUf8r0rCurpBAIpGB7WCzXN914H815db9FoMBxn4SQHDSx2d6JZK3ZfHJceLNb/AIrE64jeSd3Nd7jwf4FV9RW5gNdSfmGpslE1wJZoSbkf0KH9jcDyoSjro6lNfJDV66ICWG3vDjVWbou6GqmaWQjaJTpmiwqszRg8jRFukVXgrLMViV3x6PKl2xHPTM65xUT3phLHPkQssqgqKuyAmrljBplSZ1U+3aoqKe6xgzMuuow5KDdAI+6tsGLwR2TcOw/NZa3DcIAF7INl4Y/WH4bVaC6szLdVxgDRooRXWOqU6ONlsUiDjrgVIasJkxXjPnWFOcuXKTERy4LlyUJK1TBcuWGQyVPp1y5IxxJ90dT7LlyAw8oY8rlyKAwF+5Ub9ly5OiZAE2m/Ef75XLkxjcYf+BvorBcuSy6LIBk59SgZ90q5SQWXWG/gCLKVcuyPR5kuyF6Gn2XLk4hT1O5VbMuXJWMDDdWVMuXLGC+E+m3XLljLs1eDcLW0/wCFKuSHfHobIqmq3XLlmPHsdCp1y5BF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9" name="Рисунок 8" descr="Слайд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2400000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 descr="Слайд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9695" y="1952836"/>
            <a:ext cx="2399999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Рисунок 10" descr="Слайд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91845" y="2780928"/>
            <a:ext cx="2400000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Рисунок 11" descr="Слайд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53996" y="3609020"/>
            <a:ext cx="2400000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Рисунок 12" descr="Слайд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16148" y="4437112"/>
            <a:ext cx="2400000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 rot="2444542">
            <a:off x="6060273" y="1932159"/>
            <a:ext cx="2458750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b="1" spc="50" dirty="0" smtClean="0">
                <a:ln w="11430">
                  <a:solidFill>
                    <a:srgbClr val="FFFF00"/>
                  </a:solidFill>
                </a:ln>
                <a:blipFill>
                  <a:blip r:embed="rId7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5, 6, 9, 10, 11</a:t>
            </a:r>
          </a:p>
          <a:p>
            <a:pPr algn="ctr"/>
            <a:r>
              <a:rPr lang="uk-UA" sz="2800" b="1" spc="50" dirty="0" smtClean="0">
                <a:ln w="11430">
                  <a:solidFill>
                    <a:srgbClr val="FFFF00"/>
                  </a:solidFill>
                </a:ln>
                <a:blipFill>
                  <a:blip r:embed="rId7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</a:t>
            </a:r>
            <a:endParaRPr lang="uk-UA" sz="2800" b="1" spc="50" dirty="0">
              <a:ln w="11430">
                <a:solidFill>
                  <a:srgbClr val="FFFF00"/>
                </a:solidFill>
              </a:ln>
              <a:blipFill>
                <a:blip r:embed="rId7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32-кутна зірка 17"/>
          <p:cNvSpPr/>
          <p:nvPr/>
        </p:nvSpPr>
        <p:spPr>
          <a:xfrm>
            <a:off x="611560" y="4365104"/>
            <a:ext cx="2304256" cy="1944216"/>
          </a:xfrm>
          <a:prstGeom prst="star32">
            <a:avLst>
              <a:gd name="adj" fmla="val 44898"/>
            </a:avLst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000" b="1" dirty="0" smtClean="0">
                <a:ln w="381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94</a:t>
            </a:r>
            <a:endParaRPr lang="uk-UA" sz="7000" b="1" dirty="0">
              <a:ln w="38100">
                <a:solidFill>
                  <a:schemeClr val="bg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dirty="0" smtClean="0">
                <a:solidFill>
                  <a:schemeClr val="accent2"/>
                </a:solidFill>
              </a:rPr>
              <a:t>Інтерактивні вправи</a:t>
            </a:r>
          </a:p>
        </p:txBody>
      </p:sp>
      <p:sp>
        <p:nvSpPr>
          <p:cNvPr id="5126" name="AutoShape 18" descr="data:image/jpeg;base64,/9j/4AAQSkZJRgABAQAAAQABAAD/2wCEAAkGBhISEBIQEBQQFBQPEBAPDw8QEA8PDxAPFBAVFBQQFBQXHCYeFxkkGRQUHy8gIycpLCwsFR4xNTAqNSYrLCkBCQoKDgwOFw8PGiwcHBwpLCkpKSwpKSksLCksKSkpKSksKSwpKSkpLCkpLCwpLCksLCwpLCwsLCwpKSwpLCkpLP/AABEIALEBHQMBIgACEQEDEQH/xAAcAAABBQEBAQAAAAAAAAAAAAAEAQIDBQYABwj/xAA9EAABAwIFAgMFBQYFBQAAAAABAAIDBBEFEiExQQZRE2FxFCJCgZEHIzJSoUNiscHR8BUzU2PxcoKSwuH/xAAaAQADAQEBAQAAAAAAAAAAAAABAgMABAUG/8QAJBEAAgICAwABBQEBAAAAAAAAAAECEQMhEjFBUQQTImFxoUL/2gAMAwEAAhEDEQA/AMJgWPFhAJ0XqPT+PhwGq8HgnWmwLHzG4XOiCZmj6GoqsEbqzjfdec9OdRBwGq29FVghOKWrU8KGN6lCJh6eEwJwKxhUjglulWMCysVbVQK4e1CzxrAaM5JHYpLI6rgQYCJM4NS2SgJwCxhtk4BLZKFjDbJ1koCWyxhAEtkoSrGG2StanAJwCWUqHjGxFDLJZSSOVXW1NgVyylZ2QjRJNWhu6rKjqVrbqpr8QLjYIA05KeGL1k8matRC6vrmQ3DB81XHFp5Ll73W7DRMdCBonQwl7hGwFznnKxoGpP8ARXUUjnc5M6lw587xGzO57/djaHH8X5ieGjclbKSnp8Fp3PBElU5v3k7tcl+GjgdhzyjqGjhwmmdUTlplLfecTt+4PL+K8S6064krJSdQ0uLg3Yn953n2HAU8km/xiNGPrLFnVUgnMrSfecS9t/xg9/Naqm6ha8BwO/1B7FeUU9Wr+knLR66lc+RaOvC3deHpEGKDurGLEtF5xT4oRyrOHF9N1HaOmkzyEFEwVCicxMC7ThaNbgWOujcNdF6x011GHgarwKCey0uA48Y3DXRMmTaPpCjqwQFYMevPemeow8DVbakqbhUFLEJ11ExyesYddLmTEt0DDioZGqVNeFjFdURqrlZYq7maq2pjREaBAE6y6yVEU4BLZKAlWMIlslSgLGEAShqcGJ4alboeMbGBqR5TyhamYAXK5pSs6oRogrKiwKy+I1ZcbBG11WXGwQoiCrjx+slly/8AKKrwSudA4q0LFFM8NFz6AAXJJ2AHJVzlK4UZuGgEueQ1rBq5zjsAt3hOGQ4bC6oqC0zZbvcdWxD8jf71UGCYaKZrqqewlLTvbLTR8gfvnk/JeSfaJ146reYoifBYTYf6hG73eSnKXiKxQP1/15JXzGxIiYfu2d/33D+AWKkjcHDsQHXvfTuT3UsbxrffuUfQ0Oz3bbtaefMqd0Vir0S4Rh9vvH/9gP8AEqzdImeIoS9QezrX4qgoSKeOQoKNyKjKFDKRk3MUTmI10ahcxVTItAhClgnsUr2KEtTiNGw6c6gMbhrovYenOoQ9o1XzlDOWla/pnqYxkAlMmSkj6PpakEI1jlhOnOohI0arX01RcKgofZIkY5OQMIUhKcmELGIZUBO1WEgQUwRAyvIXAJ7wkssTOSgLrJwCITgFJEy5XRxXRsUFkA0c2BQVEdlYtGiGq2aKcy0CqnmsFnsRrsxsFPi9drlaq1rUMeP1my5a/FCNbZcUpTXHuug5RkjwASSABqSeArnp7BtqucZQ25hY7TKLf5hvs623YIfp/BvHIqJR9ww3iYd53jZ1vyg7d1kPtS+0fPmo6V3ui7Znt+L/AG2kcdypykUjErvtK+0E1DzS05+5aSHEG3iuHn+QLz/EcPezI12jpAHZNfEt8JI+EG+g355Qb5CTzqNfPXQDyV5QUTr5n3dIbC5Ny0W2v3t9FJui8YuTpE2CYEwva6W5DTdzRs48N87cqzxOiLpC5osDwNld4FgZIBP9+S1kfTIIuQpRhKT5MvklDGlGPfrPJXgt0KhL16PjHSIOwWXqulHN2uncKFjkTKaORTslUdVQOj3CgD0tD2DFiiexFuYo3MSphaAXsUL2I57FA9idMRoCcFJBKQbhOkjUNtU5No2nTHUro3DXRex9OdQtkaNV85U0titp0z1AYyNdE6ZNo+hqaoujWlYzp/GxI0arVU890woUkISgrljEMgQczVYOahpmImKuVqYERNGUjKUlCxKbIrKSOO6Kjoe6JZTAJXNDrGyOGJEAJjiAh5q4N5SPIWjjCi5U2MYjYZW7lMqMTLtGoDwjudSUYrltgm+OkVppSTc7lNfTq4EKilgVrOWikkZZdg2G+1vLn6U0JtI/bx3j9kzuO9vRRuiNVM6CN2WKLWrqBs1v+mw7Fx/vzr+vuuGUsQpKWzC1uRrW/sWbXP8AuOv6j1OithSIftO+0YMBpKUhpAySOZa0bdvCbb4u/wBPXymJ8Bhm8Qv8bQRFrwGNFiSCC057mwOo768j1ZzC+a7rnO0na52/ePf6cIvC8M+Nw82g6gDhxv8AoPnspt0WUb0PwvDrWc78W4H5AeT+92HG612A4QXOBsgsLoDI4AbA+vzPdel9P4OGgaJIrkysnwVILwfCQ0DRXQYBonRx2FglK6EjlYNLTAoKbCWkbBWhTSsazH4t0yHcLJ1HRvvaBesPYChnUbTwlcUx1No8GLEx0atKrDi1BuYuQ9DsCdGoXxqwdGonRIpitFXJGhpGK0kiQs0SdMm0DRBWVK8hQQ0yLhiVERZs+lOoDG4AnReu4PiYe0G6+eYnFpBHdemdD4hM4AZH27kED9U6ZNr4PWoZbhTXVPT1eUe8bfqukxnhv1KSWSMfR445S8LdzkLNO0bkKslrjlJJ5sgKjEbWF/lpvdRln+C8cFl2KgHZStl8gqOHEQflp8kU2s10/wCAp/dHeOi3EwSPm7KvfVDv/fZPpXg6k7KileheNbI6yd/DXH0aSs7V1Ty6xDwPNrgtf7U0m19kRHI3v+izx27bG58V0ZekkGUWF7+S41jSbab23F1rA1pI1bffbVUmP9MURZJUSt8PI18j5WOLNhclw2P0XQtI5JLZXmqHY/JZ/EsYdUS+xUn4zfx5vhhjH4jfvx+ne3nbK+eurPDpM7GudkjY172jKAMzyb6dy47AgDUrW4xikOGUxhiLXyPuZZD+2kGhLu0Tdrc2t+ZFsWh3U/VEVBTtp6e1wMzb7lx3qZO5Pwj0O2ULyJ1bmmD5s7ruzSWNngXu73js87X4v3RuIB0wdNUPdnlPiMBtctP7WTkX+Fotprta+y+yjpGJ7vbZ2hzWOtTteLte9p1lIO4B0F763PClKdFceJyKePpGtqnCqNG8R2YIo2RBjBGBZu9i4AfM6KJ9M4PyFpBBsQ4WN/NfQsNdHmayR1s/utN7XdwLrOdV9Cxj7+LNmBu5rtQ4bm3Y2Uncv4XUVDXplel8GsASFvaWnDQEDg9CGtCtiF1RVI4pO2NTSE9NKYQamkJ9k0rGIymp5CaiYw9fgt76LMV+DEbBeqTUd1T1uEg8LmlA64ZKPLJKcg6qJ0S2WJYHvos/UUBadlFqjpUkynkiULaMuKu4sPJ3R9PhfFk6EkUcWHabKww3pmSZwDRYcuOwWpoenhbM/jhXNM9rBZoASTzpaiaOBvchMG6Op4QC4B7+7tdVeeMGCzQAOw0VS/ErIebFRuuaU2+zoUK6Ld2Ii51/mojiY8rLMz4pvqgJcVKTY9I2c2MjKW/MG/ZVcmMC42/iss/Fz3Qj8W80abHSSNfFjFja/PcqwpsdtoT/ADXnjcVHKnjxe3KHFob8Wejf4rm2KmqK2WOPM1pcNQS27svYkD+9F5/B1Dbcq1puusgsCqQdPYOHwX0HUbh2+aPj6nPYfIj+qysnXjTqQ36BCVXXoym+W3ysi8j8YzxX2v8ATeM6oZGC+R7BYXN3gBo815t159pLsRIoKQu8Fzh40oBBmsdGNG+W/wD5G3G+Ox/H31T/AA4gSHEDRur7mwaANTrb1W8wTp2HCKcVFTZ1W8XygtPs+Ye7GzgykHfZup7ZunGpOOzz8zhGWthjpocKpcrWjx5WBspBsRbX2druAL3e7v5kW88qKl07/aJrOzXdFEdGvDdPEePhhbsBzbtdPrsQdVSGaX8FyI4gS1smU3y34ibu525N+bkAyyeJmc42iaQZZLZfFI2Y0cNGwarJVo5O3YFUymSW2YuMjgDIebnVw7Bes4fizYY2RR6Nja1rQOwC8hkqi+QPaMuW2Ro4A2WvoK/O0OB9RyCuXPfh6n0nH012IYw6Rtr7a/Na7D+pDLSwCQkvJa1x5dleRf6BebRPvytFhBlmEcLAxrB7r5ALyBnxAH4b3P1UMaly/p0fVOHBfp2brCTeGM/mYD8uP0RRSRMAaANmgADsAE4r1l0fPMaU0pxSFEAwppCeU0ogGFMKkKYVgigJslOCpGsUjWpRymq8NvwqSrwMHhbcxXVPiszWCwtdTkklbKQbbpGPOF2NgrGmomsG1yla/W659W0fiNl588l6XR3whx/o6Sa2h0VbVzubra7e44U8s7XaXCrZ3SRm7feb23UqKpkEmIncaj9R5IOet5G3ISTSNcS5vunkf/EI8/2EyQzZ0tSShZKhdMDwgKiqtwqxiSkySaqQUtUn0tK+dxDLDu52jQoKnDgx2Vzw7vl2+qpSQttq0Re2621vxbVK6qeNLOHlYo41UcQAaACdzz9VLSYT7RdzZA09nHlPGPLwSWTj6Vftkh0APz0H6oj2aXLmL4W9wZQSPUAFR19DJE6xyutexaQb+aqnDXUkc3IOnd/8gqcESeafgVUzyNB95ptuBfTsNt/LdA+I9+rr5eBwT2U7YmFlySXXFmDZrex01J8l7H9mf2Tj7usrNXgB8NNYBrB8Ln9zyBx6o0o9Cuc5dvRVdJYAzDoPb6sATuaHQROFzC0iweW8yHUBvH1Iy+MYu+slMkpd4YcWtYHe9I7cxNPfl7+B8gvZOs/s8hqbOfJUxm595hD267+6RobaX4WNrfslc4fcVETgPdETmuhIiB/ymuu619yTqTuk+4k6B9qTV+GBjgMudxIbCwDxZALMyj8MUY/LwBydVU4jVmUhrRljZoxn/se5V91dSzxyimfE6CKP/KjJDg/gyl7dHk+Wg29Q6LCSeEXNeD48frK2ipzfZaXD6O2oRFLg9tgrqlwo87Ke2VtQA2QLV9NVjWANGndAmhAGiipYyx91SEeOzny5Oej0qjqLhFLP4TV3AV8x1wuk5RSmlOKaVgDSmlOKQogGEJpCemFYwjKoKds4WPjxfzRX+NANvdI2lsok26Rd4pi7Y2+ZWTnqi92YlBVWIF7rk+ijbU9l52XI5v8AR6OPGoL9h5mI2XGtG0jQR6KFsyimlPYqKQ4k2H0z/wAL3RnyOn0QcuFTN/y5WPHZ2hUNRUeX6IR1URtf9U6QdkdbTzfFHc92kFVkjnDdrx8lbitd5/qmvqL7hMHZRS1fFnfRATFzjtYeau6o+Sq6oqkWIxkdZ4bcred0EagF/vH/AJQtVPZV75jdWjAhPI+g2ocS7Q3HC41ThpqD8xc+qEinsifbr6WFu3HqVQiKKp3Lj6nUWG7j3HYImZ72taDlBf8AeWFjJ2bnPe23YcKKNkRY64f4pLRGxrbA93ON+PygepVv0/gcbg6qqSRSwH71w/FUS8U0R5vpd3n6JhbLTo3ptpy1tVZsTXgU7DoaiUG+nJaNSTyQvZsC6gu/TUBuq8Ixrqt89RG7RjIrCKFpsyKMDYD0+q3nSfUrYrh4LmyAe83Vw+XK5sjakmd2CCnikl2erVeOtyg+YCBknidraxPI0WKxDqCOQhsbjYG5ze479d0OcV7PHodFJzb7VlceCl8M0WK0MVQ0xTta62rHaZmn8zTwVkn4C2GTIdWuPuP/AJO/qrD/ABce5c+9Y5tUDiOJZ9PPRc8ZuMqXQ88VoLFC1vCk8NPoH54mnkaH5Jzmr01VaPJld7Ig2ya+FPKZnRFDMPqcpWnoam4WH8Qg3V5hVbsnixGjVXSFRU8twpU4ohSFKU0omGlNKcU0rAPPaimLQgpZiBuicaxEZso4VHUzrz8srdI9LDBRVsINQm+1W5VQ6pXNnUuJVsu2YiRyphi7lQ51I2RNQpcnE+4CYaq/ZVQkUolQHVBpf6KJ71ECkc9ChrBqoKjxGUAK3qpbBZLGKm7rKmNWyeSVIBmkzFMsnRtU4jXVdHJQO1l1KxpDhkN3XGUZbnNfS3dTtp+w+itsKwTPI5jXZPDYXVM+mWBp+EaEl51FhqTp3WTAwegwwvc8F2jPfrKgn3Y2k6xh3JJ08zoPN2N434gYxoyxQjLTwDRrG/ncOXHdLjOIsyMp4Xfcx3IZk8Iuk/1ZQCcz7c3NuLKkY0kkn5n+QTEwihjBeHPcWtBBe+1zbkAcm2wV/F1g0Te7EGQCzY2N1e1oFszj8TjuSs1LJwNAFGwJZJNbLY3KLtHqUc8c7Q+Mgi3BUTosugFlgqF8kbs0bnNPlz6jYraYZijpGjPa9tTsuSWNeHoQzt9h0bjumZ7uUrobqGGmcXBo1JKj9uhnl0aXp933Z/6kfIENSU/hxhvO59Vz5l3xVJI8mbuTZ0hQ7ilfIoXvRFFc5TUNTZ1kC+VIyXVExu8OqbgK2DlkcIrNlpqaW4VUybJ0hSpCiAaU0lOKYUTHhk2IkkkndDvr0CZlC9y8/iek2HPrAoxUhBiVERm/CNUAMilHcqdsg80GwW4KmbbzWMgtrh5qRlvNDs+akEiRlEFZlBLUWUT5kDUzIBsjrqtZ2pbd11aP11KEqGK0NEZ7IImIpkaFYwhENqrDYn0PKcn0WFJC4uDIhmlebN58MHTPbv27fRen4L9lswpcnjCEm7nFrPEkzEauJuPetpfgbLBfZzWAVL5HWs0A2sNZNge+mvzK9swrHXCPPrZ23ySykk+JWGN8fuHkGNfZLUMzGGSKa3w6xSHysdCfmsNUQPjcY5GuY5hIc1wykHnRfR9XWQTl2YZSDo4Gxv52Xn3VODNlcWyZXHZrgLOtxqpLM497RZ/TxltafweXZVJTQElWVXgLozobhTYXTfeAHkqvNPojwcewmgoL20V/S4dl1CtqLDGgBWEcLRwtwbFeVLorYKZ7tAFaUFIIzc6uPPb0UvtA2CgkmTKCRGWRyC5Z0G+RRukUD5U5MndIoJJFA6oURmWMSvkTPFUTnqMuWAXWG1tiFtcLqbgLzOGaxWuwLENtUydBStm2GyQhQ00twpDojyH4COaoypM6a4JkybhR82Jbrm6pLLjOsaSnMeeCkLFzVghTJTyUTG7zQLUTFZBhQaHJM6h8QBRPnvoFMoOmqEK++5+imLQ3U7pIoC83OywaIRHdRPpuSrXwB9FFI1OmK4lNPHZQCJH1DLqMx6J0ybRJg0mSQ20zgfUf8r0rCurpBAIpGB7WCzXN914H815db9FoMBxn4SQHDSx2d6JZK3ZfHJceLNb/AIrE64jeSd3Nd7jwf4FV9RW5gNdSfmGpslE1wJZoSbkf0KH9jcDyoSjro6lNfJDV66ICWG3vDjVWbou6GqmaWQjaJTpmiwqszRg8jRFukVXgrLMViV3x6PKl2xHPTM65xUT3phLHPkQssqgqKuyAmrljBplSZ1U+3aoqKe6xgzMuuow5KDdAI+6tsGLwR2TcOw/NZa3DcIAF7INl4Y/WH4bVaC6szLdVxgDRooRXWOqU6ONlsUiDjrgVIasJkxXjPnWFOcuXKTERy4LlyUJK1TBcuWGQyVPp1y5IxxJ90dT7LlyAw8oY8rlyKAwF+5Ub9ly5OiZAE2m/Ef75XLkxjcYf+BvorBcuSy6LIBk59SgZ90q5SQWXWG/gCLKVcuyPR5kuyF6Gn2XLk4hT1O5VbMuXJWMDDdWVMuXLGC+E+m3XLljLs1eDcLW0/wCFKuSHfHobIqmq3XLlmPHsdCp1y5BF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7" name="AutoShape 20" descr="data:image/jpeg;base64,/9j/4AAQSkZJRgABAQAAAQABAAD/2wCEAAkGBhISEBIQEBQQFBQPEBAPDw8QEA8PDxAPFBAVFBQQFBQXHCYeFxkkGRQUHy8gIycpLCwsFR4xNTAqNSYrLCkBCQoKDgwOFw8PGiwcHBwpLCkpKSwpKSksLCksKSkpKSksKSwpKSkpLCkpLCwpLCksLCwpLCwsLCwpKSwpLCkpLP/AABEIALEBHQMBIgACEQEDEQH/xAAcAAABBQEBAQAAAAAAAAAAAAAEAQIDBQYABwj/xAA9EAABAwIFAgMFBQYFBQAAAAABAAIDBBEFEiExQQZRE2FxFCJCgZEHIzJSoUNiscHR8BUzU2PxcoKSwuH/xAAaAQADAQEBAQAAAAAAAAAAAAABAgMABAUG/8QAJBEAAgICAwABBQEBAAAAAAAAAAECEQMhEjFBUQQTImFxoUL/2gAMAwEAAhEDEQA/AMJgWPFhAJ0XqPT+PhwGq8HgnWmwLHzG4XOiCZmj6GoqsEbqzjfdec9OdRBwGq29FVghOKWrU8KGN6lCJh6eEwJwKxhUjglulWMCysVbVQK4e1CzxrAaM5JHYpLI6rgQYCJM4NS2SgJwCxhtk4BLZKFjDbJ1koCWyxhAEtkoSrGG2StanAJwCWUqHjGxFDLJZSSOVXW1NgVyylZ2QjRJNWhu6rKjqVrbqpr8QLjYIA05KeGL1k8matRC6vrmQ3DB81XHFp5Ll73W7DRMdCBonQwl7hGwFznnKxoGpP8ARXUUjnc5M6lw587xGzO57/djaHH8X5ieGjclbKSnp8Fp3PBElU5v3k7tcl+GjgdhzyjqGjhwmmdUTlplLfecTt+4PL+K8S6064krJSdQ0uLg3Yn953n2HAU8km/xiNGPrLFnVUgnMrSfecS9t/xg9/Naqm6ha8BwO/1B7FeUU9Wr+knLR66lc+RaOvC3deHpEGKDurGLEtF5xT4oRyrOHF9N1HaOmkzyEFEwVCicxMC7ThaNbgWOujcNdF6x011GHgarwKCey0uA48Y3DXRMmTaPpCjqwQFYMevPemeow8DVbakqbhUFLEJ11ExyesYddLmTEt0DDioZGqVNeFjFdURqrlZYq7maq2pjREaBAE6y6yVEU4BLZKAlWMIlslSgLGEAShqcGJ4alboeMbGBqR5TyhamYAXK5pSs6oRogrKiwKy+I1ZcbBG11WXGwQoiCrjx+slly/8AKKrwSudA4q0LFFM8NFz6AAXJJ2AHJVzlK4UZuGgEueQ1rBq5zjsAt3hOGQ4bC6oqC0zZbvcdWxD8jf71UGCYaKZrqqewlLTvbLTR8gfvnk/JeSfaJ146reYoifBYTYf6hG73eSnKXiKxQP1/15JXzGxIiYfu2d/33D+AWKkjcHDsQHXvfTuT3UsbxrffuUfQ0Oz3bbtaefMqd0Vir0S4Rh9vvH/9gP8AEqzdImeIoS9QezrX4qgoSKeOQoKNyKjKFDKRk3MUTmI10ahcxVTItAhClgnsUr2KEtTiNGw6c6gMbhrovYenOoQ9o1XzlDOWla/pnqYxkAlMmSkj6PpakEI1jlhOnOohI0arX01RcKgofZIkY5OQMIUhKcmELGIZUBO1WEgQUwRAyvIXAJ7wkssTOSgLrJwCITgFJEy5XRxXRsUFkA0c2BQVEdlYtGiGq2aKcy0CqnmsFnsRrsxsFPi9drlaq1rUMeP1my5a/FCNbZcUpTXHuug5RkjwASSABqSeArnp7BtqucZQ25hY7TKLf5hvs623YIfp/BvHIqJR9ww3iYd53jZ1vyg7d1kPtS+0fPmo6V3ui7Znt+L/AG2kcdypykUjErvtK+0E1DzS05+5aSHEG3iuHn+QLz/EcPezI12jpAHZNfEt8JI+EG+g355Qb5CTzqNfPXQDyV5QUTr5n3dIbC5Ny0W2v3t9FJui8YuTpE2CYEwva6W5DTdzRs48N87cqzxOiLpC5osDwNld4FgZIBP9+S1kfTIIuQpRhKT5MvklDGlGPfrPJXgt0KhL16PjHSIOwWXqulHN2uncKFjkTKaORTslUdVQOj3CgD0tD2DFiiexFuYo3MSphaAXsUL2I57FA9idMRoCcFJBKQbhOkjUNtU5No2nTHUro3DXRex9OdQtkaNV85U0titp0z1AYyNdE6ZNo+hqaoujWlYzp/GxI0arVU890woUkISgrljEMgQczVYOahpmImKuVqYERNGUjKUlCxKbIrKSOO6Kjoe6JZTAJXNDrGyOGJEAJjiAh5q4N5SPIWjjCi5U2MYjYZW7lMqMTLtGoDwjudSUYrltgm+OkVppSTc7lNfTq4EKilgVrOWikkZZdg2G+1vLn6U0JtI/bx3j9kzuO9vRRuiNVM6CN2WKLWrqBs1v+mw7Fx/vzr+vuuGUsQpKWzC1uRrW/sWbXP8AuOv6j1OithSIftO+0YMBpKUhpAySOZa0bdvCbb4u/wBPXymJ8Bhm8Qv8bQRFrwGNFiSCC057mwOo768j1ZzC+a7rnO0na52/ePf6cIvC8M+Nw82g6gDhxv8AoPnspt0WUb0PwvDrWc78W4H5AeT+92HG612A4QXOBsgsLoDI4AbA+vzPdel9P4OGgaJIrkysnwVILwfCQ0DRXQYBonRx2FglK6EjlYNLTAoKbCWkbBWhTSsazH4t0yHcLJ1HRvvaBesPYChnUbTwlcUx1No8GLEx0atKrDi1BuYuQ9DsCdGoXxqwdGonRIpitFXJGhpGK0kiQs0SdMm0DRBWVK8hQQ0yLhiVERZs+lOoDG4AnReu4PiYe0G6+eYnFpBHdemdD4hM4AZH27kED9U6ZNr4PWoZbhTXVPT1eUe8bfqukxnhv1KSWSMfR445S8LdzkLNO0bkKslrjlJJ5sgKjEbWF/lpvdRln+C8cFl2KgHZStl8gqOHEQflp8kU2s10/wCAp/dHeOi3EwSPm7KvfVDv/fZPpXg6k7KileheNbI6yd/DXH0aSs7V1Ty6xDwPNrgtf7U0m19kRHI3v+izx27bG58V0ZekkGUWF7+S41jSbab23F1rA1pI1bffbVUmP9MURZJUSt8PI18j5WOLNhclw2P0XQtI5JLZXmqHY/JZ/EsYdUS+xUn4zfx5vhhjH4jfvx+ne3nbK+eurPDpM7GudkjY172jKAMzyb6dy47AgDUrW4xikOGUxhiLXyPuZZD+2kGhLu0Tdrc2t+ZFsWh3U/VEVBTtp6e1wMzb7lx3qZO5Pwj0O2ULyJ1bmmD5s7ruzSWNngXu73js87X4v3RuIB0wdNUPdnlPiMBtctP7WTkX+Fotprta+y+yjpGJ7vbZ2hzWOtTteLte9p1lIO4B0F763PClKdFceJyKePpGtqnCqNG8R2YIo2RBjBGBZu9i4AfM6KJ9M4PyFpBBsQ4WN/NfQsNdHmayR1s/utN7XdwLrOdV9Cxj7+LNmBu5rtQ4bm3Y2Uncv4XUVDXplel8GsASFvaWnDQEDg9CGtCtiF1RVI4pO2NTSE9NKYQamkJ9k0rGIymp5CaiYw9fgt76LMV+DEbBeqTUd1T1uEg8LmlA64ZKPLJKcg6qJ0S2WJYHvos/UUBadlFqjpUkynkiULaMuKu4sPJ3R9PhfFk6EkUcWHabKww3pmSZwDRYcuOwWpoenhbM/jhXNM9rBZoASTzpaiaOBvchMG6Op4QC4B7+7tdVeeMGCzQAOw0VS/ErIebFRuuaU2+zoUK6Ld2Ii51/mojiY8rLMz4pvqgJcVKTY9I2c2MjKW/MG/ZVcmMC42/iss/Fz3Qj8W80abHSSNfFjFja/PcqwpsdtoT/ADXnjcVHKnjxe3KHFob8Wejf4rm2KmqK2WOPM1pcNQS27svYkD+9F5/B1Dbcq1puusgsCqQdPYOHwX0HUbh2+aPj6nPYfIj+qysnXjTqQ36BCVXXoym+W3ysi8j8YzxX2v8ATeM6oZGC+R7BYXN3gBo815t159pLsRIoKQu8Fzh40oBBmsdGNG+W/wD5G3G+Ox/H31T/AA4gSHEDRur7mwaANTrb1W8wTp2HCKcVFTZ1W8XygtPs+Ye7GzgykHfZup7ZunGpOOzz8zhGWthjpocKpcrWjx5WBspBsRbX2druAL3e7v5kW88qKl07/aJrOzXdFEdGvDdPEePhhbsBzbtdPrsQdVSGaX8FyI4gS1smU3y34ibu525N+bkAyyeJmc42iaQZZLZfFI2Y0cNGwarJVo5O3YFUymSW2YuMjgDIebnVw7Bes4fizYY2RR6Nja1rQOwC8hkqi+QPaMuW2Ro4A2WvoK/O0OB9RyCuXPfh6n0nH012IYw6Rtr7a/Na7D+pDLSwCQkvJa1x5dleRf6BebRPvytFhBlmEcLAxrB7r5ALyBnxAH4b3P1UMaly/p0fVOHBfp2brCTeGM/mYD8uP0RRSRMAaANmgADsAE4r1l0fPMaU0pxSFEAwppCeU0ogGFMKkKYVgigJslOCpGsUjWpRymq8NvwqSrwMHhbcxXVPiszWCwtdTkklbKQbbpGPOF2NgrGmomsG1yla/W659W0fiNl588l6XR3whx/o6Sa2h0VbVzubra7e44U8s7XaXCrZ3SRm7feb23UqKpkEmIncaj9R5IOet5G3ISTSNcS5vunkf/EI8/2EyQzZ0tSShZKhdMDwgKiqtwqxiSkySaqQUtUn0tK+dxDLDu52jQoKnDgx2Vzw7vl2+qpSQttq0Re2621vxbVK6qeNLOHlYo41UcQAaACdzz9VLSYT7RdzZA09nHlPGPLwSWTj6Vftkh0APz0H6oj2aXLmL4W9wZQSPUAFR19DJE6xyutexaQb+aqnDXUkc3IOnd/8gqcESeafgVUzyNB95ptuBfTsNt/LdA+I9+rr5eBwT2U7YmFlySXXFmDZrex01J8l7H9mf2Tj7usrNXgB8NNYBrB8Ln9zyBx6o0o9Cuc5dvRVdJYAzDoPb6sATuaHQROFzC0iweW8yHUBvH1Iy+MYu+slMkpd4YcWtYHe9I7cxNPfl7+B8gvZOs/s8hqbOfJUxm595hD267+6RobaX4WNrfslc4fcVETgPdETmuhIiB/ymuu619yTqTuk+4k6B9qTV+GBjgMudxIbCwDxZALMyj8MUY/LwBydVU4jVmUhrRljZoxn/se5V91dSzxyimfE6CKP/KjJDg/gyl7dHk+Wg29Q6LCSeEXNeD48frK2ipzfZaXD6O2oRFLg9tgrqlwo87Ke2VtQA2QLV9NVjWANGndAmhAGiipYyx91SEeOzny5Oej0qjqLhFLP4TV3AV8x1wuk5RSmlOKaVgDSmlOKQogGEJpCemFYwjKoKds4WPjxfzRX+NANvdI2lsok26Rd4pi7Y2+ZWTnqi92YlBVWIF7rk+ijbU9l52XI5v8AR6OPGoL9h5mI2XGtG0jQR6KFsyimlPYqKQ4k2H0z/wAL3RnyOn0QcuFTN/y5WPHZ2hUNRUeX6IR1URtf9U6QdkdbTzfFHc92kFVkjnDdrx8lbitd5/qmvqL7hMHZRS1fFnfRATFzjtYeau6o+Sq6oqkWIxkdZ4bcred0EagF/vH/AJQtVPZV75jdWjAhPI+g2ocS7Q3HC41ThpqD8xc+qEinsifbr6WFu3HqVQiKKp3Lj6nUWG7j3HYImZ72taDlBf8AeWFjJ2bnPe23YcKKNkRY64f4pLRGxrbA93ON+PygepVv0/gcbg6qqSRSwH71w/FUS8U0R5vpd3n6JhbLTo3ptpy1tVZsTXgU7DoaiUG+nJaNSTyQvZsC6gu/TUBuq8Ixrqt89RG7RjIrCKFpsyKMDYD0+q3nSfUrYrh4LmyAe83Vw+XK5sjakmd2CCnikl2erVeOtyg+YCBknidraxPI0WKxDqCOQhsbjYG5ze479d0OcV7PHodFJzb7VlceCl8M0WK0MVQ0xTta62rHaZmn8zTwVkn4C2GTIdWuPuP/AJO/qrD/ABce5c+9Y5tUDiOJZ9PPRc8ZuMqXQ88VoLFC1vCk8NPoH54mnkaH5Jzmr01VaPJld7Ig2ya+FPKZnRFDMPqcpWnoam4WH8Qg3V5hVbsnixGjVXSFRU8twpU4ohSFKU0omGlNKcU0rAPPaimLQgpZiBuicaxEZso4VHUzrz8srdI9LDBRVsINQm+1W5VQ6pXNnUuJVsu2YiRyphi7lQ51I2RNQpcnE+4CYaq/ZVQkUolQHVBpf6KJ71ECkc9ChrBqoKjxGUAK3qpbBZLGKm7rKmNWyeSVIBmkzFMsnRtU4jXVdHJQO1l1KxpDhkN3XGUZbnNfS3dTtp+w+itsKwTPI5jXZPDYXVM+mWBp+EaEl51FhqTp3WTAwegwwvc8F2jPfrKgn3Y2k6xh3JJ08zoPN2N434gYxoyxQjLTwDRrG/ncOXHdLjOIsyMp4Xfcx3IZk8Iuk/1ZQCcz7c3NuLKkY0kkn5n+QTEwihjBeHPcWtBBe+1zbkAcm2wV/F1g0Te7EGQCzY2N1e1oFszj8TjuSs1LJwNAFGwJZJNbLY3KLtHqUc8c7Q+Mgi3BUTosugFlgqF8kbs0bnNPlz6jYraYZijpGjPa9tTsuSWNeHoQzt9h0bjumZ7uUrobqGGmcXBo1JKj9uhnl0aXp933Z/6kfIENSU/hxhvO59Vz5l3xVJI8mbuTZ0hQ7ilfIoXvRFFc5TUNTZ1kC+VIyXVExu8OqbgK2DlkcIrNlpqaW4VUybJ0hSpCiAaU0lOKYUTHhk2IkkkndDvr0CZlC9y8/iek2HPrAoxUhBiVERm/CNUAMilHcqdsg80GwW4KmbbzWMgtrh5qRlvNDs+akEiRlEFZlBLUWUT5kDUzIBsjrqtZ2pbd11aP11KEqGK0NEZ7IImIpkaFYwhENqrDYn0PKcn0WFJC4uDIhmlebN58MHTPbv27fRen4L9lswpcnjCEm7nFrPEkzEauJuPetpfgbLBfZzWAVL5HWs0A2sNZNge+mvzK9swrHXCPPrZ23ySykk+JWGN8fuHkGNfZLUMzGGSKa3w6xSHysdCfmsNUQPjcY5GuY5hIc1wykHnRfR9XWQTl2YZSDo4Gxv52Xn3VODNlcWyZXHZrgLOtxqpLM497RZ/TxltafweXZVJTQElWVXgLozobhTYXTfeAHkqvNPojwcewmgoL20V/S4dl1CtqLDGgBWEcLRwtwbFeVLorYKZ7tAFaUFIIzc6uPPb0UvtA2CgkmTKCRGWRyC5Z0G+RRukUD5U5MndIoJJFA6oURmWMSvkTPFUTnqMuWAXWG1tiFtcLqbgLzOGaxWuwLENtUydBStm2GyQhQ00twpDojyH4COaoypM6a4JkybhR82Jbrm6pLLjOsaSnMeeCkLFzVghTJTyUTG7zQLUTFZBhQaHJM6h8QBRPnvoFMoOmqEK++5+imLQ3U7pIoC83OywaIRHdRPpuSrXwB9FFI1OmK4lNPHZQCJH1DLqMx6J0ybRJg0mSQ20zgfUf8r0rCurpBAIpGB7WCzXN914H815db9FoMBxn4SQHDSx2d6JZK3ZfHJceLNb/AIrE64jeSd3Nd7jwf4FV9RW5gNdSfmGpslE1wJZoSbkf0KH9jcDyoSjro6lNfJDV66ICWG3vDjVWbou6GqmaWQjaJTpmiwqszRg8jRFukVXgrLMViV3x6PKl2xHPTM65xUT3phLHPkQssqgqKuyAmrljBplSZ1U+3aoqKe6xgzMuuow5KDdAI+6tsGLwR2TcOw/NZa3DcIAF7INl4Y/WH4bVaC6szLdVxgDRooRXWOqU6ONlsUiDjrgVIasJkxXjPnWFOcuXKTERy4LlyUJK1TBcuWGQyVPp1y5IxxJ90dT7LlyAw8oY8rlyKAwF+5Ub9ly5OiZAE2m/Ef75XLkxjcYf+BvorBcuSy6LIBk59SgZ90q5SQWXWG/gCLKVcuyPR5kuyF6Gn2XLk4hT1O5VbMuXJWMDDdWVMuXLGC+E+m3XLljLs1eDcLW0/wCFKuSHfHobIqmq3XLlmPHsdCp1y5BF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32-кутна зірка 17"/>
          <p:cNvSpPr/>
          <p:nvPr/>
        </p:nvSpPr>
        <p:spPr>
          <a:xfrm>
            <a:off x="611560" y="4365104"/>
            <a:ext cx="2304256" cy="1944216"/>
          </a:xfrm>
          <a:prstGeom prst="star32">
            <a:avLst>
              <a:gd name="adj" fmla="val 44898"/>
            </a:avLst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000" b="1" dirty="0" smtClean="0">
                <a:ln w="381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71</a:t>
            </a:r>
            <a:endParaRPr lang="uk-UA" sz="7000" b="1" dirty="0">
              <a:ln w="38100">
                <a:solidFill>
                  <a:schemeClr val="bg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" name="Рисунок 19" descr="Текстовий процесор Microsoft Word 2010 (Фрагменти зображення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8307" y="1487772"/>
            <a:ext cx="1699964" cy="1080000"/>
          </a:xfrm>
          <a:prstGeom prst="rect">
            <a:avLst/>
          </a:prstGeom>
        </p:spPr>
      </p:pic>
      <p:pic>
        <p:nvPicPr>
          <p:cNvPr id="21" name="Рисунок 20" descr="Види повідомлень за способом подання (Пазл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729" y="1487772"/>
            <a:ext cx="1433292" cy="1080000"/>
          </a:xfrm>
          <a:prstGeom prst="rect">
            <a:avLst/>
          </a:prstGeom>
        </p:spPr>
      </p:pic>
      <p:pic>
        <p:nvPicPr>
          <p:cNvPr id="22" name="Рисунок 21" descr="Інформаційні процеси (Класифікація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4750" y="1487772"/>
            <a:ext cx="1599728" cy="1080000"/>
          </a:xfrm>
          <a:prstGeom prst="rect">
            <a:avLst/>
          </a:prstGeom>
        </p:spPr>
      </p:pic>
      <p:pic>
        <p:nvPicPr>
          <p:cNvPr id="23" name="Рисунок 22" descr="Правила безпеки під час користування електронною поштою (Заповнити пропуски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30207" y="1487772"/>
            <a:ext cx="1841205" cy="1080000"/>
          </a:xfrm>
          <a:prstGeom prst="rect">
            <a:avLst/>
          </a:prstGeom>
        </p:spPr>
      </p:pic>
      <p:pic>
        <p:nvPicPr>
          <p:cNvPr id="24" name="Рисунок 23" descr="Пристрої комп'ютера (Кросворд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37141" y="1487772"/>
            <a:ext cx="1575437" cy="1080000"/>
          </a:xfrm>
          <a:prstGeom prst="rect">
            <a:avLst/>
          </a:prstGeom>
        </p:spPr>
      </p:pic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779912" y="2996952"/>
            <a:ext cx="288032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8288" indent="-268288">
              <a:buFont typeface="Wingdings" pitchFamily="2" charset="2"/>
              <a:buChar char="v"/>
            </a:pPr>
            <a:r>
              <a:rPr lang="uk-UA" sz="1400" dirty="0" smtClean="0"/>
              <a:t>Знайти пару</a:t>
            </a:r>
          </a:p>
          <a:p>
            <a:pPr marL="268288" indent="-268288">
              <a:buFont typeface="Wingdings" pitchFamily="2" charset="2"/>
              <a:buChar char="v"/>
            </a:pPr>
            <a:r>
              <a:rPr lang="uk-UA" sz="1400" dirty="0" smtClean="0"/>
              <a:t>Відповідності сітки</a:t>
            </a:r>
          </a:p>
          <a:p>
            <a:pPr marL="268288" indent="-268288">
              <a:buFont typeface="Wingdings" pitchFamily="2" charset="2"/>
              <a:buChar char="v"/>
            </a:pPr>
            <a:r>
              <a:rPr lang="uk-UA" sz="1400" dirty="0" err="1" smtClean="0"/>
              <a:t>Пазл</a:t>
            </a:r>
            <a:endParaRPr lang="uk-UA" sz="1400" dirty="0" smtClean="0"/>
          </a:p>
          <a:p>
            <a:pPr marL="268288" indent="-268288">
              <a:buFont typeface="Wingdings" pitchFamily="2" charset="2"/>
              <a:buChar char="v"/>
            </a:pPr>
            <a:r>
              <a:rPr lang="uk-UA" sz="1400" dirty="0" smtClean="0"/>
              <a:t>Вікторина з введення тексту</a:t>
            </a:r>
          </a:p>
          <a:p>
            <a:pPr marL="268288" indent="-268288">
              <a:buFont typeface="Wingdings" pitchFamily="2" charset="2"/>
              <a:buChar char="v"/>
            </a:pPr>
            <a:r>
              <a:rPr lang="uk-UA" sz="1400" dirty="0" smtClean="0"/>
              <a:t>Класифікація</a:t>
            </a:r>
          </a:p>
          <a:p>
            <a:pPr marL="268288" indent="-268288">
              <a:buFont typeface="Wingdings" pitchFamily="2" charset="2"/>
              <a:buChar char="v"/>
            </a:pPr>
            <a:r>
              <a:rPr lang="uk-UA" sz="1400" dirty="0" smtClean="0"/>
              <a:t>Кросворд</a:t>
            </a:r>
          </a:p>
          <a:p>
            <a:pPr marL="268288" indent="-268288">
              <a:buFont typeface="Wingdings" pitchFamily="2" charset="2"/>
              <a:buChar char="v"/>
            </a:pPr>
            <a:r>
              <a:rPr lang="uk-UA" sz="1400" dirty="0" smtClean="0"/>
              <a:t>Розставити за порядком</a:t>
            </a:r>
          </a:p>
          <a:p>
            <a:pPr marL="268288" indent="-268288">
              <a:buFont typeface="Wingdings" pitchFamily="2" charset="2"/>
              <a:buChar char="v"/>
            </a:pPr>
            <a:r>
              <a:rPr lang="uk-UA" sz="1400" dirty="0" smtClean="0"/>
              <a:t>Фрагменти зображень</a:t>
            </a:r>
          </a:p>
          <a:p>
            <a:pPr marL="268288" indent="-268288">
              <a:buFont typeface="Wingdings" pitchFamily="2" charset="2"/>
              <a:buChar char="v"/>
            </a:pPr>
            <a:r>
              <a:rPr lang="uk-UA" sz="1400" dirty="0" smtClean="0"/>
              <a:t>Сортування картинок</a:t>
            </a:r>
          </a:p>
          <a:p>
            <a:pPr marL="268288" indent="-268288">
              <a:buFont typeface="Wingdings" pitchFamily="2" charset="2"/>
              <a:buChar char="v"/>
            </a:pPr>
            <a:r>
              <a:rPr lang="uk-UA" sz="1400" dirty="0" smtClean="0"/>
              <a:t>Заповнити пропуски</a:t>
            </a:r>
          </a:p>
        </p:txBody>
      </p:sp>
      <p:sp>
        <p:nvSpPr>
          <p:cNvPr id="27" name="TextBox 26"/>
          <p:cNvSpPr txBox="1"/>
          <p:nvPr/>
        </p:nvSpPr>
        <p:spPr>
          <a:xfrm rot="20131831">
            <a:off x="5042674" y="5163352"/>
            <a:ext cx="4007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rgbClr val="FFFFCC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learningapps.org</a:t>
            </a:r>
            <a:endParaRPr lang="uk-UA" sz="4000" dirty="0">
              <a:ln>
                <a:solidFill>
                  <a:schemeClr val="tx1"/>
                </a:solidFill>
              </a:ln>
              <a:solidFill>
                <a:srgbClr val="FFFFCC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dirty="0" smtClean="0">
                <a:solidFill>
                  <a:schemeClr val="accent2"/>
                </a:solidFill>
              </a:rPr>
              <a:t>Тестування</a:t>
            </a:r>
          </a:p>
        </p:txBody>
      </p:sp>
      <p:sp>
        <p:nvSpPr>
          <p:cNvPr id="5126" name="AutoShape 18" descr="data:image/jpeg;base64,/9j/4AAQSkZJRgABAQAAAQABAAD/2wCEAAkGBhISEBIQEBQQFBQPEBAPDw8QEA8PDxAPFBAVFBQQFBQXHCYeFxkkGRQUHy8gIycpLCwsFR4xNTAqNSYrLCkBCQoKDgwOFw8PGiwcHBwpLCkpKSwpKSksLCksKSkpKSksKSwpKSkpLCkpLCwpLCksLCwpLCwsLCwpKSwpLCkpLP/AABEIALEBHQMBIgACEQEDEQH/xAAcAAABBQEBAQAAAAAAAAAAAAAEAQIDBQYABwj/xAA9EAABAwIFAgMFBQYFBQAAAAABAAIDBBEFEiExQQZRE2FxFCJCgZEHIzJSoUNiscHR8BUzU2PxcoKSwuH/xAAaAQADAQEBAQAAAAAAAAAAAAABAgMABAUG/8QAJBEAAgICAwABBQEBAAAAAAAAAAECEQMhEjFBUQQTImFxoUL/2gAMAwEAAhEDEQA/AMJgWPFhAJ0XqPT+PhwGq8HgnWmwLHzG4XOiCZmj6GoqsEbqzjfdec9OdRBwGq29FVghOKWrU8KGN6lCJh6eEwJwKxhUjglulWMCysVbVQK4e1CzxrAaM5JHYpLI6rgQYCJM4NS2SgJwCxhtk4BLZKFjDbJ1koCWyxhAEtkoSrGG2StanAJwCWUqHjGxFDLJZSSOVXW1NgVyylZ2QjRJNWhu6rKjqVrbqpr8QLjYIA05KeGL1k8matRC6vrmQ3DB81XHFp5Ll73W7DRMdCBonQwl7hGwFznnKxoGpP8ARXUUjnc5M6lw587xGzO57/djaHH8X5ieGjclbKSnp8Fp3PBElU5v3k7tcl+GjgdhzyjqGjhwmmdUTlplLfecTt+4PL+K8S6064krJSdQ0uLg3Yn953n2HAU8km/xiNGPrLFnVUgnMrSfecS9t/xg9/Naqm6ha8BwO/1B7FeUU9Wr+knLR66lc+RaOvC3deHpEGKDurGLEtF5xT4oRyrOHF9N1HaOmkzyEFEwVCicxMC7ThaNbgWOujcNdF6x011GHgarwKCey0uA48Y3DXRMmTaPpCjqwQFYMevPemeow8DVbakqbhUFLEJ11ExyesYddLmTEt0DDioZGqVNeFjFdURqrlZYq7maq2pjREaBAE6y6yVEU4BLZKAlWMIlslSgLGEAShqcGJ4alboeMbGBqR5TyhamYAXK5pSs6oRogrKiwKy+I1ZcbBG11WXGwQoiCrjx+slly/8AKKrwSudA4q0LFFM8NFz6AAXJJ2AHJVzlK4UZuGgEueQ1rBq5zjsAt3hOGQ4bC6oqC0zZbvcdWxD8jf71UGCYaKZrqqewlLTvbLTR8gfvnk/JeSfaJ146reYoifBYTYf6hG73eSnKXiKxQP1/15JXzGxIiYfu2d/33D+AWKkjcHDsQHXvfTuT3UsbxrffuUfQ0Oz3bbtaefMqd0Vir0S4Rh9vvH/9gP8AEqzdImeIoS9QezrX4qgoSKeOQoKNyKjKFDKRk3MUTmI10ahcxVTItAhClgnsUr2KEtTiNGw6c6gMbhrovYenOoQ9o1XzlDOWla/pnqYxkAlMmSkj6PpakEI1jlhOnOohI0arX01RcKgofZIkY5OQMIUhKcmELGIZUBO1WEgQUwRAyvIXAJ7wkssTOSgLrJwCITgFJEy5XRxXRsUFkA0c2BQVEdlYtGiGq2aKcy0CqnmsFnsRrsxsFPi9drlaq1rUMeP1my5a/FCNbZcUpTXHuug5RkjwASSABqSeArnp7BtqucZQ25hY7TKLf5hvs623YIfp/BvHIqJR9ww3iYd53jZ1vyg7d1kPtS+0fPmo6V3ui7Znt+L/AG2kcdypykUjErvtK+0E1DzS05+5aSHEG3iuHn+QLz/EcPezI12jpAHZNfEt8JI+EG+g355Qb5CTzqNfPXQDyV5QUTr5n3dIbC5Ny0W2v3t9FJui8YuTpE2CYEwva6W5DTdzRs48N87cqzxOiLpC5osDwNld4FgZIBP9+S1kfTIIuQpRhKT5MvklDGlGPfrPJXgt0KhL16PjHSIOwWXqulHN2uncKFjkTKaORTslUdVQOj3CgD0tD2DFiiexFuYo3MSphaAXsUL2I57FA9idMRoCcFJBKQbhOkjUNtU5No2nTHUro3DXRex9OdQtkaNV85U0titp0z1AYyNdE6ZNo+hqaoujWlYzp/GxI0arVU890woUkISgrljEMgQczVYOahpmImKuVqYERNGUjKUlCxKbIrKSOO6Kjoe6JZTAJXNDrGyOGJEAJjiAh5q4N5SPIWjjCi5U2MYjYZW7lMqMTLtGoDwjudSUYrltgm+OkVppSTc7lNfTq4EKilgVrOWikkZZdg2G+1vLn6U0JtI/bx3j9kzuO9vRRuiNVM6CN2WKLWrqBs1v+mw7Fx/vzr+vuuGUsQpKWzC1uRrW/sWbXP8AuOv6j1OithSIftO+0YMBpKUhpAySOZa0bdvCbb4u/wBPXymJ8Bhm8Qv8bQRFrwGNFiSCC057mwOo768j1ZzC+a7rnO0na52/ePf6cIvC8M+Nw82g6gDhxv8AoPnspt0WUb0PwvDrWc78W4H5AeT+92HG612A4QXOBsgsLoDI4AbA+vzPdel9P4OGgaJIrkysnwVILwfCQ0DRXQYBonRx2FglK6EjlYNLTAoKbCWkbBWhTSsazH4t0yHcLJ1HRvvaBesPYChnUbTwlcUx1No8GLEx0atKrDi1BuYuQ9DsCdGoXxqwdGonRIpitFXJGhpGK0kiQs0SdMm0DRBWVK8hQQ0yLhiVERZs+lOoDG4AnReu4PiYe0G6+eYnFpBHdemdD4hM4AZH27kED9U6ZNr4PWoZbhTXVPT1eUe8bfqukxnhv1KSWSMfR445S8LdzkLNO0bkKslrjlJJ5sgKjEbWF/lpvdRln+C8cFl2KgHZStl8gqOHEQflp8kU2s10/wCAp/dHeOi3EwSPm7KvfVDv/fZPpXg6k7KileheNbI6yd/DXH0aSs7V1Ty6xDwPNrgtf7U0m19kRHI3v+izx27bG58V0ZekkGUWF7+S41jSbab23F1rA1pI1bffbVUmP9MURZJUSt8PI18j5WOLNhclw2P0XQtI5JLZXmqHY/JZ/EsYdUS+xUn4zfx5vhhjH4jfvx+ne3nbK+eurPDpM7GudkjY172jKAMzyb6dy47AgDUrW4xikOGUxhiLXyPuZZD+2kGhLu0Tdrc2t+ZFsWh3U/VEVBTtp6e1wMzb7lx3qZO5Pwj0O2ULyJ1bmmD5s7ruzSWNngXu73js87X4v3RuIB0wdNUPdnlPiMBtctP7WTkX+Fotprta+y+yjpGJ7vbZ2hzWOtTteLte9p1lIO4B0F763PClKdFceJyKePpGtqnCqNG8R2YIo2RBjBGBZu9i4AfM6KJ9M4PyFpBBsQ4WN/NfQsNdHmayR1s/utN7XdwLrOdV9Cxj7+LNmBu5rtQ4bm3Y2Uncv4XUVDXplel8GsASFvaWnDQEDg9CGtCtiF1RVI4pO2NTSE9NKYQamkJ9k0rGIymp5CaiYw9fgt76LMV+DEbBeqTUd1T1uEg8LmlA64ZKPLJKcg6qJ0S2WJYHvos/UUBadlFqjpUkynkiULaMuKu4sPJ3R9PhfFk6EkUcWHabKww3pmSZwDRYcuOwWpoenhbM/jhXNM9rBZoASTzpaiaOBvchMG6Op4QC4B7+7tdVeeMGCzQAOw0VS/ErIebFRuuaU2+zoUK6Ld2Ii51/mojiY8rLMz4pvqgJcVKTY9I2c2MjKW/MG/ZVcmMC42/iss/Fz3Qj8W80abHSSNfFjFja/PcqwpsdtoT/ADXnjcVHKnjxe3KHFob8Wejf4rm2KmqK2WOPM1pcNQS27svYkD+9F5/B1Dbcq1puusgsCqQdPYOHwX0HUbh2+aPj6nPYfIj+qysnXjTqQ36BCVXXoym+W3ysi8j8YzxX2v8ATeM6oZGC+R7BYXN3gBo815t159pLsRIoKQu8Fzh40oBBmsdGNG+W/wD5G3G+Ox/H31T/AA4gSHEDRur7mwaANTrb1W8wTp2HCKcVFTZ1W8XygtPs+Ye7GzgykHfZup7ZunGpOOzz8zhGWthjpocKpcrWjx5WBspBsRbX2druAL3e7v5kW88qKl07/aJrOzXdFEdGvDdPEePhhbsBzbtdPrsQdVSGaX8FyI4gS1smU3y34ibu525N+bkAyyeJmc42iaQZZLZfFI2Y0cNGwarJVo5O3YFUymSW2YuMjgDIebnVw7Bes4fizYY2RR6Nja1rQOwC8hkqi+QPaMuW2Ro4A2WvoK/O0OB9RyCuXPfh6n0nH012IYw6Rtr7a/Na7D+pDLSwCQkvJa1x5dleRf6BebRPvytFhBlmEcLAxrB7r5ALyBnxAH4b3P1UMaly/p0fVOHBfp2brCTeGM/mYD8uP0RRSRMAaANmgADsAE4r1l0fPMaU0pxSFEAwppCeU0ogGFMKkKYVgigJslOCpGsUjWpRymq8NvwqSrwMHhbcxXVPiszWCwtdTkklbKQbbpGPOF2NgrGmomsG1yla/W659W0fiNl588l6XR3whx/o6Sa2h0VbVzubra7e44U8s7XaXCrZ3SRm7feb23UqKpkEmIncaj9R5IOet5G3ISTSNcS5vunkf/EI8/2EyQzZ0tSShZKhdMDwgKiqtwqxiSkySaqQUtUn0tK+dxDLDu52jQoKnDgx2Vzw7vl2+qpSQttq0Re2621vxbVK6qeNLOHlYo41UcQAaACdzz9VLSYT7RdzZA09nHlPGPLwSWTj6Vftkh0APz0H6oj2aXLmL4W9wZQSPUAFR19DJE6xyutexaQb+aqnDXUkc3IOnd/8gqcESeafgVUzyNB95ptuBfTsNt/LdA+I9+rr5eBwT2U7YmFlySXXFmDZrex01J8l7H9mf2Tj7usrNXgB8NNYBrB8Ln9zyBx6o0o9Cuc5dvRVdJYAzDoPb6sATuaHQROFzC0iweW8yHUBvH1Iy+MYu+slMkpd4YcWtYHe9I7cxNPfl7+B8gvZOs/s8hqbOfJUxm595hD267+6RobaX4WNrfslc4fcVETgPdETmuhIiB/ymuu619yTqTuk+4k6B9qTV+GBjgMudxIbCwDxZALMyj8MUY/LwBydVU4jVmUhrRljZoxn/se5V91dSzxyimfE6CKP/KjJDg/gyl7dHk+Wg29Q6LCSeEXNeD48frK2ipzfZaXD6O2oRFLg9tgrqlwo87Ke2VtQA2QLV9NVjWANGndAmhAGiipYyx91SEeOzny5Oej0qjqLhFLP4TV3AV8x1wuk5RSmlOKaVgDSmlOKQogGEJpCemFYwjKoKds4WPjxfzRX+NANvdI2lsok26Rd4pi7Y2+ZWTnqi92YlBVWIF7rk+ijbU9l52XI5v8AR6OPGoL9h5mI2XGtG0jQR6KFsyimlPYqKQ4k2H0z/wAL3RnyOn0QcuFTN/y5WPHZ2hUNRUeX6IR1URtf9U6QdkdbTzfFHc92kFVkjnDdrx8lbitd5/qmvqL7hMHZRS1fFnfRATFzjtYeau6o+Sq6oqkWIxkdZ4bcred0EagF/vH/AJQtVPZV75jdWjAhPI+g2ocS7Q3HC41ThpqD8xc+qEinsifbr6WFu3HqVQiKKp3Lj6nUWG7j3HYImZ72taDlBf8AeWFjJ2bnPe23YcKKNkRY64f4pLRGxrbA93ON+PygepVv0/gcbg6qqSRSwH71w/FUS8U0R5vpd3n6JhbLTo3ptpy1tVZsTXgU7DoaiUG+nJaNSTyQvZsC6gu/TUBuq8Ixrqt89RG7RjIrCKFpsyKMDYD0+q3nSfUrYrh4LmyAe83Vw+XK5sjakmd2CCnikl2erVeOtyg+YCBknidraxPI0WKxDqCOQhsbjYG5ze479d0OcV7PHodFJzb7VlceCl8M0WK0MVQ0xTta62rHaZmn8zTwVkn4C2GTIdWuPuP/AJO/qrD/ABce5c+9Y5tUDiOJZ9PPRc8ZuMqXQ88VoLFC1vCk8NPoH54mnkaH5Jzmr01VaPJld7Ig2ya+FPKZnRFDMPqcpWnoam4WH8Qg3V5hVbsnixGjVXSFRU8twpU4ohSFKU0omGlNKcU0rAPPaimLQgpZiBuicaxEZso4VHUzrz8srdI9LDBRVsINQm+1W5VQ6pXNnUuJVsu2YiRyphi7lQ51I2RNQpcnE+4CYaq/ZVQkUolQHVBpf6KJ71ECkc9ChrBqoKjxGUAK3qpbBZLGKm7rKmNWyeSVIBmkzFMsnRtU4jXVdHJQO1l1KxpDhkN3XGUZbnNfS3dTtp+w+itsKwTPI5jXZPDYXVM+mWBp+EaEl51FhqTp3WTAwegwwvc8F2jPfrKgn3Y2k6xh3JJ08zoPN2N434gYxoyxQjLTwDRrG/ncOXHdLjOIsyMp4Xfcx3IZk8Iuk/1ZQCcz7c3NuLKkY0kkn5n+QTEwihjBeHPcWtBBe+1zbkAcm2wV/F1g0Te7EGQCzY2N1e1oFszj8TjuSs1LJwNAFGwJZJNbLY3KLtHqUc8c7Q+Mgi3BUTosugFlgqF8kbs0bnNPlz6jYraYZijpGjPa9tTsuSWNeHoQzt9h0bjumZ7uUrobqGGmcXBo1JKj9uhnl0aXp933Z/6kfIENSU/hxhvO59Vz5l3xVJI8mbuTZ0hQ7ilfIoXvRFFc5TUNTZ1kC+VIyXVExu8OqbgK2DlkcIrNlpqaW4VUybJ0hSpCiAaU0lOKYUTHhk2IkkkndDvr0CZlC9y8/iek2HPrAoxUhBiVERm/CNUAMilHcqdsg80GwW4KmbbzWMgtrh5qRlvNDs+akEiRlEFZlBLUWUT5kDUzIBsjrqtZ2pbd11aP11KEqGK0NEZ7IImIpkaFYwhENqrDYn0PKcn0WFJC4uDIhmlebN58MHTPbv27fRen4L9lswpcnjCEm7nFrPEkzEauJuPetpfgbLBfZzWAVL5HWs0A2sNZNge+mvzK9swrHXCPPrZ23ySykk+JWGN8fuHkGNfZLUMzGGSKa3w6xSHysdCfmsNUQPjcY5GuY5hIc1wykHnRfR9XWQTl2YZSDo4Gxv52Xn3VODNlcWyZXHZrgLOtxqpLM497RZ/TxltafweXZVJTQElWVXgLozobhTYXTfeAHkqvNPojwcewmgoL20V/S4dl1CtqLDGgBWEcLRwtwbFeVLorYKZ7tAFaUFIIzc6uPPb0UvtA2CgkmTKCRGWRyC5Z0G+RRukUD5U5MndIoJJFA6oURmWMSvkTPFUTnqMuWAXWG1tiFtcLqbgLzOGaxWuwLENtUydBStm2GyQhQ00twpDojyH4COaoypM6a4JkybhR82Jbrm6pLLjOsaSnMeeCkLFzVghTJTyUTG7zQLUTFZBhQaHJM6h8QBRPnvoFMoOmqEK++5+imLQ3U7pIoC83OywaIRHdRPpuSrXwB9FFI1OmK4lNPHZQCJH1DLqMx6J0ybRJg0mSQ20zgfUf8r0rCurpBAIpGB7WCzXN914H815db9FoMBxn4SQHDSx2d6JZK3ZfHJceLNb/AIrE64jeSd3Nd7jwf4FV9RW5gNdSfmGpslE1wJZoSbkf0KH9jcDyoSjro6lNfJDV66ICWG3vDjVWbou6GqmaWQjaJTpmiwqszRg8jRFukVXgrLMViV3x6PKl2xHPTM65xUT3phLHPkQssqgqKuyAmrljBplSZ1U+3aoqKe6xgzMuuow5KDdAI+6tsGLwR2TcOw/NZa3DcIAF7INl4Y/WH4bVaC6szLdVxgDRooRXWOqU6ONlsUiDjrgVIasJkxXjPnWFOcuXKTERy4LlyUJK1TBcuWGQyVPp1y5IxxJ90dT7LlyAw8oY8rlyKAwF+5Ub9ly5OiZAE2m/Ef75XLkxjcYf+BvorBcuSy6LIBk59SgZ90q5SQWXWG/gCLKVcuyPR5kuyF6Gn2XLk4hT1O5VbMuXJWMDDdWVMuXLGC+E+m3XLljLs1eDcLW0/wCFKuSHfHobIqmq3XLlmPHsdCp1y5BF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7" name="AutoShape 20" descr="data:image/jpeg;base64,/9j/4AAQSkZJRgABAQAAAQABAAD/2wCEAAkGBhISEBIQEBQQFBQPEBAPDw8QEA8PDxAPFBAVFBQQFBQXHCYeFxkkGRQUHy8gIycpLCwsFR4xNTAqNSYrLCkBCQoKDgwOFw8PGiwcHBwpLCkpKSwpKSksLCksKSkpKSksKSwpKSkpLCkpLCwpLCksLCwpLCwsLCwpKSwpLCkpLP/AABEIALEBHQMBIgACEQEDEQH/xAAcAAABBQEBAQAAAAAAAAAAAAAEAQIDBQYABwj/xAA9EAABAwIFAgMFBQYFBQAAAAABAAIDBBEFEiExQQZRE2FxFCJCgZEHIzJSoUNiscHR8BUzU2PxcoKSwuH/xAAaAQADAQEBAQAAAAAAAAAAAAABAgMABAUG/8QAJBEAAgICAwABBQEBAAAAAAAAAAECEQMhEjFBUQQTImFxoUL/2gAMAwEAAhEDEQA/AMJgWPFhAJ0XqPT+PhwGq8HgnWmwLHzG4XOiCZmj6GoqsEbqzjfdec9OdRBwGq29FVghOKWrU8KGN6lCJh6eEwJwKxhUjglulWMCysVbVQK4e1CzxrAaM5JHYpLI6rgQYCJM4NS2SgJwCxhtk4BLZKFjDbJ1koCWyxhAEtkoSrGG2StanAJwCWUqHjGxFDLJZSSOVXW1NgVyylZ2QjRJNWhu6rKjqVrbqpr8QLjYIA05KeGL1k8matRC6vrmQ3DB81XHFp5Ll73W7DRMdCBonQwl7hGwFznnKxoGpP8ARXUUjnc5M6lw587xGzO57/djaHH8X5ieGjclbKSnp8Fp3PBElU5v3k7tcl+GjgdhzyjqGjhwmmdUTlplLfecTt+4PL+K8S6064krJSdQ0uLg3Yn953n2HAU8km/xiNGPrLFnVUgnMrSfecS9t/xg9/Naqm6ha8BwO/1B7FeUU9Wr+knLR66lc+RaOvC3deHpEGKDurGLEtF5xT4oRyrOHF9N1HaOmkzyEFEwVCicxMC7ThaNbgWOujcNdF6x011GHgarwKCey0uA48Y3DXRMmTaPpCjqwQFYMevPemeow8DVbakqbhUFLEJ11ExyesYddLmTEt0DDioZGqVNeFjFdURqrlZYq7maq2pjREaBAE6y6yVEU4BLZKAlWMIlslSgLGEAShqcGJ4alboeMbGBqR5TyhamYAXK5pSs6oRogrKiwKy+I1ZcbBG11WXGwQoiCrjx+slly/8AKKrwSudA4q0LFFM8NFz6AAXJJ2AHJVzlK4UZuGgEueQ1rBq5zjsAt3hOGQ4bC6oqC0zZbvcdWxD8jf71UGCYaKZrqqewlLTvbLTR8gfvnk/JeSfaJ146reYoifBYTYf6hG73eSnKXiKxQP1/15JXzGxIiYfu2d/33D+AWKkjcHDsQHXvfTuT3UsbxrffuUfQ0Oz3bbtaefMqd0Vir0S4Rh9vvH/9gP8AEqzdImeIoS9QezrX4qgoSKeOQoKNyKjKFDKRk3MUTmI10ahcxVTItAhClgnsUr2KEtTiNGw6c6gMbhrovYenOoQ9o1XzlDOWla/pnqYxkAlMmSkj6PpakEI1jlhOnOohI0arX01RcKgofZIkY5OQMIUhKcmELGIZUBO1WEgQUwRAyvIXAJ7wkssTOSgLrJwCITgFJEy5XRxXRsUFkA0c2BQVEdlYtGiGq2aKcy0CqnmsFnsRrsxsFPi9drlaq1rUMeP1my5a/FCNbZcUpTXHuug5RkjwASSABqSeArnp7BtqucZQ25hY7TKLf5hvs623YIfp/BvHIqJR9ww3iYd53jZ1vyg7d1kPtS+0fPmo6V3ui7Znt+L/AG2kcdypykUjErvtK+0E1DzS05+5aSHEG3iuHn+QLz/EcPezI12jpAHZNfEt8JI+EG+g355Qb5CTzqNfPXQDyV5QUTr5n3dIbC5Ny0W2v3t9FJui8YuTpE2CYEwva6W5DTdzRs48N87cqzxOiLpC5osDwNld4FgZIBP9+S1kfTIIuQpRhKT5MvklDGlGPfrPJXgt0KhL16PjHSIOwWXqulHN2uncKFjkTKaORTslUdVQOj3CgD0tD2DFiiexFuYo3MSphaAXsUL2I57FA9idMRoCcFJBKQbhOkjUNtU5No2nTHUro3DXRex9OdQtkaNV85U0titp0z1AYyNdE6ZNo+hqaoujWlYzp/GxI0arVU890woUkISgrljEMgQczVYOahpmImKuVqYERNGUjKUlCxKbIrKSOO6Kjoe6JZTAJXNDrGyOGJEAJjiAh5q4N5SPIWjjCi5U2MYjYZW7lMqMTLtGoDwjudSUYrltgm+OkVppSTc7lNfTq4EKilgVrOWikkZZdg2G+1vLn6U0JtI/bx3j9kzuO9vRRuiNVM6CN2WKLWrqBs1v+mw7Fx/vzr+vuuGUsQpKWzC1uRrW/sWbXP8AuOv6j1OithSIftO+0YMBpKUhpAySOZa0bdvCbb4u/wBPXymJ8Bhm8Qv8bQRFrwGNFiSCC057mwOo768j1ZzC+a7rnO0na52/ePf6cIvC8M+Nw82g6gDhxv8AoPnspt0WUb0PwvDrWc78W4H5AeT+92HG612A4QXOBsgsLoDI4AbA+vzPdel9P4OGgaJIrkysnwVILwfCQ0DRXQYBonRx2FglK6EjlYNLTAoKbCWkbBWhTSsazH4t0yHcLJ1HRvvaBesPYChnUbTwlcUx1No8GLEx0atKrDi1BuYuQ9DsCdGoXxqwdGonRIpitFXJGhpGK0kiQs0SdMm0DRBWVK8hQQ0yLhiVERZs+lOoDG4AnReu4PiYe0G6+eYnFpBHdemdD4hM4AZH27kED9U6ZNr4PWoZbhTXVPT1eUe8bfqukxnhv1KSWSMfR445S8LdzkLNO0bkKslrjlJJ5sgKjEbWF/lpvdRln+C8cFl2KgHZStl8gqOHEQflp8kU2s10/wCAp/dHeOi3EwSPm7KvfVDv/fZPpXg6k7KileheNbI6yd/DXH0aSs7V1Ty6xDwPNrgtf7U0m19kRHI3v+izx27bG58V0ZekkGUWF7+S41jSbab23F1rA1pI1bffbVUmP9MURZJUSt8PI18j5WOLNhclw2P0XQtI5JLZXmqHY/JZ/EsYdUS+xUn4zfx5vhhjH4jfvx+ne3nbK+eurPDpM7GudkjY172jKAMzyb6dy47AgDUrW4xikOGUxhiLXyPuZZD+2kGhLu0Tdrc2t+ZFsWh3U/VEVBTtp6e1wMzb7lx3qZO5Pwj0O2ULyJ1bmmD5s7ruzSWNngXu73js87X4v3RuIB0wdNUPdnlPiMBtctP7WTkX+Fotprta+y+yjpGJ7vbZ2hzWOtTteLte9p1lIO4B0F763PClKdFceJyKePpGtqnCqNG8R2YIo2RBjBGBZu9i4AfM6KJ9M4PyFpBBsQ4WN/NfQsNdHmayR1s/utN7XdwLrOdV9Cxj7+LNmBu5rtQ4bm3Y2Uncv4XUVDXplel8GsASFvaWnDQEDg9CGtCtiF1RVI4pO2NTSE9NKYQamkJ9k0rGIymp5CaiYw9fgt76LMV+DEbBeqTUd1T1uEg8LmlA64ZKPLJKcg6qJ0S2WJYHvos/UUBadlFqjpUkynkiULaMuKu4sPJ3R9PhfFk6EkUcWHabKww3pmSZwDRYcuOwWpoenhbM/jhXNM9rBZoASTzpaiaOBvchMG6Op4QC4B7+7tdVeeMGCzQAOw0VS/ErIebFRuuaU2+zoUK6Ld2Ii51/mojiY8rLMz4pvqgJcVKTY9I2c2MjKW/MG/ZVcmMC42/iss/Fz3Qj8W80abHSSNfFjFja/PcqwpsdtoT/ADXnjcVHKnjxe3KHFob8Wejf4rm2KmqK2WOPM1pcNQS27svYkD+9F5/B1Dbcq1puusgsCqQdPYOHwX0HUbh2+aPj6nPYfIj+qysnXjTqQ36BCVXXoym+W3ysi8j8YzxX2v8ATeM6oZGC+R7BYXN3gBo815t159pLsRIoKQu8Fzh40oBBmsdGNG+W/wD5G3G+Ox/H31T/AA4gSHEDRur7mwaANTrb1W8wTp2HCKcVFTZ1W8XygtPs+Ye7GzgykHfZup7ZunGpOOzz8zhGWthjpocKpcrWjx5WBspBsRbX2druAL3e7v5kW88qKl07/aJrOzXdFEdGvDdPEePhhbsBzbtdPrsQdVSGaX8FyI4gS1smU3y34ibu525N+bkAyyeJmc42iaQZZLZfFI2Y0cNGwarJVo5O3YFUymSW2YuMjgDIebnVw7Bes4fizYY2RR6Nja1rQOwC8hkqi+QPaMuW2Ro4A2WvoK/O0OB9RyCuXPfh6n0nH012IYw6Rtr7a/Na7D+pDLSwCQkvJa1x5dleRf6BebRPvytFhBlmEcLAxrB7r5ALyBnxAH4b3P1UMaly/p0fVOHBfp2brCTeGM/mYD8uP0RRSRMAaANmgADsAE4r1l0fPMaU0pxSFEAwppCeU0ogGFMKkKYVgigJslOCpGsUjWpRymq8NvwqSrwMHhbcxXVPiszWCwtdTkklbKQbbpGPOF2NgrGmomsG1yla/W659W0fiNl588l6XR3whx/o6Sa2h0VbVzubra7e44U8s7XaXCrZ3SRm7feb23UqKpkEmIncaj9R5IOet5G3ISTSNcS5vunkf/EI8/2EyQzZ0tSShZKhdMDwgKiqtwqxiSkySaqQUtUn0tK+dxDLDu52jQoKnDgx2Vzw7vl2+qpSQttq0Re2621vxbVK6qeNLOHlYo41UcQAaACdzz9VLSYT7RdzZA09nHlPGPLwSWTj6Vftkh0APz0H6oj2aXLmL4W9wZQSPUAFR19DJE6xyutexaQb+aqnDXUkc3IOnd/8gqcESeafgVUzyNB95ptuBfTsNt/LdA+I9+rr5eBwT2U7YmFlySXXFmDZrex01J8l7H9mf2Tj7usrNXgB8NNYBrB8Ln9zyBx6o0o9Cuc5dvRVdJYAzDoPb6sATuaHQROFzC0iweW8yHUBvH1Iy+MYu+slMkpd4YcWtYHe9I7cxNPfl7+B8gvZOs/s8hqbOfJUxm595hD267+6RobaX4WNrfslc4fcVETgPdETmuhIiB/ymuu619yTqTuk+4k6B9qTV+GBjgMudxIbCwDxZALMyj8MUY/LwBydVU4jVmUhrRljZoxn/se5V91dSzxyimfE6CKP/KjJDg/gyl7dHk+Wg29Q6LCSeEXNeD48frK2ipzfZaXD6O2oRFLg9tgrqlwo87Ke2VtQA2QLV9NVjWANGndAmhAGiipYyx91SEeOzny5Oej0qjqLhFLP4TV3AV8x1wuk5RSmlOKaVgDSmlOKQogGEJpCemFYwjKoKds4WPjxfzRX+NANvdI2lsok26Rd4pi7Y2+ZWTnqi92YlBVWIF7rk+ijbU9l52XI5v8AR6OPGoL9h5mI2XGtG0jQR6KFsyimlPYqKQ4k2H0z/wAL3RnyOn0QcuFTN/y5WPHZ2hUNRUeX6IR1URtf9U6QdkdbTzfFHc92kFVkjnDdrx8lbitd5/qmvqL7hMHZRS1fFnfRATFzjtYeau6o+Sq6oqkWIxkdZ4bcred0EagF/vH/AJQtVPZV75jdWjAhPI+g2ocS7Q3HC41ThpqD8xc+qEinsifbr6WFu3HqVQiKKp3Lj6nUWG7j3HYImZ72taDlBf8AeWFjJ2bnPe23YcKKNkRY64f4pLRGxrbA93ON+PygepVv0/gcbg6qqSRSwH71w/FUS8U0R5vpd3n6JhbLTo3ptpy1tVZsTXgU7DoaiUG+nJaNSTyQvZsC6gu/TUBuq8Ixrqt89RG7RjIrCKFpsyKMDYD0+q3nSfUrYrh4LmyAe83Vw+XK5sjakmd2CCnikl2erVeOtyg+YCBknidraxPI0WKxDqCOQhsbjYG5ze479d0OcV7PHodFJzb7VlceCl8M0WK0MVQ0xTta62rHaZmn8zTwVkn4C2GTIdWuPuP/AJO/qrD/ABce5c+9Y5tUDiOJZ9PPRc8ZuMqXQ88VoLFC1vCk8NPoH54mnkaH5Jzmr01VaPJld7Ig2ya+FPKZnRFDMPqcpWnoam4WH8Qg3V5hVbsnixGjVXSFRU8twpU4ohSFKU0omGlNKcU0rAPPaimLQgpZiBuicaxEZso4VHUzrz8srdI9LDBRVsINQm+1W5VQ6pXNnUuJVsu2YiRyphi7lQ51I2RNQpcnE+4CYaq/ZVQkUolQHVBpf6KJ71ECkc9ChrBqoKjxGUAK3qpbBZLGKm7rKmNWyeSVIBmkzFMsnRtU4jXVdHJQO1l1KxpDhkN3XGUZbnNfS3dTtp+w+itsKwTPI5jXZPDYXVM+mWBp+EaEl51FhqTp3WTAwegwwvc8F2jPfrKgn3Y2k6xh3JJ08zoPN2N434gYxoyxQjLTwDRrG/ncOXHdLjOIsyMp4Xfcx3IZk8Iuk/1ZQCcz7c3NuLKkY0kkn5n+QTEwihjBeHPcWtBBe+1zbkAcm2wV/F1g0Te7EGQCzY2N1e1oFszj8TjuSs1LJwNAFGwJZJNbLY3KLtHqUc8c7Q+Mgi3BUTosugFlgqF8kbs0bnNPlz6jYraYZijpGjPa9tTsuSWNeHoQzt9h0bjumZ7uUrobqGGmcXBo1JKj9uhnl0aXp933Z/6kfIENSU/hxhvO59Vz5l3xVJI8mbuTZ0hQ7ilfIoXvRFFc5TUNTZ1kC+VIyXVExu8OqbgK2DlkcIrNlpqaW4VUybJ0hSpCiAaU0lOKYUTHhk2IkkkndDvr0CZlC9y8/iek2HPrAoxUhBiVERm/CNUAMilHcqdsg80GwW4KmbbzWMgtrh5qRlvNDs+akEiRlEFZlBLUWUT5kDUzIBsjrqtZ2pbd11aP11KEqGK0NEZ7IImIpkaFYwhENqrDYn0PKcn0WFJC4uDIhmlebN58MHTPbv27fRen4L9lswpcnjCEm7nFrPEkzEauJuPetpfgbLBfZzWAVL5HWs0A2sNZNge+mvzK9swrHXCPPrZ23ySykk+JWGN8fuHkGNfZLUMzGGSKa3w6xSHysdCfmsNUQPjcY5GuY5hIc1wykHnRfR9XWQTl2YZSDo4Gxv52Xn3VODNlcWyZXHZrgLOtxqpLM497RZ/TxltafweXZVJTQElWVXgLozobhTYXTfeAHkqvNPojwcewmgoL20V/S4dl1CtqLDGgBWEcLRwtwbFeVLorYKZ7tAFaUFIIzc6uPPb0UvtA2CgkmTKCRGWRyC5Z0G+RRukUD5U5MndIoJJFA6oURmWMSvkTPFUTnqMuWAXWG1tiFtcLqbgLzOGaxWuwLENtUydBStm2GyQhQ00twpDojyH4COaoypM6a4JkybhR82Jbrm6pLLjOsaSnMeeCkLFzVghTJTyUTG7zQLUTFZBhQaHJM6h8QBRPnvoFMoOmqEK++5+imLQ3U7pIoC83OywaIRHdRPpuSrXwB9FFI1OmK4lNPHZQCJH1DLqMx6J0ybRJg0mSQ20zgfUf8r0rCurpBAIpGB7WCzXN914H815db9FoMBxn4SQHDSx2d6JZK3ZfHJceLNb/AIrE64jeSd3Nd7jwf4FV9RW5gNdSfmGpslE1wJZoSbkf0KH9jcDyoSjro6lNfJDV66ICWG3vDjVWbou6GqmaWQjaJTpmiwqszRg8jRFukVXgrLMViV3x6PKl2xHPTM65xUT3phLHPkQssqgqKuyAmrljBplSZ1U+3aoqKe6xgzMuuow5KDdAI+6tsGLwR2TcOw/NZa3DcIAF7INl4Y/WH4bVaC6szLdVxgDRooRXWOqU6ONlsUiDjrgVIasJkxXjPnWFOcuXKTERy4LlyUJK1TBcuWGQyVPp1y5IxxJ90dT7LlyAw8oY8rlyKAwF+5Ub9ly5OiZAE2m/Ef75XLkxjcYf+BvorBcuSy6LIBk59SgZ90q5SQWXWG/gCLKVcuyPR5kuyF6Gn2XLk4hT1O5VbMuXJWMDDdWVMuXLGC+E+m3XLljLs1eDcLW0/wCFKuSHfHobIqmq3XLlmPHsdCp1y5BF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3" name="Рисунок 12" descr="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212976"/>
            <a:ext cx="5623736" cy="3275424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683568" y="1484784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68</a:t>
            </a:r>
            <a:endParaRPr lang="uk-UA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3448471" y="1484784"/>
            <a:ext cx="1184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1-8</a:t>
            </a:r>
            <a:endParaRPr lang="uk-UA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7" name="Пряма зі стрілкою 16"/>
          <p:cNvCxnSpPr>
            <a:stCxn id="15" idx="2"/>
          </p:cNvCxnSpPr>
          <p:nvPr/>
        </p:nvCxnSpPr>
        <p:spPr>
          <a:xfrm>
            <a:off x="4040942" y="2408114"/>
            <a:ext cx="1107122" cy="28210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зі стрілкою 18"/>
          <p:cNvCxnSpPr>
            <a:stCxn id="14" idx="2"/>
          </p:cNvCxnSpPr>
          <p:nvPr/>
        </p:nvCxnSpPr>
        <p:spPr>
          <a:xfrm>
            <a:off x="1160622" y="2408114"/>
            <a:ext cx="1179130" cy="28930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кутник 29"/>
          <p:cNvSpPr/>
          <p:nvPr/>
        </p:nvSpPr>
        <p:spPr>
          <a:xfrm>
            <a:off x="6466993" y="1268760"/>
            <a:ext cx="168026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відкриті</a:t>
            </a:r>
          </a:p>
          <a:p>
            <a:pPr algn="ctr"/>
            <a:r>
              <a:rPr lang="uk-UA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закриті</a:t>
            </a:r>
            <a:endParaRPr lang="uk-UA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1" name="Прямокутник 30"/>
          <p:cNvSpPr/>
          <p:nvPr/>
        </p:nvSpPr>
        <p:spPr>
          <a:xfrm>
            <a:off x="6300192" y="2996952"/>
            <a:ext cx="23809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all" spc="0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малюнки</a:t>
            </a:r>
            <a:endParaRPr lang="uk-UA" sz="3200" b="1" cap="all" spc="0" dirty="0">
              <a:ln w="0"/>
              <a:solidFill>
                <a:srgbClr val="92D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2" name="Прямокутник 31"/>
          <p:cNvSpPr/>
          <p:nvPr/>
        </p:nvSpPr>
        <p:spPr>
          <a:xfrm rot="18606634">
            <a:off x="6423575" y="4462390"/>
            <a:ext cx="249299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15 000 000</a:t>
            </a:r>
          </a:p>
          <a:p>
            <a:pPr algn="ctr"/>
            <a:endParaRPr lang="uk-UA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</a:t>
            </a:r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00</a:t>
            </a:r>
            <a:endParaRPr lang="uk-UA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Прямокутник 32"/>
          <p:cNvSpPr/>
          <p:nvPr/>
        </p:nvSpPr>
        <p:spPr>
          <a:xfrm>
            <a:off x="7092280" y="260648"/>
            <a:ext cx="171540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Зарах</a:t>
            </a:r>
            <a:r>
              <a:rPr lang="uk-UA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sym typeface="Wingdings" pitchFamily="2" charset="2"/>
              </a:rPr>
              <a:t></a:t>
            </a:r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sym typeface="Wingdings" pitchFamily="2" charset="2"/>
              </a:rPr>
              <a:t> 12</a:t>
            </a:r>
            <a:endParaRPr lang="uk-UA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dirty="0" smtClean="0">
                <a:solidFill>
                  <a:schemeClr val="accent2"/>
                </a:solidFill>
              </a:rPr>
              <a:t>Форми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Google</a:t>
            </a:r>
            <a:endParaRPr lang="uk-UA" b="1" dirty="0" smtClean="0">
              <a:solidFill>
                <a:schemeClr val="accent2"/>
              </a:solidFill>
            </a:endParaRPr>
          </a:p>
        </p:txBody>
      </p:sp>
      <p:sp>
        <p:nvSpPr>
          <p:cNvPr id="5126" name="AutoShape 18" descr="data:image/jpeg;base64,/9j/4AAQSkZJRgABAQAAAQABAAD/2wCEAAkGBhISEBIQEBQQFBQPEBAPDw8QEA8PDxAPFBAVFBQQFBQXHCYeFxkkGRQUHy8gIycpLCwsFR4xNTAqNSYrLCkBCQoKDgwOFw8PGiwcHBwpLCkpKSwpKSksLCksKSkpKSksKSwpKSkpLCkpLCwpLCksLCwpLCwsLCwpKSwpLCkpLP/AABEIALEBHQMBIgACEQEDEQH/xAAcAAABBQEBAQAAAAAAAAAAAAAEAQIDBQYABwj/xAA9EAABAwIFAgMFBQYFBQAAAAABAAIDBBEFEiExQQZRE2FxFCJCgZEHIzJSoUNiscHR8BUzU2PxcoKSwuH/xAAaAQADAQEBAQAAAAAAAAAAAAABAgMABAUG/8QAJBEAAgICAwABBQEBAAAAAAAAAAECEQMhEjFBUQQTImFxoUL/2gAMAwEAAhEDEQA/AMJgWPFhAJ0XqPT+PhwGq8HgnWmwLHzG4XOiCZmj6GoqsEbqzjfdec9OdRBwGq29FVghOKWrU8KGN6lCJh6eEwJwKxhUjglulWMCysVbVQK4e1CzxrAaM5JHYpLI6rgQYCJM4NS2SgJwCxhtk4BLZKFjDbJ1koCWyxhAEtkoSrGG2StanAJwCWUqHjGxFDLJZSSOVXW1NgVyylZ2QjRJNWhu6rKjqVrbqpr8QLjYIA05KeGL1k8matRC6vrmQ3DB81XHFp5Ll73W7DRMdCBonQwl7hGwFznnKxoGpP8ARXUUjnc5M6lw587xGzO57/djaHH8X5ieGjclbKSnp8Fp3PBElU5v3k7tcl+GjgdhzyjqGjhwmmdUTlplLfecTt+4PL+K8S6064krJSdQ0uLg3Yn953n2HAU8km/xiNGPrLFnVUgnMrSfecS9t/xg9/Naqm6ha8BwO/1B7FeUU9Wr+knLR66lc+RaOvC3deHpEGKDurGLEtF5xT4oRyrOHF9N1HaOmkzyEFEwVCicxMC7ThaNbgWOujcNdF6x011GHgarwKCey0uA48Y3DXRMmTaPpCjqwQFYMevPemeow8DVbakqbhUFLEJ11ExyesYddLmTEt0DDioZGqVNeFjFdURqrlZYq7maq2pjREaBAE6y6yVEU4BLZKAlWMIlslSgLGEAShqcGJ4alboeMbGBqR5TyhamYAXK5pSs6oRogrKiwKy+I1ZcbBG11WXGwQoiCrjx+slly/8AKKrwSudA4q0LFFM8NFz6AAXJJ2AHJVzlK4UZuGgEueQ1rBq5zjsAt3hOGQ4bC6oqC0zZbvcdWxD8jf71UGCYaKZrqqewlLTvbLTR8gfvnk/JeSfaJ146reYoifBYTYf6hG73eSnKXiKxQP1/15JXzGxIiYfu2d/33D+AWKkjcHDsQHXvfTuT3UsbxrffuUfQ0Oz3bbtaefMqd0Vir0S4Rh9vvH/9gP8AEqzdImeIoS9QezrX4qgoSKeOQoKNyKjKFDKRk3MUTmI10ahcxVTItAhClgnsUr2KEtTiNGw6c6gMbhrovYenOoQ9o1XzlDOWla/pnqYxkAlMmSkj6PpakEI1jlhOnOohI0arX01RcKgofZIkY5OQMIUhKcmELGIZUBO1WEgQUwRAyvIXAJ7wkssTOSgLrJwCITgFJEy5XRxXRsUFkA0c2BQVEdlYtGiGq2aKcy0CqnmsFnsRrsxsFPi9drlaq1rUMeP1my5a/FCNbZcUpTXHuug5RkjwASSABqSeArnp7BtqucZQ25hY7TKLf5hvs623YIfp/BvHIqJR9ww3iYd53jZ1vyg7d1kPtS+0fPmo6V3ui7Znt+L/AG2kcdypykUjErvtK+0E1DzS05+5aSHEG3iuHn+QLz/EcPezI12jpAHZNfEt8JI+EG+g355Qb5CTzqNfPXQDyV5QUTr5n3dIbC5Ny0W2v3t9FJui8YuTpE2CYEwva6W5DTdzRs48N87cqzxOiLpC5osDwNld4FgZIBP9+S1kfTIIuQpRhKT5MvklDGlGPfrPJXgt0KhL16PjHSIOwWXqulHN2uncKFjkTKaORTslUdVQOj3CgD0tD2DFiiexFuYo3MSphaAXsUL2I57FA9idMRoCcFJBKQbhOkjUNtU5No2nTHUro3DXRex9OdQtkaNV85U0titp0z1AYyNdE6ZNo+hqaoujWlYzp/GxI0arVU890woUkISgrljEMgQczVYOahpmImKuVqYERNGUjKUlCxKbIrKSOO6Kjoe6JZTAJXNDrGyOGJEAJjiAh5q4N5SPIWjjCi5U2MYjYZW7lMqMTLtGoDwjudSUYrltgm+OkVppSTc7lNfTq4EKilgVrOWikkZZdg2G+1vLn6U0JtI/bx3j9kzuO9vRRuiNVM6CN2WKLWrqBs1v+mw7Fx/vzr+vuuGUsQpKWzC1uRrW/sWbXP8AuOv6j1OithSIftO+0YMBpKUhpAySOZa0bdvCbb4u/wBPXymJ8Bhm8Qv8bQRFrwGNFiSCC057mwOo768j1ZzC+a7rnO0na52/ePf6cIvC8M+Nw82g6gDhxv8AoPnspt0WUb0PwvDrWc78W4H5AeT+92HG612A4QXOBsgsLoDI4AbA+vzPdel9P4OGgaJIrkysnwVILwfCQ0DRXQYBonRx2FglK6EjlYNLTAoKbCWkbBWhTSsazH4t0yHcLJ1HRvvaBesPYChnUbTwlcUx1No8GLEx0atKrDi1BuYuQ9DsCdGoXxqwdGonRIpitFXJGhpGK0kiQs0SdMm0DRBWVK8hQQ0yLhiVERZs+lOoDG4AnReu4PiYe0G6+eYnFpBHdemdD4hM4AZH27kED9U6ZNr4PWoZbhTXVPT1eUe8bfqukxnhv1KSWSMfR445S8LdzkLNO0bkKslrjlJJ5sgKjEbWF/lpvdRln+C8cFl2KgHZStl8gqOHEQflp8kU2s10/wCAp/dHeOi3EwSPm7KvfVDv/fZPpXg6k7KileheNbI6yd/DXH0aSs7V1Ty6xDwPNrgtf7U0m19kRHI3v+izx27bG58V0ZekkGUWF7+S41jSbab23F1rA1pI1bffbVUmP9MURZJUSt8PI18j5WOLNhclw2P0XQtI5JLZXmqHY/JZ/EsYdUS+xUn4zfx5vhhjH4jfvx+ne3nbK+eurPDpM7GudkjY172jKAMzyb6dy47AgDUrW4xikOGUxhiLXyPuZZD+2kGhLu0Tdrc2t+ZFsWh3U/VEVBTtp6e1wMzb7lx3qZO5Pwj0O2ULyJ1bmmD5s7ruzSWNngXu73js87X4v3RuIB0wdNUPdnlPiMBtctP7WTkX+Fotprta+y+yjpGJ7vbZ2hzWOtTteLte9p1lIO4B0F763PClKdFceJyKePpGtqnCqNG8R2YIo2RBjBGBZu9i4AfM6KJ9M4PyFpBBsQ4WN/NfQsNdHmayR1s/utN7XdwLrOdV9Cxj7+LNmBu5rtQ4bm3Y2Uncv4XUVDXplel8GsASFvaWnDQEDg9CGtCtiF1RVI4pO2NTSE9NKYQamkJ9k0rGIymp5CaiYw9fgt76LMV+DEbBeqTUd1T1uEg8LmlA64ZKPLJKcg6qJ0S2WJYHvos/UUBadlFqjpUkynkiULaMuKu4sPJ3R9PhfFk6EkUcWHabKww3pmSZwDRYcuOwWpoenhbM/jhXNM9rBZoASTzpaiaOBvchMG6Op4QC4B7+7tdVeeMGCzQAOw0VS/ErIebFRuuaU2+zoUK6Ld2Ii51/mojiY8rLMz4pvqgJcVKTY9I2c2MjKW/MG/ZVcmMC42/iss/Fz3Qj8W80abHSSNfFjFja/PcqwpsdtoT/ADXnjcVHKnjxe3KHFob8Wejf4rm2KmqK2WOPM1pcNQS27svYkD+9F5/B1Dbcq1puusgsCqQdPYOHwX0HUbh2+aPj6nPYfIj+qysnXjTqQ36BCVXXoym+W3ysi8j8YzxX2v8ATeM6oZGC+R7BYXN3gBo815t159pLsRIoKQu8Fzh40oBBmsdGNG+W/wD5G3G+Ox/H31T/AA4gSHEDRur7mwaANTrb1W8wTp2HCKcVFTZ1W8XygtPs+Ye7GzgykHfZup7ZunGpOOzz8zhGWthjpocKpcrWjx5WBspBsRbX2druAL3e7v5kW88qKl07/aJrOzXdFEdGvDdPEePhhbsBzbtdPrsQdVSGaX8FyI4gS1smU3y34ibu525N+bkAyyeJmc42iaQZZLZfFI2Y0cNGwarJVo5O3YFUymSW2YuMjgDIebnVw7Bes4fizYY2RR6Nja1rQOwC8hkqi+QPaMuW2Ro4A2WvoK/O0OB9RyCuXPfh6n0nH012IYw6Rtr7a/Na7D+pDLSwCQkvJa1x5dleRf6BebRPvytFhBlmEcLAxrB7r5ALyBnxAH4b3P1UMaly/p0fVOHBfp2brCTeGM/mYD8uP0RRSRMAaANmgADsAE4r1l0fPMaU0pxSFEAwppCeU0ogGFMKkKYVgigJslOCpGsUjWpRymq8NvwqSrwMHhbcxXVPiszWCwtdTkklbKQbbpGPOF2NgrGmomsG1yla/W659W0fiNl588l6XR3whx/o6Sa2h0VbVzubra7e44U8s7XaXCrZ3SRm7feb23UqKpkEmIncaj9R5IOet5G3ISTSNcS5vunkf/EI8/2EyQzZ0tSShZKhdMDwgKiqtwqxiSkySaqQUtUn0tK+dxDLDu52jQoKnDgx2Vzw7vl2+qpSQttq0Re2621vxbVK6qeNLOHlYo41UcQAaACdzz9VLSYT7RdzZA09nHlPGPLwSWTj6Vftkh0APz0H6oj2aXLmL4W9wZQSPUAFR19DJE6xyutexaQb+aqnDXUkc3IOnd/8gqcESeafgVUzyNB95ptuBfTsNt/LdA+I9+rr5eBwT2U7YmFlySXXFmDZrex01J8l7H9mf2Tj7usrNXgB8NNYBrB8Ln9zyBx6o0o9Cuc5dvRVdJYAzDoPb6sATuaHQROFzC0iweW8yHUBvH1Iy+MYu+slMkpd4YcWtYHe9I7cxNPfl7+B8gvZOs/s8hqbOfJUxm595hD267+6RobaX4WNrfslc4fcVETgPdETmuhIiB/ymuu619yTqTuk+4k6B9qTV+GBjgMudxIbCwDxZALMyj8MUY/LwBydVU4jVmUhrRljZoxn/se5V91dSzxyimfE6CKP/KjJDg/gyl7dHk+Wg29Q6LCSeEXNeD48frK2ipzfZaXD6O2oRFLg9tgrqlwo87Ke2VtQA2QLV9NVjWANGndAmhAGiipYyx91SEeOzny5Oej0qjqLhFLP4TV3AV8x1wuk5RSmlOKaVgDSmlOKQogGEJpCemFYwjKoKds4WPjxfzRX+NANvdI2lsok26Rd4pi7Y2+ZWTnqi92YlBVWIF7rk+ijbU9l52XI5v8AR6OPGoL9h5mI2XGtG0jQR6KFsyimlPYqKQ4k2H0z/wAL3RnyOn0QcuFTN/y5WPHZ2hUNRUeX6IR1URtf9U6QdkdbTzfFHc92kFVkjnDdrx8lbitd5/qmvqL7hMHZRS1fFnfRATFzjtYeau6o+Sq6oqkWIxkdZ4bcred0EagF/vH/AJQtVPZV75jdWjAhPI+g2ocS7Q3HC41ThpqD8xc+qEinsifbr6WFu3HqVQiKKp3Lj6nUWG7j3HYImZ72taDlBf8AeWFjJ2bnPe23YcKKNkRY64f4pLRGxrbA93ON+PygepVv0/gcbg6qqSRSwH71w/FUS8U0R5vpd3n6JhbLTo3ptpy1tVZsTXgU7DoaiUG+nJaNSTyQvZsC6gu/TUBuq8Ixrqt89RG7RjIrCKFpsyKMDYD0+q3nSfUrYrh4LmyAe83Vw+XK5sjakmd2CCnikl2erVeOtyg+YCBknidraxPI0WKxDqCOQhsbjYG5ze479d0OcV7PHodFJzb7VlceCl8M0WK0MVQ0xTta62rHaZmn8zTwVkn4C2GTIdWuPuP/AJO/qrD/ABce5c+9Y5tUDiOJZ9PPRc8ZuMqXQ88VoLFC1vCk8NPoH54mnkaH5Jzmr01VaPJld7Ig2ya+FPKZnRFDMPqcpWnoam4WH8Qg3V5hVbsnixGjVXSFRU8twpU4ohSFKU0omGlNKcU0rAPPaimLQgpZiBuicaxEZso4VHUzrz8srdI9LDBRVsINQm+1W5VQ6pXNnUuJVsu2YiRyphi7lQ51I2RNQpcnE+4CYaq/ZVQkUolQHVBpf6KJ71ECkc9ChrBqoKjxGUAK3qpbBZLGKm7rKmNWyeSVIBmkzFMsnRtU4jXVdHJQO1l1KxpDhkN3XGUZbnNfS3dTtp+w+itsKwTPI5jXZPDYXVM+mWBp+EaEl51FhqTp3WTAwegwwvc8F2jPfrKgn3Y2k6xh3JJ08zoPN2N434gYxoyxQjLTwDRrG/ncOXHdLjOIsyMp4Xfcx3IZk8Iuk/1ZQCcz7c3NuLKkY0kkn5n+QTEwihjBeHPcWtBBe+1zbkAcm2wV/F1g0Te7EGQCzY2N1e1oFszj8TjuSs1LJwNAFGwJZJNbLY3KLtHqUc8c7Q+Mgi3BUTosugFlgqF8kbs0bnNPlz6jYraYZijpGjPa9tTsuSWNeHoQzt9h0bjumZ7uUrobqGGmcXBo1JKj9uhnl0aXp933Z/6kfIENSU/hxhvO59Vz5l3xVJI8mbuTZ0hQ7ilfIoXvRFFc5TUNTZ1kC+VIyXVExu8OqbgK2DlkcIrNlpqaW4VUybJ0hSpCiAaU0lOKYUTHhk2IkkkndDvr0CZlC9y8/iek2HPrAoxUhBiVERm/CNUAMilHcqdsg80GwW4KmbbzWMgtrh5qRlvNDs+akEiRlEFZlBLUWUT5kDUzIBsjrqtZ2pbd11aP11KEqGK0NEZ7IImIpkaFYwhENqrDYn0PKcn0WFJC4uDIhmlebN58MHTPbv27fRen4L9lswpcnjCEm7nFrPEkzEauJuPetpfgbLBfZzWAVL5HWs0A2sNZNge+mvzK9swrHXCPPrZ23ySykk+JWGN8fuHkGNfZLUMzGGSKa3w6xSHysdCfmsNUQPjcY5GuY5hIc1wykHnRfR9XWQTl2YZSDo4Gxv52Xn3VODNlcWyZXHZrgLOtxqpLM497RZ/TxltafweXZVJTQElWVXgLozobhTYXTfeAHkqvNPojwcewmgoL20V/S4dl1CtqLDGgBWEcLRwtwbFeVLorYKZ7tAFaUFIIzc6uPPb0UvtA2CgkmTKCRGWRyC5Z0G+RRukUD5U5MndIoJJFA6oURmWMSvkTPFUTnqMuWAXWG1tiFtcLqbgLzOGaxWuwLENtUydBStm2GyQhQ00twpDojyH4COaoypM6a4JkybhR82Jbrm6pLLjOsaSnMeeCkLFzVghTJTyUTG7zQLUTFZBhQaHJM6h8QBRPnvoFMoOmqEK++5+imLQ3U7pIoC83OywaIRHdRPpuSrXwB9FFI1OmK4lNPHZQCJH1DLqMx6J0ybRJg0mSQ20zgfUf8r0rCurpBAIpGB7WCzXN914H815db9FoMBxn4SQHDSx2d6JZK3ZfHJceLNb/AIrE64jeSd3Nd7jwf4FV9RW5gNdSfmGpslE1wJZoSbkf0KH9jcDyoSjro6lNfJDV66ICWG3vDjVWbou6GqmaWQjaJTpmiwqszRg8jRFukVXgrLMViV3x6PKl2xHPTM65xUT3phLHPkQssqgqKuyAmrljBplSZ1U+3aoqKe6xgzMuuow5KDdAI+6tsGLwR2TcOw/NZa3DcIAF7INl4Y/WH4bVaC6szLdVxgDRooRXWOqU6ONlsUiDjrgVIasJkxXjPnWFOcuXKTERy4LlyUJK1TBcuWGQyVPp1y5IxxJ90dT7LlyAw8oY8rlyKAwF+5Ub9ly5OiZAE2m/Ef75XLkxjcYf+BvorBcuSy6LIBk59SgZ90q5SQWXWG/gCLKVcuyPR5kuyF6Gn2XLk4hT1O5VbMuXJWMDDdWVMuXLGC+E+m3XLljLs1eDcLW0/wCFKuSHfHobIqmq3XLlmPHsdCp1y5BF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7" name="AutoShape 20" descr="data:image/jpeg;base64,/9j/4AAQSkZJRgABAQAAAQABAAD/2wCEAAkGBhISEBIQEBQQFBQPEBAPDw8QEA8PDxAPFBAVFBQQFBQXHCYeFxkkGRQUHy8gIycpLCwsFR4xNTAqNSYrLCkBCQoKDgwOFw8PGiwcHBwpLCkpKSwpKSksLCksKSkpKSksKSwpKSkpLCkpLCwpLCksLCwpLCwsLCwpKSwpLCkpLP/AABEIALEBHQMBIgACEQEDEQH/xAAcAAABBQEBAQAAAAAAAAAAAAAEAQIDBQYABwj/xAA9EAABAwIFAgMFBQYFBQAAAAABAAIDBBEFEiExQQZRE2FxFCJCgZEHIzJSoUNiscHR8BUzU2PxcoKSwuH/xAAaAQADAQEBAQAAAAAAAAAAAAABAgMABAUG/8QAJBEAAgICAwABBQEBAAAAAAAAAAECEQMhEjFBUQQTImFxoUL/2gAMAwEAAhEDEQA/AMJgWPFhAJ0XqPT+PhwGq8HgnWmwLHzG4XOiCZmj6GoqsEbqzjfdec9OdRBwGq29FVghOKWrU8KGN6lCJh6eEwJwKxhUjglulWMCysVbVQK4e1CzxrAaM5JHYpLI6rgQYCJM4NS2SgJwCxhtk4BLZKFjDbJ1koCWyxhAEtkoSrGG2StanAJwCWUqHjGxFDLJZSSOVXW1NgVyylZ2QjRJNWhu6rKjqVrbqpr8QLjYIA05KeGL1k8matRC6vrmQ3DB81XHFp5Ll73W7DRMdCBonQwl7hGwFznnKxoGpP8ARXUUjnc5M6lw587xGzO57/djaHH8X5ieGjclbKSnp8Fp3PBElU5v3k7tcl+GjgdhzyjqGjhwmmdUTlplLfecTt+4PL+K8S6064krJSdQ0uLg3Yn953n2HAU8km/xiNGPrLFnVUgnMrSfecS9t/xg9/Naqm6ha8BwO/1B7FeUU9Wr+knLR66lc+RaOvC3deHpEGKDurGLEtF5xT4oRyrOHF9N1HaOmkzyEFEwVCicxMC7ThaNbgWOujcNdF6x011GHgarwKCey0uA48Y3DXRMmTaPpCjqwQFYMevPemeow8DVbakqbhUFLEJ11ExyesYddLmTEt0DDioZGqVNeFjFdURqrlZYq7maq2pjREaBAE6y6yVEU4BLZKAlWMIlslSgLGEAShqcGJ4alboeMbGBqR5TyhamYAXK5pSs6oRogrKiwKy+I1ZcbBG11WXGwQoiCrjx+slly/8AKKrwSudA4q0LFFM8NFz6AAXJJ2AHJVzlK4UZuGgEueQ1rBq5zjsAt3hOGQ4bC6oqC0zZbvcdWxD8jf71UGCYaKZrqqewlLTvbLTR8gfvnk/JeSfaJ146reYoifBYTYf6hG73eSnKXiKxQP1/15JXzGxIiYfu2d/33D+AWKkjcHDsQHXvfTuT3UsbxrffuUfQ0Oz3bbtaefMqd0Vir0S4Rh9vvH/9gP8AEqzdImeIoS9QezrX4qgoSKeOQoKNyKjKFDKRk3MUTmI10ahcxVTItAhClgnsUr2KEtTiNGw6c6gMbhrovYenOoQ9o1XzlDOWla/pnqYxkAlMmSkj6PpakEI1jlhOnOohI0arX01RcKgofZIkY5OQMIUhKcmELGIZUBO1WEgQUwRAyvIXAJ7wkssTOSgLrJwCITgFJEy5XRxXRsUFkA0c2BQVEdlYtGiGq2aKcy0CqnmsFnsRrsxsFPi9drlaq1rUMeP1my5a/FCNbZcUpTXHuug5RkjwASSABqSeArnp7BtqucZQ25hY7TKLf5hvs623YIfp/BvHIqJR9ww3iYd53jZ1vyg7d1kPtS+0fPmo6V3ui7Znt+L/AG2kcdypykUjErvtK+0E1DzS05+5aSHEG3iuHn+QLz/EcPezI12jpAHZNfEt8JI+EG+g355Qb5CTzqNfPXQDyV5QUTr5n3dIbC5Ny0W2v3t9FJui8YuTpE2CYEwva6W5DTdzRs48N87cqzxOiLpC5osDwNld4FgZIBP9+S1kfTIIuQpRhKT5MvklDGlGPfrPJXgt0KhL16PjHSIOwWXqulHN2uncKFjkTKaORTslUdVQOj3CgD0tD2DFiiexFuYo3MSphaAXsUL2I57FA9idMRoCcFJBKQbhOkjUNtU5No2nTHUro3DXRex9OdQtkaNV85U0titp0z1AYyNdE6ZNo+hqaoujWlYzp/GxI0arVU890woUkISgrljEMgQczVYOahpmImKuVqYERNGUjKUlCxKbIrKSOO6Kjoe6JZTAJXNDrGyOGJEAJjiAh5q4N5SPIWjjCi5U2MYjYZW7lMqMTLtGoDwjudSUYrltgm+OkVppSTc7lNfTq4EKilgVrOWikkZZdg2G+1vLn6U0JtI/bx3j9kzuO9vRRuiNVM6CN2WKLWrqBs1v+mw7Fx/vzr+vuuGUsQpKWzC1uRrW/sWbXP8AuOv6j1OithSIftO+0YMBpKUhpAySOZa0bdvCbb4u/wBPXymJ8Bhm8Qv8bQRFrwGNFiSCC057mwOo768j1ZzC+a7rnO0na52/ePf6cIvC8M+Nw82g6gDhxv8AoPnspt0WUb0PwvDrWc78W4H5AeT+92HG612A4QXOBsgsLoDI4AbA+vzPdel9P4OGgaJIrkysnwVILwfCQ0DRXQYBonRx2FglK6EjlYNLTAoKbCWkbBWhTSsazH4t0yHcLJ1HRvvaBesPYChnUbTwlcUx1No8GLEx0atKrDi1BuYuQ9DsCdGoXxqwdGonRIpitFXJGhpGK0kiQs0SdMm0DRBWVK8hQQ0yLhiVERZs+lOoDG4AnReu4PiYe0G6+eYnFpBHdemdD4hM4AZH27kED9U6ZNr4PWoZbhTXVPT1eUe8bfqukxnhv1KSWSMfR445S8LdzkLNO0bkKslrjlJJ5sgKjEbWF/lpvdRln+C8cFl2KgHZStl8gqOHEQflp8kU2s10/wCAp/dHeOi3EwSPm7KvfVDv/fZPpXg6k7KileheNbI6yd/DXH0aSs7V1Ty6xDwPNrgtf7U0m19kRHI3v+izx27bG58V0ZekkGUWF7+S41jSbab23F1rA1pI1bffbVUmP9MURZJUSt8PI18j5WOLNhclw2P0XQtI5JLZXmqHY/JZ/EsYdUS+xUn4zfx5vhhjH4jfvx+ne3nbK+eurPDpM7GudkjY172jKAMzyb6dy47AgDUrW4xikOGUxhiLXyPuZZD+2kGhLu0Tdrc2t+ZFsWh3U/VEVBTtp6e1wMzb7lx3qZO5Pwj0O2ULyJ1bmmD5s7ruzSWNngXu73js87X4v3RuIB0wdNUPdnlPiMBtctP7WTkX+Fotprta+y+yjpGJ7vbZ2hzWOtTteLte9p1lIO4B0F763PClKdFceJyKePpGtqnCqNG8R2YIo2RBjBGBZu9i4AfM6KJ9M4PyFpBBsQ4WN/NfQsNdHmayR1s/utN7XdwLrOdV9Cxj7+LNmBu5rtQ4bm3Y2Uncv4XUVDXplel8GsASFvaWnDQEDg9CGtCtiF1RVI4pO2NTSE9NKYQamkJ9k0rGIymp5CaiYw9fgt76LMV+DEbBeqTUd1T1uEg8LmlA64ZKPLJKcg6qJ0S2WJYHvos/UUBadlFqjpUkynkiULaMuKu4sPJ3R9PhfFk6EkUcWHabKww3pmSZwDRYcuOwWpoenhbM/jhXNM9rBZoASTzpaiaOBvchMG6Op4QC4B7+7tdVeeMGCzQAOw0VS/ErIebFRuuaU2+zoUK6Ld2Ii51/mojiY8rLMz4pvqgJcVKTY9I2c2MjKW/MG/ZVcmMC42/iss/Fz3Qj8W80abHSSNfFjFja/PcqwpsdtoT/ADXnjcVHKnjxe3KHFob8Wejf4rm2KmqK2WOPM1pcNQS27svYkD+9F5/B1Dbcq1puusgsCqQdPYOHwX0HUbh2+aPj6nPYfIj+qysnXjTqQ36BCVXXoym+W3ysi8j8YzxX2v8ATeM6oZGC+R7BYXN3gBo815t159pLsRIoKQu8Fzh40oBBmsdGNG+W/wD5G3G+Ox/H31T/AA4gSHEDRur7mwaANTrb1W8wTp2HCKcVFTZ1W8XygtPs+Ye7GzgykHfZup7ZunGpOOzz8zhGWthjpocKpcrWjx5WBspBsRbX2druAL3e7v5kW88qKl07/aJrOzXdFEdGvDdPEePhhbsBzbtdPrsQdVSGaX8FyI4gS1smU3y34ibu525N+bkAyyeJmc42iaQZZLZfFI2Y0cNGwarJVo5O3YFUymSW2YuMjgDIebnVw7Bes4fizYY2RR6Nja1rQOwC8hkqi+QPaMuW2Ro4A2WvoK/O0OB9RyCuXPfh6n0nH012IYw6Rtr7a/Na7D+pDLSwCQkvJa1x5dleRf6BebRPvytFhBlmEcLAxrB7r5ALyBnxAH4b3P1UMaly/p0fVOHBfp2brCTeGM/mYD8uP0RRSRMAaANmgADsAE4r1l0fPMaU0pxSFEAwppCeU0ogGFMKkKYVgigJslOCpGsUjWpRymq8NvwqSrwMHhbcxXVPiszWCwtdTkklbKQbbpGPOF2NgrGmomsG1yla/W659W0fiNl588l6XR3whx/o6Sa2h0VbVzubra7e44U8s7XaXCrZ3SRm7feb23UqKpkEmIncaj9R5IOet5G3ISTSNcS5vunkf/EI8/2EyQzZ0tSShZKhdMDwgKiqtwqxiSkySaqQUtUn0tK+dxDLDu52jQoKnDgx2Vzw7vl2+qpSQttq0Re2621vxbVK6qeNLOHlYo41UcQAaACdzz9VLSYT7RdzZA09nHlPGPLwSWTj6Vftkh0APz0H6oj2aXLmL4W9wZQSPUAFR19DJE6xyutexaQb+aqnDXUkc3IOnd/8gqcESeafgVUzyNB95ptuBfTsNt/LdA+I9+rr5eBwT2U7YmFlySXXFmDZrex01J8l7H9mf2Tj7usrNXgB8NNYBrB8Ln9zyBx6o0o9Cuc5dvRVdJYAzDoPb6sATuaHQROFzC0iweW8yHUBvH1Iy+MYu+slMkpd4YcWtYHe9I7cxNPfl7+B8gvZOs/s8hqbOfJUxm595hD267+6RobaX4WNrfslc4fcVETgPdETmuhIiB/ymuu619yTqTuk+4k6B9qTV+GBjgMudxIbCwDxZALMyj8MUY/LwBydVU4jVmUhrRljZoxn/se5V91dSzxyimfE6CKP/KjJDg/gyl7dHk+Wg29Q6LCSeEXNeD48frK2ipzfZaXD6O2oRFLg9tgrqlwo87Ke2VtQA2QLV9NVjWANGndAmhAGiipYyx91SEeOzny5Oej0qjqLhFLP4TV3AV8x1wuk5RSmlOKaVgDSmlOKQogGEJpCemFYwjKoKds4WPjxfzRX+NANvdI2lsok26Rd4pi7Y2+ZWTnqi92YlBVWIF7rk+ijbU9l52XI5v8AR6OPGoL9h5mI2XGtG0jQR6KFsyimlPYqKQ4k2H0z/wAL3RnyOn0QcuFTN/y5WPHZ2hUNRUeX6IR1URtf9U6QdkdbTzfFHc92kFVkjnDdrx8lbitd5/qmvqL7hMHZRS1fFnfRATFzjtYeau6o+Sq6oqkWIxkdZ4bcred0EagF/vH/AJQtVPZV75jdWjAhPI+g2ocS7Q3HC41ThpqD8xc+qEinsifbr6WFu3HqVQiKKp3Lj6nUWG7j3HYImZ72taDlBf8AeWFjJ2bnPe23YcKKNkRY64f4pLRGxrbA93ON+PygepVv0/gcbg6qqSRSwH71w/FUS8U0R5vpd3n6JhbLTo3ptpy1tVZsTXgU7DoaiUG+nJaNSTyQvZsC6gu/TUBuq8Ixrqt89RG7RjIrCKFpsyKMDYD0+q3nSfUrYrh4LmyAe83Vw+XK5sjakmd2CCnikl2erVeOtyg+YCBknidraxPI0WKxDqCOQhsbjYG5ze479d0OcV7PHodFJzb7VlceCl8M0WK0MVQ0xTta62rHaZmn8zTwVkn4C2GTIdWuPuP/AJO/qrD/ABce5c+9Y5tUDiOJZ9PPRc8ZuMqXQ88VoLFC1vCk8NPoH54mnkaH5Jzmr01VaPJld7Ig2ya+FPKZnRFDMPqcpWnoam4WH8Qg3V5hVbsnixGjVXSFRU8twpU4ohSFKU0omGlNKcU0rAPPaimLQgpZiBuicaxEZso4VHUzrz8srdI9LDBRVsINQm+1W5VQ6pXNnUuJVsu2YiRyphi7lQ51I2RNQpcnE+4CYaq/ZVQkUolQHVBpf6KJ71ECkc9ChrBqoKjxGUAK3qpbBZLGKm7rKmNWyeSVIBmkzFMsnRtU4jXVdHJQO1l1KxpDhkN3XGUZbnNfS3dTtp+w+itsKwTPI5jXZPDYXVM+mWBp+EaEl51FhqTp3WTAwegwwvc8F2jPfrKgn3Y2k6xh3JJ08zoPN2N434gYxoyxQjLTwDRrG/ncOXHdLjOIsyMp4Xfcx3IZk8Iuk/1ZQCcz7c3NuLKkY0kkn5n+QTEwihjBeHPcWtBBe+1zbkAcm2wV/F1g0Te7EGQCzY2N1e1oFszj8TjuSs1LJwNAFGwJZJNbLY3KLtHqUc8c7Q+Mgi3BUTosugFlgqF8kbs0bnNPlz6jYraYZijpGjPa9tTsuSWNeHoQzt9h0bjumZ7uUrobqGGmcXBo1JKj9uhnl0aXp933Z/6kfIENSU/hxhvO59Vz5l3xVJI8mbuTZ0hQ7ilfIoXvRFFc5TUNTZ1kC+VIyXVExu8OqbgK2DlkcIrNlpqaW4VUybJ0hSpCiAaU0lOKYUTHhk2IkkkndDvr0CZlC9y8/iek2HPrAoxUhBiVERm/CNUAMilHcqdsg80GwW4KmbbzWMgtrh5qRlvNDs+akEiRlEFZlBLUWUT5kDUzIBsjrqtZ2pbd11aP11KEqGK0NEZ7IImIpkaFYwhENqrDYn0PKcn0WFJC4uDIhmlebN58MHTPbv27fRen4L9lswpcnjCEm7nFrPEkzEauJuPetpfgbLBfZzWAVL5HWs0A2sNZNge+mvzK9swrHXCPPrZ23ySykk+JWGN8fuHkGNfZLUMzGGSKa3w6xSHysdCfmsNUQPjcY5GuY5hIc1wykHnRfR9XWQTl2YZSDo4Gxv52Xn3VODNlcWyZXHZrgLOtxqpLM497RZ/TxltafweXZVJTQElWVXgLozobhTYXTfeAHkqvNPojwcewmgoL20V/S4dl1CtqLDGgBWEcLRwtwbFeVLorYKZ7tAFaUFIIzc6uPPb0UvtA2CgkmTKCRGWRyC5Z0G+RRukUD5U5MndIoJJFA6oURmWMSvkTPFUTnqMuWAXWG1tiFtcLqbgLzOGaxWuwLENtUydBStm2GyQhQ00twpDojyH4COaoypM6a4JkybhR82Jbrm6pLLjOsaSnMeeCkLFzVghTJTyUTG7zQLUTFZBhQaHJM6h8QBRPnvoFMoOmqEK++5+imLQ3U7pIoC83OywaIRHdRPpuSrXwB9FFI1OmK4lNPHZQCJH1DLqMx6J0ybRJg0mSQ20zgfUf8r0rCurpBAIpGB7WCzXN914H815db9FoMBxn4SQHDSx2d6JZK3ZfHJceLNb/AIrE64jeSd3Nd7jwf4FV9RW5gNdSfmGpslE1wJZoSbkf0KH9jcDyoSjro6lNfJDV66ICWG3vDjVWbou6GqmaWQjaJTpmiwqszRg8jRFukVXgrLMViV3x6PKl2xHPTM65xUT3phLHPkQssqgqKuyAmrljBplSZ1U+3aoqKe6xgzMuuow5KDdAI+6tsGLwR2TcOw/NZa3DcIAF7INl4Y/WH4bVaC6szLdVxgDRooRXWOqU6ONlsUiDjrgVIasJkxXjPnWFOcuXKTERy4LlyUJK1TBcuWGQyVPp1y5IxxJ90dT7LlyAw8oY8rlyKAwF+5Ub9ly5OiZAE2m/Ef75XLkxjcYf+BvorBcuSy6LIBk59SgZ90q5SQWXWG/gCLKVcuyPR5kuyF6Gn2XLk4hT1O5VbMuXJWMDDdWVMuXLGC+E+m3XLljLs1eDcLW0/wCFKuSHfHobIqmq3XLlmPHsdCp1y5BF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Прямокутник 13"/>
          <p:cNvSpPr/>
          <p:nvPr/>
        </p:nvSpPr>
        <p:spPr>
          <a:xfrm>
            <a:off x="683568" y="1484784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30</a:t>
            </a:r>
            <a:endParaRPr lang="uk-UA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" name="Рисунок 15" descr="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412776"/>
            <a:ext cx="5932598" cy="507592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270826">
            <a:off x="64337" y="3710726"/>
            <a:ext cx="49053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dirty="0" smtClean="0">
                <a:solidFill>
                  <a:schemeClr val="accent2"/>
                </a:solidFill>
              </a:rPr>
              <a:t>Відео</a:t>
            </a:r>
          </a:p>
        </p:txBody>
      </p:sp>
      <p:sp>
        <p:nvSpPr>
          <p:cNvPr id="5126" name="AutoShape 18" descr="data:image/jpeg;base64,/9j/4AAQSkZJRgABAQAAAQABAAD/2wCEAAkGBhISEBIQEBQQFBQPEBAPDw8QEA8PDxAPFBAVFBQQFBQXHCYeFxkkGRQUHy8gIycpLCwsFR4xNTAqNSYrLCkBCQoKDgwOFw8PGiwcHBwpLCkpKSwpKSksLCksKSkpKSksKSwpKSkpLCkpLCwpLCksLCwpLCwsLCwpKSwpLCkpLP/AABEIALEBHQMBIgACEQEDEQH/xAAcAAABBQEBAQAAAAAAAAAAAAAEAQIDBQYABwj/xAA9EAABAwIFAgMFBQYFBQAAAAABAAIDBBEFEiExQQZRE2FxFCJCgZEHIzJSoUNiscHR8BUzU2PxcoKSwuH/xAAaAQADAQEBAQAAAAAAAAAAAAABAgMABAUG/8QAJBEAAgICAwABBQEBAAAAAAAAAAECEQMhEjFBUQQTImFxoUL/2gAMAwEAAhEDEQA/AMJgWPFhAJ0XqPT+PhwGq8HgnWmwLHzG4XOiCZmj6GoqsEbqzjfdec9OdRBwGq29FVghOKWrU8KGN6lCJh6eEwJwKxhUjglulWMCysVbVQK4e1CzxrAaM5JHYpLI6rgQYCJM4NS2SgJwCxhtk4BLZKFjDbJ1koCWyxhAEtkoSrGG2StanAJwCWUqHjGxFDLJZSSOVXW1NgVyylZ2QjRJNWhu6rKjqVrbqpr8QLjYIA05KeGL1k8matRC6vrmQ3DB81XHFp5Ll73W7DRMdCBonQwl7hGwFznnKxoGpP8ARXUUjnc5M6lw587xGzO57/djaHH8X5ieGjclbKSnp8Fp3PBElU5v3k7tcl+GjgdhzyjqGjhwmmdUTlplLfecTt+4PL+K8S6064krJSdQ0uLg3Yn953n2HAU8km/xiNGPrLFnVUgnMrSfecS9t/xg9/Naqm6ha8BwO/1B7FeUU9Wr+knLR66lc+RaOvC3deHpEGKDurGLEtF5xT4oRyrOHF9N1HaOmkzyEFEwVCicxMC7ThaNbgWOujcNdF6x011GHgarwKCey0uA48Y3DXRMmTaPpCjqwQFYMevPemeow8DVbakqbhUFLEJ11ExyesYddLmTEt0DDioZGqVNeFjFdURqrlZYq7maq2pjREaBAE6y6yVEU4BLZKAlWMIlslSgLGEAShqcGJ4alboeMbGBqR5TyhamYAXK5pSs6oRogrKiwKy+I1ZcbBG11WXGwQoiCrjx+slly/8AKKrwSudA4q0LFFM8NFz6AAXJJ2AHJVzlK4UZuGgEueQ1rBq5zjsAt3hOGQ4bC6oqC0zZbvcdWxD8jf71UGCYaKZrqqewlLTvbLTR8gfvnk/JeSfaJ146reYoifBYTYf6hG73eSnKXiKxQP1/15JXzGxIiYfu2d/33D+AWKkjcHDsQHXvfTuT3UsbxrffuUfQ0Oz3bbtaefMqd0Vir0S4Rh9vvH/9gP8AEqzdImeIoS9QezrX4qgoSKeOQoKNyKjKFDKRk3MUTmI10ahcxVTItAhClgnsUr2KEtTiNGw6c6gMbhrovYenOoQ9o1XzlDOWla/pnqYxkAlMmSkj6PpakEI1jlhOnOohI0arX01RcKgofZIkY5OQMIUhKcmELGIZUBO1WEgQUwRAyvIXAJ7wkssTOSgLrJwCITgFJEy5XRxXRsUFkA0c2BQVEdlYtGiGq2aKcy0CqnmsFnsRrsxsFPi9drlaq1rUMeP1my5a/FCNbZcUpTXHuug5RkjwASSABqSeArnp7BtqucZQ25hY7TKLf5hvs623YIfp/BvHIqJR9ww3iYd53jZ1vyg7d1kPtS+0fPmo6V3ui7Znt+L/AG2kcdypykUjErvtK+0E1DzS05+5aSHEG3iuHn+QLz/EcPezI12jpAHZNfEt8JI+EG+g355Qb5CTzqNfPXQDyV5QUTr5n3dIbC5Ny0W2v3t9FJui8YuTpE2CYEwva6W5DTdzRs48N87cqzxOiLpC5osDwNld4FgZIBP9+S1kfTIIuQpRhKT5MvklDGlGPfrPJXgt0KhL16PjHSIOwWXqulHN2uncKFjkTKaORTslUdVQOj3CgD0tD2DFiiexFuYo3MSphaAXsUL2I57FA9idMRoCcFJBKQbhOkjUNtU5No2nTHUro3DXRex9OdQtkaNV85U0titp0z1AYyNdE6ZNo+hqaoujWlYzp/GxI0arVU890woUkISgrljEMgQczVYOahpmImKuVqYERNGUjKUlCxKbIrKSOO6Kjoe6JZTAJXNDrGyOGJEAJjiAh5q4N5SPIWjjCi5U2MYjYZW7lMqMTLtGoDwjudSUYrltgm+OkVppSTc7lNfTq4EKilgVrOWikkZZdg2G+1vLn6U0JtI/bx3j9kzuO9vRRuiNVM6CN2WKLWrqBs1v+mw7Fx/vzr+vuuGUsQpKWzC1uRrW/sWbXP8AuOv6j1OithSIftO+0YMBpKUhpAySOZa0bdvCbb4u/wBPXymJ8Bhm8Qv8bQRFrwGNFiSCC057mwOo768j1ZzC+a7rnO0na52/ePf6cIvC8M+Nw82g6gDhxv8AoPnspt0WUb0PwvDrWc78W4H5AeT+92HG612A4QXOBsgsLoDI4AbA+vzPdel9P4OGgaJIrkysnwVILwfCQ0DRXQYBonRx2FglK6EjlYNLTAoKbCWkbBWhTSsazH4t0yHcLJ1HRvvaBesPYChnUbTwlcUx1No8GLEx0atKrDi1BuYuQ9DsCdGoXxqwdGonRIpitFXJGhpGK0kiQs0SdMm0DRBWVK8hQQ0yLhiVERZs+lOoDG4AnReu4PiYe0G6+eYnFpBHdemdD4hM4AZH27kED9U6ZNr4PWoZbhTXVPT1eUe8bfqukxnhv1KSWSMfR445S8LdzkLNO0bkKslrjlJJ5sgKjEbWF/lpvdRln+C8cFl2KgHZStl8gqOHEQflp8kU2s10/wCAp/dHeOi3EwSPm7KvfVDv/fZPpXg6k7KileheNbI6yd/DXH0aSs7V1Ty6xDwPNrgtf7U0m19kRHI3v+izx27bG58V0ZekkGUWF7+S41jSbab23F1rA1pI1bffbVUmP9MURZJUSt8PI18j5WOLNhclw2P0XQtI5JLZXmqHY/JZ/EsYdUS+xUn4zfx5vhhjH4jfvx+ne3nbK+eurPDpM7GudkjY172jKAMzyb6dy47AgDUrW4xikOGUxhiLXyPuZZD+2kGhLu0Tdrc2t+ZFsWh3U/VEVBTtp6e1wMzb7lx3qZO5Pwj0O2ULyJ1bmmD5s7ruzSWNngXu73js87X4v3RuIB0wdNUPdnlPiMBtctP7WTkX+Fotprta+y+yjpGJ7vbZ2hzWOtTteLte9p1lIO4B0F763PClKdFceJyKePpGtqnCqNG8R2YIo2RBjBGBZu9i4AfM6KJ9M4PyFpBBsQ4WN/NfQsNdHmayR1s/utN7XdwLrOdV9Cxj7+LNmBu5rtQ4bm3Y2Uncv4XUVDXplel8GsASFvaWnDQEDg9CGtCtiF1RVI4pO2NTSE9NKYQamkJ9k0rGIymp5CaiYw9fgt76LMV+DEbBeqTUd1T1uEg8LmlA64ZKPLJKcg6qJ0S2WJYHvos/UUBadlFqjpUkynkiULaMuKu4sPJ3R9PhfFk6EkUcWHabKww3pmSZwDRYcuOwWpoenhbM/jhXNM9rBZoASTzpaiaOBvchMG6Op4QC4B7+7tdVeeMGCzQAOw0VS/ErIebFRuuaU2+zoUK6Ld2Ii51/mojiY8rLMz4pvqgJcVKTY9I2c2MjKW/MG/ZVcmMC42/iss/Fz3Qj8W80abHSSNfFjFja/PcqwpsdtoT/ADXnjcVHKnjxe3KHFob8Wejf4rm2KmqK2WOPM1pcNQS27svYkD+9F5/B1Dbcq1puusgsCqQdPYOHwX0HUbh2+aPj6nPYfIj+qysnXjTqQ36BCVXXoym+W3ysi8j8YzxX2v8ATeM6oZGC+R7BYXN3gBo815t159pLsRIoKQu8Fzh40oBBmsdGNG+W/wD5G3G+Ox/H31T/AA4gSHEDRur7mwaANTrb1W8wTp2HCKcVFTZ1W8XygtPs+Ye7GzgykHfZup7ZunGpOOzz8zhGWthjpocKpcrWjx5WBspBsRbX2druAL3e7v5kW88qKl07/aJrOzXdFEdGvDdPEePhhbsBzbtdPrsQdVSGaX8FyI4gS1smU3y34ibu525N+bkAyyeJmc42iaQZZLZfFI2Y0cNGwarJVo5O3YFUymSW2YuMjgDIebnVw7Bes4fizYY2RR6Nja1rQOwC8hkqi+QPaMuW2Ro4A2WvoK/O0OB9RyCuXPfh6n0nH012IYw6Rtr7a/Na7D+pDLSwCQkvJa1x5dleRf6BebRPvytFhBlmEcLAxrB7r5ALyBnxAH4b3P1UMaly/p0fVOHBfp2brCTeGM/mYD8uP0RRSRMAaANmgADsAE4r1l0fPMaU0pxSFEAwppCeU0ogGFMKkKYVgigJslOCpGsUjWpRymq8NvwqSrwMHhbcxXVPiszWCwtdTkklbKQbbpGPOF2NgrGmomsG1yla/W659W0fiNl588l6XR3whx/o6Sa2h0VbVzubra7e44U8s7XaXCrZ3SRm7feb23UqKpkEmIncaj9R5IOet5G3ISTSNcS5vunkf/EI8/2EyQzZ0tSShZKhdMDwgKiqtwqxiSkySaqQUtUn0tK+dxDLDu52jQoKnDgx2Vzw7vl2+qpSQttq0Re2621vxbVK6qeNLOHlYo41UcQAaACdzz9VLSYT7RdzZA09nHlPGPLwSWTj6Vftkh0APz0H6oj2aXLmL4W9wZQSPUAFR19DJE6xyutexaQb+aqnDXUkc3IOnd/8gqcESeafgVUzyNB95ptuBfTsNt/LdA+I9+rr5eBwT2U7YmFlySXXFmDZrex01J8l7H9mf2Tj7usrNXgB8NNYBrB8Ln9zyBx6o0o9Cuc5dvRVdJYAzDoPb6sATuaHQROFzC0iweW8yHUBvH1Iy+MYu+slMkpd4YcWtYHe9I7cxNPfl7+B8gvZOs/s8hqbOfJUxm595hD267+6RobaX4WNrfslc4fcVETgPdETmuhIiB/ymuu619yTqTuk+4k6B9qTV+GBjgMudxIbCwDxZALMyj8MUY/LwBydVU4jVmUhrRljZoxn/se5V91dSzxyimfE6CKP/KjJDg/gyl7dHk+Wg29Q6LCSeEXNeD48frK2ipzfZaXD6O2oRFLg9tgrqlwo87Ke2VtQA2QLV9NVjWANGndAmhAGiipYyx91SEeOzny5Oej0qjqLhFLP4TV3AV8x1wuk5RSmlOKaVgDSmlOKQogGEJpCemFYwjKoKds4WPjxfzRX+NANvdI2lsok26Rd4pi7Y2+ZWTnqi92YlBVWIF7rk+ijbU9l52XI5v8AR6OPGoL9h5mI2XGtG0jQR6KFsyimlPYqKQ4k2H0z/wAL3RnyOn0QcuFTN/y5WPHZ2hUNRUeX6IR1URtf9U6QdkdbTzfFHc92kFVkjnDdrx8lbitd5/qmvqL7hMHZRS1fFnfRATFzjtYeau6o+Sq6oqkWIxkdZ4bcred0EagF/vH/AJQtVPZV75jdWjAhPI+g2ocS7Q3HC41ThpqD8xc+qEinsifbr6WFu3HqVQiKKp3Lj6nUWG7j3HYImZ72taDlBf8AeWFjJ2bnPe23YcKKNkRY64f4pLRGxrbA93ON+PygepVv0/gcbg6qqSRSwH71w/FUS8U0R5vpd3n6JhbLTo3ptpy1tVZsTXgU7DoaiUG+nJaNSTyQvZsC6gu/TUBuq8Ixrqt89RG7RjIrCKFpsyKMDYD0+q3nSfUrYrh4LmyAe83Vw+XK5sjakmd2CCnikl2erVeOtyg+YCBknidraxPI0WKxDqCOQhsbjYG5ze479d0OcV7PHodFJzb7VlceCl8M0WK0MVQ0xTta62rHaZmn8zTwVkn4C2GTIdWuPuP/AJO/qrD/ABce5c+9Y5tUDiOJZ9PPRc8ZuMqXQ88VoLFC1vCk8NPoH54mnkaH5Jzmr01VaPJld7Ig2ya+FPKZnRFDMPqcpWnoam4WH8Qg3V5hVbsnixGjVXSFRU8twpU4ohSFKU0omGlNKcU0rAPPaimLQgpZiBuicaxEZso4VHUzrz8srdI9LDBRVsINQm+1W5VQ6pXNnUuJVsu2YiRyphi7lQ51I2RNQpcnE+4CYaq/ZVQkUolQHVBpf6KJ71ECkc9ChrBqoKjxGUAK3qpbBZLGKm7rKmNWyeSVIBmkzFMsnRtU4jXVdHJQO1l1KxpDhkN3XGUZbnNfS3dTtp+w+itsKwTPI5jXZPDYXVM+mWBp+EaEl51FhqTp3WTAwegwwvc8F2jPfrKgn3Y2k6xh3JJ08zoPN2N434gYxoyxQjLTwDRrG/ncOXHdLjOIsyMp4Xfcx3IZk8Iuk/1ZQCcz7c3NuLKkY0kkn5n+QTEwihjBeHPcWtBBe+1zbkAcm2wV/F1g0Te7EGQCzY2N1e1oFszj8TjuSs1LJwNAFGwJZJNbLY3KLtHqUc8c7Q+Mgi3BUTosugFlgqF8kbs0bnNPlz6jYraYZijpGjPa9tTsuSWNeHoQzt9h0bjumZ7uUrobqGGmcXBo1JKj9uhnl0aXp933Z/6kfIENSU/hxhvO59Vz5l3xVJI8mbuTZ0hQ7ilfIoXvRFFc5TUNTZ1kC+VIyXVExu8OqbgK2DlkcIrNlpqaW4VUybJ0hSpCiAaU0lOKYUTHhk2IkkkndDvr0CZlC9y8/iek2HPrAoxUhBiVERm/CNUAMilHcqdsg80GwW4KmbbzWMgtrh5qRlvNDs+akEiRlEFZlBLUWUT5kDUzIBsjrqtZ2pbd11aP11KEqGK0NEZ7IImIpkaFYwhENqrDYn0PKcn0WFJC4uDIhmlebN58MHTPbv27fRen4L9lswpcnjCEm7nFrPEkzEauJuPetpfgbLBfZzWAVL5HWs0A2sNZNge+mvzK9swrHXCPPrZ23ySykk+JWGN8fuHkGNfZLUMzGGSKa3w6xSHysdCfmsNUQPjcY5GuY5hIc1wykHnRfR9XWQTl2YZSDo4Gxv52Xn3VODNlcWyZXHZrgLOtxqpLM497RZ/TxltafweXZVJTQElWVXgLozobhTYXTfeAHkqvNPojwcewmgoL20V/S4dl1CtqLDGgBWEcLRwtwbFeVLorYKZ7tAFaUFIIzc6uPPb0UvtA2CgkmTKCRGWRyC5Z0G+RRukUD5U5MndIoJJFA6oURmWMSvkTPFUTnqMuWAXWG1tiFtcLqbgLzOGaxWuwLENtUydBStm2GyQhQ00twpDojyH4COaoypM6a4JkybhR82Jbrm6pLLjOsaSnMeeCkLFzVghTJTyUTG7zQLUTFZBhQaHJM6h8QBRPnvoFMoOmqEK++5+imLQ3U7pIoC83OywaIRHdRPpuSrXwB9FFI1OmK4lNPHZQCJH1DLqMx6J0ybRJg0mSQ20zgfUf8r0rCurpBAIpGB7WCzXN914H815db9FoMBxn4SQHDSx2d6JZK3ZfHJceLNb/AIrE64jeSd3Nd7jwf4FV9RW5gNdSfmGpslE1wJZoSbkf0KH9jcDyoSjro6lNfJDV66ICWG3vDjVWbou6GqmaWQjaJTpmiwqszRg8jRFukVXgrLMViV3x6PKl2xHPTM65xUT3phLHPkQssqgqKuyAmrljBplSZ1U+3aoqKe6xgzMuuow5KDdAI+6tsGLwR2TcOw/NZa3DcIAF7INl4Y/WH4bVaC6szLdVxgDRooRXWOqU6ONlsUiDjrgVIasJkxXjPnWFOcuXKTERy4LlyUJK1TBcuWGQyVPp1y5IxxJ90dT7LlyAw8oY8rlyKAwF+5Ub9ly5OiZAE2m/Ef75XLkxjcYf+BvorBcuSy6LIBk59SgZ90q5SQWXWG/gCLKVcuyPR5kuyF6Gn2XLk4hT1O5VbMuXJWMDDdWVMuXLGC+E+m3XLljLs1eDcLW0/wCFKuSHfHobIqmq3XLlmPHsdCp1y5BF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7" name="AutoShape 20" descr="data:image/jpeg;base64,/9j/4AAQSkZJRgABAQAAAQABAAD/2wCEAAkGBhISEBIQEBQQFBQPEBAPDw8QEA8PDxAPFBAVFBQQFBQXHCYeFxkkGRQUHy8gIycpLCwsFR4xNTAqNSYrLCkBCQoKDgwOFw8PGiwcHBwpLCkpKSwpKSksLCksKSkpKSksKSwpKSkpLCkpLCwpLCksLCwpLCwsLCwpKSwpLCkpLP/AABEIALEBHQMBIgACEQEDEQH/xAAcAAABBQEBAQAAAAAAAAAAAAAEAQIDBQYABwj/xAA9EAABAwIFAgMFBQYFBQAAAAABAAIDBBEFEiExQQZRE2FxFCJCgZEHIzJSoUNiscHR8BUzU2PxcoKSwuH/xAAaAQADAQEBAQAAAAAAAAAAAAABAgMABAUG/8QAJBEAAgICAwABBQEBAAAAAAAAAAECEQMhEjFBUQQTImFxoUL/2gAMAwEAAhEDEQA/AMJgWPFhAJ0XqPT+PhwGq8HgnWmwLHzG4XOiCZmj6GoqsEbqzjfdec9OdRBwGq29FVghOKWrU8KGN6lCJh6eEwJwKxhUjglulWMCysVbVQK4e1CzxrAaM5JHYpLI6rgQYCJM4NS2SgJwCxhtk4BLZKFjDbJ1koCWyxhAEtkoSrGG2StanAJwCWUqHjGxFDLJZSSOVXW1NgVyylZ2QjRJNWhu6rKjqVrbqpr8QLjYIA05KeGL1k8matRC6vrmQ3DB81XHFp5Ll73W7DRMdCBonQwl7hGwFznnKxoGpP8ARXUUjnc5M6lw587xGzO57/djaHH8X5ieGjclbKSnp8Fp3PBElU5v3k7tcl+GjgdhzyjqGjhwmmdUTlplLfecTt+4PL+K8S6064krJSdQ0uLg3Yn953n2HAU8km/xiNGPrLFnVUgnMrSfecS9t/xg9/Naqm6ha8BwO/1B7FeUU9Wr+knLR66lc+RaOvC3deHpEGKDurGLEtF5xT4oRyrOHF9N1HaOmkzyEFEwVCicxMC7ThaNbgWOujcNdF6x011GHgarwKCey0uA48Y3DXRMmTaPpCjqwQFYMevPemeow8DVbakqbhUFLEJ11ExyesYddLmTEt0DDioZGqVNeFjFdURqrlZYq7maq2pjREaBAE6y6yVEU4BLZKAlWMIlslSgLGEAShqcGJ4alboeMbGBqR5TyhamYAXK5pSs6oRogrKiwKy+I1ZcbBG11WXGwQoiCrjx+slly/8AKKrwSudA4q0LFFM8NFz6AAXJJ2AHJVzlK4UZuGgEueQ1rBq5zjsAt3hOGQ4bC6oqC0zZbvcdWxD8jf71UGCYaKZrqqewlLTvbLTR8gfvnk/JeSfaJ146reYoifBYTYf6hG73eSnKXiKxQP1/15JXzGxIiYfu2d/33D+AWKkjcHDsQHXvfTuT3UsbxrffuUfQ0Oz3bbtaefMqd0Vir0S4Rh9vvH/9gP8AEqzdImeIoS9QezrX4qgoSKeOQoKNyKjKFDKRk3MUTmI10ahcxVTItAhClgnsUr2KEtTiNGw6c6gMbhrovYenOoQ9o1XzlDOWla/pnqYxkAlMmSkj6PpakEI1jlhOnOohI0arX01RcKgofZIkY5OQMIUhKcmELGIZUBO1WEgQUwRAyvIXAJ7wkssTOSgLrJwCITgFJEy5XRxXRsUFkA0c2BQVEdlYtGiGq2aKcy0CqnmsFnsRrsxsFPi9drlaq1rUMeP1my5a/FCNbZcUpTXHuug5RkjwASSABqSeArnp7BtqucZQ25hY7TKLf5hvs623YIfp/BvHIqJR9ww3iYd53jZ1vyg7d1kPtS+0fPmo6V3ui7Znt+L/AG2kcdypykUjErvtK+0E1DzS05+5aSHEG3iuHn+QLz/EcPezI12jpAHZNfEt8JI+EG+g355Qb5CTzqNfPXQDyV5QUTr5n3dIbC5Ny0W2v3t9FJui8YuTpE2CYEwva6W5DTdzRs48N87cqzxOiLpC5osDwNld4FgZIBP9+S1kfTIIuQpRhKT5MvklDGlGPfrPJXgt0KhL16PjHSIOwWXqulHN2uncKFjkTKaORTslUdVQOj3CgD0tD2DFiiexFuYo3MSphaAXsUL2I57FA9idMRoCcFJBKQbhOkjUNtU5No2nTHUro3DXRex9OdQtkaNV85U0titp0z1AYyNdE6ZNo+hqaoujWlYzp/GxI0arVU890woUkISgrljEMgQczVYOahpmImKuVqYERNGUjKUlCxKbIrKSOO6Kjoe6JZTAJXNDrGyOGJEAJjiAh5q4N5SPIWjjCi5U2MYjYZW7lMqMTLtGoDwjudSUYrltgm+OkVppSTc7lNfTq4EKilgVrOWikkZZdg2G+1vLn6U0JtI/bx3j9kzuO9vRRuiNVM6CN2WKLWrqBs1v+mw7Fx/vzr+vuuGUsQpKWzC1uRrW/sWbXP8AuOv6j1OithSIftO+0YMBpKUhpAySOZa0bdvCbb4u/wBPXymJ8Bhm8Qv8bQRFrwGNFiSCC057mwOo768j1ZzC+a7rnO0na52/ePf6cIvC8M+Nw82g6gDhxv8AoPnspt0WUb0PwvDrWc78W4H5AeT+92HG612A4QXOBsgsLoDI4AbA+vzPdel9P4OGgaJIrkysnwVILwfCQ0DRXQYBonRx2FglK6EjlYNLTAoKbCWkbBWhTSsazH4t0yHcLJ1HRvvaBesPYChnUbTwlcUx1No8GLEx0atKrDi1BuYuQ9DsCdGoXxqwdGonRIpitFXJGhpGK0kiQs0SdMm0DRBWVK8hQQ0yLhiVERZs+lOoDG4AnReu4PiYe0G6+eYnFpBHdemdD4hM4AZH27kED9U6ZNr4PWoZbhTXVPT1eUe8bfqukxnhv1KSWSMfR445S8LdzkLNO0bkKslrjlJJ5sgKjEbWF/lpvdRln+C8cFl2KgHZStl8gqOHEQflp8kU2s10/wCAp/dHeOi3EwSPm7KvfVDv/fZPpXg6k7KileheNbI6yd/DXH0aSs7V1Ty6xDwPNrgtf7U0m19kRHI3v+izx27bG58V0ZekkGUWF7+S41jSbab23F1rA1pI1bffbVUmP9MURZJUSt8PI18j5WOLNhclw2P0XQtI5JLZXmqHY/JZ/EsYdUS+xUn4zfx5vhhjH4jfvx+ne3nbK+eurPDpM7GudkjY172jKAMzyb6dy47AgDUrW4xikOGUxhiLXyPuZZD+2kGhLu0Tdrc2t+ZFsWh3U/VEVBTtp6e1wMzb7lx3qZO5Pwj0O2ULyJ1bmmD5s7ruzSWNngXu73js87X4v3RuIB0wdNUPdnlPiMBtctP7WTkX+Fotprta+y+yjpGJ7vbZ2hzWOtTteLte9p1lIO4B0F763PClKdFceJyKePpGtqnCqNG8R2YIo2RBjBGBZu9i4AfM6KJ9M4PyFpBBsQ4WN/NfQsNdHmayR1s/utN7XdwLrOdV9Cxj7+LNmBu5rtQ4bm3Y2Uncv4XUVDXplel8GsASFvaWnDQEDg9CGtCtiF1RVI4pO2NTSE9NKYQamkJ9k0rGIymp5CaiYw9fgt76LMV+DEbBeqTUd1T1uEg8LmlA64ZKPLJKcg6qJ0S2WJYHvos/UUBadlFqjpUkynkiULaMuKu4sPJ3R9PhfFk6EkUcWHabKww3pmSZwDRYcuOwWpoenhbM/jhXNM9rBZoASTzpaiaOBvchMG6Op4QC4B7+7tdVeeMGCzQAOw0VS/ErIebFRuuaU2+zoUK6Ld2Ii51/mojiY8rLMz4pvqgJcVKTY9I2c2MjKW/MG/ZVcmMC42/iss/Fz3Qj8W80abHSSNfFjFja/PcqwpsdtoT/ADXnjcVHKnjxe3KHFob8Wejf4rm2KmqK2WOPM1pcNQS27svYkD+9F5/B1Dbcq1puusgsCqQdPYOHwX0HUbh2+aPj6nPYfIj+qysnXjTqQ36BCVXXoym+W3ysi8j8YzxX2v8ATeM6oZGC+R7BYXN3gBo815t159pLsRIoKQu8Fzh40oBBmsdGNG+W/wD5G3G+Ox/H31T/AA4gSHEDRur7mwaANTrb1W8wTp2HCKcVFTZ1W8XygtPs+Ye7GzgykHfZup7ZunGpOOzz8zhGWthjpocKpcrWjx5WBspBsRbX2druAL3e7v5kW88qKl07/aJrOzXdFEdGvDdPEePhhbsBzbtdPrsQdVSGaX8FyI4gS1smU3y34ibu525N+bkAyyeJmc42iaQZZLZfFI2Y0cNGwarJVo5O3YFUymSW2YuMjgDIebnVw7Bes4fizYY2RR6Nja1rQOwC8hkqi+QPaMuW2Ro4A2WvoK/O0OB9RyCuXPfh6n0nH012IYw6Rtr7a/Na7D+pDLSwCQkvJa1x5dleRf6BebRPvytFhBlmEcLAxrB7r5ALyBnxAH4b3P1UMaly/p0fVOHBfp2brCTeGM/mYD8uP0RRSRMAaANmgADsAE4r1l0fPMaU0pxSFEAwppCeU0ogGFMKkKYVgigJslOCpGsUjWpRymq8NvwqSrwMHhbcxXVPiszWCwtdTkklbKQbbpGPOF2NgrGmomsG1yla/W659W0fiNl588l6XR3whx/o6Sa2h0VbVzubra7e44U8s7XaXCrZ3SRm7feb23UqKpkEmIncaj9R5IOet5G3ISTSNcS5vunkf/EI8/2EyQzZ0tSShZKhdMDwgKiqtwqxiSkySaqQUtUn0tK+dxDLDu52jQoKnDgx2Vzw7vl2+qpSQttq0Re2621vxbVK6qeNLOHlYo41UcQAaACdzz9VLSYT7RdzZA09nHlPGPLwSWTj6Vftkh0APz0H6oj2aXLmL4W9wZQSPUAFR19DJE6xyutexaQb+aqnDXUkc3IOnd/8gqcESeafgVUzyNB95ptuBfTsNt/LdA+I9+rr5eBwT2U7YmFlySXXFmDZrex01J8l7H9mf2Tj7usrNXgB8NNYBrB8Ln9zyBx6o0o9Cuc5dvRVdJYAzDoPb6sATuaHQROFzC0iweW8yHUBvH1Iy+MYu+slMkpd4YcWtYHe9I7cxNPfl7+B8gvZOs/s8hqbOfJUxm595hD267+6RobaX4WNrfslc4fcVETgPdETmuhIiB/ymuu619yTqTuk+4k6B9qTV+GBjgMudxIbCwDxZALMyj8MUY/LwBydVU4jVmUhrRljZoxn/se5V91dSzxyimfE6CKP/KjJDg/gyl7dHk+Wg29Q6LCSeEXNeD48frK2ipzfZaXD6O2oRFLg9tgrqlwo87Ke2VtQA2QLV9NVjWANGndAmhAGiipYyx91SEeOzny5Oej0qjqLhFLP4TV3AV8x1wuk5RSmlOKaVgDSmlOKQogGEJpCemFYwjKoKds4WPjxfzRX+NANvdI2lsok26Rd4pi7Y2+ZWTnqi92YlBVWIF7rk+ijbU9l52XI5v8AR6OPGoL9h5mI2XGtG0jQR6KFsyimlPYqKQ4k2H0z/wAL3RnyOn0QcuFTN/y5WPHZ2hUNRUeX6IR1URtf9U6QdkdbTzfFHc92kFVkjnDdrx8lbitd5/qmvqL7hMHZRS1fFnfRATFzjtYeau6o+Sq6oqkWIxkdZ4bcred0EagF/vH/AJQtVPZV75jdWjAhPI+g2ocS7Q3HC41ThpqD8xc+qEinsifbr6WFu3HqVQiKKp3Lj6nUWG7j3HYImZ72taDlBf8AeWFjJ2bnPe23YcKKNkRY64f4pLRGxrbA93ON+PygepVv0/gcbg6qqSRSwH71w/FUS8U0R5vpd3n6JhbLTo3ptpy1tVZsTXgU7DoaiUG+nJaNSTyQvZsC6gu/TUBuq8Ixrqt89RG7RjIrCKFpsyKMDYD0+q3nSfUrYrh4LmyAe83Vw+XK5sjakmd2CCnikl2erVeOtyg+YCBknidraxPI0WKxDqCOQhsbjYG5ze479d0OcV7PHodFJzb7VlceCl8M0WK0MVQ0xTta62rHaZmn8zTwVkn4C2GTIdWuPuP/AJO/qrD/ABce5c+9Y5tUDiOJZ9PPRc8ZuMqXQ88VoLFC1vCk8NPoH54mnkaH5Jzmr01VaPJld7Ig2ya+FPKZnRFDMPqcpWnoam4WH8Qg3V5hVbsnixGjVXSFRU8twpU4ohSFKU0omGlNKcU0rAPPaimLQgpZiBuicaxEZso4VHUzrz8srdI9LDBRVsINQm+1W5VQ6pXNnUuJVsu2YiRyphi7lQ51I2RNQpcnE+4CYaq/ZVQkUolQHVBpf6KJ71ECkc9ChrBqoKjxGUAK3qpbBZLGKm7rKmNWyeSVIBmkzFMsnRtU4jXVdHJQO1l1KxpDhkN3XGUZbnNfS3dTtp+w+itsKwTPI5jXZPDYXVM+mWBp+EaEl51FhqTp3WTAwegwwvc8F2jPfrKgn3Y2k6xh3JJ08zoPN2N434gYxoyxQjLTwDRrG/ncOXHdLjOIsyMp4Xfcx3IZk8Iuk/1ZQCcz7c3NuLKkY0kkn5n+QTEwihjBeHPcWtBBe+1zbkAcm2wV/F1g0Te7EGQCzY2N1e1oFszj8TjuSs1LJwNAFGwJZJNbLY3KLtHqUc8c7Q+Mgi3BUTosugFlgqF8kbs0bnNPlz6jYraYZijpGjPa9tTsuSWNeHoQzt9h0bjumZ7uUrobqGGmcXBo1JKj9uhnl0aXp933Z/6kfIENSU/hxhvO59Vz5l3xVJI8mbuTZ0hQ7ilfIoXvRFFc5TUNTZ1kC+VIyXVExu8OqbgK2DlkcIrNlpqaW4VUybJ0hSpCiAaU0lOKYUTHhk2IkkkndDvr0CZlC9y8/iek2HPrAoxUhBiVERm/CNUAMilHcqdsg80GwW4KmbbzWMgtrh5qRlvNDs+akEiRlEFZlBLUWUT5kDUzIBsjrqtZ2pbd11aP11KEqGK0NEZ7IImIpkaFYwhENqrDYn0PKcn0WFJC4uDIhmlebN58MHTPbv27fRen4L9lswpcnjCEm7nFrPEkzEauJuPetpfgbLBfZzWAVL5HWs0A2sNZNge+mvzK9swrHXCPPrZ23ySykk+JWGN8fuHkGNfZLUMzGGSKa3w6xSHysdCfmsNUQPjcY5GuY5hIc1wykHnRfR9XWQTl2YZSDo4Gxv52Xn3VODNlcWyZXHZrgLOtxqpLM497RZ/TxltafweXZVJTQElWVXgLozobhTYXTfeAHkqvNPojwcewmgoL20V/S4dl1CtqLDGgBWEcLRwtwbFeVLorYKZ7tAFaUFIIzc6uPPb0UvtA2CgkmTKCRGWRyC5Z0G+RRukUD5U5MndIoJJFA6oURmWMSvkTPFUTnqMuWAXWG1tiFtcLqbgLzOGaxWuwLENtUydBStm2GyQhQ00twpDojyH4COaoypM6a4JkybhR82Jbrm6pLLjOsaSnMeeCkLFzVghTJTyUTG7zQLUTFZBhQaHJM6h8QBRPnvoFMoOmqEK++5+imLQ3U7pIoC83OywaIRHdRPpuSrXwB9FFI1OmK4lNPHZQCJH1DLqMx6J0ybRJg0mSQ20zgfUf8r0rCurpBAIpGB7WCzXN914H815db9FoMBxn4SQHDSx2d6JZK3ZfHJceLNb/AIrE64jeSd3Nd7jwf4FV9RW5gNdSfmGpslE1wJZoSbkf0KH9jcDyoSjro6lNfJDV66ICWG3vDjVWbou6GqmaWQjaJTpmiwqszRg8jRFukVXgrLMViV3x6PKl2xHPTM65xUT3phLHPkQssqgqKuyAmrljBplSZ1U+3aoqKe6xgzMuuow5KDdAI+6tsGLwR2TcOw/NZa3DcIAF7INl4Y/WH4bVaC6szLdVxgDRooRXWOqU6ONlsUiDjrgVIasJkxXjPnWFOcuXKTERy4LlyUJK1TBcuWGQyVPp1y5IxxJ90dT7LlyAw8oY8rlyKAwF+5Ub9ly5OiZAE2m/Ef75XLkxjcYf+BvorBcuSy6LIBk59SgZ90q5SQWXWG/gCLKVcuyPR5kuyF6Gn2XLk4hT1O5VbMuXJWMDDdWVMuXLGC+E+m3XLljLs1eDcLW0/wCFKuSHfHobIqmq3XLlmPHsdCp1y5BF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9" name="Рисунок 8" descr="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771" y="1556792"/>
            <a:ext cx="5139009" cy="3888432"/>
          </a:xfrm>
          <a:prstGeom prst="rect">
            <a:avLst/>
          </a:prstGeom>
        </p:spPr>
      </p:pic>
      <p:sp>
        <p:nvSpPr>
          <p:cNvPr id="10" name="Прямокутник 9"/>
          <p:cNvSpPr/>
          <p:nvPr/>
        </p:nvSpPr>
        <p:spPr>
          <a:xfrm>
            <a:off x="6297969" y="1556792"/>
            <a:ext cx="18582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47 відео</a:t>
            </a:r>
            <a:endParaRPr lang="uk-U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5389978" y="2484185"/>
            <a:ext cx="36786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10000 переглядів</a:t>
            </a:r>
            <a:endParaRPr lang="uk-UA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5860800" y="3501008"/>
            <a:ext cx="30417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22 </a:t>
            </a:r>
            <a:r>
              <a:rPr lang="uk-UA" sz="32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підписчики</a:t>
            </a:r>
            <a:endParaRPr lang="uk-UA" sz="32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dirty="0" smtClean="0">
                <a:solidFill>
                  <a:schemeClr val="accent2"/>
                </a:solidFill>
              </a:rPr>
              <a:t>Підготовка до уроку</a:t>
            </a:r>
          </a:p>
        </p:txBody>
      </p:sp>
      <p:sp>
        <p:nvSpPr>
          <p:cNvPr id="5126" name="AutoShape 18" descr="data:image/jpeg;base64,/9j/4AAQSkZJRgABAQAAAQABAAD/2wCEAAkGBhISEBIQEBQQFBQPEBAPDw8QEA8PDxAPFBAVFBQQFBQXHCYeFxkkGRQUHy8gIycpLCwsFR4xNTAqNSYrLCkBCQoKDgwOFw8PGiwcHBwpLCkpKSwpKSksLCksKSkpKSksKSwpKSkpLCkpLCwpLCksLCwpLCwsLCwpKSwpLCkpLP/AABEIALEBHQMBIgACEQEDEQH/xAAcAAABBQEBAQAAAAAAAAAAAAAEAQIDBQYABwj/xAA9EAABAwIFAgMFBQYFBQAAAAABAAIDBBEFEiExQQZRE2FxFCJCgZEHIzJSoUNiscHR8BUzU2PxcoKSwuH/xAAaAQADAQEBAQAAAAAAAAAAAAABAgMABAUG/8QAJBEAAgICAwABBQEBAAAAAAAAAAECEQMhEjFBUQQTImFxoUL/2gAMAwEAAhEDEQA/AMJgWPFhAJ0XqPT+PhwGq8HgnWmwLHzG4XOiCZmj6GoqsEbqzjfdec9OdRBwGq29FVghOKWrU8KGN6lCJh6eEwJwKxhUjglulWMCysVbVQK4e1CzxrAaM5JHYpLI6rgQYCJM4NS2SgJwCxhtk4BLZKFjDbJ1koCWyxhAEtkoSrGG2StanAJwCWUqHjGxFDLJZSSOVXW1NgVyylZ2QjRJNWhu6rKjqVrbqpr8QLjYIA05KeGL1k8matRC6vrmQ3DB81XHFp5Ll73W7DRMdCBonQwl7hGwFznnKxoGpP8ARXUUjnc5M6lw587xGzO57/djaHH8X5ieGjclbKSnp8Fp3PBElU5v3k7tcl+GjgdhzyjqGjhwmmdUTlplLfecTt+4PL+K8S6064krJSdQ0uLg3Yn953n2HAU8km/xiNGPrLFnVUgnMrSfecS9t/xg9/Naqm6ha8BwO/1B7FeUU9Wr+knLR66lc+RaOvC3deHpEGKDurGLEtF5xT4oRyrOHF9N1HaOmkzyEFEwVCicxMC7ThaNbgWOujcNdF6x011GHgarwKCey0uA48Y3DXRMmTaPpCjqwQFYMevPemeow8DVbakqbhUFLEJ11ExyesYddLmTEt0DDioZGqVNeFjFdURqrlZYq7maq2pjREaBAE6y6yVEU4BLZKAlWMIlslSgLGEAShqcGJ4alboeMbGBqR5TyhamYAXK5pSs6oRogrKiwKy+I1ZcbBG11WXGwQoiCrjx+slly/8AKKrwSudA4q0LFFM8NFz6AAXJJ2AHJVzlK4UZuGgEueQ1rBq5zjsAt3hOGQ4bC6oqC0zZbvcdWxD8jf71UGCYaKZrqqewlLTvbLTR8gfvnk/JeSfaJ146reYoifBYTYf6hG73eSnKXiKxQP1/15JXzGxIiYfu2d/33D+AWKkjcHDsQHXvfTuT3UsbxrffuUfQ0Oz3bbtaefMqd0Vir0S4Rh9vvH/9gP8AEqzdImeIoS9QezrX4qgoSKeOQoKNyKjKFDKRk3MUTmI10ahcxVTItAhClgnsUr2KEtTiNGw6c6gMbhrovYenOoQ9o1XzlDOWla/pnqYxkAlMmSkj6PpakEI1jlhOnOohI0arX01RcKgofZIkY5OQMIUhKcmELGIZUBO1WEgQUwRAyvIXAJ7wkssTOSgLrJwCITgFJEy5XRxXRsUFkA0c2BQVEdlYtGiGq2aKcy0CqnmsFnsRrsxsFPi9drlaq1rUMeP1my5a/FCNbZcUpTXHuug5RkjwASSABqSeArnp7BtqucZQ25hY7TKLf5hvs623YIfp/BvHIqJR9ww3iYd53jZ1vyg7d1kPtS+0fPmo6V3ui7Znt+L/AG2kcdypykUjErvtK+0E1DzS05+5aSHEG3iuHn+QLz/EcPezI12jpAHZNfEt8JI+EG+g355Qb5CTzqNfPXQDyV5QUTr5n3dIbC5Ny0W2v3t9FJui8YuTpE2CYEwva6W5DTdzRs48N87cqzxOiLpC5osDwNld4FgZIBP9+S1kfTIIuQpRhKT5MvklDGlGPfrPJXgt0KhL16PjHSIOwWXqulHN2uncKFjkTKaORTslUdVQOj3CgD0tD2DFiiexFuYo3MSphaAXsUL2I57FA9idMRoCcFJBKQbhOkjUNtU5No2nTHUro3DXRex9OdQtkaNV85U0titp0z1AYyNdE6ZNo+hqaoujWlYzp/GxI0arVU890woUkISgrljEMgQczVYOahpmImKuVqYERNGUjKUlCxKbIrKSOO6Kjoe6JZTAJXNDrGyOGJEAJjiAh5q4N5SPIWjjCi5U2MYjYZW7lMqMTLtGoDwjudSUYrltgm+OkVppSTc7lNfTq4EKilgVrOWikkZZdg2G+1vLn6U0JtI/bx3j9kzuO9vRRuiNVM6CN2WKLWrqBs1v+mw7Fx/vzr+vuuGUsQpKWzC1uRrW/sWbXP8AuOv6j1OithSIftO+0YMBpKUhpAySOZa0bdvCbb4u/wBPXymJ8Bhm8Qv8bQRFrwGNFiSCC057mwOo768j1ZzC+a7rnO0na52/ePf6cIvC8M+Nw82g6gDhxv8AoPnspt0WUb0PwvDrWc78W4H5AeT+92HG612A4QXOBsgsLoDI4AbA+vzPdel9P4OGgaJIrkysnwVILwfCQ0DRXQYBonRx2FglK6EjlYNLTAoKbCWkbBWhTSsazH4t0yHcLJ1HRvvaBesPYChnUbTwlcUx1No8GLEx0atKrDi1BuYuQ9DsCdGoXxqwdGonRIpitFXJGhpGK0kiQs0SdMm0DRBWVK8hQQ0yLhiVERZs+lOoDG4AnReu4PiYe0G6+eYnFpBHdemdD4hM4AZH27kED9U6ZNr4PWoZbhTXVPT1eUe8bfqukxnhv1KSWSMfR445S8LdzkLNO0bkKslrjlJJ5sgKjEbWF/lpvdRln+C8cFl2KgHZStl8gqOHEQflp8kU2s10/wCAp/dHeOi3EwSPm7KvfVDv/fZPpXg6k7KileheNbI6yd/DXH0aSs7V1Ty6xDwPNrgtf7U0m19kRHI3v+izx27bG58V0ZekkGUWF7+S41jSbab23F1rA1pI1bffbVUmP9MURZJUSt8PI18j5WOLNhclw2P0XQtI5JLZXmqHY/JZ/EsYdUS+xUn4zfx5vhhjH4jfvx+ne3nbK+eurPDpM7GudkjY172jKAMzyb6dy47AgDUrW4xikOGUxhiLXyPuZZD+2kGhLu0Tdrc2t+ZFsWh3U/VEVBTtp6e1wMzb7lx3qZO5Pwj0O2ULyJ1bmmD5s7ruzSWNngXu73js87X4v3RuIB0wdNUPdnlPiMBtctP7WTkX+Fotprta+y+yjpGJ7vbZ2hzWOtTteLte9p1lIO4B0F763PClKdFceJyKePpGtqnCqNG8R2YIo2RBjBGBZu9i4AfM6KJ9M4PyFpBBsQ4WN/NfQsNdHmayR1s/utN7XdwLrOdV9Cxj7+LNmBu5rtQ4bm3Y2Uncv4XUVDXplel8GsASFvaWnDQEDg9CGtCtiF1RVI4pO2NTSE9NKYQamkJ9k0rGIymp5CaiYw9fgt76LMV+DEbBeqTUd1T1uEg8LmlA64ZKPLJKcg6qJ0S2WJYHvos/UUBadlFqjpUkynkiULaMuKu4sPJ3R9PhfFk6EkUcWHabKww3pmSZwDRYcuOwWpoenhbM/jhXNM9rBZoASTzpaiaOBvchMG6Op4QC4B7+7tdVeeMGCzQAOw0VS/ErIebFRuuaU2+zoUK6Ld2Ii51/mojiY8rLMz4pvqgJcVKTY9I2c2MjKW/MG/ZVcmMC42/iss/Fz3Qj8W80abHSSNfFjFja/PcqwpsdtoT/ADXnjcVHKnjxe3KHFob8Wejf4rm2KmqK2WOPM1pcNQS27svYkD+9F5/B1Dbcq1puusgsCqQdPYOHwX0HUbh2+aPj6nPYfIj+qysnXjTqQ36BCVXXoym+W3ysi8j8YzxX2v8ATeM6oZGC+R7BYXN3gBo815t159pLsRIoKQu8Fzh40oBBmsdGNG+W/wD5G3G+Ox/H31T/AA4gSHEDRur7mwaANTrb1W8wTp2HCKcVFTZ1W8XygtPs+Ye7GzgykHfZup7ZunGpOOzz8zhGWthjpocKpcrWjx5WBspBsRbX2druAL3e7v5kW88qKl07/aJrOzXdFEdGvDdPEePhhbsBzbtdPrsQdVSGaX8FyI4gS1smU3y34ibu525N+bkAyyeJmc42iaQZZLZfFI2Y0cNGwarJVo5O3YFUymSW2YuMjgDIebnVw7Bes4fizYY2RR6Nja1rQOwC8hkqi+QPaMuW2Ro4A2WvoK/O0OB9RyCuXPfh6n0nH012IYw6Rtr7a/Na7D+pDLSwCQkvJa1x5dleRf6BebRPvytFhBlmEcLAxrB7r5ALyBnxAH4b3P1UMaly/p0fVOHBfp2brCTeGM/mYD8uP0RRSRMAaANmgADsAE4r1l0fPMaU0pxSFEAwppCeU0ogGFMKkKYVgigJslOCpGsUjWpRymq8NvwqSrwMHhbcxXVPiszWCwtdTkklbKQbbpGPOF2NgrGmomsG1yla/W659W0fiNl588l6XR3whx/o6Sa2h0VbVzubra7e44U8s7XaXCrZ3SRm7feb23UqKpkEmIncaj9R5IOet5G3ISTSNcS5vunkf/EI8/2EyQzZ0tSShZKhdMDwgKiqtwqxiSkySaqQUtUn0tK+dxDLDu52jQoKnDgx2Vzw7vl2+qpSQttq0Re2621vxbVK6qeNLOHlYo41UcQAaACdzz9VLSYT7RdzZA09nHlPGPLwSWTj6Vftkh0APz0H6oj2aXLmL4W9wZQSPUAFR19DJE6xyutexaQb+aqnDXUkc3IOnd/8gqcESeafgVUzyNB95ptuBfTsNt/LdA+I9+rr5eBwT2U7YmFlySXXFmDZrex01J8l7H9mf2Tj7usrNXgB8NNYBrB8Ln9zyBx6o0o9Cuc5dvRVdJYAzDoPb6sATuaHQROFzC0iweW8yHUBvH1Iy+MYu+slMkpd4YcWtYHe9I7cxNPfl7+B8gvZOs/s8hqbOfJUxm595hD267+6RobaX4WNrfslc4fcVETgPdETmuhIiB/ymuu619yTqTuk+4k6B9qTV+GBjgMudxIbCwDxZALMyj8MUY/LwBydVU4jVmUhrRljZoxn/se5V91dSzxyimfE6CKP/KjJDg/gyl7dHk+Wg29Q6LCSeEXNeD48frK2ipzfZaXD6O2oRFLg9tgrqlwo87Ke2VtQA2QLV9NVjWANGndAmhAGiipYyx91SEeOzny5Oej0qjqLhFLP4TV3AV8x1wuk5RSmlOKaVgDSmlOKQogGEJpCemFYwjKoKds4WPjxfzRX+NANvdI2lsok26Rd4pi7Y2+ZWTnqi92YlBVWIF7rk+ijbU9l52XI5v8AR6OPGoL9h5mI2XGtG0jQR6KFsyimlPYqKQ4k2H0z/wAL3RnyOn0QcuFTN/y5WPHZ2hUNRUeX6IR1URtf9U6QdkdbTzfFHc92kFVkjnDdrx8lbitd5/qmvqL7hMHZRS1fFnfRATFzjtYeau6o+Sq6oqkWIxkdZ4bcred0EagF/vH/AJQtVPZV75jdWjAhPI+g2ocS7Q3HC41ThpqD8xc+qEinsifbr6WFu3HqVQiKKp3Lj6nUWG7j3HYImZ72taDlBf8AeWFjJ2bnPe23YcKKNkRY64f4pLRGxrbA93ON+PygepVv0/gcbg6qqSRSwH71w/FUS8U0R5vpd3n6JhbLTo3ptpy1tVZsTXgU7DoaiUG+nJaNSTyQvZsC6gu/TUBuq8Ixrqt89RG7RjIrCKFpsyKMDYD0+q3nSfUrYrh4LmyAe83Vw+XK5sjakmd2CCnikl2erVeOtyg+YCBknidraxPI0WKxDqCOQhsbjYG5ze479d0OcV7PHodFJzb7VlceCl8M0WK0MVQ0xTta62rHaZmn8zTwVkn4C2GTIdWuPuP/AJO/qrD/ABce5c+9Y5tUDiOJZ9PPRc8ZuMqXQ88VoLFC1vCk8NPoH54mnkaH5Jzmr01VaPJld7Ig2ya+FPKZnRFDMPqcpWnoam4WH8Qg3V5hVbsnixGjVXSFRU8twpU4ohSFKU0omGlNKcU0rAPPaimLQgpZiBuicaxEZso4VHUzrz8srdI9LDBRVsINQm+1W5VQ6pXNnUuJVsu2YiRyphi7lQ51I2RNQpcnE+4CYaq/ZVQkUolQHVBpf6KJ71ECkc9ChrBqoKjxGUAK3qpbBZLGKm7rKmNWyeSVIBmkzFMsnRtU4jXVdHJQO1l1KxpDhkN3XGUZbnNfS3dTtp+w+itsKwTPI5jXZPDYXVM+mWBp+EaEl51FhqTp3WTAwegwwvc8F2jPfrKgn3Y2k6xh3JJ08zoPN2N434gYxoyxQjLTwDRrG/ncOXHdLjOIsyMp4Xfcx3IZk8Iuk/1ZQCcz7c3NuLKkY0kkn5n+QTEwihjBeHPcWtBBe+1zbkAcm2wV/F1g0Te7EGQCzY2N1e1oFszj8TjuSs1LJwNAFGwJZJNbLY3KLtHqUc8c7Q+Mgi3BUTosugFlgqF8kbs0bnNPlz6jYraYZijpGjPa9tTsuSWNeHoQzt9h0bjumZ7uUrobqGGmcXBo1JKj9uhnl0aXp933Z/6kfIENSU/hxhvO59Vz5l3xVJI8mbuTZ0hQ7ilfIoXvRFFc5TUNTZ1kC+VIyXVExu8OqbgK2DlkcIrNlpqaW4VUybJ0hSpCiAaU0lOKYUTHhk2IkkkndDvr0CZlC9y8/iek2HPrAoxUhBiVERm/CNUAMilHcqdsg80GwW4KmbbzWMgtrh5qRlvNDs+akEiRlEFZlBLUWUT5kDUzIBsjrqtZ2pbd11aP11KEqGK0NEZ7IImIpkaFYwhENqrDYn0PKcn0WFJC4uDIhmlebN58MHTPbv27fRen4L9lswpcnjCEm7nFrPEkzEauJuPetpfgbLBfZzWAVL5HWs0A2sNZNge+mvzK9swrHXCPPrZ23ySykk+JWGN8fuHkGNfZLUMzGGSKa3w6xSHysdCfmsNUQPjcY5GuY5hIc1wykHnRfR9XWQTl2YZSDo4Gxv52Xn3VODNlcWyZXHZrgLOtxqpLM497RZ/TxltafweXZVJTQElWVXgLozobhTYXTfeAHkqvNPojwcewmgoL20V/S4dl1CtqLDGgBWEcLRwtwbFeVLorYKZ7tAFaUFIIzc6uPPb0UvtA2CgkmTKCRGWRyC5Z0G+RRukUD5U5MndIoJJFA6oURmWMSvkTPFUTnqMuWAXWG1tiFtcLqbgLzOGaxWuwLENtUydBStm2GyQhQ00twpDojyH4COaoypM6a4JkybhR82Jbrm6pLLjOsaSnMeeCkLFzVghTJTyUTG7zQLUTFZBhQaHJM6h8QBRPnvoFMoOmqEK++5+imLQ3U7pIoC83OywaIRHdRPpuSrXwB9FFI1OmK4lNPHZQCJH1DLqMx6J0ybRJg0mSQ20zgfUf8r0rCurpBAIpGB7WCzXN914H815db9FoMBxn4SQHDSx2d6JZK3ZfHJceLNb/AIrE64jeSd3Nd7jwf4FV9RW5gNdSfmGpslE1wJZoSbkf0KH9jcDyoSjro6lNfJDV66ICWG3vDjVWbou6GqmaWQjaJTpmiwqszRg8jRFukVXgrLMViV3x6PKl2xHPTM65xUT3phLHPkQssqgqKuyAmrljBplSZ1U+3aoqKe6xgzMuuow5KDdAI+6tsGLwR2TcOw/NZa3DcIAF7INl4Y/WH4bVaC6szLdVxgDRooRXWOqU6ONlsUiDjrgVIasJkxXjPnWFOcuXKTERy4LlyUJK1TBcuWGQyVPp1y5IxxJ90dT7LlyAw8oY8rlyKAwF+5Ub9ly5OiZAE2m/Ef75XLkxjcYf+BvorBcuSy6LIBk59SgZ90q5SQWXWG/gCLKVcuyPR5kuyF6Gn2XLk4hT1O5VbMuXJWMDDdWVMuXLGC+E+m3XLljLs1eDcLW0/wCFKuSHfHobIqmq3XLlmPHsdCp1y5BF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7" name="AutoShape 20" descr="data:image/jpeg;base64,/9j/4AAQSkZJRgABAQAAAQABAAD/2wCEAAkGBhISEBIQEBQQFBQPEBAPDw8QEA8PDxAPFBAVFBQQFBQXHCYeFxkkGRQUHy8gIycpLCwsFR4xNTAqNSYrLCkBCQoKDgwOFw8PGiwcHBwpLCkpKSwpKSksLCksKSkpKSksKSwpKSkpLCkpLCwpLCksLCwpLCwsLCwpKSwpLCkpLP/AABEIALEBHQMBIgACEQEDEQH/xAAcAAABBQEBAQAAAAAAAAAAAAAEAQIDBQYABwj/xAA9EAABAwIFAgMFBQYFBQAAAAABAAIDBBEFEiExQQZRE2FxFCJCgZEHIzJSoUNiscHR8BUzU2PxcoKSwuH/xAAaAQADAQEBAQAAAAAAAAAAAAABAgMABAUG/8QAJBEAAgICAwABBQEBAAAAAAAAAAECEQMhEjFBUQQTImFxoUL/2gAMAwEAAhEDEQA/AMJgWPFhAJ0XqPT+PhwGq8HgnWmwLHzG4XOiCZmj6GoqsEbqzjfdec9OdRBwGq29FVghOKWrU8KGN6lCJh6eEwJwKxhUjglulWMCysVbVQK4e1CzxrAaM5JHYpLI6rgQYCJM4NS2SgJwCxhtk4BLZKFjDbJ1koCWyxhAEtkoSrGG2StanAJwCWUqHjGxFDLJZSSOVXW1NgVyylZ2QjRJNWhu6rKjqVrbqpr8QLjYIA05KeGL1k8matRC6vrmQ3DB81XHFp5Ll73W7DRMdCBonQwl7hGwFznnKxoGpP8ARXUUjnc5M6lw587xGzO57/djaHH8X5ieGjclbKSnp8Fp3PBElU5v3k7tcl+GjgdhzyjqGjhwmmdUTlplLfecTt+4PL+K8S6064krJSdQ0uLg3Yn953n2HAU8km/xiNGPrLFnVUgnMrSfecS9t/xg9/Naqm6ha8BwO/1B7FeUU9Wr+knLR66lc+RaOvC3deHpEGKDurGLEtF5xT4oRyrOHF9N1HaOmkzyEFEwVCicxMC7ThaNbgWOujcNdF6x011GHgarwKCey0uA48Y3DXRMmTaPpCjqwQFYMevPemeow8DVbakqbhUFLEJ11ExyesYddLmTEt0DDioZGqVNeFjFdURqrlZYq7maq2pjREaBAE6y6yVEU4BLZKAlWMIlslSgLGEAShqcGJ4alboeMbGBqR5TyhamYAXK5pSs6oRogrKiwKy+I1ZcbBG11WXGwQoiCrjx+slly/8AKKrwSudA4q0LFFM8NFz6AAXJJ2AHJVzlK4UZuGgEueQ1rBq5zjsAt3hOGQ4bC6oqC0zZbvcdWxD8jf71UGCYaKZrqqewlLTvbLTR8gfvnk/JeSfaJ146reYoifBYTYf6hG73eSnKXiKxQP1/15JXzGxIiYfu2d/33D+AWKkjcHDsQHXvfTuT3UsbxrffuUfQ0Oz3bbtaefMqd0Vir0S4Rh9vvH/9gP8AEqzdImeIoS9QezrX4qgoSKeOQoKNyKjKFDKRk3MUTmI10ahcxVTItAhClgnsUr2KEtTiNGw6c6gMbhrovYenOoQ9o1XzlDOWla/pnqYxkAlMmSkj6PpakEI1jlhOnOohI0arX01RcKgofZIkY5OQMIUhKcmELGIZUBO1WEgQUwRAyvIXAJ7wkssTOSgLrJwCITgFJEy5XRxXRsUFkA0c2BQVEdlYtGiGq2aKcy0CqnmsFnsRrsxsFPi9drlaq1rUMeP1my5a/FCNbZcUpTXHuug5RkjwASSABqSeArnp7BtqucZQ25hY7TKLf5hvs623YIfp/BvHIqJR9ww3iYd53jZ1vyg7d1kPtS+0fPmo6V3ui7Znt+L/AG2kcdypykUjErvtK+0E1DzS05+5aSHEG3iuHn+QLz/EcPezI12jpAHZNfEt8JI+EG+g355Qb5CTzqNfPXQDyV5QUTr5n3dIbC5Ny0W2v3t9FJui8YuTpE2CYEwva6W5DTdzRs48N87cqzxOiLpC5osDwNld4FgZIBP9+S1kfTIIuQpRhKT5MvklDGlGPfrPJXgt0KhL16PjHSIOwWXqulHN2uncKFjkTKaORTslUdVQOj3CgD0tD2DFiiexFuYo3MSphaAXsUL2I57FA9idMRoCcFJBKQbhOkjUNtU5No2nTHUro3DXRex9OdQtkaNV85U0titp0z1AYyNdE6ZNo+hqaoujWlYzp/GxI0arVU890woUkISgrljEMgQczVYOahpmImKuVqYERNGUjKUlCxKbIrKSOO6Kjoe6JZTAJXNDrGyOGJEAJjiAh5q4N5SPIWjjCi5U2MYjYZW7lMqMTLtGoDwjudSUYrltgm+OkVppSTc7lNfTq4EKilgVrOWikkZZdg2G+1vLn6U0JtI/bx3j9kzuO9vRRuiNVM6CN2WKLWrqBs1v+mw7Fx/vzr+vuuGUsQpKWzC1uRrW/sWbXP8AuOv6j1OithSIftO+0YMBpKUhpAySOZa0bdvCbb4u/wBPXymJ8Bhm8Qv8bQRFrwGNFiSCC057mwOo768j1ZzC+a7rnO0na52/ePf6cIvC8M+Nw82g6gDhxv8AoPnspt0WUb0PwvDrWc78W4H5AeT+92HG612A4QXOBsgsLoDI4AbA+vzPdel9P4OGgaJIrkysnwVILwfCQ0DRXQYBonRx2FglK6EjlYNLTAoKbCWkbBWhTSsazH4t0yHcLJ1HRvvaBesPYChnUbTwlcUx1No8GLEx0atKrDi1BuYuQ9DsCdGoXxqwdGonRIpitFXJGhpGK0kiQs0SdMm0DRBWVK8hQQ0yLhiVERZs+lOoDG4AnReu4PiYe0G6+eYnFpBHdemdD4hM4AZH27kED9U6ZNr4PWoZbhTXVPT1eUe8bfqukxnhv1KSWSMfR445S8LdzkLNO0bkKslrjlJJ5sgKjEbWF/lpvdRln+C8cFl2KgHZStl8gqOHEQflp8kU2s10/wCAp/dHeOi3EwSPm7KvfVDv/fZPpXg6k7KileheNbI6yd/DXH0aSs7V1Ty6xDwPNrgtf7U0m19kRHI3v+izx27bG58V0ZekkGUWF7+S41jSbab23F1rA1pI1bffbVUmP9MURZJUSt8PI18j5WOLNhclw2P0XQtI5JLZXmqHY/JZ/EsYdUS+xUn4zfx5vhhjH4jfvx+ne3nbK+eurPDpM7GudkjY172jKAMzyb6dy47AgDUrW4xikOGUxhiLXyPuZZD+2kGhLu0Tdrc2t+ZFsWh3U/VEVBTtp6e1wMzb7lx3qZO5Pwj0O2ULyJ1bmmD5s7ruzSWNngXu73js87X4v3RuIB0wdNUPdnlPiMBtctP7WTkX+Fotprta+y+yjpGJ7vbZ2hzWOtTteLte9p1lIO4B0F763PClKdFceJyKePpGtqnCqNG8R2YIo2RBjBGBZu9i4AfM6KJ9M4PyFpBBsQ4WN/NfQsNdHmayR1s/utN7XdwLrOdV9Cxj7+LNmBu5rtQ4bm3Y2Uncv4XUVDXplel8GsASFvaWnDQEDg9CGtCtiF1RVI4pO2NTSE9NKYQamkJ9k0rGIymp5CaiYw9fgt76LMV+DEbBeqTUd1T1uEg8LmlA64ZKPLJKcg6qJ0S2WJYHvos/UUBadlFqjpUkynkiULaMuKu4sPJ3R9PhfFk6EkUcWHabKww3pmSZwDRYcuOwWpoenhbM/jhXNM9rBZoASTzpaiaOBvchMG6Op4QC4B7+7tdVeeMGCzQAOw0VS/ErIebFRuuaU2+zoUK6Ld2Ii51/mojiY8rLMz4pvqgJcVKTY9I2c2MjKW/MG/ZVcmMC42/iss/Fz3Qj8W80abHSSNfFjFja/PcqwpsdtoT/ADXnjcVHKnjxe3KHFob8Wejf4rm2KmqK2WOPM1pcNQS27svYkD+9F5/B1Dbcq1puusgsCqQdPYOHwX0HUbh2+aPj6nPYfIj+qysnXjTqQ36BCVXXoym+W3ysi8j8YzxX2v8ATeM6oZGC+R7BYXN3gBo815t159pLsRIoKQu8Fzh40oBBmsdGNG+W/wD5G3G+Ox/H31T/AA4gSHEDRur7mwaANTrb1W8wTp2HCKcVFTZ1W8XygtPs+Ye7GzgykHfZup7ZunGpOOzz8zhGWthjpocKpcrWjx5WBspBsRbX2druAL3e7v5kW88qKl07/aJrOzXdFEdGvDdPEePhhbsBzbtdPrsQdVSGaX8FyI4gS1smU3y34ibu525N+bkAyyeJmc42iaQZZLZfFI2Y0cNGwarJVo5O3YFUymSW2YuMjgDIebnVw7Bes4fizYY2RR6Nja1rQOwC8hkqi+QPaMuW2Ro4A2WvoK/O0OB9RyCuXPfh6n0nH012IYw6Rtr7a/Na7D+pDLSwCQkvJa1x5dleRf6BebRPvytFhBlmEcLAxrB7r5ALyBnxAH4b3P1UMaly/p0fVOHBfp2brCTeGM/mYD8uP0RRSRMAaANmgADsAE4r1l0fPMaU0pxSFEAwppCeU0ogGFMKkKYVgigJslOCpGsUjWpRymq8NvwqSrwMHhbcxXVPiszWCwtdTkklbKQbbpGPOF2NgrGmomsG1yla/W659W0fiNl588l6XR3whx/o6Sa2h0VbVzubra7e44U8s7XaXCrZ3SRm7feb23UqKpkEmIncaj9R5IOet5G3ISTSNcS5vunkf/EI8/2EyQzZ0tSShZKhdMDwgKiqtwqxiSkySaqQUtUn0tK+dxDLDu52jQoKnDgx2Vzw7vl2+qpSQttq0Re2621vxbVK6qeNLOHlYo41UcQAaACdzz9VLSYT7RdzZA09nHlPGPLwSWTj6Vftkh0APz0H6oj2aXLmL4W9wZQSPUAFR19DJE6xyutexaQb+aqnDXUkc3IOnd/8gqcESeafgVUzyNB95ptuBfTsNt/LdA+I9+rr5eBwT2U7YmFlySXXFmDZrex01J8l7H9mf2Tj7usrNXgB8NNYBrB8Ln9zyBx6o0o9Cuc5dvRVdJYAzDoPb6sATuaHQROFzC0iweW8yHUBvH1Iy+MYu+slMkpd4YcWtYHe9I7cxNPfl7+B8gvZOs/s8hqbOfJUxm595hD267+6RobaX4WNrfslc4fcVETgPdETmuhIiB/ymuu619yTqTuk+4k6B9qTV+GBjgMudxIbCwDxZALMyj8MUY/LwBydVU4jVmUhrRljZoxn/se5V91dSzxyimfE6CKP/KjJDg/gyl7dHk+Wg29Q6LCSeEXNeD48frK2ipzfZaXD6O2oRFLg9tgrqlwo87Ke2VtQA2QLV9NVjWANGndAmhAGiipYyx91SEeOzny5Oej0qjqLhFLP4TV3AV8x1wuk5RSmlOKaVgDSmlOKQogGEJpCemFYwjKoKds4WPjxfzRX+NANvdI2lsok26Rd4pi7Y2+ZWTnqi92YlBVWIF7rk+ijbU9l52XI5v8AR6OPGoL9h5mI2XGtG0jQR6KFsyimlPYqKQ4k2H0z/wAL3RnyOn0QcuFTN/y5WPHZ2hUNRUeX6IR1URtf9U6QdkdbTzfFHc92kFVkjnDdrx8lbitd5/qmvqL7hMHZRS1fFnfRATFzjtYeau6o+Sq6oqkWIxkdZ4bcred0EagF/vH/AJQtVPZV75jdWjAhPI+g2ocS7Q3HC41ThpqD8xc+qEinsifbr6WFu3HqVQiKKp3Lj6nUWG7j3HYImZ72taDlBf8AeWFjJ2bnPe23YcKKNkRY64f4pLRGxrbA93ON+PygepVv0/gcbg6qqSRSwH71w/FUS8U0R5vpd3n6JhbLTo3ptpy1tVZsTXgU7DoaiUG+nJaNSTyQvZsC6gu/TUBuq8Ixrqt89RG7RjIrCKFpsyKMDYD0+q3nSfUrYrh4LmyAe83Vw+XK5sjakmd2CCnikl2erVeOtyg+YCBknidraxPI0WKxDqCOQhsbjYG5ze479d0OcV7PHodFJzb7VlceCl8M0WK0MVQ0xTta62rHaZmn8zTwVkn4C2GTIdWuPuP/AJO/qrD/ABce5c+9Y5tUDiOJZ9PPRc8ZuMqXQ88VoLFC1vCk8NPoH54mnkaH5Jzmr01VaPJld7Ig2ya+FPKZnRFDMPqcpWnoam4WH8Qg3V5hVbsnixGjVXSFRU8twpU4ohSFKU0omGlNKcU0rAPPaimLQgpZiBuicaxEZso4VHUzrz8srdI9LDBRVsINQm+1W5VQ6pXNnUuJVsu2YiRyphi7lQ51I2RNQpcnE+4CYaq/ZVQkUolQHVBpf6KJ71ECkc9ChrBqoKjxGUAK3qpbBZLGKm7rKmNWyeSVIBmkzFMsnRtU4jXVdHJQO1l1KxpDhkN3XGUZbnNfS3dTtp+w+itsKwTPI5jXZPDYXVM+mWBp+EaEl51FhqTp3WTAwegwwvc8F2jPfrKgn3Y2k6xh3JJ08zoPN2N434gYxoyxQjLTwDRrG/ncOXHdLjOIsyMp4Xfcx3IZk8Iuk/1ZQCcz7c3NuLKkY0kkn5n+QTEwihjBeHPcWtBBe+1zbkAcm2wV/F1g0Te7EGQCzY2N1e1oFszj8TjuSs1LJwNAFGwJZJNbLY3KLtHqUc8c7Q+Mgi3BUTosugFlgqF8kbs0bnNPlz6jYraYZijpGjPa9tTsuSWNeHoQzt9h0bjumZ7uUrobqGGmcXBo1JKj9uhnl0aXp933Z/6kfIENSU/hxhvO59Vz5l3xVJI8mbuTZ0hQ7ilfIoXvRFFc5TUNTZ1kC+VIyXVExu8OqbgK2DlkcIrNlpqaW4VUybJ0hSpCiAaU0lOKYUTHhk2IkkkndDvr0CZlC9y8/iek2HPrAoxUhBiVERm/CNUAMilHcqdsg80GwW4KmbbzWMgtrh5qRlvNDs+akEiRlEFZlBLUWUT5kDUzIBsjrqtZ2pbd11aP11KEqGK0NEZ7IImIpkaFYwhENqrDYn0PKcn0WFJC4uDIhmlebN58MHTPbv27fRen4L9lswpcnjCEm7nFrPEkzEauJuPetpfgbLBfZzWAVL5HWs0A2sNZNge+mvzK9swrHXCPPrZ23ySykk+JWGN8fuHkGNfZLUMzGGSKa3w6xSHysdCfmsNUQPjcY5GuY5hIc1wykHnRfR9XWQTl2YZSDo4Gxv52Xn3VODNlcWyZXHZrgLOtxqpLM497RZ/TxltafweXZVJTQElWVXgLozobhTYXTfeAHkqvNPojwcewmgoL20V/S4dl1CtqLDGgBWEcLRwtwbFeVLorYKZ7tAFaUFIIzc6uPPb0UvtA2CgkmTKCRGWRyC5Z0G+RRukUD5U5MndIoJJFA6oURmWMSvkTPFUTnqMuWAXWG1tiFtcLqbgLzOGaxWuwLENtUydBStm2GyQhQ00twpDojyH4COaoypM6a4JkybhR82Jbrm6pLLjOsaSnMeeCkLFzVghTJTyUTG7zQLUTFZBhQaHJM6h8QBRPnvoFMoOmqEK++5+imLQ3U7pIoC83OywaIRHdRPpuSrXwB9FFI1OmK4lNPHZQCJH1DLqMx6J0ybRJg0mSQ20zgfUf8r0rCurpBAIpGB7WCzXN914H815db9FoMBxn4SQHDSx2d6JZK3ZfHJceLNb/AIrE64jeSd3Nd7jwf4FV9RW5gNdSfmGpslE1wJZoSbkf0KH9jcDyoSjro6lNfJDV66ICWG3vDjVWbou6GqmaWQjaJTpmiwqszRg8jRFukVXgrLMViV3x6PKl2xHPTM65xUT3phLHPkQssqgqKuyAmrljBplSZ1U+3aoqKe6xgzMuuow5KDdAI+6tsGLwR2TcOw/NZa3DcIAF7INl4Y/WH4bVaC6szLdVxgDRooRXWOqU6ONlsUiDjrgVIasJkxXjPnWFOcuXKTERy4LlyUJK1TBcuWGQyVPp1y5IxxJ90dT7LlyAw8oY8rlyKAwF+5Ub9ly5OiZAE2m/Ef75XLkxjcYf+BvorBcuSy6LIBk59SgZ90q5SQWXWG/gCLKVcuyPR5kuyF6Gn2XLk4hT1O5VbMuXJWMDDdWVMuXLGC+E+m3XLljLs1eDcLW0/wCFKuSHfHobIqmq3XLlmPHsdCp1y5BF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16832"/>
            <a:ext cx="596255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круглений прямокутник 5"/>
          <p:cNvSpPr/>
          <p:nvPr/>
        </p:nvSpPr>
        <p:spPr>
          <a:xfrm>
            <a:off x="989856" y="1196752"/>
            <a:ext cx="1728192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Презентація-пояснення</a:t>
            </a:r>
            <a:endParaRPr lang="uk-UA" dirty="0"/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3707904" y="1196752"/>
            <a:ext cx="1728192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Практичні завдання</a:t>
            </a:r>
            <a:endParaRPr lang="uk-UA" dirty="0"/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6425952" y="1196752"/>
            <a:ext cx="1728192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Відео</a:t>
            </a:r>
            <a:endParaRPr lang="uk-UA" dirty="0"/>
          </a:p>
        </p:txBody>
      </p:sp>
      <p:cxnSp>
        <p:nvCxnSpPr>
          <p:cNvPr id="10" name="Пряма зі стрілкою 9"/>
          <p:cNvCxnSpPr>
            <a:stCxn id="6" idx="2"/>
          </p:cNvCxnSpPr>
          <p:nvPr/>
        </p:nvCxnSpPr>
        <p:spPr>
          <a:xfrm>
            <a:off x="1853952" y="1772816"/>
            <a:ext cx="197768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 зі стрілкою 10"/>
          <p:cNvCxnSpPr>
            <a:stCxn id="7" idx="2"/>
          </p:cNvCxnSpPr>
          <p:nvPr/>
        </p:nvCxnSpPr>
        <p:spPr>
          <a:xfrm flipH="1">
            <a:off x="3203848" y="1772816"/>
            <a:ext cx="1368152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 зі стрілкою 13"/>
          <p:cNvCxnSpPr>
            <a:stCxn id="7" idx="2"/>
          </p:cNvCxnSpPr>
          <p:nvPr/>
        </p:nvCxnSpPr>
        <p:spPr>
          <a:xfrm flipH="1">
            <a:off x="4355976" y="1772816"/>
            <a:ext cx="216024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 зі стрілкою 16"/>
          <p:cNvCxnSpPr>
            <a:stCxn id="7" idx="2"/>
          </p:cNvCxnSpPr>
          <p:nvPr/>
        </p:nvCxnSpPr>
        <p:spPr>
          <a:xfrm>
            <a:off x="4572000" y="1772816"/>
            <a:ext cx="864096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 зі стрілкою 19"/>
          <p:cNvCxnSpPr>
            <a:stCxn id="8" idx="2"/>
          </p:cNvCxnSpPr>
          <p:nvPr/>
        </p:nvCxnSpPr>
        <p:spPr>
          <a:xfrm flipH="1">
            <a:off x="6660232" y="1772816"/>
            <a:ext cx="629816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Округлений прямокутник 22"/>
          <p:cNvSpPr/>
          <p:nvPr/>
        </p:nvSpPr>
        <p:spPr>
          <a:xfrm>
            <a:off x="83840" y="6093296"/>
            <a:ext cx="1728192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Інтерактивна вправа</a:t>
            </a:r>
            <a:endParaRPr lang="uk-UA" dirty="0"/>
          </a:p>
        </p:txBody>
      </p:sp>
      <p:sp>
        <p:nvSpPr>
          <p:cNvPr id="24" name="Округлений прямокутник 23"/>
          <p:cNvSpPr/>
          <p:nvPr/>
        </p:nvSpPr>
        <p:spPr>
          <a:xfrm>
            <a:off x="1895872" y="6093296"/>
            <a:ext cx="1728192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Конспект</a:t>
            </a:r>
            <a:endParaRPr lang="uk-UA" dirty="0"/>
          </a:p>
        </p:txBody>
      </p:sp>
      <p:sp>
        <p:nvSpPr>
          <p:cNvPr id="25" name="Округлений прямокутник 24"/>
          <p:cNvSpPr/>
          <p:nvPr/>
        </p:nvSpPr>
        <p:spPr>
          <a:xfrm>
            <a:off x="3707904" y="6093296"/>
            <a:ext cx="1728192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Файли-заготовки</a:t>
            </a:r>
            <a:endParaRPr lang="uk-UA" dirty="0"/>
          </a:p>
        </p:txBody>
      </p:sp>
      <p:sp>
        <p:nvSpPr>
          <p:cNvPr id="26" name="Округлений прямокутник 25"/>
          <p:cNvSpPr/>
          <p:nvPr/>
        </p:nvSpPr>
        <p:spPr>
          <a:xfrm>
            <a:off x="5519936" y="6093296"/>
            <a:ext cx="1728192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Практична робота</a:t>
            </a:r>
            <a:endParaRPr lang="uk-UA" dirty="0"/>
          </a:p>
        </p:txBody>
      </p:sp>
      <p:sp>
        <p:nvSpPr>
          <p:cNvPr id="27" name="Округлений прямокутник 26"/>
          <p:cNvSpPr/>
          <p:nvPr/>
        </p:nvSpPr>
        <p:spPr>
          <a:xfrm>
            <a:off x="7331968" y="6093296"/>
            <a:ext cx="1728192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Презентація-інструкція</a:t>
            </a:r>
            <a:endParaRPr lang="uk-UA" dirty="0"/>
          </a:p>
        </p:txBody>
      </p:sp>
      <p:cxnSp>
        <p:nvCxnSpPr>
          <p:cNvPr id="28" name="Пряма зі стрілкою 27"/>
          <p:cNvCxnSpPr>
            <a:stCxn id="23" idx="0"/>
          </p:cNvCxnSpPr>
          <p:nvPr/>
        </p:nvCxnSpPr>
        <p:spPr>
          <a:xfrm flipV="1">
            <a:off x="947936" y="4869160"/>
            <a:ext cx="1103784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 зі стрілкою 30"/>
          <p:cNvCxnSpPr>
            <a:stCxn id="24" idx="0"/>
          </p:cNvCxnSpPr>
          <p:nvPr/>
        </p:nvCxnSpPr>
        <p:spPr>
          <a:xfrm flipV="1">
            <a:off x="2759968" y="4941168"/>
            <a:ext cx="443880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 зі стрілкою 33"/>
          <p:cNvCxnSpPr>
            <a:stCxn id="25" idx="0"/>
          </p:cNvCxnSpPr>
          <p:nvPr/>
        </p:nvCxnSpPr>
        <p:spPr>
          <a:xfrm flipH="1" flipV="1">
            <a:off x="4355976" y="5013176"/>
            <a:ext cx="216024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 зі стрілкою 36"/>
          <p:cNvCxnSpPr>
            <a:stCxn id="26" idx="0"/>
          </p:cNvCxnSpPr>
          <p:nvPr/>
        </p:nvCxnSpPr>
        <p:spPr>
          <a:xfrm flipH="1" flipV="1">
            <a:off x="5580112" y="4869160"/>
            <a:ext cx="803920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 зі стрілкою 39"/>
          <p:cNvCxnSpPr>
            <a:stCxn id="27" idx="0"/>
          </p:cNvCxnSpPr>
          <p:nvPr/>
        </p:nvCxnSpPr>
        <p:spPr>
          <a:xfrm flipH="1" flipV="1">
            <a:off x="6660232" y="4941168"/>
            <a:ext cx="1535832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Прямокутник 28"/>
          <p:cNvSpPr/>
          <p:nvPr/>
        </p:nvSpPr>
        <p:spPr>
          <a:xfrm rot="16200000">
            <a:off x="-1337764" y="3362100"/>
            <a:ext cx="38138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9</a:t>
            </a:r>
            <a:r>
              <a:rPr lang="uk-UA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31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uk-UA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файли</a:t>
            </a:r>
            <a:endParaRPr lang="uk-UA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0" name="Прямокутник 29"/>
          <p:cNvSpPr/>
          <p:nvPr/>
        </p:nvSpPr>
        <p:spPr>
          <a:xfrm rot="16200000">
            <a:off x="6668154" y="3362100"/>
            <a:ext cx="3525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191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uk-UA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папки</a:t>
            </a:r>
            <a:endParaRPr lang="uk-UA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dirty="0" smtClean="0">
                <a:solidFill>
                  <a:schemeClr val="accent2"/>
                </a:solidFill>
              </a:rPr>
              <a:t>Підготовка до уроку</a:t>
            </a:r>
          </a:p>
        </p:txBody>
      </p:sp>
      <p:sp>
        <p:nvSpPr>
          <p:cNvPr id="5126" name="AutoShape 18" descr="data:image/jpeg;base64,/9j/4AAQSkZJRgABAQAAAQABAAD/2wCEAAkGBhISEBIQEBQQFBQPEBAPDw8QEA8PDxAPFBAVFBQQFBQXHCYeFxkkGRQUHy8gIycpLCwsFR4xNTAqNSYrLCkBCQoKDgwOFw8PGiwcHBwpLCkpKSwpKSksLCksKSkpKSksKSwpKSkpLCkpLCwpLCksLCwpLCwsLCwpKSwpLCkpLP/AABEIALEBHQMBIgACEQEDEQH/xAAcAAABBQEBAQAAAAAAAAAAAAAEAQIDBQYABwj/xAA9EAABAwIFAgMFBQYFBQAAAAABAAIDBBEFEiExQQZRE2FxFCJCgZEHIzJSoUNiscHR8BUzU2PxcoKSwuH/xAAaAQADAQEBAQAAAAAAAAAAAAABAgMABAUG/8QAJBEAAgICAwABBQEBAAAAAAAAAAECEQMhEjFBUQQTImFxoUL/2gAMAwEAAhEDEQA/AMJgWPFhAJ0XqPT+PhwGq8HgnWmwLHzG4XOiCZmj6GoqsEbqzjfdec9OdRBwGq29FVghOKWrU8KGN6lCJh6eEwJwKxhUjglulWMCysVbVQK4e1CzxrAaM5JHYpLI6rgQYCJM4NS2SgJwCxhtk4BLZKFjDbJ1koCWyxhAEtkoSrGG2StanAJwCWUqHjGxFDLJZSSOVXW1NgVyylZ2QjRJNWhu6rKjqVrbqpr8QLjYIA05KeGL1k8matRC6vrmQ3DB81XHFp5Ll73W7DRMdCBonQwl7hGwFznnKxoGpP8ARXUUjnc5M6lw587xGzO57/djaHH8X5ieGjclbKSnp8Fp3PBElU5v3k7tcl+GjgdhzyjqGjhwmmdUTlplLfecTt+4PL+K8S6064krJSdQ0uLg3Yn953n2HAU8km/xiNGPrLFnVUgnMrSfecS9t/xg9/Naqm6ha8BwO/1B7FeUU9Wr+knLR66lc+RaOvC3deHpEGKDurGLEtF5xT4oRyrOHF9N1HaOmkzyEFEwVCicxMC7ThaNbgWOujcNdF6x011GHgarwKCey0uA48Y3DXRMmTaPpCjqwQFYMevPemeow8DVbakqbhUFLEJ11ExyesYddLmTEt0DDioZGqVNeFjFdURqrlZYq7maq2pjREaBAE6y6yVEU4BLZKAlWMIlslSgLGEAShqcGJ4alboeMbGBqR5TyhamYAXK5pSs6oRogrKiwKy+I1ZcbBG11WXGwQoiCrjx+slly/8AKKrwSudA4q0LFFM8NFz6AAXJJ2AHJVzlK4UZuGgEueQ1rBq5zjsAt3hOGQ4bC6oqC0zZbvcdWxD8jf71UGCYaKZrqqewlLTvbLTR8gfvnk/JeSfaJ146reYoifBYTYf6hG73eSnKXiKxQP1/15JXzGxIiYfu2d/33D+AWKkjcHDsQHXvfTuT3UsbxrffuUfQ0Oz3bbtaefMqd0Vir0S4Rh9vvH/9gP8AEqzdImeIoS9QezrX4qgoSKeOQoKNyKjKFDKRk3MUTmI10ahcxVTItAhClgnsUr2KEtTiNGw6c6gMbhrovYenOoQ9o1XzlDOWla/pnqYxkAlMmSkj6PpakEI1jlhOnOohI0arX01RcKgofZIkY5OQMIUhKcmELGIZUBO1WEgQUwRAyvIXAJ7wkssTOSgLrJwCITgFJEy5XRxXRsUFkA0c2BQVEdlYtGiGq2aKcy0CqnmsFnsRrsxsFPi9drlaq1rUMeP1my5a/FCNbZcUpTXHuug5RkjwASSABqSeArnp7BtqucZQ25hY7TKLf5hvs623YIfp/BvHIqJR9ww3iYd53jZ1vyg7d1kPtS+0fPmo6V3ui7Znt+L/AG2kcdypykUjErvtK+0E1DzS05+5aSHEG3iuHn+QLz/EcPezI12jpAHZNfEt8JI+EG+g355Qb5CTzqNfPXQDyV5QUTr5n3dIbC5Ny0W2v3t9FJui8YuTpE2CYEwva6W5DTdzRs48N87cqzxOiLpC5osDwNld4FgZIBP9+S1kfTIIuQpRhKT5MvklDGlGPfrPJXgt0KhL16PjHSIOwWXqulHN2uncKFjkTKaORTslUdVQOj3CgD0tD2DFiiexFuYo3MSphaAXsUL2I57FA9idMRoCcFJBKQbhOkjUNtU5No2nTHUro3DXRex9OdQtkaNV85U0titp0z1AYyNdE6ZNo+hqaoujWlYzp/GxI0arVU890woUkISgrljEMgQczVYOahpmImKuVqYERNGUjKUlCxKbIrKSOO6Kjoe6JZTAJXNDrGyOGJEAJjiAh5q4N5SPIWjjCi5U2MYjYZW7lMqMTLtGoDwjudSUYrltgm+OkVppSTc7lNfTq4EKilgVrOWikkZZdg2G+1vLn6U0JtI/bx3j9kzuO9vRRuiNVM6CN2WKLWrqBs1v+mw7Fx/vzr+vuuGUsQpKWzC1uRrW/sWbXP8AuOv6j1OithSIftO+0YMBpKUhpAySOZa0bdvCbb4u/wBPXymJ8Bhm8Qv8bQRFrwGNFiSCC057mwOo768j1ZzC+a7rnO0na52/ePf6cIvC8M+Nw82g6gDhxv8AoPnspt0WUb0PwvDrWc78W4H5AeT+92HG612A4QXOBsgsLoDI4AbA+vzPdel9P4OGgaJIrkysnwVILwfCQ0DRXQYBonRx2FglK6EjlYNLTAoKbCWkbBWhTSsazH4t0yHcLJ1HRvvaBesPYChnUbTwlcUx1No8GLEx0atKrDi1BuYuQ9DsCdGoXxqwdGonRIpitFXJGhpGK0kiQs0SdMm0DRBWVK8hQQ0yLhiVERZs+lOoDG4AnReu4PiYe0G6+eYnFpBHdemdD4hM4AZH27kED9U6ZNr4PWoZbhTXVPT1eUe8bfqukxnhv1KSWSMfR445S8LdzkLNO0bkKslrjlJJ5sgKjEbWF/lpvdRln+C8cFl2KgHZStl8gqOHEQflp8kU2s10/wCAp/dHeOi3EwSPm7KvfVDv/fZPpXg6k7KileheNbI6yd/DXH0aSs7V1Ty6xDwPNrgtf7U0m19kRHI3v+izx27bG58V0ZekkGUWF7+S41jSbab23F1rA1pI1bffbVUmP9MURZJUSt8PI18j5WOLNhclw2P0XQtI5JLZXmqHY/JZ/EsYdUS+xUn4zfx5vhhjH4jfvx+ne3nbK+eurPDpM7GudkjY172jKAMzyb6dy47AgDUrW4xikOGUxhiLXyPuZZD+2kGhLu0Tdrc2t+ZFsWh3U/VEVBTtp6e1wMzb7lx3qZO5Pwj0O2ULyJ1bmmD5s7ruzSWNngXu73js87X4v3RuIB0wdNUPdnlPiMBtctP7WTkX+Fotprta+y+yjpGJ7vbZ2hzWOtTteLte9p1lIO4B0F763PClKdFceJyKePpGtqnCqNG8R2YIo2RBjBGBZu9i4AfM6KJ9M4PyFpBBsQ4WN/NfQsNdHmayR1s/utN7XdwLrOdV9Cxj7+LNmBu5rtQ4bm3Y2Uncv4XUVDXplel8GsASFvaWnDQEDg9CGtCtiF1RVI4pO2NTSE9NKYQamkJ9k0rGIymp5CaiYw9fgt76LMV+DEbBeqTUd1T1uEg8LmlA64ZKPLJKcg6qJ0S2WJYHvos/UUBadlFqjpUkynkiULaMuKu4sPJ3R9PhfFk6EkUcWHabKww3pmSZwDRYcuOwWpoenhbM/jhXNM9rBZoASTzpaiaOBvchMG6Op4QC4B7+7tdVeeMGCzQAOw0VS/ErIebFRuuaU2+zoUK6Ld2Ii51/mojiY8rLMz4pvqgJcVKTY9I2c2MjKW/MG/ZVcmMC42/iss/Fz3Qj8W80abHSSNfFjFja/PcqwpsdtoT/ADXnjcVHKnjxe3KHFob8Wejf4rm2KmqK2WOPM1pcNQS27svYkD+9F5/B1Dbcq1puusgsCqQdPYOHwX0HUbh2+aPj6nPYfIj+qysnXjTqQ36BCVXXoym+W3ysi8j8YzxX2v8ATeM6oZGC+R7BYXN3gBo815t159pLsRIoKQu8Fzh40oBBmsdGNG+W/wD5G3G+Ox/H31T/AA4gSHEDRur7mwaANTrb1W8wTp2HCKcVFTZ1W8XygtPs+Ye7GzgykHfZup7ZunGpOOzz8zhGWthjpocKpcrWjx5WBspBsRbX2druAL3e7v5kW88qKl07/aJrOzXdFEdGvDdPEePhhbsBzbtdPrsQdVSGaX8FyI4gS1smU3y34ibu525N+bkAyyeJmc42iaQZZLZfFI2Y0cNGwarJVo5O3YFUymSW2YuMjgDIebnVw7Bes4fizYY2RR6Nja1rQOwC8hkqi+QPaMuW2Ro4A2WvoK/O0OB9RyCuXPfh6n0nH012IYw6Rtr7a/Na7D+pDLSwCQkvJa1x5dleRf6BebRPvytFhBlmEcLAxrB7r5ALyBnxAH4b3P1UMaly/p0fVOHBfp2brCTeGM/mYD8uP0RRSRMAaANmgADsAE4r1l0fPMaU0pxSFEAwppCeU0ogGFMKkKYVgigJslOCpGsUjWpRymq8NvwqSrwMHhbcxXVPiszWCwtdTkklbKQbbpGPOF2NgrGmomsG1yla/W659W0fiNl588l6XR3whx/o6Sa2h0VbVzubra7e44U8s7XaXCrZ3SRm7feb23UqKpkEmIncaj9R5IOet5G3ISTSNcS5vunkf/EI8/2EyQzZ0tSShZKhdMDwgKiqtwqxiSkySaqQUtUn0tK+dxDLDu52jQoKnDgx2Vzw7vl2+qpSQttq0Re2621vxbVK6qeNLOHlYo41UcQAaACdzz9VLSYT7RdzZA09nHlPGPLwSWTj6Vftkh0APz0H6oj2aXLmL4W9wZQSPUAFR19DJE6xyutexaQb+aqnDXUkc3IOnd/8gqcESeafgVUzyNB95ptuBfTsNt/LdA+I9+rr5eBwT2U7YmFlySXXFmDZrex01J8l7H9mf2Tj7usrNXgB8NNYBrB8Ln9zyBx6o0o9Cuc5dvRVdJYAzDoPb6sATuaHQROFzC0iweW8yHUBvH1Iy+MYu+slMkpd4YcWtYHe9I7cxNPfl7+B8gvZOs/s8hqbOfJUxm595hD267+6RobaX4WNrfslc4fcVETgPdETmuhIiB/ymuu619yTqTuk+4k6B9qTV+GBjgMudxIbCwDxZALMyj8MUY/LwBydVU4jVmUhrRljZoxn/se5V91dSzxyimfE6CKP/KjJDg/gyl7dHk+Wg29Q6LCSeEXNeD48frK2ipzfZaXD6O2oRFLg9tgrqlwo87Ke2VtQA2QLV9NVjWANGndAmhAGiipYyx91SEeOzny5Oej0qjqLhFLP4TV3AV8x1wuk5RSmlOKaVgDSmlOKQogGEJpCemFYwjKoKds4WPjxfzRX+NANvdI2lsok26Rd4pi7Y2+ZWTnqi92YlBVWIF7rk+ijbU9l52XI5v8AR6OPGoL9h5mI2XGtG0jQR6KFsyimlPYqKQ4k2H0z/wAL3RnyOn0QcuFTN/y5WPHZ2hUNRUeX6IR1URtf9U6QdkdbTzfFHc92kFVkjnDdrx8lbitd5/qmvqL7hMHZRS1fFnfRATFzjtYeau6o+Sq6oqkWIxkdZ4bcred0EagF/vH/AJQtVPZV75jdWjAhPI+g2ocS7Q3HC41ThpqD8xc+qEinsifbr6WFu3HqVQiKKp3Lj6nUWG7j3HYImZ72taDlBf8AeWFjJ2bnPe23YcKKNkRY64f4pLRGxrbA93ON+PygepVv0/gcbg6qqSRSwH71w/FUS8U0R5vpd3n6JhbLTo3ptpy1tVZsTXgU7DoaiUG+nJaNSTyQvZsC6gu/TUBuq8Ixrqt89RG7RjIrCKFpsyKMDYD0+q3nSfUrYrh4LmyAe83Vw+XK5sjakmd2CCnikl2erVeOtyg+YCBknidraxPI0WKxDqCOQhsbjYG5ze479d0OcV7PHodFJzb7VlceCl8M0WK0MVQ0xTta62rHaZmn8zTwVkn4C2GTIdWuPuP/AJO/qrD/ABce5c+9Y5tUDiOJZ9PPRc8ZuMqXQ88VoLFC1vCk8NPoH54mnkaH5Jzmr01VaPJld7Ig2ya+FPKZnRFDMPqcpWnoam4WH8Qg3V5hVbsnixGjVXSFRU8twpU4ohSFKU0omGlNKcU0rAPPaimLQgpZiBuicaxEZso4VHUzrz8srdI9LDBRVsINQm+1W5VQ6pXNnUuJVsu2YiRyphi7lQ51I2RNQpcnE+4CYaq/ZVQkUolQHVBpf6KJ71ECkc9ChrBqoKjxGUAK3qpbBZLGKm7rKmNWyeSVIBmkzFMsnRtU4jXVdHJQO1l1KxpDhkN3XGUZbnNfS3dTtp+w+itsKwTPI5jXZPDYXVM+mWBp+EaEl51FhqTp3WTAwegwwvc8F2jPfrKgn3Y2k6xh3JJ08zoPN2N434gYxoyxQjLTwDRrG/ncOXHdLjOIsyMp4Xfcx3IZk8Iuk/1ZQCcz7c3NuLKkY0kkn5n+QTEwihjBeHPcWtBBe+1zbkAcm2wV/F1g0Te7EGQCzY2N1e1oFszj8TjuSs1LJwNAFGwJZJNbLY3KLtHqUc8c7Q+Mgi3BUTosugFlgqF8kbs0bnNPlz6jYraYZijpGjPa9tTsuSWNeHoQzt9h0bjumZ7uUrobqGGmcXBo1JKj9uhnl0aXp933Z/6kfIENSU/hxhvO59Vz5l3xVJI8mbuTZ0hQ7ilfIoXvRFFc5TUNTZ1kC+VIyXVExu8OqbgK2DlkcIrNlpqaW4VUybJ0hSpCiAaU0lOKYUTHhk2IkkkndDvr0CZlC9y8/iek2HPrAoxUhBiVERm/CNUAMilHcqdsg80GwW4KmbbzWMgtrh5qRlvNDs+akEiRlEFZlBLUWUT5kDUzIBsjrqtZ2pbd11aP11KEqGK0NEZ7IImIpkaFYwhENqrDYn0PKcn0WFJC4uDIhmlebN58MHTPbv27fRen4L9lswpcnjCEm7nFrPEkzEauJuPetpfgbLBfZzWAVL5HWs0A2sNZNge+mvzK9swrHXCPPrZ23ySykk+JWGN8fuHkGNfZLUMzGGSKa3w6xSHysdCfmsNUQPjcY5GuY5hIc1wykHnRfR9XWQTl2YZSDo4Gxv52Xn3VODNlcWyZXHZrgLOtxqpLM497RZ/TxltafweXZVJTQElWVXgLozobhTYXTfeAHkqvNPojwcewmgoL20V/S4dl1CtqLDGgBWEcLRwtwbFeVLorYKZ7tAFaUFIIzc6uPPb0UvtA2CgkmTKCRGWRyC5Z0G+RRukUD5U5MndIoJJFA6oURmWMSvkTPFUTnqMuWAXWG1tiFtcLqbgLzOGaxWuwLENtUydBStm2GyQhQ00twpDojyH4COaoypM6a4JkybhR82Jbrm6pLLjOsaSnMeeCkLFzVghTJTyUTG7zQLUTFZBhQaHJM6h8QBRPnvoFMoOmqEK++5+imLQ3U7pIoC83OywaIRHdRPpuSrXwB9FFI1OmK4lNPHZQCJH1DLqMx6J0ybRJg0mSQ20zgfUf8r0rCurpBAIpGB7WCzXN914H815db9FoMBxn4SQHDSx2d6JZK3ZfHJceLNb/AIrE64jeSd3Nd7jwf4FV9RW5gNdSfmGpslE1wJZoSbkf0KH9jcDyoSjro6lNfJDV66ICWG3vDjVWbou6GqmaWQjaJTpmiwqszRg8jRFukVXgrLMViV3x6PKl2xHPTM65xUT3phLHPkQssqgqKuyAmrljBplSZ1U+3aoqKe6xgzMuuow5KDdAI+6tsGLwR2TcOw/NZa3DcIAF7INl4Y/WH4bVaC6szLdVxgDRooRXWOqU6ONlsUiDjrgVIasJkxXjPnWFOcuXKTERy4LlyUJK1TBcuWGQyVPp1y5IxxJ90dT7LlyAw8oY8rlyKAwF+5Ub9ly5OiZAE2m/Ef75XLkxjcYf+BvorBcuSy6LIBk59SgZ90q5SQWXWG/gCLKVcuyPR5kuyF6Gn2XLk4hT1O5VbMuXJWMDDdWVMuXLGC+E+m3XLljLs1eDcLW0/wCFKuSHfHobIqmq3XLlmPHsdCp1y5BF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7" name="AutoShape 20" descr="data:image/jpeg;base64,/9j/4AAQSkZJRgABAQAAAQABAAD/2wCEAAkGBhISEBIQEBQQFBQPEBAPDw8QEA8PDxAPFBAVFBQQFBQXHCYeFxkkGRQUHy8gIycpLCwsFR4xNTAqNSYrLCkBCQoKDgwOFw8PGiwcHBwpLCkpKSwpKSksLCksKSkpKSksKSwpKSkpLCkpLCwpLCksLCwpLCwsLCwpKSwpLCkpLP/AABEIALEBHQMBIgACEQEDEQH/xAAcAAABBQEBAQAAAAAAAAAAAAAEAQIDBQYABwj/xAA9EAABAwIFAgMFBQYFBQAAAAABAAIDBBEFEiExQQZRE2FxFCJCgZEHIzJSoUNiscHR8BUzU2PxcoKSwuH/xAAaAQADAQEBAQAAAAAAAAAAAAABAgMABAUG/8QAJBEAAgICAwABBQEBAAAAAAAAAAECEQMhEjFBUQQTImFxoUL/2gAMAwEAAhEDEQA/AMJgWPFhAJ0XqPT+PhwGq8HgnWmwLHzG4XOiCZmj6GoqsEbqzjfdec9OdRBwGq29FVghOKWrU8KGN6lCJh6eEwJwKxhUjglulWMCysVbVQK4e1CzxrAaM5JHYpLI6rgQYCJM4NS2SgJwCxhtk4BLZKFjDbJ1koCWyxhAEtkoSrGG2StanAJwCWUqHjGxFDLJZSSOVXW1NgVyylZ2QjRJNWhu6rKjqVrbqpr8QLjYIA05KeGL1k8matRC6vrmQ3DB81XHFp5Ll73W7DRMdCBonQwl7hGwFznnKxoGpP8ARXUUjnc5M6lw587xGzO57/djaHH8X5ieGjclbKSnp8Fp3PBElU5v3k7tcl+GjgdhzyjqGjhwmmdUTlplLfecTt+4PL+K8S6064krJSdQ0uLg3Yn953n2HAU8km/xiNGPrLFnVUgnMrSfecS9t/xg9/Naqm6ha8BwO/1B7FeUU9Wr+knLR66lc+RaOvC3deHpEGKDurGLEtF5xT4oRyrOHF9N1HaOmkzyEFEwVCicxMC7ThaNbgWOujcNdF6x011GHgarwKCey0uA48Y3DXRMmTaPpCjqwQFYMevPemeow8DVbakqbhUFLEJ11ExyesYddLmTEt0DDioZGqVNeFjFdURqrlZYq7maq2pjREaBAE6y6yVEU4BLZKAlWMIlslSgLGEAShqcGJ4alboeMbGBqR5TyhamYAXK5pSs6oRogrKiwKy+I1ZcbBG11WXGwQoiCrjx+slly/8AKKrwSudA4q0LFFM8NFz6AAXJJ2AHJVzlK4UZuGgEueQ1rBq5zjsAt3hOGQ4bC6oqC0zZbvcdWxD8jf71UGCYaKZrqqewlLTvbLTR8gfvnk/JeSfaJ146reYoifBYTYf6hG73eSnKXiKxQP1/15JXzGxIiYfu2d/33D+AWKkjcHDsQHXvfTuT3UsbxrffuUfQ0Oz3bbtaefMqd0Vir0S4Rh9vvH/9gP8AEqzdImeIoS9QezrX4qgoSKeOQoKNyKjKFDKRk3MUTmI10ahcxVTItAhClgnsUr2KEtTiNGw6c6gMbhrovYenOoQ9o1XzlDOWla/pnqYxkAlMmSkj6PpakEI1jlhOnOohI0arX01RcKgofZIkY5OQMIUhKcmELGIZUBO1WEgQUwRAyvIXAJ7wkssTOSgLrJwCITgFJEy5XRxXRsUFkA0c2BQVEdlYtGiGq2aKcy0CqnmsFnsRrsxsFPi9drlaq1rUMeP1my5a/FCNbZcUpTXHuug5RkjwASSABqSeArnp7BtqucZQ25hY7TKLf5hvs623YIfp/BvHIqJR9ww3iYd53jZ1vyg7d1kPtS+0fPmo6V3ui7Znt+L/AG2kcdypykUjErvtK+0E1DzS05+5aSHEG3iuHn+QLz/EcPezI12jpAHZNfEt8JI+EG+g355Qb5CTzqNfPXQDyV5QUTr5n3dIbC5Ny0W2v3t9FJui8YuTpE2CYEwva6W5DTdzRs48N87cqzxOiLpC5osDwNld4FgZIBP9+S1kfTIIuQpRhKT5MvklDGlGPfrPJXgt0KhL16PjHSIOwWXqulHN2uncKFjkTKaORTslUdVQOj3CgD0tD2DFiiexFuYo3MSphaAXsUL2I57FA9idMRoCcFJBKQbhOkjUNtU5No2nTHUro3DXRex9OdQtkaNV85U0titp0z1AYyNdE6ZNo+hqaoujWlYzp/GxI0arVU890woUkISgrljEMgQczVYOahpmImKuVqYERNGUjKUlCxKbIrKSOO6Kjoe6JZTAJXNDrGyOGJEAJjiAh5q4N5SPIWjjCi5U2MYjYZW7lMqMTLtGoDwjudSUYrltgm+OkVppSTc7lNfTq4EKilgVrOWikkZZdg2G+1vLn6U0JtI/bx3j9kzuO9vRRuiNVM6CN2WKLWrqBs1v+mw7Fx/vzr+vuuGUsQpKWzC1uRrW/sWbXP8AuOv6j1OithSIftO+0YMBpKUhpAySOZa0bdvCbb4u/wBPXymJ8Bhm8Qv8bQRFrwGNFiSCC057mwOo768j1ZzC+a7rnO0na52/ePf6cIvC8M+Nw82g6gDhxv8AoPnspt0WUb0PwvDrWc78W4H5AeT+92HG612A4QXOBsgsLoDI4AbA+vzPdel9P4OGgaJIrkysnwVILwfCQ0DRXQYBonRx2FglK6EjlYNLTAoKbCWkbBWhTSsazH4t0yHcLJ1HRvvaBesPYChnUbTwlcUx1No8GLEx0atKrDi1BuYuQ9DsCdGoXxqwdGonRIpitFXJGhpGK0kiQs0SdMm0DRBWVK8hQQ0yLhiVERZs+lOoDG4AnReu4PiYe0G6+eYnFpBHdemdD4hM4AZH27kED9U6ZNr4PWoZbhTXVPT1eUe8bfqukxnhv1KSWSMfR445S8LdzkLNO0bkKslrjlJJ5sgKjEbWF/lpvdRln+C8cFl2KgHZStl8gqOHEQflp8kU2s10/wCAp/dHeOi3EwSPm7KvfVDv/fZPpXg6k7KileheNbI6yd/DXH0aSs7V1Ty6xDwPNrgtf7U0m19kRHI3v+izx27bG58V0ZekkGUWF7+S41jSbab23F1rA1pI1bffbVUmP9MURZJUSt8PI18j5WOLNhclw2P0XQtI5JLZXmqHY/JZ/EsYdUS+xUn4zfx5vhhjH4jfvx+ne3nbK+eurPDpM7GudkjY172jKAMzyb6dy47AgDUrW4xikOGUxhiLXyPuZZD+2kGhLu0Tdrc2t+ZFsWh3U/VEVBTtp6e1wMzb7lx3qZO5Pwj0O2ULyJ1bmmD5s7ruzSWNngXu73js87X4v3RuIB0wdNUPdnlPiMBtctP7WTkX+Fotprta+y+yjpGJ7vbZ2hzWOtTteLte9p1lIO4B0F763PClKdFceJyKePpGtqnCqNG8R2YIo2RBjBGBZu9i4AfM6KJ9M4PyFpBBsQ4WN/NfQsNdHmayR1s/utN7XdwLrOdV9Cxj7+LNmBu5rtQ4bm3Y2Uncv4XUVDXplel8GsASFvaWnDQEDg9CGtCtiF1RVI4pO2NTSE9NKYQamkJ9k0rGIymp5CaiYw9fgt76LMV+DEbBeqTUd1T1uEg8LmlA64ZKPLJKcg6qJ0S2WJYHvos/UUBadlFqjpUkynkiULaMuKu4sPJ3R9PhfFk6EkUcWHabKww3pmSZwDRYcuOwWpoenhbM/jhXNM9rBZoASTzpaiaOBvchMG6Op4QC4B7+7tdVeeMGCzQAOw0VS/ErIebFRuuaU2+zoUK6Ld2Ii51/mojiY8rLMz4pvqgJcVKTY9I2c2MjKW/MG/ZVcmMC42/iss/Fz3Qj8W80abHSSNfFjFja/PcqwpsdtoT/ADXnjcVHKnjxe3KHFob8Wejf4rm2KmqK2WOPM1pcNQS27svYkD+9F5/B1Dbcq1puusgsCqQdPYOHwX0HUbh2+aPj6nPYfIj+qysnXjTqQ36BCVXXoym+W3ysi8j8YzxX2v8ATeM6oZGC+R7BYXN3gBo815t159pLsRIoKQu8Fzh40oBBmsdGNG+W/wD5G3G+Ox/H31T/AA4gSHEDRur7mwaANTrb1W8wTp2HCKcVFTZ1W8XygtPs+Ye7GzgykHfZup7ZunGpOOzz8zhGWthjpocKpcrWjx5WBspBsRbX2druAL3e7v5kW88qKl07/aJrOzXdFEdGvDdPEePhhbsBzbtdPrsQdVSGaX8FyI4gS1smU3y34ibu525N+bkAyyeJmc42iaQZZLZfFI2Y0cNGwarJVo5O3YFUymSW2YuMjgDIebnVw7Bes4fizYY2RR6Nja1rQOwC8hkqi+QPaMuW2Ro4A2WvoK/O0OB9RyCuXPfh6n0nH012IYw6Rtr7a/Na7D+pDLSwCQkvJa1x5dleRf6BebRPvytFhBlmEcLAxrB7r5ALyBnxAH4b3P1UMaly/p0fVOHBfp2brCTeGM/mYD8uP0RRSRMAaANmgADsAE4r1l0fPMaU0pxSFEAwppCeU0ogGFMKkKYVgigJslOCpGsUjWpRymq8NvwqSrwMHhbcxXVPiszWCwtdTkklbKQbbpGPOF2NgrGmomsG1yla/W659W0fiNl588l6XR3whx/o6Sa2h0VbVzubra7e44U8s7XaXCrZ3SRm7feb23UqKpkEmIncaj9R5IOet5G3ISTSNcS5vunkf/EI8/2EyQzZ0tSShZKhdMDwgKiqtwqxiSkySaqQUtUn0tK+dxDLDu52jQoKnDgx2Vzw7vl2+qpSQttq0Re2621vxbVK6qeNLOHlYo41UcQAaACdzz9VLSYT7RdzZA09nHlPGPLwSWTj6Vftkh0APz0H6oj2aXLmL4W9wZQSPUAFR19DJE6xyutexaQb+aqnDXUkc3IOnd/8gqcESeafgVUzyNB95ptuBfTsNt/LdA+I9+rr5eBwT2U7YmFlySXXFmDZrex01J8l7H9mf2Tj7usrNXgB8NNYBrB8Ln9zyBx6o0o9Cuc5dvRVdJYAzDoPb6sATuaHQROFzC0iweW8yHUBvH1Iy+MYu+slMkpd4YcWtYHe9I7cxNPfl7+B8gvZOs/s8hqbOfJUxm595hD267+6RobaX4WNrfslc4fcVETgPdETmuhIiB/ymuu619yTqTuk+4k6B9qTV+GBjgMudxIbCwDxZALMyj8MUY/LwBydVU4jVmUhrRljZoxn/se5V91dSzxyimfE6CKP/KjJDg/gyl7dHk+Wg29Q6LCSeEXNeD48frK2ipzfZaXD6O2oRFLg9tgrqlwo87Ke2VtQA2QLV9NVjWANGndAmhAGiipYyx91SEeOzny5Oej0qjqLhFLP4TV3AV8x1wuk5RSmlOKaVgDSmlOKQogGEJpCemFYwjKoKds4WPjxfzRX+NANvdI2lsok26Rd4pi7Y2+ZWTnqi92YlBVWIF7rk+ijbU9l52XI5v8AR6OPGoL9h5mI2XGtG0jQR6KFsyimlPYqKQ4k2H0z/wAL3RnyOn0QcuFTN/y5WPHZ2hUNRUeX6IR1URtf9U6QdkdbTzfFHc92kFVkjnDdrx8lbitd5/qmvqL7hMHZRS1fFnfRATFzjtYeau6o+Sq6oqkWIxkdZ4bcred0EagF/vH/AJQtVPZV75jdWjAhPI+g2ocS7Q3HC41ThpqD8xc+qEinsifbr6WFu3HqVQiKKp3Lj6nUWG7j3HYImZ72taDlBf8AeWFjJ2bnPe23YcKKNkRY64f4pLRGxrbA93ON+PygepVv0/gcbg6qqSRSwH71w/FUS8U0R5vpd3n6JhbLTo3ptpy1tVZsTXgU7DoaiUG+nJaNSTyQvZsC6gu/TUBuq8Ixrqt89RG7RjIrCKFpsyKMDYD0+q3nSfUrYrh4LmyAe83Vw+XK5sjakmd2CCnikl2erVeOtyg+YCBknidraxPI0WKxDqCOQhsbjYG5ze479d0OcV7PHodFJzb7VlceCl8M0WK0MVQ0xTta62rHaZmn8zTwVkn4C2GTIdWuPuP/AJO/qrD/ABce5c+9Y5tUDiOJZ9PPRc8ZuMqXQ88VoLFC1vCk8NPoH54mnkaH5Jzmr01VaPJld7Ig2ya+FPKZnRFDMPqcpWnoam4WH8Qg3V5hVbsnixGjVXSFRU8twpU4ohSFKU0omGlNKcU0rAPPaimLQgpZiBuicaxEZso4VHUzrz8srdI9LDBRVsINQm+1W5VQ6pXNnUuJVsu2YiRyphi7lQ51I2RNQpcnE+4CYaq/ZVQkUolQHVBpf6KJ71ECkc9ChrBqoKjxGUAK3qpbBZLGKm7rKmNWyeSVIBmkzFMsnRtU4jXVdHJQO1l1KxpDhkN3XGUZbnNfS3dTtp+w+itsKwTPI5jXZPDYXVM+mWBp+EaEl51FhqTp3WTAwegwwvc8F2jPfrKgn3Y2k6xh3JJ08zoPN2N434gYxoyxQjLTwDRrG/ncOXHdLjOIsyMp4Xfcx3IZk8Iuk/1ZQCcz7c3NuLKkY0kkn5n+QTEwihjBeHPcWtBBe+1zbkAcm2wV/F1g0Te7EGQCzY2N1e1oFszj8TjuSs1LJwNAFGwJZJNbLY3KLtHqUc8c7Q+Mgi3BUTosugFlgqF8kbs0bnNPlz6jYraYZijpGjPa9tTsuSWNeHoQzt9h0bjumZ7uUrobqGGmcXBo1JKj9uhnl0aXp933Z/6kfIENSU/hxhvO59Vz5l3xVJI8mbuTZ0hQ7ilfIoXvRFFc5TUNTZ1kC+VIyXVExu8OqbgK2DlkcIrNlpqaW4VUybJ0hSpCiAaU0lOKYUTHhk2IkkkndDvr0CZlC9y8/iek2HPrAoxUhBiVERm/CNUAMilHcqdsg80GwW4KmbbzWMgtrh5qRlvNDs+akEiRlEFZlBLUWUT5kDUzIBsjrqtZ2pbd11aP11KEqGK0NEZ7IImIpkaFYwhENqrDYn0PKcn0WFJC4uDIhmlebN58MHTPbv27fRen4L9lswpcnjCEm7nFrPEkzEauJuPetpfgbLBfZzWAVL5HWs0A2sNZNge+mvzK9swrHXCPPrZ23ySykk+JWGN8fuHkGNfZLUMzGGSKa3w6xSHysdCfmsNUQPjcY5GuY5hIc1wykHnRfR9XWQTl2YZSDo4Gxv52Xn3VODNlcWyZXHZrgLOtxqpLM497RZ/TxltafweXZVJTQElWVXgLozobhTYXTfeAHkqvNPojwcewmgoL20V/S4dl1CtqLDGgBWEcLRwtwbFeVLorYKZ7tAFaUFIIzc6uPPb0UvtA2CgkmTKCRGWRyC5Z0G+RRukUD5U5MndIoJJFA6oURmWMSvkTPFUTnqMuWAXWG1tiFtcLqbgLzOGaxWuwLENtUydBStm2GyQhQ00twpDojyH4COaoypM6a4JkybhR82Jbrm6pLLjOsaSnMeeCkLFzVghTJTyUTG7zQLUTFZBhQaHJM6h8QBRPnvoFMoOmqEK++5+imLQ3U7pIoC83OywaIRHdRPpuSrXwB9FFI1OmK4lNPHZQCJH1DLqMx6J0ybRJg0mSQ20zgfUf8r0rCurpBAIpGB7WCzXN914H815db9FoMBxn4SQHDSx2d6JZK3ZfHJceLNb/AIrE64jeSd3Nd7jwf4FV9RW5gNdSfmGpslE1wJZoSbkf0KH9jcDyoSjro6lNfJDV66ICWG3vDjVWbou6GqmaWQjaJTpmiwqszRg8jRFukVXgrLMViV3x6PKl2xHPTM65xUT3phLHPkQssqgqKuyAmrljBplSZ1U+3aoqKe6xgzMuuow5KDdAI+6tsGLwR2TcOw/NZa3DcIAF7INl4Y/WH4bVaC6szLdVxgDRooRXWOqU6ONlsUiDjrgVIasJkxXjPnWFOcuXKTERy4LlyUJK1TBcuWGQyVPp1y5IxxJ90dT7LlyAw8oY8rlyKAwF+5Ub9ly5OiZAE2m/Ef75XLkxjcYf+BvorBcuSy6LIBk59SgZ90q5SQWXWG/gCLKVcuyPR5kuyF6Gn2XLk4hT1O5VbMuXJWMDDdWVMuXLGC+E+m3XLljLs1eDcLW0/wCFKuSHfHobIqmq3XLlmPHsdCp1y5BF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0" y="4365104"/>
            <a:ext cx="9000000" cy="210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0" y="1340768"/>
            <a:ext cx="9000000" cy="81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кутник 28"/>
          <p:cNvSpPr/>
          <p:nvPr/>
        </p:nvSpPr>
        <p:spPr>
          <a:xfrm>
            <a:off x="271109" y="2967335"/>
            <a:ext cx="3118738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календарний план</a:t>
            </a:r>
            <a:endParaRPr lang="uk-UA" sz="25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0" name="Прямокутник 29"/>
          <p:cNvSpPr/>
          <p:nvPr/>
        </p:nvSpPr>
        <p:spPr>
          <a:xfrm>
            <a:off x="6280454" y="2951946"/>
            <a:ext cx="2249334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shodennik.ua</a:t>
            </a:r>
            <a:endParaRPr lang="uk-UA" sz="25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2" name="Стрілка кутом догори 31"/>
          <p:cNvSpPr/>
          <p:nvPr/>
        </p:nvSpPr>
        <p:spPr>
          <a:xfrm>
            <a:off x="3419872" y="2420888"/>
            <a:ext cx="1224136" cy="936104"/>
          </a:xfrm>
          <a:prstGeom prst="bentUpArrow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Стрілка кутом догори 32"/>
          <p:cNvSpPr/>
          <p:nvPr/>
        </p:nvSpPr>
        <p:spPr>
          <a:xfrm rot="10800000">
            <a:off x="5004048" y="3140968"/>
            <a:ext cx="1224136" cy="936104"/>
          </a:xfrm>
          <a:prstGeom prst="bentUpArrow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353</Words>
  <Application>Microsoft Office PowerPoint</Application>
  <PresentationFormat>Екран (4:3)</PresentationFormat>
  <Paragraphs>95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0" baseType="lpstr">
      <vt:lpstr>Оформление по умолчанию</vt:lpstr>
      <vt:lpstr>Васильчик Роман Миколайович  Звіт роботи вчителя інформатика Теребовлянського НВК</vt:lpstr>
      <vt:lpstr>Анкета</vt:lpstr>
      <vt:lpstr>Презентації</vt:lpstr>
      <vt:lpstr>Інтерактивні вправи</vt:lpstr>
      <vt:lpstr>Тестування</vt:lpstr>
      <vt:lpstr>Форми Google</vt:lpstr>
      <vt:lpstr>Відео</vt:lpstr>
      <vt:lpstr>Підготовка до уроку</vt:lpstr>
      <vt:lpstr>Підготовка до уроку</vt:lpstr>
      <vt:lpstr>Олімпіади</vt:lpstr>
      <vt:lpstr>Бобер</vt:lpstr>
      <vt:lpstr>Відкритий світ</vt:lpstr>
      <vt:lpstr>Скарби князя</vt:lpstr>
      <vt:lpstr>Дудл для Google</vt:lpstr>
      <vt:lpstr>Година Коду</vt:lpstr>
      <vt:lpstr>Семінари, тренінги</vt:lpstr>
      <vt:lpstr>Web</vt:lpstr>
      <vt:lpstr>Відзнаки</vt:lpstr>
      <vt:lpstr>Вчитель року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Тема. 1.1. Повідомлення, інформація, шум. Інформаційні процеси</dc:title>
  <dc:creator>Home</dc:creator>
  <cp:lastModifiedBy>Роман</cp:lastModifiedBy>
  <cp:revision>49</cp:revision>
  <dcterms:created xsi:type="dcterms:W3CDTF">2011-08-14T08:42:38Z</dcterms:created>
  <dcterms:modified xsi:type="dcterms:W3CDTF">2015-03-16T05:44:40Z</dcterms:modified>
</cp:coreProperties>
</file>