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Методика навчання та організації ігор з піском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err="1" smtClean="0"/>
              <a:t>Власенко</a:t>
            </a:r>
            <a:r>
              <a:rPr lang="uk-UA" dirty="0" smtClean="0"/>
              <a:t> Наталія Мефодіївна – вихователь </a:t>
            </a:r>
            <a:r>
              <a:rPr lang="uk-UA" dirty="0" err="1" smtClean="0"/>
              <a:t>Нижчелуб</a:t>
            </a:r>
            <a:r>
              <a:rPr lang="en-US" dirty="0" smtClean="0"/>
              <a:t>’</a:t>
            </a:r>
            <a:r>
              <a:rPr lang="uk-UA" dirty="0" err="1" smtClean="0"/>
              <a:t>янського</a:t>
            </a:r>
            <a:r>
              <a:rPr lang="uk-UA" dirty="0" smtClean="0"/>
              <a:t> сільського комунального дитячого садка </a:t>
            </a:r>
            <a:r>
              <a:rPr lang="uk-UA" dirty="0" err="1" smtClean="0"/>
              <a:t>“Барвінок”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Сендплей</a:t>
            </a:r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– унікальний спосіб спілкування із світом і самим собою, спосіб зняття внутрішнього напруження і відкриття нових шляхів розвитку.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ігор:</a:t>
            </a:r>
          </a:p>
          <a:p>
            <a:pPr algn="just"/>
            <a:r>
              <a:rPr lang="uk-UA" dirty="0" smtClean="0"/>
              <a:t>Для розвитку </a:t>
            </a:r>
            <a:r>
              <a:rPr lang="uk-UA" dirty="0" err="1" smtClean="0"/>
              <a:t>тактильно-кінестетичної</a:t>
            </a:r>
            <a:r>
              <a:rPr lang="uk-UA" dirty="0" smtClean="0"/>
              <a:t> чутливості і дрібної моторики рук.</a:t>
            </a:r>
          </a:p>
          <a:p>
            <a:pPr algn="just"/>
            <a:r>
              <a:rPr lang="uk-UA" dirty="0" smtClean="0"/>
              <a:t>Пізнавальні ігри  (математичні, граматичні, географічні, ознайомлення з навколишнім).</a:t>
            </a:r>
          </a:p>
          <a:p>
            <a:pPr algn="just"/>
            <a:r>
              <a:rPr lang="uk-UA" dirty="0" err="1" smtClean="0"/>
              <a:t>Художньо-мовленєві</a:t>
            </a:r>
            <a:r>
              <a:rPr lang="uk-UA" dirty="0" smtClean="0"/>
              <a:t> ігри.</a:t>
            </a:r>
          </a:p>
          <a:p>
            <a:pPr algn="just"/>
            <a:r>
              <a:rPr lang="uk-UA" dirty="0" smtClean="0"/>
              <a:t>Для розвитку комунікативних якостей.</a:t>
            </a:r>
          </a:p>
          <a:p>
            <a:pPr algn="just"/>
            <a:r>
              <a:rPr lang="uk-UA" dirty="0" smtClean="0"/>
              <a:t>Ігри на розвиток творчого потенціалу.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Типи дій дітей з піском за Н.В.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Маковецькою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Здійснення певних маніпуляцій з пісочною поверхнею.</a:t>
            </a:r>
          </a:p>
          <a:p>
            <a:r>
              <a:rPr lang="uk-UA" dirty="0" smtClean="0"/>
              <a:t>Проникнення в товщу піску.</a:t>
            </a:r>
          </a:p>
          <a:p>
            <a:r>
              <a:rPr lang="uk-UA" dirty="0" smtClean="0"/>
              <a:t>Ігри з піском із застосуванням води.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Правила поводження з піском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дітей не повинно бути порізі на руках, шкірних захворювань.</a:t>
            </a:r>
          </a:p>
          <a:p>
            <a:r>
              <a:rPr lang="uk-UA" dirty="0" smtClean="0"/>
              <a:t>Діти для роботи повинні мати клейонкові фартухи.</a:t>
            </a:r>
          </a:p>
          <a:p>
            <a:r>
              <a:rPr lang="uk-UA" dirty="0" smtClean="0"/>
              <a:t>Не можна викидати пісок з пісочниці.</a:t>
            </a:r>
          </a:p>
          <a:p>
            <a:r>
              <a:rPr lang="uk-UA" dirty="0" smtClean="0"/>
              <a:t>Не можна кидати пісок на інших або брати його до рота.</a:t>
            </a:r>
          </a:p>
          <a:p>
            <a:r>
              <a:rPr lang="uk-UA" dirty="0" smtClean="0"/>
              <a:t>Після гри всі іграшки слід прибрати та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язково</a:t>
            </a:r>
            <a:r>
              <a:rPr lang="uk-UA" dirty="0" smtClean="0"/>
              <a:t> помити руки.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Малювання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піском сприяє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розвитку дрібної моторики руки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Малювання з використанням трафарету.</a:t>
            </a:r>
          </a:p>
          <a:p>
            <a:r>
              <a:rPr lang="uk-UA" dirty="0" smtClean="0"/>
              <a:t>Малювання на сухому піску.</a:t>
            </a:r>
          </a:p>
          <a:p>
            <a:r>
              <a:rPr lang="uk-UA" dirty="0" smtClean="0"/>
              <a:t>Малювання на мокрому піску.</a:t>
            </a:r>
          </a:p>
          <a:p>
            <a:r>
              <a:rPr lang="uk-UA" dirty="0" smtClean="0"/>
              <a:t>Малювання сухим піском.</a:t>
            </a:r>
          </a:p>
          <a:p>
            <a:r>
              <a:rPr lang="uk-UA" dirty="0" smtClean="0"/>
              <a:t>Малювання кольоровим піском.</a:t>
            </a:r>
          </a:p>
          <a:p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Схема занять за Власовою Л.М.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Ритуал зустрічі дітей із педагогом і казковим героєм.</a:t>
            </a:r>
          </a:p>
          <a:p>
            <a:r>
              <a:rPr lang="uk-UA" dirty="0" smtClean="0"/>
              <a:t>Основна частина заняття будується на основі однієї з казок у вигляді гри.</a:t>
            </a:r>
          </a:p>
          <a:p>
            <a:r>
              <a:rPr lang="uk-UA" dirty="0" smtClean="0"/>
              <a:t>Наприкінці заняття проводяться вправи на релаксацію. 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Казки на піску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Усні народні</a:t>
            </a:r>
          </a:p>
          <a:p>
            <a:r>
              <a:rPr lang="uk-UA" dirty="0" smtClean="0"/>
              <a:t>Літературні</a:t>
            </a:r>
          </a:p>
          <a:p>
            <a:r>
              <a:rPr lang="uk-UA" dirty="0" smtClean="0"/>
              <a:t>Авторські 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Рекомендації вихователям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Вірити собі. Довіряти своїм почуттям. Коли віриш у диво – </a:t>
            </a:r>
            <a:r>
              <a:rPr lang="uk-UA" dirty="0" err="1" smtClean="0"/>
              <a:t>диво</a:t>
            </a:r>
            <a:r>
              <a:rPr lang="uk-UA" dirty="0" smtClean="0"/>
              <a:t> відбувається.</a:t>
            </a:r>
          </a:p>
          <a:p>
            <a:r>
              <a:rPr lang="uk-UA" dirty="0" smtClean="0"/>
              <a:t>Бути здатним думкою перетворювати життя , щоб життя поступово ставало інше.</a:t>
            </a:r>
          </a:p>
          <a:p>
            <a:r>
              <a:rPr lang="uk-UA" dirty="0" smtClean="0"/>
              <a:t>Бути спостережливим. Уважним до дрібниць, адже саме вони можуть змінити звичайний розвиток подій.</a:t>
            </a:r>
          </a:p>
          <a:p>
            <a:r>
              <a:rPr lang="uk-UA" dirty="0" smtClean="0"/>
              <a:t>Бути допитливим, не давати порад, а запитувати.</a:t>
            </a:r>
          </a:p>
          <a:p>
            <a:r>
              <a:rPr lang="uk-UA" dirty="0" smtClean="0"/>
              <a:t>Таким, що інтригує, провокує на ризик, заглянути трохи далі, запитати.</a:t>
            </a:r>
          </a:p>
          <a:p>
            <a:r>
              <a:rPr lang="uk-UA" dirty="0" smtClean="0"/>
              <a:t>Дарувати радість шляху і зустрічей. Вірити в силу творця.</a:t>
            </a: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Форми роботи з батьками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Консультації</a:t>
            </a:r>
          </a:p>
          <a:p>
            <a:r>
              <a:rPr lang="uk-UA" dirty="0" smtClean="0"/>
              <a:t>Батьківські збори</a:t>
            </a:r>
          </a:p>
          <a:p>
            <a:r>
              <a:rPr lang="uk-UA" dirty="0" smtClean="0"/>
              <a:t>Книжки-розкладки</a:t>
            </a:r>
          </a:p>
          <a:p>
            <a:endParaRPr lang="ru-RU" dirty="0"/>
          </a:p>
        </p:txBody>
      </p:sp>
      <p:pic>
        <p:nvPicPr>
          <p:cNvPr id="4" name="Рисунок 3" descr="В дворі у бабусі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285860"/>
            <a:ext cx="2571768" cy="2071702"/>
          </a:xfrm>
          <a:prstGeom prst="rect">
            <a:avLst/>
          </a:prstGeom>
        </p:spPr>
      </p:pic>
      <p:pic>
        <p:nvPicPr>
          <p:cNvPr id="10" name="Рисунок 9" descr="23548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600" y="3760810"/>
            <a:ext cx="7670800" cy="2597148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161</TotalTime>
  <Words>325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Методика навчання та організації ігор з піском</vt:lpstr>
      <vt:lpstr>Сендплей – унікальний спосіб спілкування із світом і самим собою, спосіб зняття внутрішнього напруження і відкриття нових шляхів розвитку.</vt:lpstr>
      <vt:lpstr>Типи дій дітей з піском за Н.В.Маковецькою</vt:lpstr>
      <vt:lpstr>Правила поводження з піском</vt:lpstr>
      <vt:lpstr>Малювання піском сприяє розвитку дрібної моторики руки</vt:lpstr>
      <vt:lpstr>Схема занять за Власовою Л.М.</vt:lpstr>
      <vt:lpstr>Казки на піску</vt:lpstr>
      <vt:lpstr>Рекомендації вихователям</vt:lpstr>
      <vt:lpstr>Форми роботи з батьками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навчання та організації ігор з піском</dc:title>
  <dc:creator>Anastazja</dc:creator>
  <cp:lastModifiedBy>Admin</cp:lastModifiedBy>
  <cp:revision>27</cp:revision>
  <dcterms:created xsi:type="dcterms:W3CDTF">2014-02-23T13:00:36Z</dcterms:created>
  <dcterms:modified xsi:type="dcterms:W3CDTF">2014-02-24T13:20:08Z</dcterms:modified>
</cp:coreProperties>
</file>