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1" r:id="rId4"/>
    <p:sldId id="277" r:id="rId5"/>
    <p:sldId id="263" r:id="rId6"/>
    <p:sldId id="275" r:id="rId7"/>
    <p:sldId id="276" r:id="rId8"/>
    <p:sldId id="280" r:id="rId9"/>
    <p:sldId id="281" r:id="rId10"/>
    <p:sldId id="282" r:id="rId11"/>
    <p:sldId id="283" r:id="rId12"/>
    <p:sldId id="279" r:id="rId13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9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786A7-9A30-4326-BB4B-0F19E668F0A0}" type="datetimeFigureOut">
              <a:rPr lang="uk-UA" smtClean="0"/>
              <a:t>23.11.2013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FD3BC-928A-4B33-83C3-DF84C5BE4B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47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FD3BC-928A-4B33-83C3-DF84C5BE4B6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1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5133-8FFE-419F-9131-A4EAFA1B6445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69F7-1529-4FB7-9E88-16048A529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95578"/>
      </p:ext>
    </p:extLst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1AEA-AC38-4AFA-A997-45B0F6C65FA8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6B6-90D6-444E-8711-F6062049A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30983"/>
      </p:ext>
    </p:extLst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B41C-7037-40B6-A774-8E84F5410126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1EF6-94B0-4242-B8D9-0118F381C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76504"/>
      </p:ext>
    </p:extLst>
  </p:cSld>
  <p:clrMapOvr>
    <a:masterClrMapping/>
  </p:clrMapOvr>
  <p:transition spd="slow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C5AF-2A3E-4581-B99B-3B61F60C9DD0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8924-2C4B-4281-B3E3-84DC05DEC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16667"/>
      </p:ext>
    </p:extLst>
  </p:cSld>
  <p:clrMapOvr>
    <a:masterClrMapping/>
  </p:clrMapOvr>
  <p:transition spd="slow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D38B-7793-4936-8287-84F1CA165999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6293-199E-4B58-A510-A8EBDB5A3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91872"/>
      </p:ext>
    </p:extLst>
  </p:cSld>
  <p:clrMapOvr>
    <a:masterClrMapping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73F2-C00E-4735-A0AA-C893BDD2D1FF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0278-8C26-4AD5-9BD0-FAEA8E560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52848"/>
      </p:ext>
    </p:extLst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BD68-0260-4DF0-B8CB-DC94FD037D9E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9A6A-923F-4335-8806-99B00364E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62490"/>
      </p:ext>
    </p:extLst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5F21-F7E7-443A-973F-56B9245CD3FB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0DC7-D0EE-4294-9BCB-DAB93989A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12386"/>
      </p:ext>
    </p:extLst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CFB0-2131-46C9-BE38-8E0867AA129A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89C7-A98A-4410-A573-6CB25FEEF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10833"/>
      </p:ext>
    </p:extLst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FDDE-7CC6-4AF1-8D16-D9DD101CDE1C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0FDE-77F9-4C0B-826A-FFDA12B93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60826"/>
      </p:ext>
    </p:extLst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ABDB-378C-4B74-9035-9CAD9F03513A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72C6-FED8-4188-A03D-C16567FF4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7784"/>
      </p:ext>
    </p:extLst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6B0E3D-55D7-4A7B-99E7-E28D942BE482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51697-B724-4707-AB5D-B668FBCAB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Слайд10.JP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70" y="908721"/>
            <a:ext cx="1751582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3678238" y="1773238"/>
            <a:ext cx="3630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800" b="1" dirty="0">
                <a:solidFill>
                  <a:srgbClr val="FF0000"/>
                </a:solidFill>
              </a:rPr>
              <a:t>ВІТКОВСЬКА</a:t>
            </a:r>
          </a:p>
          <a:p>
            <a:pPr algn="ctr" eaLnBrk="1" hangingPunct="1"/>
            <a:r>
              <a:rPr lang="uk-UA" sz="2800" b="1" dirty="0">
                <a:solidFill>
                  <a:srgbClr val="FF0000"/>
                </a:solidFill>
              </a:rPr>
              <a:t>Наталія Романівна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635375" y="3284538"/>
            <a:ext cx="3913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000" i="1" dirty="0">
                <a:solidFill>
                  <a:srgbClr val="000099"/>
                </a:solidFill>
              </a:rPr>
              <a:t>учитель географії</a:t>
            </a:r>
          </a:p>
          <a:p>
            <a:pPr algn="ctr" eaLnBrk="1" hangingPunct="1"/>
            <a:r>
              <a:rPr lang="uk-UA" sz="2000" i="1" dirty="0" err="1">
                <a:solidFill>
                  <a:srgbClr val="000099"/>
                </a:solidFill>
              </a:rPr>
              <a:t>Лапшинської</a:t>
            </a:r>
            <a:r>
              <a:rPr lang="uk-UA" sz="2000" i="1" dirty="0">
                <a:solidFill>
                  <a:srgbClr val="000099"/>
                </a:solidFill>
              </a:rPr>
              <a:t> ЗОШ І-ІІ ступенів</a:t>
            </a:r>
            <a:endParaRPr lang="en-US" sz="2000" i="1" dirty="0">
              <a:solidFill>
                <a:srgbClr val="000099"/>
              </a:solidFill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738563" y="4221163"/>
            <a:ext cx="453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000" i="1" dirty="0">
                <a:solidFill>
                  <a:srgbClr val="000099"/>
                </a:solidFill>
              </a:rPr>
              <a:t>Стаж роботи: </a:t>
            </a:r>
            <a:r>
              <a:rPr lang="uk-UA" sz="2000" i="1" dirty="0">
                <a:solidFill>
                  <a:srgbClr val="FF0000"/>
                </a:solidFill>
              </a:rPr>
              <a:t>14 р.</a:t>
            </a:r>
          </a:p>
          <a:p>
            <a:pPr eaLnBrk="1" hangingPunct="1"/>
            <a:r>
              <a:rPr lang="uk-UA" sz="2000" i="1" dirty="0">
                <a:solidFill>
                  <a:srgbClr val="000099"/>
                </a:solidFill>
              </a:rPr>
              <a:t>Кваліфікаційна категорія: </a:t>
            </a:r>
            <a:r>
              <a:rPr lang="uk-UA" sz="2000" i="1" dirty="0">
                <a:solidFill>
                  <a:srgbClr val="FF0000"/>
                </a:solidFill>
              </a:rPr>
              <a:t>перша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143986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rederik SHopen - Osennij val'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7100" y="54348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 showWhenStopped="0">
                <p:cTn id="3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2" grpId="0"/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ngik1\Desktop\Nabor_fonov_№5\5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9120"/>
            <a:ext cx="3114600" cy="20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32" y="1556792"/>
            <a:ext cx="3053848" cy="2035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31" y="1092035"/>
            <a:ext cx="3242477" cy="204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96" y="4077072"/>
            <a:ext cx="3191146" cy="2232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03648" y="332656"/>
            <a:ext cx="730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«Єдина справжня розкіш – це розкіш людського спілкування»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722702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А. де Сент-Екзюпері</a:t>
            </a:r>
            <a:endParaRPr lang="uk-UA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645024"/>
            <a:ext cx="520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Школа – центр суспільного життя у селі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4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ngik1\Desktop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48"/>
            <a:ext cx="9255114" cy="69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80" y="3927691"/>
            <a:ext cx="1923678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4" y="3312368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0" y="3339371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34720" y="1330397"/>
            <a:ext cx="5581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</a:rPr>
              <a:t>Цілющі соки батьківського дому</a:t>
            </a:r>
          </a:p>
          <a:p>
            <a:pPr algn="ctr"/>
            <a:r>
              <a:rPr lang="uk-UA" sz="2400" b="1" dirty="0" smtClean="0">
                <a:solidFill>
                  <a:srgbClr val="000099"/>
                </a:solidFill>
              </a:rPr>
              <a:t>І двору, де ступила вперше я,</a:t>
            </a:r>
          </a:p>
          <a:p>
            <a:pPr algn="ctr"/>
            <a:r>
              <a:rPr lang="uk-UA" sz="2400" b="1" dirty="0" smtClean="0">
                <a:solidFill>
                  <a:srgbClr val="000099"/>
                </a:solidFill>
              </a:rPr>
              <a:t>Знімають, як рукою, всяку втому,</a:t>
            </a:r>
          </a:p>
          <a:p>
            <a:pPr algn="ctr"/>
            <a:r>
              <a:rPr lang="uk-UA" sz="2400" b="1" dirty="0" smtClean="0">
                <a:solidFill>
                  <a:srgbClr val="000099"/>
                </a:solidFill>
              </a:rPr>
              <a:t>Мов корінь, живить рід мене, сім</a:t>
            </a:r>
            <a:r>
              <a:rPr lang="en-US" sz="2400" b="1" dirty="0" smtClean="0">
                <a:solidFill>
                  <a:srgbClr val="000099"/>
                </a:solidFill>
              </a:rPr>
              <a:t>’</a:t>
            </a:r>
            <a:r>
              <a:rPr lang="uk-UA" sz="2400" b="1" dirty="0" smtClean="0">
                <a:solidFill>
                  <a:srgbClr val="000099"/>
                </a:solidFill>
              </a:rPr>
              <a:t>я.</a:t>
            </a:r>
            <a:endParaRPr lang="uk-UA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6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фон школа1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2260854" cy="2635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32" y="4944221"/>
            <a:ext cx="20605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55" y="3212976"/>
            <a:ext cx="632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Щоб цінувати себе – треба знайти своє місце у житті.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Життя неповторне і звичне, радісне і сумне,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гірке, як полин, і солодке, як мед.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8869" y="4365104"/>
            <a:ext cx="4387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0099"/>
                </a:solidFill>
              </a:rPr>
              <a:t>Життя – це таємниця, пізнай її.</a:t>
            </a:r>
          </a:p>
          <a:p>
            <a:pPr algn="ctr"/>
            <a:r>
              <a:rPr lang="uk-UA" b="1" i="1" dirty="0" smtClean="0">
                <a:solidFill>
                  <a:srgbClr val="000099"/>
                </a:solidFill>
              </a:rPr>
              <a:t>Життя таке чудове, не згуби його,</a:t>
            </a:r>
          </a:p>
          <a:p>
            <a:pPr algn="ctr"/>
            <a:r>
              <a:rPr lang="uk-UA" b="1" i="1" dirty="0" smtClean="0">
                <a:solidFill>
                  <a:srgbClr val="000099"/>
                </a:solidFill>
              </a:rPr>
              <a:t>Життя – це мрія, здійсни її !</a:t>
            </a:r>
            <a:endParaRPr lang="uk-UA" b="1" i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823" y="5661248"/>
            <a:ext cx="4079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БАЖАЮ УСІМ УСПІХУ.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До нових зустрічей!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Слайд1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03" y="198016"/>
            <a:ext cx="216058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03" y="2064321"/>
            <a:ext cx="21605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03" y="3840708"/>
            <a:ext cx="21605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66225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1991 </a:t>
            </a:r>
            <a:r>
              <a:rPr lang="uk-UA" b="1" dirty="0" smtClean="0">
                <a:solidFill>
                  <a:srgbClr val="000099"/>
                </a:solidFill>
              </a:rPr>
              <a:t>р. – рік  закінчення школи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34888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199</a:t>
            </a:r>
            <a:r>
              <a:rPr lang="uk-UA" b="1" dirty="0" smtClean="0">
                <a:solidFill>
                  <a:srgbClr val="000099"/>
                </a:solidFill>
              </a:rPr>
              <a:t>6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uk-UA" b="1" dirty="0" smtClean="0">
                <a:solidFill>
                  <a:srgbClr val="000099"/>
                </a:solidFill>
              </a:rPr>
              <a:t>р. – рік  закінчення  ТПІ за спеціальністю «Практичний психолог»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393305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2008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uk-UA" b="1" dirty="0" smtClean="0">
                <a:solidFill>
                  <a:srgbClr val="000099"/>
                </a:solidFill>
              </a:rPr>
              <a:t>р. – рік  закінчення ТПУ ім. В. Гнатюка за спеціальністю «Вчитель географії та економіки»  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568744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2013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uk-UA" b="1" dirty="0" smtClean="0">
                <a:solidFill>
                  <a:srgbClr val="000099"/>
                </a:solidFill>
              </a:rPr>
              <a:t>р. – рік  закінчення  курсів  ТОКІППО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03" y="5643153"/>
            <a:ext cx="2195736" cy="734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Слайд1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7767" y="838453"/>
            <a:ext cx="1565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800" b="1" dirty="0">
                <a:solidFill>
                  <a:srgbClr val="FF0000"/>
                </a:solidFill>
              </a:rPr>
              <a:t>Кредо</a:t>
            </a:r>
            <a:r>
              <a:rPr lang="uk-UA" sz="2000" dirty="0"/>
              <a:t>:</a:t>
            </a:r>
            <a:endParaRPr lang="en-US" sz="20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908174" y="838453"/>
            <a:ext cx="6840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b="1" dirty="0">
                <a:solidFill>
                  <a:srgbClr val="000099"/>
                </a:solidFill>
              </a:rPr>
              <a:t>Любити те, чим займаєшся, пишатися тим, що зроблено,</a:t>
            </a:r>
          </a:p>
          <a:p>
            <a:pPr eaLnBrk="1" hangingPunct="1"/>
            <a:r>
              <a:rPr lang="uk-UA" b="1" dirty="0">
                <a:solidFill>
                  <a:srgbClr val="000099"/>
                </a:solidFill>
              </a:rPr>
              <a:t>і рухатись </a:t>
            </a:r>
            <a:r>
              <a:rPr lang="uk-UA" b="1" dirty="0" smtClean="0">
                <a:solidFill>
                  <a:srgbClr val="000099"/>
                </a:solidFill>
              </a:rPr>
              <a:t>далі.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" y="1917168"/>
            <a:ext cx="4103952" cy="2735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09" y="2708920"/>
            <a:ext cx="303583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28318" y="1342509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1999 р. – початок педагогічної діяльності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413" y="4798893"/>
            <a:ext cx="342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2001 р. – вчитель географії, класний керівник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942181"/>
            <a:ext cx="3707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2012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uk-UA" b="1" dirty="0" smtClean="0">
                <a:solidFill>
                  <a:srgbClr val="00B050"/>
                </a:solidFill>
              </a:rPr>
              <a:t>р. – заступник директора з навчально-виховної роботи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5496" y="5715"/>
            <a:ext cx="26455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 b="1" dirty="0" smtClean="0">
                <a:solidFill>
                  <a:srgbClr val="FF0000"/>
                </a:solidFill>
              </a:rPr>
              <a:t>Проблема, над якою працюю:</a:t>
            </a:r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537076" y="98048"/>
            <a:ext cx="6840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b="1" dirty="0" smtClean="0">
                <a:solidFill>
                  <a:srgbClr val="000099"/>
                </a:solidFill>
              </a:rPr>
              <a:t>Впровадження інноваційних форм і методів навчання в умовах малокомплектної сільської школи.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2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фон школа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771800" y="188640"/>
            <a:ext cx="36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4000" b="1" dirty="0">
                <a:solidFill>
                  <a:srgbClr val="FF0000"/>
                </a:solidFill>
              </a:rPr>
              <a:t>Мої зірочки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7" t="3163" r="2848" b="59783"/>
          <a:stretch/>
        </p:blipFill>
        <p:spPr>
          <a:xfrm>
            <a:off x="314949" y="2717091"/>
            <a:ext cx="785261" cy="1359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60398" r="36598" b="2792"/>
          <a:stretch/>
        </p:blipFill>
        <p:spPr>
          <a:xfrm>
            <a:off x="319801" y="1124744"/>
            <a:ext cx="775557" cy="1358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2" t="27952" r="53863" b="44097"/>
          <a:stretch/>
        </p:blipFill>
        <p:spPr>
          <a:xfrm>
            <a:off x="251520" y="4290028"/>
            <a:ext cx="912118" cy="1443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331640" y="1481036"/>
            <a:ext cx="7056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b="1" dirty="0" smtClean="0">
                <a:solidFill>
                  <a:srgbClr val="FF0000"/>
                </a:solidFill>
              </a:rPr>
              <a:t>Захарків Микола </a:t>
            </a:r>
            <a:r>
              <a:rPr lang="uk-UA" b="1" dirty="0" smtClean="0">
                <a:solidFill>
                  <a:srgbClr val="000099"/>
                </a:solidFill>
              </a:rPr>
              <a:t>– призер ІІ етапу Всеукраїнської олімпіади</a:t>
            </a:r>
          </a:p>
          <a:p>
            <a:pPr eaLnBrk="1" hangingPunct="1"/>
            <a:r>
              <a:rPr lang="uk-UA" b="1" dirty="0">
                <a:solidFill>
                  <a:srgbClr val="000099"/>
                </a:solidFill>
              </a:rPr>
              <a:t> </a:t>
            </a:r>
            <a:r>
              <a:rPr lang="uk-UA" b="1" dirty="0" smtClean="0">
                <a:solidFill>
                  <a:srgbClr val="000099"/>
                </a:solidFill>
              </a:rPr>
              <a:t>                                 з географії, 2010 р.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31640" y="3105834"/>
            <a:ext cx="7056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b="1" dirty="0" smtClean="0">
                <a:solidFill>
                  <a:srgbClr val="FF0000"/>
                </a:solidFill>
              </a:rPr>
              <a:t>Возняк Христина </a:t>
            </a:r>
            <a:r>
              <a:rPr lang="uk-UA" b="1" dirty="0" smtClean="0">
                <a:solidFill>
                  <a:srgbClr val="000099"/>
                </a:solidFill>
              </a:rPr>
              <a:t>– призер ІІ етапу Всеукраїнської олімпіади</a:t>
            </a:r>
          </a:p>
          <a:p>
            <a:pPr eaLnBrk="1" hangingPunct="1"/>
            <a:r>
              <a:rPr lang="uk-UA" b="1" dirty="0">
                <a:solidFill>
                  <a:srgbClr val="000099"/>
                </a:solidFill>
              </a:rPr>
              <a:t> </a:t>
            </a:r>
            <a:r>
              <a:rPr lang="uk-UA" b="1" dirty="0" smtClean="0">
                <a:solidFill>
                  <a:srgbClr val="000099"/>
                </a:solidFill>
              </a:rPr>
              <a:t>                                  з географії, 2009 р.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331640" y="4688476"/>
            <a:ext cx="540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b="1" dirty="0" err="1" smtClean="0">
                <a:solidFill>
                  <a:srgbClr val="FF0000"/>
                </a:solidFill>
              </a:rPr>
              <a:t>Тука</a:t>
            </a:r>
            <a:r>
              <a:rPr lang="uk-UA" b="1" dirty="0" smtClean="0">
                <a:solidFill>
                  <a:srgbClr val="FF0000"/>
                </a:solidFill>
              </a:rPr>
              <a:t> Христина </a:t>
            </a:r>
            <a:r>
              <a:rPr lang="uk-UA" b="1" dirty="0" smtClean="0">
                <a:solidFill>
                  <a:srgbClr val="000099"/>
                </a:solidFill>
              </a:rPr>
              <a:t>– активна учасниця шкільних</a:t>
            </a:r>
          </a:p>
          <a:p>
            <a:pPr eaLnBrk="1" hangingPunct="1"/>
            <a:r>
              <a:rPr lang="uk-UA" b="1" dirty="0">
                <a:solidFill>
                  <a:srgbClr val="000099"/>
                </a:solidFill>
              </a:rPr>
              <a:t> </a:t>
            </a:r>
            <a:r>
              <a:rPr lang="uk-UA" b="1" dirty="0" smtClean="0">
                <a:solidFill>
                  <a:srgbClr val="000099"/>
                </a:solidFill>
              </a:rPr>
              <a:t>                             та районних конкурсів</a:t>
            </a:r>
          </a:p>
          <a:p>
            <a:pPr eaLnBrk="1" hangingPunct="1"/>
            <a:r>
              <a:rPr lang="uk-UA" b="1" dirty="0">
                <a:solidFill>
                  <a:srgbClr val="000099"/>
                </a:solidFill>
              </a:rPr>
              <a:t> </a:t>
            </a:r>
            <a:r>
              <a:rPr lang="uk-UA" b="1" dirty="0" smtClean="0">
                <a:solidFill>
                  <a:srgbClr val="000099"/>
                </a:solidFill>
              </a:rPr>
              <a:t>                              з географії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conveyor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лайд17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" y="495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84984"/>
            <a:ext cx="1710384" cy="2555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50568"/>
            <a:ext cx="2001958" cy="150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42" y="1350568"/>
            <a:ext cx="2001957" cy="150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2012850" cy="150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412231" y="-27384"/>
            <a:ext cx="68402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400" b="1" dirty="0" smtClean="0">
                <a:solidFill>
                  <a:srgbClr val="FF0000"/>
                </a:solidFill>
              </a:rPr>
              <a:t>Районний семінар з географії (02.04.2009 р.)</a:t>
            </a:r>
          </a:p>
          <a:p>
            <a:pPr algn="ctr" eaLnBrk="1" hangingPunct="1"/>
            <a:r>
              <a:rPr lang="uk-UA" sz="2400" b="1" dirty="0" smtClean="0">
                <a:solidFill>
                  <a:srgbClr val="FF0000"/>
                </a:solidFill>
              </a:rPr>
              <a:t>«Екологічна  робота вчителя на уроках та  позакласній діяльності»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550161" y="6015385"/>
            <a:ext cx="4608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b="1" dirty="0" smtClean="0">
                <a:solidFill>
                  <a:srgbClr val="002060"/>
                </a:solidFill>
              </a:rPr>
              <a:t>Активна учасниця </a:t>
            </a:r>
            <a:r>
              <a:rPr lang="uk-UA" b="1" dirty="0" err="1" smtClean="0">
                <a:solidFill>
                  <a:srgbClr val="002060"/>
                </a:solidFill>
              </a:rPr>
              <a:t>методоб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smtClean="0">
                <a:solidFill>
                  <a:srgbClr val="002060"/>
                </a:solidFill>
              </a:rPr>
              <a:t>єднання вчителів географії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ФОН ДЛЯ ШКОЛИ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288" y="1124744"/>
            <a:ext cx="2555776" cy="1916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47" y="4509120"/>
            <a:ext cx="2703317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376264" cy="1782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4509120"/>
            <a:ext cx="2476112" cy="1857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36512" y="332656"/>
            <a:ext cx="17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Тема проекту: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32656"/>
            <a:ext cx="7236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Підвищення результативності навчально-виховного процесу</a:t>
            </a:r>
          </a:p>
          <a:p>
            <a:r>
              <a:rPr lang="uk-UA" b="1" dirty="0" smtClean="0">
                <a:solidFill>
                  <a:srgbClr val="000099"/>
                </a:solidFill>
              </a:rPr>
              <a:t>шляхом удосконалення педагогічної майстерності вчителя.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5100" y="1497558"/>
            <a:ext cx="3615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Член методичної ради школи,</a:t>
            </a:r>
          </a:p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член ради школи,</a:t>
            </a:r>
          </a:p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член  піклувальної ради.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212976"/>
            <a:ext cx="865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CC6600"/>
                </a:solidFill>
              </a:rPr>
              <a:t>      Учасниця шкільних психолого-педагогічних семінарів: конференцій,</a:t>
            </a:r>
          </a:p>
          <a:p>
            <a:pPr algn="just"/>
            <a:r>
              <a:rPr lang="uk-UA" b="1" dirty="0" smtClean="0">
                <a:solidFill>
                  <a:srgbClr val="CC6600"/>
                </a:solidFill>
              </a:rPr>
              <a:t>педагогічних читань, предметних тижнів з географії.</a:t>
            </a:r>
            <a:endParaRPr lang="en-US" b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фон мій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6" y="4221086"/>
            <a:ext cx="1404156" cy="2496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2961148" cy="209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76893"/>
            <a:ext cx="3420080" cy="2140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07904" y="260648"/>
            <a:ext cx="5497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Таке природа диво сотворила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На цій землі, серед  лісів і квіт.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Є в батьківських місцях якась незламна сила,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Що рве нам душу, тягне як магніт.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72" y="3212976"/>
            <a:ext cx="250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Краєзнавчі проекти: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84" y="3779748"/>
            <a:ext cx="556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«Веслує Липа Золота між золотими  берегами»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4427820"/>
            <a:ext cx="270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«Джерело </a:t>
            </a:r>
            <a:r>
              <a:rPr lang="en-US" b="1" dirty="0" smtClean="0">
                <a:solidFill>
                  <a:srgbClr val="000099"/>
                </a:solidFill>
              </a:rPr>
              <a:t>“</a:t>
            </a:r>
            <a:r>
              <a:rPr lang="uk-UA" b="1" dirty="0" smtClean="0">
                <a:solidFill>
                  <a:srgbClr val="000099"/>
                </a:solidFill>
              </a:rPr>
              <a:t>Западня</a:t>
            </a:r>
            <a:r>
              <a:rPr lang="en-US" b="1" dirty="0" smtClean="0">
                <a:solidFill>
                  <a:srgbClr val="000099"/>
                </a:solidFill>
              </a:rPr>
              <a:t>”</a:t>
            </a:r>
            <a:r>
              <a:rPr lang="uk-UA" b="1" dirty="0" smtClean="0">
                <a:solidFill>
                  <a:srgbClr val="000099"/>
                </a:solidFill>
              </a:rPr>
              <a:t>»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5045146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«Топоніми рідного краю»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700" y="5733256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«Посади калину»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over/>
      </p:transition>
    </mc:Choice>
    <mc:Fallback>
      <p:transition spd="slow" advClick="0" advTm="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gik1\Desktop\Nabor_fonov_№5\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3"/>
            <a:ext cx="9143999" cy="687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7236"/>
            <a:ext cx="2295732" cy="172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31078"/>
            <a:ext cx="2520280" cy="189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53890"/>
            <a:ext cx="2385514" cy="1789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1" y="1257381"/>
            <a:ext cx="2413579" cy="1810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1829" y="188640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Екологічна робота: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59" y="511805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000099"/>
                </a:solidFill>
              </a:rPr>
              <a:t>Упорядкування джерел, </a:t>
            </a:r>
            <a:r>
              <a:rPr lang="uk-UA" dirty="0" err="1" smtClean="0">
                <a:solidFill>
                  <a:srgbClr val="000099"/>
                </a:solidFill>
              </a:rPr>
              <a:t>прибиран-ня</a:t>
            </a:r>
            <a:r>
              <a:rPr lang="uk-UA" dirty="0" smtClean="0">
                <a:solidFill>
                  <a:srgbClr val="000099"/>
                </a:solidFill>
              </a:rPr>
              <a:t> берегів р. Золота Липа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9009" y="2091667"/>
            <a:ext cx="20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Виховні години: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243366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«Дзвони Чорнобиля»,</a:t>
            </a:r>
          </a:p>
          <a:p>
            <a:r>
              <a:rPr lang="uk-UA" dirty="0" smtClean="0">
                <a:solidFill>
                  <a:srgbClr val="000099"/>
                </a:solidFill>
              </a:rPr>
              <a:t>«Будь природі добрим сином»,</a:t>
            </a:r>
          </a:p>
          <a:p>
            <a:r>
              <a:rPr lang="uk-UA" dirty="0" smtClean="0">
                <a:solidFill>
                  <a:srgbClr val="000099"/>
                </a:solidFill>
              </a:rPr>
              <a:t>«Природа – наше багатство»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6023029"/>
            <a:ext cx="375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000099"/>
                </a:solidFill>
              </a:rPr>
              <a:t>Співпраця з Бережанським </a:t>
            </a:r>
            <a:r>
              <a:rPr lang="uk-UA" dirty="0" err="1" smtClean="0">
                <a:solidFill>
                  <a:srgbClr val="000099"/>
                </a:solidFill>
              </a:rPr>
              <a:t>лісо-мисливським</a:t>
            </a:r>
            <a:r>
              <a:rPr lang="uk-UA" dirty="0" smtClean="0">
                <a:solidFill>
                  <a:srgbClr val="000099"/>
                </a:solidFill>
              </a:rPr>
              <a:t> господарством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138" y="3572083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Тренінги: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1778" y="3572083"/>
            <a:ext cx="518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«Роль природи у вихованні культури людини»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9928" y="4282206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«Навчись сам, навчи іншого»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9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ngik1\Desktop\Nabor_fonov_№5\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1" y="0"/>
            <a:ext cx="924495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19" y="2076249"/>
            <a:ext cx="4083922" cy="306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48" y="1398788"/>
            <a:ext cx="2706948" cy="2030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10211"/>
            <a:ext cx="2314525" cy="1735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" y="1402418"/>
            <a:ext cx="2763755" cy="207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49" y="4648504"/>
            <a:ext cx="2396799" cy="1797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69139" y="402201"/>
            <a:ext cx="7556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Впорядковано кабінет географії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6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471</Words>
  <Application>Microsoft Office PowerPoint</Application>
  <PresentationFormat>Экран (4:3)</PresentationFormat>
  <Paragraphs>73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angik1</cp:lastModifiedBy>
  <cp:revision>59</cp:revision>
  <dcterms:created xsi:type="dcterms:W3CDTF">2013-01-03T15:31:11Z</dcterms:created>
  <dcterms:modified xsi:type="dcterms:W3CDTF">2013-11-23T10:58:18Z</dcterms:modified>
</cp:coreProperties>
</file>