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4" r:id="rId4"/>
    <p:sldId id="258" r:id="rId5"/>
    <p:sldId id="260" r:id="rId6"/>
    <p:sldId id="257" r:id="rId7"/>
    <p:sldId id="261" r:id="rId8"/>
    <p:sldId id="263" r:id="rId9"/>
    <p:sldId id="262" r:id="rId10"/>
    <p:sldId id="265" r:id="rId11"/>
    <p:sldId id="272" r:id="rId12"/>
    <p:sldId id="271" r:id="rId13"/>
    <p:sldId id="273" r:id="rId14"/>
    <p:sldId id="270" r:id="rId15"/>
    <p:sldId id="266" r:id="rId16"/>
    <p:sldId id="267" r:id="rId17"/>
    <p:sldId id="269" r:id="rId18"/>
    <p:sldId id="268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650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0C45-5ABC-48CA-A1A9-75DCA5E9B329}" type="datetimeFigureOut">
              <a:rPr lang="uk-UA" smtClean="0"/>
              <a:pPr/>
              <a:t>26.02.2013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74A8-F6EB-445D-9B90-833E25D2C4A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0C45-5ABC-48CA-A1A9-75DCA5E9B329}" type="datetimeFigureOut">
              <a:rPr lang="uk-UA" smtClean="0"/>
              <a:pPr/>
              <a:t>26.02.2013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74A8-F6EB-445D-9B90-833E25D2C4A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0C45-5ABC-48CA-A1A9-75DCA5E9B329}" type="datetimeFigureOut">
              <a:rPr lang="uk-UA" smtClean="0"/>
              <a:pPr/>
              <a:t>26.02.2013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74A8-F6EB-445D-9B90-833E25D2C4A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0C45-5ABC-48CA-A1A9-75DCA5E9B329}" type="datetimeFigureOut">
              <a:rPr lang="uk-UA" smtClean="0"/>
              <a:pPr/>
              <a:t>26.02.2013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74A8-F6EB-445D-9B90-833E25D2C4A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0C45-5ABC-48CA-A1A9-75DCA5E9B329}" type="datetimeFigureOut">
              <a:rPr lang="uk-UA" smtClean="0"/>
              <a:pPr/>
              <a:t>26.02.2013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74A8-F6EB-445D-9B90-833E25D2C4A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0C45-5ABC-48CA-A1A9-75DCA5E9B329}" type="datetimeFigureOut">
              <a:rPr lang="uk-UA" smtClean="0"/>
              <a:pPr/>
              <a:t>26.02.2013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74A8-F6EB-445D-9B90-833E25D2C4A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0C45-5ABC-48CA-A1A9-75DCA5E9B329}" type="datetimeFigureOut">
              <a:rPr lang="uk-UA" smtClean="0"/>
              <a:pPr/>
              <a:t>26.02.2013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74A8-F6EB-445D-9B90-833E25D2C4A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0C45-5ABC-48CA-A1A9-75DCA5E9B329}" type="datetimeFigureOut">
              <a:rPr lang="uk-UA" smtClean="0"/>
              <a:pPr/>
              <a:t>26.02.2013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74A8-F6EB-445D-9B90-833E25D2C4A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0C45-5ABC-48CA-A1A9-75DCA5E9B329}" type="datetimeFigureOut">
              <a:rPr lang="uk-UA" smtClean="0"/>
              <a:pPr/>
              <a:t>26.02.2013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74A8-F6EB-445D-9B90-833E25D2C4A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0C45-5ABC-48CA-A1A9-75DCA5E9B329}" type="datetimeFigureOut">
              <a:rPr lang="uk-UA" smtClean="0"/>
              <a:pPr/>
              <a:t>26.02.2013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74A8-F6EB-445D-9B90-833E25D2C4A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0C45-5ABC-48CA-A1A9-75DCA5E9B329}" type="datetimeFigureOut">
              <a:rPr lang="uk-UA" smtClean="0"/>
              <a:pPr/>
              <a:t>26.02.2013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74A8-F6EB-445D-9B90-833E25D2C4A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C0C45-5ABC-48CA-A1A9-75DCA5E9B329}" type="datetimeFigureOut">
              <a:rPr lang="uk-UA" smtClean="0"/>
              <a:pPr/>
              <a:t>26.02.2013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D74A8-F6EB-445D-9B90-833E25D2C4A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D:\Географія\Великий_Каньон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58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D:\Географія\1349697845_noi-tren-bien-ch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36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D:\Географія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2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b="1" dirty="0" smtClean="0"/>
              <a:t>Сухі солоні озера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D:\Географія\ba31380fc6db43b65adde3c4079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60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http://www.topnews.ru/upload/photo/cabdfd5f/35e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0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D:\Географія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D:\Географія\300px-Great_Lakes_from_sp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765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FFFF00"/>
                </a:solidFill>
              </a:rPr>
              <a:t>Великі Американські озера</a:t>
            </a:r>
            <a:endParaRPr lang="uk-UA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 descr="D:\Географія\niagarskij-vodosp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uk-UA" sz="4800" b="1" dirty="0" smtClean="0">
                <a:solidFill>
                  <a:srgbClr val="00B0F0"/>
                </a:solidFill>
              </a:rPr>
              <a:t>Ніагарський водоспад</a:t>
            </a:r>
            <a:endParaRPr lang="uk-UA" sz="4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 descr="D:\Географія\Niagar_253_Niagara-Fa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38" name="Picture 2" descr="D:\Географія\7-3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D:\Географія\gran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3999" cy="7384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D:\Географія\Большой-кань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93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D:\Географія\1346593303_grand-canyo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D:\Географія\gal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9144000" cy="6857998"/>
          </a:xfrm>
          <a:prstGeom prst="rect">
            <a:avLst/>
          </a:prstGeom>
          <a:noFill/>
        </p:spPr>
      </p:pic>
      <p:pic>
        <p:nvPicPr>
          <p:cNvPr id="3075" name="Picture 3" descr="D:\Географія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952825" y="15659100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D:\Географія\bolshoj-kanon-nerukotvornyj-shedevr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126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D:\Географія\Skywalkwithpeopleandeag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3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D:\Географія\612px-Great_Salt_Lake_ISS_2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851"/>
            <a:ext cx="9144000" cy="68638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Велике Солоне озеро</a:t>
            </a:r>
            <a:endParaRPr lang="uk-UA" sz="5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5" name="Picture 3" descr="D:\Географія\50926089395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11</Words>
  <Application>Microsoft Office PowerPoint</Application>
  <PresentationFormat>Екран (4:3)</PresentationFormat>
  <Paragraphs>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Велике Солоне озеро</vt:lpstr>
      <vt:lpstr>Слайд 9</vt:lpstr>
      <vt:lpstr>Слайд 10</vt:lpstr>
      <vt:lpstr>Сухі солоні озера</vt:lpstr>
      <vt:lpstr>Слайд 12</vt:lpstr>
      <vt:lpstr>Слайд 13</vt:lpstr>
      <vt:lpstr>Слайд 14</vt:lpstr>
      <vt:lpstr>Великі Американські озера</vt:lpstr>
      <vt:lpstr>Ніагарський водоспад</vt:lpstr>
      <vt:lpstr>Слайд 17</vt:lpstr>
      <vt:lpstr>Слайд 18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Vasyl Savchuk</dc:creator>
  <cp:lastModifiedBy>Vasyl Savchuk</cp:lastModifiedBy>
  <cp:revision>8</cp:revision>
  <dcterms:created xsi:type="dcterms:W3CDTF">2013-02-09T12:52:19Z</dcterms:created>
  <dcterms:modified xsi:type="dcterms:W3CDTF">2013-02-26T12:29:20Z</dcterms:modified>
</cp:coreProperties>
</file>