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66" r:id="rId6"/>
    <p:sldId id="263" r:id="rId7"/>
    <p:sldId id="262" r:id="rId8"/>
    <p:sldId id="261" r:id="rId9"/>
    <p:sldId id="270" r:id="rId10"/>
    <p:sldId id="269" r:id="rId11"/>
    <p:sldId id="268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650" y="-11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7D2E-E9E0-4A74-B56B-D55FDC7890E8}" type="datetimeFigureOut">
              <a:rPr lang="uk-UA" smtClean="0"/>
              <a:pPr/>
              <a:t>26.02.2013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20A7-6A03-4B39-9784-E338E10645C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7D2E-E9E0-4A74-B56B-D55FDC7890E8}" type="datetimeFigureOut">
              <a:rPr lang="uk-UA" smtClean="0"/>
              <a:pPr/>
              <a:t>26.02.2013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20A7-6A03-4B39-9784-E338E10645C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7D2E-E9E0-4A74-B56B-D55FDC7890E8}" type="datetimeFigureOut">
              <a:rPr lang="uk-UA" smtClean="0"/>
              <a:pPr/>
              <a:t>26.02.2013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20A7-6A03-4B39-9784-E338E10645C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7D2E-E9E0-4A74-B56B-D55FDC7890E8}" type="datetimeFigureOut">
              <a:rPr lang="uk-UA" smtClean="0"/>
              <a:pPr/>
              <a:t>26.02.2013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20A7-6A03-4B39-9784-E338E10645C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7D2E-E9E0-4A74-B56B-D55FDC7890E8}" type="datetimeFigureOut">
              <a:rPr lang="uk-UA" smtClean="0"/>
              <a:pPr/>
              <a:t>26.02.2013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20A7-6A03-4B39-9784-E338E10645C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7D2E-E9E0-4A74-B56B-D55FDC7890E8}" type="datetimeFigureOut">
              <a:rPr lang="uk-UA" smtClean="0"/>
              <a:pPr/>
              <a:t>26.02.2013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20A7-6A03-4B39-9784-E338E10645C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7D2E-E9E0-4A74-B56B-D55FDC7890E8}" type="datetimeFigureOut">
              <a:rPr lang="uk-UA" smtClean="0"/>
              <a:pPr/>
              <a:t>26.02.2013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20A7-6A03-4B39-9784-E338E10645C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7D2E-E9E0-4A74-B56B-D55FDC7890E8}" type="datetimeFigureOut">
              <a:rPr lang="uk-UA" smtClean="0"/>
              <a:pPr/>
              <a:t>26.02.2013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20A7-6A03-4B39-9784-E338E10645C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7D2E-E9E0-4A74-B56B-D55FDC7890E8}" type="datetimeFigureOut">
              <a:rPr lang="uk-UA" smtClean="0"/>
              <a:pPr/>
              <a:t>26.02.2013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20A7-6A03-4B39-9784-E338E10645C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7D2E-E9E0-4A74-B56B-D55FDC7890E8}" type="datetimeFigureOut">
              <a:rPr lang="uk-UA" smtClean="0"/>
              <a:pPr/>
              <a:t>26.02.2013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20A7-6A03-4B39-9784-E338E10645C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7D2E-E9E0-4A74-B56B-D55FDC7890E8}" type="datetimeFigureOut">
              <a:rPr lang="uk-UA" smtClean="0"/>
              <a:pPr/>
              <a:t>26.02.2013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20A7-6A03-4B39-9784-E338E10645C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57D2E-E9E0-4A74-B56B-D55FDC7890E8}" type="datetimeFigureOut">
              <a:rPr lang="uk-UA" smtClean="0"/>
              <a:pPr/>
              <a:t>26.02.2013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E20A7-6A03-4B39-9784-E338E10645C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D:\Географія\Mammoth-Ca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D:\Географія\Optymist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295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D:\Географія\325e5ecb9892915e8dc2d679680abbaf_600x1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D:\Географія\1312187851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D:\Географія\92660276_Mamontova_peschera__1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D:\Географія\novoafca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 descr="D:\Географія\peshhera_secretworlds.r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3" descr="D:\Географія\1312190018_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 descr="D:\Географія\100-140810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 descr="D:\Географія\250px-Mammoth_Cave_Mammoth_Do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7157"/>
            <a:ext cx="9144000" cy="6965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D:\Географія\23128_2PC02h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3245" y="0"/>
            <a:ext cx="921724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Печера Оптимістична</a:t>
            </a:r>
            <a:endParaRPr lang="uk-UA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</Words>
  <Application>Microsoft Office PowerPoint</Application>
  <PresentationFormat>Екран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Печера Оптимістична</vt:lpstr>
      <vt:lpstr>Слайд 10</vt:lpstr>
      <vt:lpstr>Слайд 11</vt:lpstr>
    </vt:vector>
  </TitlesOfParts>
  <Company>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Vasyl Savchuk</dc:creator>
  <cp:lastModifiedBy>Vasyl Savchuk</cp:lastModifiedBy>
  <cp:revision>7</cp:revision>
  <dcterms:created xsi:type="dcterms:W3CDTF">2013-02-09T13:14:01Z</dcterms:created>
  <dcterms:modified xsi:type="dcterms:W3CDTF">2013-02-26T12:16:08Z</dcterms:modified>
</cp:coreProperties>
</file>