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8" r:id="rId3"/>
    <p:sldId id="256" r:id="rId4"/>
    <p:sldId id="260" r:id="rId5"/>
    <p:sldId id="258" r:id="rId6"/>
    <p:sldId id="267" r:id="rId7"/>
    <p:sldId id="262" r:id="rId8"/>
    <p:sldId id="261" r:id="rId9"/>
    <p:sldId id="257" r:id="rId10"/>
    <p:sldId id="259" r:id="rId11"/>
    <p:sldId id="265" r:id="rId12"/>
    <p:sldId id="264" r:id="rId13"/>
    <p:sldId id="266" r:id="rId14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3344" autoAdjust="0"/>
    <p:restoredTop sz="94660"/>
  </p:normalViewPr>
  <p:slideViewPr>
    <p:cSldViewPr>
      <p:cViewPr>
        <p:scale>
          <a:sx n="33" d="100"/>
          <a:sy n="33" d="100"/>
        </p:scale>
        <p:origin x="-2220" y="-15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729D6-B6DF-4C77-96C8-FEFA90268D1B}" type="datetimeFigureOut">
              <a:rPr lang="uk-UA" smtClean="0"/>
              <a:pPr/>
              <a:t>11.02.2013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676AA-84A9-4447-88C0-B821786E4D43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729D6-B6DF-4C77-96C8-FEFA90268D1B}" type="datetimeFigureOut">
              <a:rPr lang="uk-UA" smtClean="0"/>
              <a:pPr/>
              <a:t>11.02.2013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676AA-84A9-4447-88C0-B821786E4D43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729D6-B6DF-4C77-96C8-FEFA90268D1B}" type="datetimeFigureOut">
              <a:rPr lang="uk-UA" smtClean="0"/>
              <a:pPr/>
              <a:t>11.02.2013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676AA-84A9-4447-88C0-B821786E4D43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729D6-B6DF-4C77-96C8-FEFA90268D1B}" type="datetimeFigureOut">
              <a:rPr lang="uk-UA" smtClean="0"/>
              <a:pPr/>
              <a:t>11.02.2013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676AA-84A9-4447-88C0-B821786E4D43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729D6-B6DF-4C77-96C8-FEFA90268D1B}" type="datetimeFigureOut">
              <a:rPr lang="uk-UA" smtClean="0"/>
              <a:pPr/>
              <a:t>11.02.2013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676AA-84A9-4447-88C0-B821786E4D43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729D6-B6DF-4C77-96C8-FEFA90268D1B}" type="datetimeFigureOut">
              <a:rPr lang="uk-UA" smtClean="0"/>
              <a:pPr/>
              <a:t>11.02.2013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676AA-84A9-4447-88C0-B821786E4D43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729D6-B6DF-4C77-96C8-FEFA90268D1B}" type="datetimeFigureOut">
              <a:rPr lang="uk-UA" smtClean="0"/>
              <a:pPr/>
              <a:t>11.02.2013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676AA-84A9-4447-88C0-B821786E4D43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729D6-B6DF-4C77-96C8-FEFA90268D1B}" type="datetimeFigureOut">
              <a:rPr lang="uk-UA" smtClean="0"/>
              <a:pPr/>
              <a:t>11.02.2013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676AA-84A9-4447-88C0-B821786E4D43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729D6-B6DF-4C77-96C8-FEFA90268D1B}" type="datetimeFigureOut">
              <a:rPr lang="uk-UA" smtClean="0"/>
              <a:pPr/>
              <a:t>11.02.2013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676AA-84A9-4447-88C0-B821786E4D43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729D6-B6DF-4C77-96C8-FEFA90268D1B}" type="datetimeFigureOut">
              <a:rPr lang="uk-UA" smtClean="0"/>
              <a:pPr/>
              <a:t>11.02.2013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676AA-84A9-4447-88C0-B821786E4D43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729D6-B6DF-4C77-96C8-FEFA90268D1B}" type="datetimeFigureOut">
              <a:rPr lang="uk-UA" smtClean="0"/>
              <a:pPr/>
              <a:t>11.02.2013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676AA-84A9-4447-88C0-B821786E4D43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729D6-B6DF-4C77-96C8-FEFA90268D1B}" type="datetimeFigureOut">
              <a:rPr lang="uk-UA" smtClean="0"/>
              <a:pPr/>
              <a:t>11.02.2013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0676AA-84A9-4447-88C0-B821786E4D43}" type="slidenum">
              <a:rPr lang="uk-UA" smtClean="0"/>
              <a:pPr/>
              <a:t>‹№›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026" name="Picture 2" descr="D:\Географія\132871637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010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122" name="Picture 2" descr="D:\Географія\yelloustonskiy_supervulka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1266" name="Picture 2" descr="D:\Географія\YNP.grizzly.family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8482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0242" name="Picture 2" descr="D:\Географія\715px-Antilocapra_american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9218" name="Picture 2" descr="D:\Географія\Bison_near_a_hot_spring_in_Yellowston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20752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3314" name="Picture 2" descr="D:\Географія\450px-Grand_canyon_of_yellowston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2050" name="Picture 2" descr="D:\Географія\sho-take-nacionalniy-par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6146" name="Picture 2" descr="D:\Географія\800px-Beartoot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16524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098" name="Picture 2" descr="D:\Географія\Yellowstone-National-Park-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875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2290" name="Picture 2" descr="D:\Географія\image33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378853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8194" name="Picture 2" descr="D:\Географія\image119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75295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Географія\800px-Yellowstone_Grand_Geysir_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5400" b="1" dirty="0" smtClean="0">
                <a:solidFill>
                  <a:srgbClr val="FF0000"/>
                </a:solidFill>
              </a:rPr>
              <a:t>Гейзер Гігант</a:t>
            </a:r>
            <a:endParaRPr lang="uk-UA" sz="5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Географія\yellowstone-park-21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1143000"/>
          </a:xfrm>
        </p:spPr>
        <p:txBody>
          <a:bodyPr>
            <a:normAutofit/>
          </a:bodyPr>
          <a:lstStyle/>
          <a:p>
            <a:r>
              <a:rPr lang="uk-UA" sz="4800" b="1" dirty="0" smtClean="0"/>
              <a:t>Гейзер Старий Служака</a:t>
            </a:r>
            <a:endParaRPr lang="uk-UA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5</Words>
  <Application>Microsoft Office PowerPoint</Application>
  <PresentationFormat>Екран (4:3)</PresentationFormat>
  <Paragraphs>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Гейзер Гігант</vt:lpstr>
      <vt:lpstr>Гейзер Старий Служака</vt:lpstr>
      <vt:lpstr>Слайд 10</vt:lpstr>
      <vt:lpstr>Слайд 11</vt:lpstr>
      <vt:lpstr>Слайд 12</vt:lpstr>
      <vt:lpstr>Слайд 13</vt:lpstr>
    </vt:vector>
  </TitlesOfParts>
  <Company>School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Vasyl Savchuk</dc:creator>
  <cp:lastModifiedBy>Vasyl Savchuk</cp:lastModifiedBy>
  <cp:revision>7</cp:revision>
  <dcterms:created xsi:type="dcterms:W3CDTF">2013-02-09T13:28:16Z</dcterms:created>
  <dcterms:modified xsi:type="dcterms:W3CDTF">2013-02-11T11:01:41Z</dcterms:modified>
</cp:coreProperties>
</file>