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3"/>
  </p:notesMasterIdLst>
  <p:sldIdLst>
    <p:sldId id="291" r:id="rId2"/>
    <p:sldId id="258" r:id="rId3"/>
    <p:sldId id="279" r:id="rId4"/>
    <p:sldId id="259" r:id="rId5"/>
    <p:sldId id="280" r:id="rId6"/>
    <p:sldId id="261" r:id="rId7"/>
    <p:sldId id="281" r:id="rId8"/>
    <p:sldId id="283" r:id="rId9"/>
    <p:sldId id="284" r:id="rId10"/>
    <p:sldId id="260" r:id="rId11"/>
    <p:sldId id="262" r:id="rId12"/>
    <p:sldId id="263" r:id="rId13"/>
    <p:sldId id="264" r:id="rId14"/>
    <p:sldId id="282" r:id="rId15"/>
    <p:sldId id="267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432" autoAdjust="0"/>
    <p:restoredTop sz="8646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DFF1-7726-4798-8E3C-5BC800DF33D7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16A8B-CEE0-4040-9D87-28CB3C6FD50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C5F0-D167-434B-BD8D-2D3E4DC780FD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33573AD6-FD4F-4C69-8138-0D186ADEAFA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CEADC4D-5009-482A-9EFC-06CCF83FB104}" type="datetimeFigureOut">
              <a:rPr lang="ru-RU" smtClean="0"/>
              <a:pPr/>
              <a:t>14.11.2013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C0B62FF-A260-4CB9-A63C-B2F0FE990A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88;&#1077;&#1079;&#1077;&#1085;&#1090;&#1072;&#1094;i&#1103;\&#1043;&#1091;&#1076;i\&#1079;&#1074;&#1091;&#1082;&#1080;\222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E%D0%BA%D1%8E%D1%81%D1%86%D1%96" TargetMode="External"/><Relationship Id="rId2" Type="http://schemas.openxmlformats.org/officeDocument/2006/relationships/hyperlink" Target="http://uk.wikipedia.org/wiki/%D0%90%D0%B9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OC\Data\Movie\Jap6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75;&#1110;&#1087;&#1077;&#1088;&#1089;&#1080;&#1083;&#1082;&#1072;/&#1055;&#1086;&#1089;&#1086;&#1083;&#1100;&#1089;&#1090;&#1074;&#1086;%20&#1059;&#1082;&#1088;&#1072;&#1111;&#1085;&#1080;%20&#1074;%20&#1071;&#1087;&#1086;&#1085;i&#1111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97%D0%BE%D0%B1%D1%80%D0%B0%D0%B6%D0%B5%D0%BD%D0%BD%D1%8F:Satellite_image_of_Japan_in_May_200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9388" y="5084763"/>
            <a:ext cx="8748712" cy="14398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Японія - країна сходу Сонця</a:t>
            </a:r>
          </a:p>
        </p:txBody>
      </p:sp>
      <p:pic>
        <p:nvPicPr>
          <p:cNvPr id="15364" name="22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audio>
              <p:cMediaNode numSld="2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Столиця Японії , Токіо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643050"/>
            <a:ext cx="6953282" cy="46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650083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Японія</a:t>
            </a:r>
            <a:r>
              <a:rPr lang="ru-RU" dirty="0" smtClean="0"/>
              <a:t> - </a:t>
            </a:r>
            <a:r>
              <a:rPr lang="ru-RU" dirty="0" err="1" smtClean="0"/>
              <a:t>унікальна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, </a:t>
            </a:r>
            <a:r>
              <a:rPr lang="ru-RU" dirty="0" err="1" smtClean="0"/>
              <a:t>телевізорів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</a:t>
            </a:r>
            <a:r>
              <a:rPr lang="ru-RU" dirty="0" err="1" smtClean="0"/>
              <a:t>Стародавня</a:t>
            </a:r>
            <a:r>
              <a:rPr lang="ru-RU" dirty="0" smtClean="0"/>
              <a:t> культура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різноманітна</a:t>
            </a:r>
            <a:r>
              <a:rPr lang="ru-RU" dirty="0" smtClean="0"/>
              <a:t>, </a:t>
            </a:r>
            <a:r>
              <a:rPr lang="ru-RU" dirty="0" err="1" smtClean="0"/>
              <a:t>загадкова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r>
              <a:rPr lang="ru-RU" dirty="0" smtClean="0"/>
              <a:t> сама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музей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небом. </a:t>
            </a:r>
            <a:r>
              <a:rPr lang="ru-RU" dirty="0" err="1" smtClean="0"/>
              <a:t>Існує</a:t>
            </a:r>
            <a:r>
              <a:rPr lang="ru-RU" dirty="0" smtClean="0"/>
              <a:t> думка </a:t>
            </a:r>
            <a:r>
              <a:rPr lang="ru-RU" dirty="0" err="1" smtClean="0"/>
              <a:t>що</a:t>
            </a:r>
            <a:r>
              <a:rPr lang="ru-RU" dirty="0" smtClean="0"/>
              <a:t> "</a:t>
            </a:r>
            <a:r>
              <a:rPr lang="ru-RU" dirty="0" err="1" smtClean="0"/>
              <a:t>Японія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контрастів</a:t>
            </a:r>
            <a:r>
              <a:rPr lang="ru-RU" dirty="0" smtClean="0"/>
              <a:t>".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: </a:t>
            </a:r>
            <a:r>
              <a:rPr lang="ru-RU" dirty="0" err="1" smtClean="0"/>
              <a:t>сусідство</a:t>
            </a:r>
            <a:r>
              <a:rPr lang="ru-RU" dirty="0" smtClean="0"/>
              <a:t> </a:t>
            </a:r>
            <a:r>
              <a:rPr lang="ru-RU" dirty="0" err="1" smtClean="0"/>
              <a:t>храмів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хмарочосами</a:t>
            </a:r>
            <a:r>
              <a:rPr lang="ru-RU" dirty="0" smtClean="0"/>
              <a:t>, </a:t>
            </a:r>
            <a:r>
              <a:rPr lang="ru-RU" dirty="0" err="1" smtClean="0"/>
              <a:t>популярність</a:t>
            </a:r>
            <a:r>
              <a:rPr lang="ru-RU" dirty="0" smtClean="0"/>
              <a:t> гори </a:t>
            </a:r>
            <a:r>
              <a:rPr lang="ru-RU" dirty="0" err="1" smtClean="0"/>
              <a:t>Фудзіяма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електроніки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природу, </a:t>
            </a:r>
            <a:r>
              <a:rPr lang="ru-RU" dirty="0" err="1" smtClean="0"/>
              <a:t>люблять</a:t>
            </a:r>
            <a:r>
              <a:rPr lang="ru-RU" dirty="0" smtClean="0"/>
              <a:t> Сакуру, </a:t>
            </a:r>
            <a:r>
              <a:rPr lang="ru-RU" dirty="0" err="1" smtClean="0"/>
              <a:t>Фудзіяму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символами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Унікальне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Нару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оленів</a:t>
            </a:r>
            <a:r>
              <a:rPr lang="ru-RU" dirty="0" smtClean="0"/>
              <a:t>, </a:t>
            </a:r>
            <a:r>
              <a:rPr lang="ru-RU" dirty="0" err="1" smtClean="0"/>
              <a:t>плямисті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бродять</a:t>
            </a:r>
            <a:r>
              <a:rPr lang="ru-RU" dirty="0" smtClean="0"/>
              <a:t> по парку Нара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.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японців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весни</a:t>
            </a:r>
            <a:r>
              <a:rPr lang="ru-RU" dirty="0" smtClean="0"/>
              <a:t> </a:t>
            </a:r>
            <a:r>
              <a:rPr lang="ru-RU" dirty="0" err="1" smtClean="0"/>
              <a:t>відправляються</a:t>
            </a:r>
            <a:r>
              <a:rPr lang="ru-RU" dirty="0" smtClean="0"/>
              <a:t> в парки </a:t>
            </a:r>
            <a:r>
              <a:rPr lang="ru-RU" dirty="0" err="1" smtClean="0"/>
              <a:t>Сакури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зануритися</a:t>
            </a:r>
            <a:r>
              <a:rPr lang="ru-RU" dirty="0" smtClean="0"/>
              <a:t> в </a:t>
            </a:r>
            <a:r>
              <a:rPr lang="ru-RU" dirty="0" err="1" smtClean="0"/>
              <a:t>прекрасну</a:t>
            </a:r>
            <a:r>
              <a:rPr lang="ru-RU" dirty="0" smtClean="0"/>
              <a:t> атмосферу </a:t>
            </a:r>
            <a:r>
              <a:rPr lang="ru-RU" dirty="0" err="1" smtClean="0"/>
              <a:t>весни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ніжно</a:t>
            </a:r>
            <a:r>
              <a:rPr lang="ru-RU" dirty="0" smtClean="0"/>
              <a:t> </a:t>
            </a:r>
            <a:r>
              <a:rPr lang="ru-RU" dirty="0" err="1" smtClean="0"/>
              <a:t>рожевих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вишні</a:t>
            </a:r>
            <a:r>
              <a:rPr lang="ru-RU" dirty="0" smtClean="0"/>
              <a:t>. </a:t>
            </a:r>
            <a:r>
              <a:rPr lang="ru-RU" dirty="0" err="1" smtClean="0"/>
              <a:t>Величезною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гора </a:t>
            </a:r>
            <a:r>
              <a:rPr lang="ru-RU" dirty="0" err="1" smtClean="0"/>
              <a:t>Фудзіяма</a:t>
            </a:r>
            <a:r>
              <a:rPr lang="ru-RU" dirty="0" smtClean="0"/>
              <a:t>, яка </a:t>
            </a:r>
            <a:r>
              <a:rPr lang="ru-RU" dirty="0" err="1" smtClean="0"/>
              <a:t>зображена</a:t>
            </a:r>
            <a:r>
              <a:rPr lang="ru-RU" dirty="0" smtClean="0"/>
              <a:t> на </a:t>
            </a:r>
            <a:r>
              <a:rPr lang="ru-RU" dirty="0" err="1" smtClean="0"/>
              <a:t>багатьох</a:t>
            </a:r>
            <a:r>
              <a:rPr lang="ru-RU" dirty="0" smtClean="0"/>
              <a:t> предметах </a:t>
            </a:r>
            <a:r>
              <a:rPr lang="ru-RU" dirty="0" err="1" smtClean="0"/>
              <a:t>побуту</a:t>
            </a:r>
            <a:r>
              <a:rPr lang="ru-RU" dirty="0" smtClean="0"/>
              <a:t>: </a:t>
            </a:r>
            <a:r>
              <a:rPr lang="ru-RU" dirty="0" err="1" smtClean="0"/>
              <a:t>листівках</a:t>
            </a:r>
            <a:r>
              <a:rPr lang="ru-RU" dirty="0" smtClean="0"/>
              <a:t>, картинах, вазах ...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турист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відвідали</a:t>
            </a:r>
            <a:r>
              <a:rPr lang="ru-RU" dirty="0" smtClean="0"/>
              <a:t> </a:t>
            </a:r>
            <a:r>
              <a:rPr lang="ru-RU" dirty="0" err="1" smtClean="0"/>
              <a:t>Японію</a:t>
            </a:r>
            <a:r>
              <a:rPr lang="ru-RU" dirty="0" smtClean="0"/>
              <a:t> - першим </a:t>
            </a:r>
            <a:r>
              <a:rPr lang="ru-RU" dirty="0" err="1" smtClean="0"/>
              <a:t>ділом</a:t>
            </a:r>
            <a:r>
              <a:rPr lang="ru-RU" dirty="0" smtClean="0"/>
              <a:t> вам </a:t>
            </a:r>
            <a:r>
              <a:rPr lang="ru-RU" dirty="0" err="1" smtClean="0"/>
              <a:t>запропонують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прекрасну</a:t>
            </a:r>
            <a:r>
              <a:rPr lang="ru-RU" dirty="0" smtClean="0"/>
              <a:t> вершину.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r>
              <a:rPr lang="ru-RU" dirty="0" smtClean="0"/>
              <a:t>Фудзіяма , Японія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85860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500042"/>
            <a:ext cx="7643866" cy="56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29576" cy="112395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Населення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5178431" cy="537688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Японія нараховує </a:t>
            </a:r>
            <a:r>
              <a:rPr lang="uk-UA" sz="1500" b="1" dirty="0"/>
              <a:t>128,085,000</a:t>
            </a:r>
            <a:r>
              <a:rPr lang="en-US" sz="1600" b="1" dirty="0"/>
              <a:t> </a:t>
            </a:r>
            <a:r>
              <a:rPr lang="uk-UA" sz="1600" b="1" dirty="0"/>
              <a:t>жителів.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Це монокультурна і гомогенна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спільнота як називає себе японці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(</a:t>
            </a:r>
            <a:r>
              <a:rPr lang="uk-UA" sz="1600" b="1" dirty="0" err="1"/>
              <a:t>ніподзін</a:t>
            </a:r>
            <a:r>
              <a:rPr lang="uk-UA" sz="1600" b="1" dirty="0"/>
              <a:t>)</a:t>
            </a:r>
            <a:r>
              <a:rPr lang="uk-UA" sz="1600" b="1" dirty="0" err="1"/>
              <a:t>.Вони</a:t>
            </a:r>
            <a:r>
              <a:rPr lang="uk-UA" sz="1600" b="1" dirty="0"/>
              <a:t> складають 99%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населення. Решта — представники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корейської діаспори та іноземні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робітники (переважно з країн Азії).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Крім цього в Японії проживають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тубільні мешканці островів — </a:t>
            </a:r>
            <a:r>
              <a:rPr lang="uk-UA" sz="1600" b="1" dirty="0" err="1">
                <a:hlinkClick r:id="rId2" tooltip="Айни"/>
              </a:rPr>
              <a:t>айни</a:t>
            </a:r>
            <a:r>
              <a:rPr lang="uk-UA" sz="1600" b="1" dirty="0"/>
              <a:t> і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 err="1">
                <a:hlinkClick r:id="rId3" tooltip="Рюкюсці"/>
              </a:rPr>
              <a:t>рюкюсці</a:t>
            </a:r>
            <a:r>
              <a:rPr lang="uk-UA" sz="1600" b="1" dirty="0"/>
              <a:t>.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Існує також невелика соціальна група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так-званих </a:t>
            </a:r>
            <a:r>
              <a:rPr lang="uk-UA" sz="1600" b="1" i="1" dirty="0" err="1"/>
              <a:t>буракумінів</a:t>
            </a:r>
            <a:r>
              <a:rPr lang="uk-UA" sz="1600" b="1" dirty="0"/>
              <a:t> (общинників),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які історично виокремилися з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японського соціуму у окрему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"презирливу касту" завдяки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виробничим особливостям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(</a:t>
            </a:r>
            <a:r>
              <a:rPr lang="uk-UA" sz="1600" b="1" dirty="0" err="1"/>
              <a:t>кожум'яцтво</a:t>
            </a:r>
            <a:r>
              <a:rPr lang="uk-UA" sz="1600" b="1" dirty="0"/>
              <a:t>, утилізація померлих 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600" b="1" dirty="0"/>
              <a:t>тварин).</a:t>
            </a:r>
            <a:endParaRPr lang="ru-RU" sz="1600" b="1" dirty="0"/>
          </a:p>
        </p:txBody>
      </p:sp>
      <p:pic>
        <p:nvPicPr>
          <p:cNvPr id="23556" name="Picture 4" descr="telecom_2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572008"/>
            <a:ext cx="1714500" cy="1428750"/>
          </a:xfrm>
          <a:prstGeom prst="rect">
            <a:avLst/>
          </a:prstGeom>
          <a:noFill/>
        </p:spPr>
      </p:pic>
      <p:pic>
        <p:nvPicPr>
          <p:cNvPr id="23557" name="Picture 5" descr="gps_school_b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42918"/>
            <a:ext cx="2540000" cy="2921000"/>
          </a:xfrm>
          <a:prstGeom prst="rect">
            <a:avLst/>
          </a:prstGeom>
          <a:noFill/>
        </p:spPr>
      </p:pic>
      <p:pic>
        <p:nvPicPr>
          <p:cNvPr id="23558" name="Picture 6" descr="solar_fabric_jap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643314"/>
            <a:ext cx="2266950" cy="19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829576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роки війни японські промислово-монополістичні обьєднання </a:t>
            </a:r>
            <a:r>
              <a:rPr lang="uk-UA" sz="3200" dirty="0" smtClean="0"/>
              <a:t>(дзайбацу),особливо концерни “Міцуї”, “Міцубісі”, “Ясуда”, “Сумітомо”, отримуючи максимальні прибутки , значно розширили промислове виробництво .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43314"/>
            <a:ext cx="3714776" cy="29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9_Naftovi_skl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005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algn="r"/>
            <a:r>
              <a:rPr lang="uk-UA">
                <a:solidFill>
                  <a:srgbClr val="FF3399"/>
                </a:solidFill>
              </a:rPr>
              <a:t>Склади нафти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908050"/>
            <a:ext cx="3887787" cy="4752975"/>
          </a:xfrm>
          <a:noFill/>
        </p:spPr>
        <p:txBody>
          <a:bodyPr/>
          <a:lstStyle/>
          <a:p>
            <a:r>
              <a:rPr lang="uk-UA"/>
              <a:t>Відправка </a:t>
            </a:r>
            <a:br>
              <a:rPr lang="uk-UA"/>
            </a:br>
            <a:r>
              <a:rPr lang="uk-UA"/>
              <a:t>автомобілів </a:t>
            </a:r>
            <a:br>
              <a:rPr lang="uk-UA"/>
            </a:br>
            <a:r>
              <a:rPr lang="uk-UA"/>
              <a:t>на експорт</a:t>
            </a:r>
          </a:p>
        </p:txBody>
      </p:sp>
      <p:pic>
        <p:nvPicPr>
          <p:cNvPr id="25604" name="Picture 4" descr="3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4619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2" name="Picture 4" descr="3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09300" cy="6850063"/>
          </a:xfrm>
          <a:prstGeom prst="rect">
            <a:avLst/>
          </a:prstGeom>
          <a:noFill/>
        </p:spPr>
      </p:pic>
      <p:pic>
        <p:nvPicPr>
          <p:cNvPr id="27653" name="Picture 5" descr="3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59225" cy="6308725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0"/>
            <a:ext cx="5219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FF3399"/>
                </a:solidFill>
              </a:rPr>
              <a:t>Рибальство – провідна галузь сільського господарства Японії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6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6775" cy="68834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rgbClr val="FF3399"/>
                </a:solidFill>
              </a:rPr>
              <a:t>Швидкісний поїзд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50085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Місце розташування: Східна Азія, острови між північною частиною Тихого Океану і Японським морем, на схід від Корейського півострова</a:t>
            </a:r>
          </a:p>
          <a:p>
            <a:r>
              <a:rPr lang="uk-UA" dirty="0" smtClean="0"/>
              <a:t>Географічні координати: 36 00 N, 138 00 E</a:t>
            </a:r>
          </a:p>
          <a:p>
            <a:r>
              <a:rPr lang="uk-UA" dirty="0" smtClean="0"/>
              <a:t>Площа Японії: 377 835 кв. км</a:t>
            </a:r>
          </a:p>
          <a:p>
            <a:r>
              <a:rPr lang="uk-UA" dirty="0" smtClean="0"/>
              <a:t>Берегова лінія: 29 751 км</a:t>
            </a:r>
          </a:p>
          <a:p>
            <a:r>
              <a:rPr lang="uk-UA" dirty="0" smtClean="0"/>
              <a:t>Межі з країнами: 0 км</a:t>
            </a:r>
          </a:p>
          <a:p>
            <a:r>
              <a:rPr lang="uk-UA" dirty="0" smtClean="0"/>
              <a:t>Клімат: варіюється від тропічного на півдні до прохолодного помірного на півночі</a:t>
            </a:r>
          </a:p>
          <a:p>
            <a:r>
              <a:rPr lang="uk-UA" dirty="0" smtClean="0"/>
              <a:t>Ландшафт: в основному перелік місцевостей, невисокі гори</a:t>
            </a:r>
          </a:p>
          <a:p>
            <a:r>
              <a:rPr lang="uk-UA" dirty="0" smtClean="0"/>
              <a:t>Найвища точка Японії: гора Фудзіяма (Fuji) 3776 м</a:t>
            </a:r>
          </a:p>
          <a:p>
            <a:r>
              <a:rPr lang="uk-UA" dirty="0" smtClean="0"/>
              <a:t>Нижча точка: -4 м нижче рівня моря?? </a:t>
            </a:r>
          </a:p>
          <a:p>
            <a:r>
              <a:rPr lang="uk-UA" dirty="0" smtClean="0"/>
              <a:t>Державний устрій Японії: конституційна монархія з парламентською урядом</a:t>
            </a:r>
          </a:p>
          <a:p>
            <a:r>
              <a:rPr lang="uk-UA" dirty="0" smtClean="0"/>
              <a:t>Столиця Японії: Токіо (Tokyo) </a:t>
            </a:r>
          </a:p>
          <a:p>
            <a:r>
              <a:rPr lang="uk-UA" dirty="0" smtClean="0"/>
              <a:t>Валюта: ієна (JPY)</a:t>
            </a:r>
          </a:p>
          <a:p>
            <a:r>
              <a:rPr lang="uk-UA" dirty="0" smtClean="0"/>
              <a:t>Релігія: синтоїзм і буддизм 84%, інші 16%</a:t>
            </a:r>
          </a:p>
          <a:p>
            <a:r>
              <a:rPr lang="uk-UA" dirty="0" smtClean="0"/>
              <a:t>Населення: 127 433 494 (липень 2007 р.)</a:t>
            </a:r>
          </a:p>
          <a:p>
            <a:r>
              <a:rPr lang="uk-UA" dirty="0" smtClean="0"/>
              <a:t> Мови: японський</a:t>
            </a:r>
          </a:p>
          <a:p>
            <a:r>
              <a:rPr lang="uk-UA" dirty="0" smtClean="0"/>
              <a:t>Туризм: Японія приваблює туристів з усього світу, туристична індустрія високо розвинена</a:t>
            </a:r>
          </a:p>
          <a:p>
            <a:r>
              <a:rPr lang="uk-UA" dirty="0" smtClean="0"/>
              <a:t>Стихійні лиха: вулканічна активність, землетруси, цунамі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700" name="Jap6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119274" y="1"/>
            <a:ext cx="9263274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Державна незалежність України була визнана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Японією </a:t>
            </a:r>
            <a:r>
              <a:rPr lang="ru-RU" sz="2600" b="1"/>
              <a:t>28 грудня 1991</a:t>
            </a:r>
            <a:r>
              <a:rPr lang="ru-RU" sz="2600"/>
              <a:t> року. Дипломатичні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відносини між державами встановлені 26 січня 1992 року.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u="sng"/>
              <a:t>Торговельно-економічні взаємини: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Згідно з даними Держкомстату України, за січень-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вересень 2005 року обсяги зовнішньої торгівлі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України з Японією становлять: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i="1"/>
              <a:t>експорт</a:t>
            </a:r>
            <a:r>
              <a:rPr lang="ru-RU" sz="2600"/>
              <a:t> - 58024,86 тис. дол. США, що дорівнює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122,09 відсотка за аналогічний період 2004 року;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i="1"/>
              <a:t>імпорт</a:t>
            </a:r>
            <a:r>
              <a:rPr lang="ru-RU" sz="2600"/>
              <a:t> - 125074,94 тис. дол. США, що становить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142,53 відсотка за аналогічний період 2004 року. </a:t>
            </a:r>
            <a:endParaRPr lang="en-US" sz="260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hlinkClick r:id="rId2" action="ppaction://hlinkfile"/>
              </a:rPr>
              <a:t>Посольство України в Японiї</a:t>
            </a:r>
            <a:endParaRPr lang="ru-RU" sz="2000"/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23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Українсько - японські відносини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365625"/>
            <a:ext cx="2808288" cy="1439863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FF3399"/>
                </a:solidFill>
                <a:latin typeface="Bookman Old Style" pitchFamily="18" charset="0"/>
              </a:rPr>
              <a:t>Прапор Цивільний, прапор Імперської Японії (27 січня 1870- 12 серпня 1999).</a:t>
            </a:r>
            <a:r>
              <a:rPr lang="uk-UA" sz="17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ru-RU" sz="17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8435" name="Picture 3" descr="120px-Flag_of_Japan_-_vari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2736850" cy="1916113"/>
          </a:xfrm>
          <a:noFill/>
          <a:ln/>
        </p:spPr>
      </p:pic>
      <p:pic>
        <p:nvPicPr>
          <p:cNvPr id="18436" name="Picture 4" descr="120px-Naval_Ensign_of_Jap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557338"/>
            <a:ext cx="2665412" cy="1778000"/>
          </a:xfrm>
          <a:noFill/>
          <a:ln/>
        </p:spPr>
      </p:pic>
      <p:pic>
        <p:nvPicPr>
          <p:cNvPr id="18437" name="Picture 5" descr="120px-Flag_of_the_Japanese_Emper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40425" y="1557338"/>
            <a:ext cx="2952750" cy="1968500"/>
          </a:xfrm>
          <a:noFill/>
          <a:ln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32138" y="4340225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rgbClr val="FF3399"/>
                </a:solidFill>
                <a:latin typeface="Bookman Old Style" pitchFamily="18" charset="0"/>
              </a:rPr>
              <a:t>Прапор Імператорського флоту Японії з 16-ма променями</a:t>
            </a:r>
            <a:endParaRPr lang="en-US" sz="2000" b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227763" y="4257675"/>
            <a:ext cx="25923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000" b="1">
                <a:solidFill>
                  <a:srgbClr val="FF3399"/>
                </a:solidFill>
                <a:latin typeface="Bookman Old Style" pitchFamily="18" charset="0"/>
              </a:rPr>
              <a:t>Прапор імператорського роду з 16-пелюстковою хризантемою. </a:t>
            </a:r>
            <a:endParaRPr lang="en-US" sz="2000" b="1">
              <a:solidFill>
                <a:srgbClr val="FF3399"/>
              </a:solidFill>
              <a:latin typeface="Bookman Old Style" pitchFamily="18" charset="0"/>
            </a:endParaRP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0483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72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ПРАПОРИ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4857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Місце розташування: Східна Азія, острови між північною частиною Тихого Океану і Японським морем, на схід від Корейського півострова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277813"/>
            <a:ext cx="2089150" cy="2359025"/>
          </a:xfrm>
        </p:spPr>
        <p:txBody>
          <a:bodyPr/>
          <a:lstStyle/>
          <a:p>
            <a:r>
              <a:rPr lang="uk-UA" sz="3200"/>
              <a:t>Японські острови. Вигляд з космосу.</a:t>
            </a:r>
          </a:p>
        </p:txBody>
      </p:sp>
      <p:pic>
        <p:nvPicPr>
          <p:cNvPr id="13316" name="Picture 4" descr="Вигляд Японського архіпелагу з космосу.">
            <a:hlinkClick r:id="rId2" tooltip="&quot;Вигляд Японського архіпелагу з космосу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576708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43824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Грошова одиниця:</a:t>
            </a:r>
            <a:r>
              <a:rPr lang="ru-RU" dirty="0" smtClean="0"/>
              <a:t> йена (JPY)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2285992"/>
            <a:ext cx="776260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Економіко – географічне положення Японії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932363" y="2205038"/>
          <a:ext cx="3409950" cy="3743325"/>
        </p:xfrm>
        <a:graphic>
          <a:graphicData uri="http://schemas.openxmlformats.org/presentationml/2006/ole">
            <p:oleObj spid="_x0000_s1026" name="Диаграмма" r:id="rId3" imgW="3410102" imgH="2219249" progId="Excel.Sheet.8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8313" y="2133600"/>
          <a:ext cx="3527425" cy="3887788"/>
        </p:xfrm>
        <a:graphic>
          <a:graphicData uri="http://schemas.openxmlformats.org/presentationml/2006/ole">
            <p:oleObj spid="_x0000_s1027" name="Диаграмма" r:id="rId4" imgW="3410102" imgH="2219249" progId="Excel.Sheet.8">
              <p:embed/>
            </p:oleObj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50825" y="1196975"/>
            <a:ext cx="88931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/>
              <a:t>Порівняння площ і населення України (1) </a:t>
            </a:r>
          </a:p>
          <a:p>
            <a:pPr algn="ctr">
              <a:spcBef>
                <a:spcPct val="50000"/>
              </a:spcBef>
            </a:pPr>
            <a:r>
              <a:rPr lang="uk-UA" sz="2400" b="1"/>
              <a:t>і Японії (2)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13" y="6021388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Площа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292725" y="602138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Населення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4"/>
          <p:cNvGraphicFramePr>
            <a:graphicFrameLocks noChangeAspect="1"/>
          </p:cNvGraphicFramePr>
          <p:nvPr>
            <p:ph idx="1"/>
          </p:nvPr>
        </p:nvGraphicFramePr>
        <p:xfrm>
          <a:off x="428596" y="677863"/>
          <a:ext cx="8424862" cy="6180137"/>
        </p:xfrm>
        <a:graphic>
          <a:graphicData uri="http://schemas.openxmlformats.org/presentationml/2006/ole">
            <p:oleObj spid="_x0000_s2050" name="Диаграмма" r:id="rId3" imgW="3362249" imgH="2447849" progId="Excel.Sheet.8">
              <p:embed/>
            </p:oleObj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ВВП України та Японії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uk-UA" sz="4000"/>
              <a:t>ВВП на душу населення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idx="1"/>
          </p:nvPr>
        </p:nvGraphicFramePr>
        <p:xfrm>
          <a:off x="250825" y="476250"/>
          <a:ext cx="8675688" cy="6543675"/>
        </p:xfrm>
        <a:graphic>
          <a:graphicData uri="http://schemas.openxmlformats.org/presentationml/2006/ole">
            <p:oleObj spid="_x0000_s3074" name="Диаграмма" r:id="rId3" imgW="3362249" imgH="24478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223</TotalTime>
  <Words>632</Words>
  <Application>Microsoft Office PowerPoint</Application>
  <PresentationFormat>Экран (4:3)</PresentationFormat>
  <Paragraphs>75</Paragraphs>
  <Slides>21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Литейная</vt:lpstr>
      <vt:lpstr>Диаграмма</vt:lpstr>
      <vt:lpstr>Слайд 1</vt:lpstr>
      <vt:lpstr>Слайд 2</vt:lpstr>
      <vt:lpstr>Прапор Цивільний, прапор Імперської Японії (27 січня 1870- 12 серпня 1999). </vt:lpstr>
      <vt:lpstr>Слайд 4</vt:lpstr>
      <vt:lpstr>Японські острови. Вигляд з космосу.</vt:lpstr>
      <vt:lpstr>Грошова одиниця: йена (JPY)</vt:lpstr>
      <vt:lpstr>Економіко – географічне положення Японії</vt:lpstr>
      <vt:lpstr>ВВП України та Японії</vt:lpstr>
      <vt:lpstr>ВВП на душу населення</vt:lpstr>
      <vt:lpstr>Столиця Японії , Токіо </vt:lpstr>
      <vt:lpstr>Слайд 11</vt:lpstr>
      <vt:lpstr>Фудзіяма , Японія </vt:lpstr>
      <vt:lpstr>Слайд 13</vt:lpstr>
      <vt:lpstr>Населення </vt:lpstr>
      <vt:lpstr>Слайд 15</vt:lpstr>
      <vt:lpstr>Склади нафти</vt:lpstr>
      <vt:lpstr>Відправка  автомобілів  на експорт</vt:lpstr>
      <vt:lpstr>Слайд 18</vt:lpstr>
      <vt:lpstr>Швидкісний поїзд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«Італія 1918-1939рр.»</dc:title>
  <dc:creator>Admin</dc:creator>
  <cp:lastModifiedBy>Женя</cp:lastModifiedBy>
  <cp:revision>25</cp:revision>
  <dcterms:created xsi:type="dcterms:W3CDTF">2011-04-20T14:45:18Z</dcterms:created>
  <dcterms:modified xsi:type="dcterms:W3CDTF">2013-11-14T13:45:40Z</dcterms:modified>
</cp:coreProperties>
</file>