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4057" r:id="rId9"/>
  </p:sldMasterIdLst>
  <p:sldIdLst>
    <p:sldId id="256" r:id="rId10"/>
    <p:sldId id="278" r:id="rId11"/>
    <p:sldId id="280" r:id="rId12"/>
    <p:sldId id="281" r:id="rId13"/>
    <p:sldId id="282" r:id="rId14"/>
    <p:sldId id="283" r:id="rId15"/>
    <p:sldId id="265" r:id="rId16"/>
    <p:sldId id="259" r:id="rId17"/>
    <p:sldId id="273" r:id="rId18"/>
    <p:sldId id="272" r:id="rId19"/>
    <p:sldId id="274" r:id="rId20"/>
    <p:sldId id="258" r:id="rId21"/>
    <p:sldId id="261" r:id="rId22"/>
    <p:sldId id="260" r:id="rId23"/>
    <p:sldId id="275" r:id="rId24"/>
    <p:sldId id="276" r:id="rId25"/>
    <p:sldId id="277" r:id="rId26"/>
    <p:sldId id="266" r:id="rId27"/>
    <p:sldId id="284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4660"/>
  </p:normalViewPr>
  <p:slideViewPr>
    <p:cSldViewPr>
      <p:cViewPr varScale="1">
        <p:scale>
          <a:sx n="68" d="100"/>
          <a:sy n="68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48A7A1-481E-44DB-B273-38B78A8B46E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54F229-5CD9-4040-8220-5AAFE349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7270-FFD5-4198-9441-5D1C7D64433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D779-E00E-485C-9DEA-5F838596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B69F-C868-472B-8879-FF12B5AC27D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8389-2E26-4A7A-8BC8-F54EB33C6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3D18-0060-4AFF-8EDC-638408DDDFAC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584D-3FEF-4B39-B7EC-617E0E3BA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B5D0-F89A-4EF7-9053-CBF00880B81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F582-AAAD-4143-8CAC-762CA1B2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0441-823A-43DA-B1EE-E9B0A242666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1F55-5989-44A4-903A-440FBC6EA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2A30-E305-4970-90F2-2A8A6B9C747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C9DC-8AEB-4670-8653-47AB04BF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F071-BAA8-4908-8922-10C039054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5C5E-1570-47D1-BAC8-B91F0E1A894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0D70-FBCC-489A-B912-603E5283A4D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B728-B39F-4D50-815D-BF4357E1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A283-7A87-4EA6-8E27-099EEF17721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E2D1-1EE4-48BD-97EB-C076D071A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B61A-F898-4A13-B533-C7C963E9F6B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ECD2-E1D4-4F00-8B69-2BB2DCC43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F705-BD32-48C8-97F0-A6F3CD8A695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008B-CF19-4B97-865D-57ADD8747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8019-3AA4-4395-8E3E-9203B495925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69D9-439A-4997-8FD6-1A99A47E5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77DA-C31A-47E3-98B9-F5F26E3F09E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4F36-2873-4974-83A9-173357BEE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46F2-846A-4BA9-B096-E38C4AA0C87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2478-82AF-42DB-A1DB-B91FEAB6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788D6E5-7B89-43E0-8667-0CAEBD41C17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0BE557A-7A45-4E63-973B-66D8995BB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FCC953-FC71-4F9D-8C92-0B316334CB3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A34BC2-CA38-4D45-9200-89A97E368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0472F35-ADFA-430B-B2AB-F04A5BD7497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C444E6-C239-40C2-96B4-DF32E47A4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83A4F-6217-46A5-981C-0448AB5684B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C7BB3-DF0D-41CA-AF15-827C5B69E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7A4651-B1C5-4D42-91EA-C006988D1E5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F794ED-E35B-4CCD-8752-75FA251DD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A05B3-0078-4583-8CAA-5E7DC2FA160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E8D8EE-47ED-4107-A74B-66FF5DB50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4C6A-B27B-485D-8B81-5FE1DD1B358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A087-2993-4A03-91DF-31450535A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825F02-CB3F-4330-AEC8-A4081618F7F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33C3AA-95A4-4A7A-B0B9-D66722CCA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1A6FFBC-706B-461B-B48C-22F49F6FB2A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D4407D-EF49-44BF-8F14-A04AA977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FF60F56-8802-40F8-8974-59913142F4B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E6919A-EC03-4863-B27C-37162236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996E-70C1-4451-A047-163505DD8D4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D14D-11DC-4077-9763-F1245CFFC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7D94-1766-4AF7-9A86-F231639AF35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E907-4BC7-4147-B478-D7588BC3F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77FE-41E5-4705-B23B-F5BA18277E1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C1E8-D332-4A4A-8478-147EED132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305-66AF-4D45-B7C6-54BE13FAD9FC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D310-5B9B-43D7-80FE-7D0253903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9BB2-DDDB-4070-8F01-E3B1D32449A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DBA4-52E7-4E5F-B74F-6895DA0B2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9C8A-EAAC-4892-ACBF-075B85F825D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803D-099D-440C-98DB-67752DA9C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5725-5EB2-4A34-95AE-1102893D48A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4C5-59B6-4C22-8CD1-A81004199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9B5E-C038-4AD9-9057-53CDBD4E985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62B5-8467-49C5-939C-D8899A7ED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0E5724-245C-4831-99F3-B291D62DF66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5FB8C-68EE-4D8F-87E8-4A4FB43F2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6910-48B5-46D5-BF72-2027ADA8F92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E326-5082-4438-9FD3-75AACDA42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829D-BEE3-495A-8FBA-AA897652B25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3B4D-3E6C-4EC6-AA5E-F82ED49F4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2EFE-4DC0-400F-AC5C-5CED2CF22A3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2E38-5130-46F7-A9F0-4077510D8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B503-62CC-47C3-A5D6-0B4A412B597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D911-CF79-4256-8DCB-44197DA7B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D1FA-D1CF-44A3-822E-01DE028D5DF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901B-1C55-4827-9C9F-8E7C1009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E539-7DF8-4CF6-AE67-92B86C173D5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36EE-BE5D-48BC-B356-0BEC36C1E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FA6A-5516-463B-9A74-372D58BC7D4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7CCE-DB34-4A29-99A1-CD2A35379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4AE9-0C79-4F4A-A73C-53D79822CBC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D34E-F4D4-4D6A-8DE8-13D789DC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2863-9923-4C40-AAA3-731F2690391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4CE5-C179-4C2C-A201-FEB3B7E4F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449B-6FE9-4DA8-882A-C93F1181DB2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C939-530A-4D3B-9876-581C3D03C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924E6-6540-418E-9029-D13FA6E43D4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507E6F-F80B-4091-AF0B-CAE66A67F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E04A-8F6B-4BBF-9D73-B807110672D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A837-53B2-402F-BEB1-023FD8A3B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72EC-F8A3-46DF-923F-7816D7C0A65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C49C-8917-4BD5-A16A-1A69D2A5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B270-10C7-4FC4-8D48-008D134A7B9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DBB0-8355-4BBB-A548-3C836748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4F8B-EB37-4B55-8F25-B4A0F2EA270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8090-15FD-4C25-B016-DB7E79351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39A1-5041-4526-8D60-1FA1A85ECA1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F10C-F228-4132-9639-89716883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34EB-3212-4DA6-88C9-254B558C08E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CC11-4E66-44C2-805A-D9C4F23CD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0885A-6E31-4EE1-BE75-DCEEFAB4F2C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03284-50E3-4AEE-B0F2-253E79E52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4D4B-3797-4A00-AD91-AC4C00CAD34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6581-FCCC-49A1-A8A2-C0DAFA2C4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CD0BFF-E11D-4C9E-A07E-0AE4AC921ED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86A48-D09C-4CEC-8CE2-39E898F80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72F5-1815-488C-9812-A52D337313F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D17E-4AA4-41BD-A3AE-9F902529B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E923-5F1A-47EF-9300-0E996643D47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B54C-A7CF-4C2E-B181-5C19860E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2C77-725B-4B2E-887F-5C59214257C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E9AB-3F95-499E-B9E9-4ACB4C85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F07E-26A7-461E-A9A7-F68F5551C67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6215-BAFA-4415-9822-E3B46948D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9D373B-B4B3-4962-8C0E-A4E67EC2F16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966C2E-684C-4918-8E3B-D97EE5D98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25D7-A2FF-4640-92EA-68D6F594B4A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76EE-9AE2-41A6-A407-D8E9922C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A1E56-A3CF-4264-B680-E55E481A911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1F8FB4-800E-4A4A-BE7A-84C6B63D6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9DF7-AB4A-4EED-912F-6EE50DB34B3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700B-A3F2-4EDC-9AF7-DFD25546F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933A-FFBF-4566-9CFC-85FDF7A1A049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04BF-1C2D-4FE7-8567-543ABCA6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03DEDD-CF8A-4657-A045-26D20569040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478E17-CFD9-476B-A656-82C64669D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E42A-FF08-4645-BD22-EB009CD62B0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7FB4-E73A-48A7-9909-E5DA221B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0162D88-E2FC-41BF-9CE2-B21BD47DA67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9E84CA-5AC9-46D3-9600-7828B84AC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54F4F-F306-4A60-8402-B66669F98F5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4198BB-F284-43F7-8334-06155E35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EA11-2F6D-40F8-BA74-395FBA712A6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FA36-5BFE-4DA1-B6F8-E18BCA0D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DFEE-125C-4CD4-BD2B-8A0C02F7222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AA52-7B19-478E-A94C-C33A8B556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77AD-EDF5-4389-B0DC-7C44D31A33D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0822-95A5-4862-B233-3526AFB59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06D6-148C-4D20-9288-AC961C6C4B2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68D1-248A-44FE-AFE5-9527340B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E75F-2A38-4718-B6E2-3C31DE560409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DD7E-7C54-4738-A83E-EE46DBAD9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E616DB-BE71-4E5F-A1D9-EA289A30596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7BB6D-6573-4D60-AF66-9C32B1B0A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5761-CB4B-42AF-9021-33DB8CBA3399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138E-B70B-4AD3-8AC6-B7D9E366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2A53D8-390E-4D1C-B28D-4557F214742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44D411C-376B-439D-BE06-72AF91F21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AE2F07-D9EF-4AEF-BE2D-DBCE9392F1F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788543-C19B-462F-AA44-3332945E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211A-74C8-47B2-B32F-427048E59CB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AF82-C3FB-4D86-80D9-2C361593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7BB5-F76A-4193-B5D2-77277AA15F7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AC07-8D91-47F5-A9D4-4246B2EF9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B14E37D-4E5E-4F91-9BD7-728E438F4BB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C465C-387C-45C2-98FB-29A41F2CA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C6AD-7514-4DB2-A37D-AF49F2DF49F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D0D8-4153-4976-B768-57339020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F1A3-E7EC-4800-B2DD-0CE868FFD0A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1BDE-105A-4482-AE64-B35AD87AA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31F6-2F7A-4299-BF4E-196CBA74383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DCD-5144-489D-9BDB-BB830C84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138C-7423-4425-B8FB-6387559E4A7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C3E9-F8E9-48E8-9442-7409CF7F8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A43A-A3CC-44F7-99A5-631B7A08EAB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7A19-47FC-4D1D-A380-D4690056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2F447-42B4-490A-B879-1D7FB73DD03A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00141-B0FC-4589-8315-4B9AEAD12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7954-27E5-4A8D-B59C-7E72871B395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567B-2BB2-4A29-A65C-09D26A77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6EBD5-53C7-4C0E-B943-B9EDBDC0A96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CF96E4-86FE-41D8-A67B-0B5D4842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1695-CB5C-429D-B49E-49472A8A02C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D9E-363D-4D4F-ADA4-0A4BA3825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6180D-30CE-4916-97A7-3E7D5384DC5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19C56-581F-4B9C-A648-71E3F563A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828">
    <p:comb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CFAC-FBE2-40F6-A64A-5BA13B69D299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C8DA-24F0-4A0A-81BF-1A7F6EDD3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EF87-4365-477F-8543-849F0D95D34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707B-E25B-40C0-97CA-2DEDE530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E6E8-A7D3-486E-941C-709DA3445169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9248-8670-43ED-B36B-B6002B2AF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AE8-960F-476B-88DA-A2B9F3861BA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512B-D114-4C69-B9EC-16B6C18E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116A-FE69-421A-9935-E682DAFD311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C5B9-9892-461F-ABED-5D7B945B4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18C-D902-4CCD-9C30-6FDC71BFA0D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5A15-722B-4BEB-BCA3-C729B943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4C0B-7991-4CC2-A35C-2874BDDC53D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57AB-7603-4228-B43F-D53CDA775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3AF4-141A-4A3D-8852-63EF8152F0A6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953B-122A-44BC-A537-0ECFBB9C2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CF09-469D-44A5-8D97-1A1E733F55C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4FC1-730C-4611-A3BE-9775BAC5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2DBD-CDE7-4B77-B906-DD73F1FA994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71B1-81A8-4207-B972-47F5C125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519D64-9800-40DF-B953-060977D8959C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AF36DE-875A-4943-8C2A-95301CD8F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18" r:id="rId2"/>
    <p:sldLayoutId id="2147484169" r:id="rId3"/>
    <p:sldLayoutId id="2147484170" r:id="rId4"/>
    <p:sldLayoutId id="2147484171" r:id="rId5"/>
    <p:sldLayoutId id="2147484117" r:id="rId6"/>
    <p:sldLayoutId id="2147484172" r:id="rId7"/>
    <p:sldLayoutId id="2147484116" r:id="rId8"/>
    <p:sldLayoutId id="2147484173" r:id="rId9"/>
    <p:sldLayoutId id="2147484115" r:id="rId10"/>
    <p:sldLayoutId id="2147484114" r:id="rId11"/>
  </p:sldLayoutIdLst>
  <p:transition spd="med" advClick="0" advTm="6828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BB8C80F-959F-40C1-85DD-747C4E8E732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882FD45-DCA3-4999-B5EB-94B06B698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4" r:id="rId1"/>
    <p:sldLayoutId id="2147484126" r:id="rId2"/>
    <p:sldLayoutId id="2147484175" r:id="rId3"/>
    <p:sldLayoutId id="2147484125" r:id="rId4"/>
    <p:sldLayoutId id="2147484176" r:id="rId5"/>
    <p:sldLayoutId id="2147484124" r:id="rId6"/>
    <p:sldLayoutId id="2147484123" r:id="rId7"/>
    <p:sldLayoutId id="2147484122" r:id="rId8"/>
    <p:sldLayoutId id="2147484121" r:id="rId9"/>
    <p:sldLayoutId id="2147484120" r:id="rId10"/>
    <p:sldLayoutId id="2147484119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F52DF60D-9AEA-4D7E-892F-256985AC4F2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CE96AEDE-D935-465D-BCCF-DE737ECF2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29" r:id="rId7"/>
    <p:sldLayoutId id="2147484183" r:id="rId8"/>
    <p:sldLayoutId id="2147484184" r:id="rId9"/>
    <p:sldLayoutId id="2147484128" r:id="rId10"/>
    <p:sldLayoutId id="2147484127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4B7F65-6F3D-417B-8080-382273C88A9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2F16E6-4B32-4AB5-B894-C427AF059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32" r:id="rId4"/>
    <p:sldLayoutId id="2147484188" r:id="rId5"/>
    <p:sldLayoutId id="2147484131" r:id="rId6"/>
    <p:sldLayoutId id="2147484189" r:id="rId7"/>
    <p:sldLayoutId id="2147484190" r:id="rId8"/>
    <p:sldLayoutId id="2147484191" r:id="rId9"/>
    <p:sldLayoutId id="2147484130" r:id="rId10"/>
    <p:sldLayoutId id="2147484192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E868B3-EDF4-4489-A073-CBEF00B47CD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6F294CD-F060-44CB-BC3E-BDE1C841F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40" r:id="rId2"/>
    <p:sldLayoutId id="2147484194" r:id="rId3"/>
    <p:sldLayoutId id="2147484139" r:id="rId4"/>
    <p:sldLayoutId id="2147484138" r:id="rId5"/>
    <p:sldLayoutId id="2147484137" r:id="rId6"/>
    <p:sldLayoutId id="2147484136" r:id="rId7"/>
    <p:sldLayoutId id="2147484135" r:id="rId8"/>
    <p:sldLayoutId id="2147484195" r:id="rId9"/>
    <p:sldLayoutId id="2147484134" r:id="rId10"/>
    <p:sldLayoutId id="2147484133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F24A497A-37FC-4075-8BC1-E8281414E3C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CC4C080-3B80-403D-B0D8-7ED6DF93D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47" r:id="rId2"/>
    <p:sldLayoutId id="2147484197" r:id="rId3"/>
    <p:sldLayoutId id="2147484146" r:id="rId4"/>
    <p:sldLayoutId id="2147484145" r:id="rId5"/>
    <p:sldLayoutId id="2147484144" r:id="rId6"/>
    <p:sldLayoutId id="2147484198" r:id="rId7"/>
    <p:sldLayoutId id="2147484143" r:id="rId8"/>
    <p:sldLayoutId id="2147484199" r:id="rId9"/>
    <p:sldLayoutId id="2147484142" r:id="rId10"/>
    <p:sldLayoutId id="2147484141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2BDE0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2BDE0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80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80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4D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C0FE5FD-5C12-43D4-B8F2-587397F9557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C6BBC10-7594-440E-AA60-CDA1C040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54" r:id="rId2"/>
    <p:sldLayoutId id="2147484201" r:id="rId3"/>
    <p:sldLayoutId id="2147484153" r:id="rId4"/>
    <p:sldLayoutId id="2147484152" r:id="rId5"/>
    <p:sldLayoutId id="2147484151" r:id="rId6"/>
    <p:sldLayoutId id="2147484150" r:id="rId7"/>
    <p:sldLayoutId id="2147484149" r:id="rId8"/>
    <p:sldLayoutId id="2147484202" r:id="rId9"/>
    <p:sldLayoutId id="2147484148" r:id="rId10"/>
    <p:sldLayoutId id="2147484203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4AA33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0C950A3-5188-41F0-8EBE-8960252573A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23941D5-19C5-4CE3-B3C8-7A0752E4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161" r:id="rId2"/>
    <p:sldLayoutId id="2147484205" r:id="rId3"/>
    <p:sldLayoutId id="2147484160" r:id="rId4"/>
    <p:sldLayoutId id="2147484159" r:id="rId5"/>
    <p:sldLayoutId id="2147484158" r:id="rId6"/>
    <p:sldLayoutId id="2147484157" r:id="rId7"/>
    <p:sldLayoutId id="2147484156" r:id="rId8"/>
    <p:sldLayoutId id="2147484206" r:id="rId9"/>
    <p:sldLayoutId id="2147484155" r:id="rId10"/>
    <p:sldLayoutId id="2147484207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188B25-183A-4507-BC99-A48E9611AA0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27B832F-D9BE-44F2-B541-B574E9D6C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8" r:id="rId1"/>
    <p:sldLayoutId id="2147484167" r:id="rId2"/>
    <p:sldLayoutId id="2147484209" r:id="rId3"/>
    <p:sldLayoutId id="2147484166" r:id="rId4"/>
    <p:sldLayoutId id="2147484210" r:id="rId5"/>
    <p:sldLayoutId id="2147484165" r:id="rId6"/>
    <p:sldLayoutId id="2147484164" r:id="rId7"/>
    <p:sldLayoutId id="2147484211" r:id="rId8"/>
    <p:sldLayoutId id="2147484212" r:id="rId9"/>
    <p:sldLayoutId id="2147484163" r:id="rId10"/>
    <p:sldLayoutId id="2147484162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5.xml"/><Relationship Id="rId1" Type="http://schemas.openxmlformats.org/officeDocument/2006/relationships/audio" Target="file:///C:\Documents%20and%20Settings\Admin\&#1056;&#1072;&#1073;&#1086;&#1095;&#1080;&#1081;%20&#1089;&#1090;&#1086;&#1083;\&#1094;&#1077;%20&#1082;&#1088;&#1072;&#1081;%20&#1076;&#1077;%20&#1103;%20...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1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file:///C:\Documents%20and%20Settings\Admin\&#1056;&#1072;&#1073;&#1086;&#1095;&#1080;&#1081;%20&#1089;&#1090;&#1086;&#1083;\&#1094;&#1077;%20&#1082;&#1088;&#1072;&#1081;%20&#1076;&#1077;%20&#1103;%20...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file:///C:\Documents%20and%20Settings\Admin\&#1056;&#1072;&#1073;&#1086;&#1095;&#1080;&#1081;%20&#1089;&#1090;&#1086;&#1083;\&#1094;&#1077;%20&#1082;&#1088;&#1072;&#1081;%20&#1076;&#1077;%20&#1103;%20...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file:///C:\Documents%20and%20Settings\Admin\&#1056;&#1072;&#1073;&#1086;&#1095;&#1080;&#1081;%20&#1089;&#1090;&#1086;&#1083;\&#1094;&#1077;%20&#1082;&#1088;&#1072;&#1081;%20&#1076;&#1077;%20&#1103;%20...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file:///C:\Documents%20and%20Settings\Admin\&#1056;&#1072;&#1073;&#1086;&#1095;&#1080;&#1081;%20&#1089;&#1090;&#1086;&#1083;\&#1094;&#1077;%20&#1082;&#1088;&#1072;&#1081;%20&#1076;&#1077;%20&#1103;%20...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043862" cy="2000250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uk-UA" sz="6000" b="1" dirty="0" smtClean="0">
                <a:solidFill>
                  <a:srgbClr val="C00000"/>
                </a:solidFill>
                <a:latin typeface="Monotype Corsiva" pitchFamily="66" charset="0"/>
              </a:rPr>
              <a:t>МОЄ СЕЛО </a:t>
            </a:r>
          </a:p>
          <a:p>
            <a:pPr marR="0" algn="ctr" eaLnBrk="1" hangingPunct="1">
              <a:spcBef>
                <a:spcPct val="0"/>
              </a:spcBef>
            </a:pPr>
            <a:r>
              <a:rPr lang="uk-UA" sz="6000" b="1" i="1" dirty="0" smtClean="0">
                <a:solidFill>
                  <a:srgbClr val="C00000"/>
                </a:solidFill>
                <a:latin typeface="Monotype Corsiva" pitchFamily="66" charset="0"/>
              </a:rPr>
              <a:t> - ШУМЛЯНИ</a:t>
            </a:r>
            <a:endParaRPr lang="ru-RU" sz="6000" b="1" i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20" cy="2492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421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477" y="0"/>
            <a:ext cx="323852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це край де я 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ня-Маша\Desktop\МАША\мої фото\ШУМЛЯНИ\100_85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3786214" cy="30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Таня-Маша\Desktop\МАША\мої фото\ШУМЛЯНИ\DSCN55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571876"/>
            <a:ext cx="3786214" cy="304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1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573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Освячення землі під церкву. </a:t>
            </a:r>
            <a:br>
              <a:rPr lang="uk-U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Перші етапи будівництва.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8852" name="Содержимое 5" descr="Изображение 0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 rot="9248360">
            <a:off x="6507148" y="1933275"/>
            <a:ext cx="2667000" cy="4572000"/>
          </a:xfrm>
        </p:spPr>
      </p:pic>
      <p:pic>
        <p:nvPicPr>
          <p:cNvPr id="78853" name="Рисунок 6" descr="Изображение 015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612944">
            <a:off x="353684" y="2196899"/>
            <a:ext cx="2885160" cy="446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Изображение 016.jpg"/>
          <p:cNvPicPr>
            <a:picLocks noGrp="1" noChangeAspect="1"/>
          </p:cNvPicPr>
          <p:nvPr>
            <p:ph sz="half" idx="1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00000">
            <a:off x="3357554" y="1857364"/>
            <a:ext cx="2934926" cy="4973338"/>
          </a:xfrm>
        </p:spPr>
      </p:pic>
    </p:spTree>
  </p:cSld>
  <p:clrMapOvr>
    <a:masterClrMapping/>
  </p:clrMapOvr>
  <p:transition spd="med" advTm="424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817678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Це люди які будували цю надзвичайно красиву церкву. Жителі нашого села і ми дуже вдячні їм за цю роботу.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Изображение 020.jpg"/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645836">
            <a:off x="2877720" y="2134527"/>
            <a:ext cx="2897098" cy="4154676"/>
          </a:xfrm>
        </p:spPr>
      </p:pic>
    </p:spTree>
    <p:custDataLst>
      <p:tags r:id="rId1"/>
    </p:custDataLst>
  </p:cSld>
  <p:clrMapOvr>
    <a:masterClrMapping/>
  </p:clrMapOvr>
  <p:transition spd="med" advTm="472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6868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Сучасний вигляд </a:t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b="1" dirty="0" smtClean="0">
                <a:solidFill>
                  <a:srgbClr val="00B0F0"/>
                </a:solidFill>
              </a:rPr>
              <a:t>храму Св. Володимира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7827" name="Содержимое 4" descr="PA07002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646238"/>
            <a:ext cx="3394075" cy="4525962"/>
          </a:xfrm>
        </p:spPr>
      </p:pic>
      <p:pic>
        <p:nvPicPr>
          <p:cNvPr id="77828" name="Содержимое 5" descr="PA0700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3" y="1571625"/>
            <a:ext cx="3394075" cy="4525963"/>
          </a:xfrm>
        </p:spPr>
      </p:pic>
    </p:spTree>
    <p:custDataLst>
      <p:tags r:id="rId1"/>
    </p:custDataLst>
  </p:cSld>
  <p:clrMapOvr>
    <a:masterClrMapping/>
  </p:clrMapOvr>
  <p:transition spd="med" advClick="0" advTm="606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175" cy="1035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подвір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 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храму св. Володимира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7" name="Содержимое 4" descr="PA0700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3529013" cy="4705350"/>
          </a:xfrm>
        </p:spPr>
      </p:pic>
      <p:pic>
        <p:nvPicPr>
          <p:cNvPr id="6" name="Содержимое 5" descr="PA0700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41800" y="1493838"/>
            <a:ext cx="3473450" cy="4632325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557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84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+mn-lt"/>
              </a:rPr>
              <a:t>Капличка Матері Божої </a:t>
            </a:r>
            <a:br>
              <a:rPr lang="uk-UA" dirty="0" smtClean="0">
                <a:solidFill>
                  <a:srgbClr val="00B050"/>
                </a:solidFill>
                <a:latin typeface="+mn-lt"/>
              </a:rPr>
            </a:br>
            <a:r>
              <a:rPr lang="uk-UA" dirty="0" smtClean="0">
                <a:solidFill>
                  <a:srgbClr val="00B050"/>
                </a:solidFill>
                <a:latin typeface="+mn-lt"/>
              </a:rPr>
              <a:t>на шляху до церкви.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4995" name="Содержимое 4" descr="PA0700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75" y="1419225"/>
            <a:ext cx="4078288" cy="5438775"/>
          </a:xfrm>
        </p:spPr>
      </p:pic>
    </p:spTree>
    <p:custDataLst>
      <p:tags r:id="rId1"/>
    </p:custDataLst>
  </p:cSld>
  <p:clrMapOvr>
    <a:masterClrMapping/>
  </p:clrMapOvr>
  <p:transition spd="med" advClick="0" advTm="3464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12" cy="1785937"/>
          </a:xfrm>
        </p:spPr>
        <p:txBody>
          <a:bodyPr>
            <a:normAutofit fontScale="90000"/>
          </a:bodyPr>
          <a:lstStyle/>
          <a:p>
            <a:pPr marL="53975" algn="ctr"/>
            <a:r>
              <a:rPr lang="uk-UA" sz="4100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4100" dirty="0" smtClean="0">
                <a:solidFill>
                  <a:srgbClr val="D8D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4100" dirty="0" err="1" smtClean="0">
                <a:solidFill>
                  <a:srgbClr val="D8D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</a:t>
            </a:r>
            <a:r>
              <a:rPr lang="en-US" sz="4100" dirty="0" smtClean="0">
                <a:solidFill>
                  <a:srgbClr val="D8D8D8"/>
                </a:solidFill>
              </a:rPr>
              <a:t>’</a:t>
            </a:r>
            <a:r>
              <a:rPr lang="uk-UA" sz="4100" dirty="0" err="1" smtClean="0">
                <a:solidFill>
                  <a:srgbClr val="D8D8D8"/>
                </a:solidFill>
              </a:rPr>
              <a:t>ятний</a:t>
            </a:r>
            <a:r>
              <a:rPr lang="uk-UA" sz="4100" dirty="0" smtClean="0">
                <a:solidFill>
                  <a:srgbClr val="D8D8D8"/>
                </a:solidFill>
              </a:rPr>
              <a:t> хрест </a:t>
            </a:r>
            <a:r>
              <a:rPr lang="uk-UA" sz="4000" dirty="0" smtClean="0">
                <a:solidFill>
                  <a:srgbClr val="D8D8D8"/>
                </a:solidFill>
              </a:rPr>
              <a:t>на роздоріжжі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100" b="1" dirty="0" smtClean="0">
                <a:ln w="11430"/>
                <a:solidFill>
                  <a:srgbClr val="D8D8D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  <a:r>
              <a:rPr lang="uk-UA" sz="4100" dirty="0" smtClean="0">
                <a:solidFill>
                  <a:srgbClr val="D8D8D8"/>
                </a:solidFill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Капличка Січовим стрільцям</a:t>
            </a:r>
            <a:endParaRPr lang="ru-RU" sz="4100" dirty="0" smtClean="0">
              <a:solidFill>
                <a:srgbClr val="998308"/>
              </a:solidFill>
            </a:endParaRPr>
          </a:p>
        </p:txBody>
      </p:sp>
      <p:pic>
        <p:nvPicPr>
          <p:cNvPr id="69635" name="Содержимое 4" descr="Изображение 0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10190797">
            <a:off x="371399" y="2057607"/>
            <a:ext cx="3515578" cy="4525962"/>
          </a:xfrm>
        </p:spPr>
      </p:pic>
      <p:pic>
        <p:nvPicPr>
          <p:cNvPr id="69636" name="Содержимое 5" descr="Изображение 01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477003">
            <a:off x="4367061" y="1949827"/>
            <a:ext cx="3717573" cy="4525962"/>
          </a:xfrm>
        </p:spPr>
      </p:pic>
    </p:spTree>
    <p:custDataLst>
      <p:tags r:id="rId1"/>
    </p:custDataLst>
  </p:cSld>
  <p:clrMapOvr>
    <a:masterClrMapping/>
  </p:clrMapOvr>
  <p:transition spd="med" advTm="80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1487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800" dirty="0" smtClean="0">
                <a:solidFill>
                  <a:srgbClr val="009900"/>
                </a:solidFill>
                <a:latin typeface="Monotype Corsiva" pitchFamily="66" charset="0"/>
              </a:rPr>
              <a:t>Хрест 1000-ліття хрещення Київської Русі на автобусній зупинці</a:t>
            </a:r>
            <a:endParaRPr lang="ru-RU" sz="4800" dirty="0" smtClean="0">
              <a:solidFill>
                <a:srgbClr val="009900"/>
              </a:solidFill>
              <a:latin typeface="Monotype Corsiva" pitchFamily="66" charset="0"/>
            </a:endParaRPr>
          </a:p>
        </p:txBody>
      </p:sp>
      <p:pic>
        <p:nvPicPr>
          <p:cNvPr id="70659" name="Содержимое 4" descr="Изображение 0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1625" y="2151063"/>
            <a:ext cx="3194050" cy="4525962"/>
          </a:xfrm>
        </p:spPr>
      </p:pic>
    </p:spTree>
    <p:custDataLst>
      <p:tags r:id="rId1"/>
    </p:custDataLst>
  </p:cSld>
  <p:clrMapOvr>
    <a:masterClrMapping/>
  </p:clrMapOvr>
  <p:transition spd="med" advClick="0" advTm="41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Хрест у пам’ять скасування панщини</a:t>
            </a:r>
            <a:endParaRPr lang="ru-RU" dirty="0"/>
          </a:p>
        </p:txBody>
      </p:sp>
      <p:pic>
        <p:nvPicPr>
          <p:cNvPr id="71683" name="Содержимое 4" descr="PA07004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5220974">
            <a:off x="357188" y="2357438"/>
            <a:ext cx="4040187" cy="3030537"/>
          </a:xfrm>
        </p:spPr>
      </p:pic>
      <p:pic>
        <p:nvPicPr>
          <p:cNvPr id="71684" name="Содержимое 5" descr="PA0700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5209800">
            <a:off x="4391025" y="2724150"/>
            <a:ext cx="4038600" cy="3028950"/>
          </a:xfrm>
        </p:spPr>
      </p:pic>
    </p:spTree>
    <p:custDataLst>
      <p:tags r:id="rId1"/>
    </p:custDataLst>
  </p:cSld>
  <p:clrMapOvr>
    <a:masterClrMapping/>
  </p:clrMapOvr>
  <p:transition spd="med" advTm="288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643063"/>
          </a:xfrm>
        </p:spPr>
        <p:txBody>
          <a:bodyPr lIns="91440" rIns="9144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9001156" cy="5997759"/>
          </a:xfrm>
        </p:spPr>
        <p:txBody>
          <a:bodyPr/>
          <a:lstStyle/>
          <a:p>
            <a:r>
              <a:rPr lang="uk-UA" sz="3200" dirty="0" smtClean="0"/>
              <a:t>Важливою інституцією Шумлян була однокласна школа, яка ще у 1870 році мала біля 100 дітей.</a:t>
            </a:r>
          </a:p>
          <a:p>
            <a:r>
              <a:rPr lang="uk-UA" sz="3200" dirty="0" smtClean="0"/>
              <a:t> У 1950 році розпочалось будівництво сучасної школи. Вона єдина в районі побудована за кошти громади села. </a:t>
            </a:r>
          </a:p>
          <a:p>
            <a:r>
              <a:rPr lang="uk-UA" sz="3200" dirty="0" smtClean="0"/>
              <a:t>Школа була відкрита у 1961 році, і вже у 1968 році відбувся перший випуск учнів денної середньої школи. </a:t>
            </a:r>
          </a:p>
          <a:p>
            <a:r>
              <a:rPr lang="uk-UA" sz="3200" dirty="0" smtClean="0"/>
              <a:t> В 1987 році було добудовано новий корпус будівлі школи.</a:t>
            </a:r>
          </a:p>
          <a:p>
            <a:r>
              <a:rPr lang="uk-UA" sz="3200" dirty="0" smtClean="0"/>
              <a:t>У 2001 році школу було газифіковано.</a:t>
            </a:r>
          </a:p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5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643063"/>
          </a:xfrm>
        </p:spPr>
        <p:txBody>
          <a:bodyPr lIns="91440" rIns="9144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6000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9001156" cy="5997759"/>
          </a:xfrm>
        </p:spPr>
        <p:txBody>
          <a:bodyPr/>
          <a:lstStyle/>
          <a:p>
            <a:pPr algn="ctr">
              <a:buNone/>
            </a:pPr>
            <a:endParaRPr lang="uk-UA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Шумлянська</a:t>
            </a:r>
            <a:r>
              <a:rPr lang="uk-UA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 загальноосвітня школа І-ІІІ ступенів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5" name="Содержимое 4" descr="вчителі"/>
          <p:cNvPicPr>
            <a:picLocks noGrp="1"/>
          </p:cNvPicPr>
          <p:nvPr>
            <p:ph sz="half" idx="2"/>
          </p:nvPr>
        </p:nvPicPr>
        <p:blipFill>
          <a:blip r:embed="rId3">
            <a:lum contrast="32000"/>
          </a:blip>
          <a:srcRect l="953" t="87876" r="29528" b="673"/>
          <a:stretch>
            <a:fillRect/>
          </a:stretch>
        </p:blipFill>
        <p:spPr bwMode="auto">
          <a:xfrm>
            <a:off x="428596" y="2928934"/>
            <a:ext cx="8358246" cy="321471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73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7772400" cy="628652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Село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Шумляни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належить до найстаріших поселень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Підгаєччини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. Існування села засвідчено в документах з 1467року, одначе можна припустити, що жили там люди ще з дохристиянських часів, оскільки в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Шумлянах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було знайдено бронзовий меч з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девятого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сторіччя…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Щодо розміру,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Шумляни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вважалися досить великим селом повіту. 1785року село нараховувало 115 хат.  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 У Шумлянах є дубова церква, збудована у 1700 року. Її, правдоподібно, збудували пани </a:t>
            </a:r>
            <a:r>
              <a:rPr lang="uk-UA" sz="2400" dirty="0" err="1" smtClean="0">
                <a:solidFill>
                  <a:srgbClr val="FFFF00"/>
                </a:solidFill>
                <a:latin typeface="Arial Black" pitchFamily="34" charset="0"/>
              </a:rPr>
              <a:t>Шумлянські</a:t>
            </a:r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, які належали до давньої української аристократії.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443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85728"/>
            <a:ext cx="8183562" cy="575153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 spc="3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530352"/>
            <a:ext cx="8429684" cy="5970482"/>
          </a:xfrm>
        </p:spPr>
        <p:txBody>
          <a:bodyPr/>
          <a:lstStyle/>
          <a:p>
            <a:pPr indent="432000" algn="just">
              <a:buNone/>
            </a:pPr>
            <a:r>
              <a:rPr lang="uk-UA" sz="2800" dirty="0" smtClean="0"/>
              <a:t>1906 року в Шумлянах засновано товариство «Сокіл». </a:t>
            </a:r>
          </a:p>
          <a:p>
            <a:pPr indent="432000" algn="just">
              <a:buNone/>
            </a:pPr>
            <a:r>
              <a:rPr lang="uk-UA" sz="2800" dirty="0" smtClean="0"/>
              <a:t>Ще однією важливою організацією в житті та розвитку села стає читальня «Просвіти». Крім того, було організовано товариство «Рідна школа».</a:t>
            </a:r>
          </a:p>
          <a:p>
            <a:pPr indent="265113" algn="just">
              <a:buNone/>
            </a:pPr>
            <a:r>
              <a:rPr lang="uk-UA" sz="2800" dirty="0" smtClean="0"/>
              <a:t>Під час Другої світової війни, ОУН знайшла в Шумлянах багато відданих вояків, які увійшли в її ряди, щоб воювати за свою державу. Саме тут восени 1943 року відділи УПА готувались до відходу в Карпати.</a:t>
            </a:r>
          </a:p>
          <a:p>
            <a:pPr>
              <a:buNone/>
            </a:pPr>
            <a:endParaRPr lang="uk-UA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custDataLst>
      <p:tags r:id="rId1"/>
    </p:custDataLst>
  </p:cSld>
  <p:clrMapOvr>
    <a:masterClrMapping/>
  </p:clrMapOvr>
  <p:transition spd="slow" advClick="0" advTm="1327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763"/>
            <a:ext cx="8215338" cy="6345237"/>
          </a:xfrm>
        </p:spPr>
        <p:txBody>
          <a:bodyPr>
            <a:normAutofit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endParaRPr lang="ru-RU" u="sng" spc="300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0"/>
            <a:ext cx="8143900" cy="3929066"/>
          </a:xfrm>
        </p:spPr>
        <p:txBody>
          <a:bodyPr/>
          <a:lstStyle/>
          <a:p>
            <a:pPr indent="273050">
              <a:buNone/>
            </a:pPr>
            <a:r>
              <a:rPr lang="uk-UA" sz="2400" dirty="0" smtClean="0"/>
              <a:t>Під час референдуму 1990 року жителі села прийняли рішення повернути Шумляни у </a:t>
            </a:r>
            <a:r>
              <a:rPr lang="uk-UA" sz="2400" dirty="0" err="1" smtClean="0"/>
              <a:t>Підгаєцький</a:t>
            </a:r>
            <a:r>
              <a:rPr lang="uk-UA" sz="2400" dirty="0" smtClean="0"/>
              <a:t> район, адже у часи радянської влади село було підпорядковане Бережанам.</a:t>
            </a:r>
          </a:p>
          <a:p>
            <a:pPr indent="273050">
              <a:buNone/>
            </a:pPr>
            <a:r>
              <a:rPr lang="uk-UA" sz="2400" dirty="0" smtClean="0"/>
              <a:t>На сьогодні, у Шумлянах працюють обидва храми, школа, дитячий садок, сільська рада, бібліотека, будинок культури. </a:t>
            </a:r>
          </a:p>
          <a:p>
            <a:pPr indent="273050">
              <a:buNone/>
            </a:pPr>
            <a:r>
              <a:rPr lang="uk-UA" sz="2400" dirty="0" smtClean="0"/>
              <a:t>Незважаючи на всі труднощі сучасності, - село живе і процвітає, адже, «козацькому роду, нема переводу»!</a:t>
            </a:r>
          </a:p>
          <a:p>
            <a:endParaRPr lang="uk-UA" dirty="0"/>
          </a:p>
        </p:txBody>
      </p:sp>
      <p:pic>
        <p:nvPicPr>
          <p:cNvPr id="74760" name="Picture 8" descr="C:\Users\Таня-Маша\Desktop\МАША\Мої фото\ШУМЛЯНИ\100_8566.jpg"/>
          <p:cNvPicPr>
            <a:picLocks noChangeAspect="1" noChangeArrowheads="1"/>
          </p:cNvPicPr>
          <p:nvPr/>
        </p:nvPicPr>
        <p:blipFill>
          <a:blip r:embed="rId3" cstate="print"/>
          <a:srcRect t="23089"/>
          <a:stretch>
            <a:fillRect/>
          </a:stretch>
        </p:blipFill>
        <p:spPr bwMode="auto">
          <a:xfrm>
            <a:off x="1571604" y="3857628"/>
            <a:ext cx="5357850" cy="27222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294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43862" cy="1357322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uk-UA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ЦЕРКВА СВЯТИХ ГЛІБА і БОРИСА (первинний вигляд) </a:t>
            </a:r>
            <a:endParaRPr lang="ru-RU" sz="40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це край де я 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Таня-Маша\Desktop\МАША\Мої фото\Церква св. Бориса і Гліба\IMG_0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785926"/>
            <a:ext cx="7143800" cy="4786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67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3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43862" cy="18573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uk-UA" sz="4000" b="1" dirty="0" smtClean="0">
                <a:solidFill>
                  <a:srgbClr val="FFC000"/>
                </a:solidFill>
                <a:cs typeface="Kokila" pitchFamily="34" charset="0"/>
              </a:rPr>
              <a:t>Вигляд храму св. Гліба і Бориса після реконструкції у 1966 році:</a:t>
            </a:r>
          </a:p>
          <a:p>
            <a:pPr marR="0" algn="ctr" eaLnBrk="1" hangingPunct="1">
              <a:spcBef>
                <a:spcPct val="0"/>
              </a:spcBef>
            </a:pPr>
            <a:endParaRPr lang="ru-RU" sz="4000" b="1" i="1" dirty="0" smtClean="0">
              <a:solidFill>
                <a:srgbClr val="FFC000"/>
              </a:solidFill>
              <a:cs typeface="Kokila" pitchFamily="34" charset="0"/>
            </a:endParaRPr>
          </a:p>
        </p:txBody>
      </p:sp>
      <p:pic>
        <p:nvPicPr>
          <p:cNvPr id="12" name="це край де я 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Таня-Маша\Desktop\МАША\Мої фото\Церква св. Бориса і Гліба\IMG_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7143800" cy="4429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51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3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43862" cy="18573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uk-U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Kokila" pitchFamily="34" charset="0"/>
              </a:rPr>
              <a:t>Вигляд храму св. Гліба і Бориса після реконструкції у 1982 році:</a:t>
            </a:r>
          </a:p>
          <a:p>
            <a:pPr marR="0" algn="ctr" eaLnBrk="1" hangingPunct="1">
              <a:spcBef>
                <a:spcPct val="0"/>
              </a:spcBef>
            </a:pPr>
            <a:endParaRPr lang="ru-RU" sz="4000" b="1" i="1" dirty="0" smtClean="0">
              <a:solidFill>
                <a:srgbClr val="FFC000"/>
              </a:solidFill>
              <a:cs typeface="Kokila" pitchFamily="34" charset="0"/>
            </a:endParaRPr>
          </a:p>
        </p:txBody>
      </p:sp>
      <p:pic>
        <p:nvPicPr>
          <p:cNvPr id="12" name="це край де я 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PA0700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000240"/>
            <a:ext cx="5857916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497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43862" cy="18573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</a:pPr>
            <a:r>
              <a:rPr lang="uk-UA" sz="3600" b="1" i="1" u="sng" dirty="0" smtClean="0">
                <a:solidFill>
                  <a:srgbClr val="FFFF00"/>
                </a:solidFill>
                <a:cs typeface="Kokila" pitchFamily="34" charset="0"/>
              </a:rPr>
              <a:t>Сучасний вигляд храму </a:t>
            </a:r>
          </a:p>
          <a:p>
            <a:pPr marR="0" algn="ctr" eaLnBrk="1" hangingPunct="1">
              <a:spcBef>
                <a:spcPct val="0"/>
              </a:spcBef>
            </a:pPr>
            <a:r>
              <a:rPr lang="uk-UA" sz="3600" b="1" i="1" u="sng" dirty="0" smtClean="0">
                <a:solidFill>
                  <a:srgbClr val="FFFF00"/>
                </a:solidFill>
                <a:cs typeface="Kokila" pitchFamily="34" charset="0"/>
              </a:rPr>
              <a:t>св. Гліба і Бориса </a:t>
            </a:r>
          </a:p>
          <a:p>
            <a:pPr marR="0" algn="ctr" eaLnBrk="1" hangingPunct="1">
              <a:spcBef>
                <a:spcPct val="0"/>
              </a:spcBef>
            </a:pPr>
            <a:r>
              <a:rPr lang="uk-UA" sz="3600" b="1" i="1" u="sng" dirty="0" smtClean="0">
                <a:solidFill>
                  <a:srgbClr val="FFFF00"/>
                </a:solidFill>
                <a:cs typeface="Kokila" pitchFamily="34" charset="0"/>
              </a:rPr>
              <a:t>(після реконструкції 2012-2013 рр.):</a:t>
            </a:r>
          </a:p>
          <a:p>
            <a:pPr marR="0" algn="ctr" eaLnBrk="1" hangingPunct="1">
              <a:spcBef>
                <a:spcPct val="0"/>
              </a:spcBef>
            </a:pPr>
            <a:endParaRPr lang="ru-RU" sz="3600" b="1" i="1" dirty="0" smtClean="0">
              <a:solidFill>
                <a:srgbClr val="FFC000"/>
              </a:solidFill>
              <a:cs typeface="Kokila" pitchFamily="34" charset="0"/>
            </a:endParaRPr>
          </a:p>
        </p:txBody>
      </p:sp>
      <p:pic>
        <p:nvPicPr>
          <p:cNvPr id="12" name="це край де я ..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Таня-Маша\Desktop\МАША\Мої фото\Церква св. Бориса і Гліба\IMG_0660.JPG"/>
          <p:cNvPicPr>
            <a:picLocks noChangeAspect="1" noChangeArrowheads="1"/>
          </p:cNvPicPr>
          <p:nvPr/>
        </p:nvPicPr>
        <p:blipFill>
          <a:blip r:embed="rId5" cstate="print"/>
          <a:srcRect l="3885"/>
          <a:stretch>
            <a:fillRect/>
          </a:stretch>
        </p:blipFill>
        <p:spPr bwMode="auto">
          <a:xfrm>
            <a:off x="1362966" y="2071679"/>
            <a:ext cx="6566620" cy="43577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614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33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1844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На церковному подвір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ї розташовані </a:t>
            </a:r>
            <a:r>
              <a:rPr lang="uk-UA" sz="3200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пам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3200" dirty="0" err="1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ятні</a:t>
            </a:r>
            <a:r>
              <a:rPr lang="uk-UA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> хрести 980-річчя та 1000-ліття хрещення Київської Русі.</a:t>
            </a:r>
            <a:endParaRPr lang="ru-RU" sz="3200" dirty="0">
              <a:solidFill>
                <a:schemeClr val="tx2">
                  <a:satMod val="20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4" name="Содержимое 4" descr="PA0700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300000">
            <a:off x="6089650" y="2176463"/>
            <a:ext cx="3028950" cy="4038600"/>
          </a:xfrm>
        </p:spPr>
      </p:pic>
      <p:pic>
        <p:nvPicPr>
          <p:cNvPr id="8194" name="Picture 2" descr="C:\Users\Таня-Маша\Desktop\МАША\Мої фото\Церква св. Бориса і Гліба\IMG_0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318530" y="1914971"/>
            <a:ext cx="3143272" cy="4168772"/>
          </a:xfrm>
          <a:prstGeom prst="rect">
            <a:avLst/>
          </a:prstGeom>
          <a:noFill/>
        </p:spPr>
      </p:pic>
      <p:pic>
        <p:nvPicPr>
          <p:cNvPr id="8195" name="Picture 3" descr="C:\Users\Таня-Маша\Desktop\МАША\Мої фото\Церква св. Бориса і Гліба\IMG_0630.JPG"/>
          <p:cNvPicPr>
            <a:picLocks noChangeAspect="1" noChangeArrowheads="1"/>
          </p:cNvPicPr>
          <p:nvPr/>
        </p:nvPicPr>
        <p:blipFill>
          <a:blip r:embed="rId4" cstate="print"/>
          <a:srcRect l="12627" t="5180" r="34967" b="32377"/>
          <a:stretch>
            <a:fillRect/>
          </a:stretch>
        </p:blipFill>
        <p:spPr bwMode="auto">
          <a:xfrm rot="300000">
            <a:off x="2857488" y="2000240"/>
            <a:ext cx="3429024" cy="41929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946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7772400" cy="521335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 панування пана </a:t>
            </a:r>
            <a:r>
              <a:rPr lang="uk-UA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Геливського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в Шумлянах почали будувати нову церкву. Фундамент почали закладати у 1939 році. Громада села власними силами займалась будівництвом храму.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Перед тим, привезли зі Львова інженера, який склав план. Було випалено вже частину цегли, Але з початком війни у 1941 році будівництво було припинене . Протягом радянської влади фундамент храму пролежав нерухомо під землею. </a:t>
            </a:r>
            <a:b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Копаючи город Кашлюк Йосиф знайшов шкіряну сумку із планом церкви і ось в 1991 році роботи з будівництва церкви було відновлено.  Протягом семи років клопіткої роботи, участь в якій брали майже усі жителі села, над </a:t>
            </a:r>
            <a:r>
              <a:rPr lang="uk-UA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Шумлянами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задзвеніли дзвони нового храму.</a:t>
            </a: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533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8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Закінчення будівництва церкви.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4515" name="Содержимое 5" descr="Изображение 017.jpg"/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357188" y="1643063"/>
            <a:ext cx="2459037" cy="4525962"/>
          </a:xfrm>
        </p:spPr>
      </p:pic>
      <p:pic>
        <p:nvPicPr>
          <p:cNvPr id="9" name="Рисунок 8" descr="Изображение 019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00000">
            <a:off x="2643174" y="1357298"/>
            <a:ext cx="3398395" cy="5198863"/>
          </a:xfrm>
          <a:prstGeom prst="rect">
            <a:avLst/>
          </a:prstGeom>
        </p:spPr>
      </p:pic>
      <p:pic>
        <p:nvPicPr>
          <p:cNvPr id="64517" name="Содержимое 6" descr="Изображение 013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75325" y="1357313"/>
            <a:ext cx="3368675" cy="5500687"/>
          </a:xfrm>
        </p:spPr>
      </p:pic>
    </p:spTree>
    <p:custDataLst>
      <p:tags r:id="rId1"/>
    </p:custDataLst>
  </p:cSld>
  <p:clrMapOvr>
    <a:masterClrMapping/>
  </p:clrMapOvr>
  <p:transition spd="med" advTm="648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2.3|2.5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3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Метро">
  <a:themeElements>
    <a:clrScheme name="Яркая">
      <a:dk1>
        <a:sysClr val="windowText" lastClr="464646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77е7">
      <a:majorFont>
        <a:latin typeface="Consolas"/>
        <a:ea typeface=""/>
        <a:cs typeface=""/>
      </a:majorFont>
      <a:minorFont>
        <a:latin typeface="Corbe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464646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464646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Официальная">
      <a:dk1>
        <a:sysClr val="windowText" lastClr="464646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46464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Открытая">
      <a:dk1>
        <a:sysClr val="windowText" lastClr="464646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Солнцестояние">
      <a:dk1>
        <a:sysClr val="windowText" lastClr="464646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зящная">
  <a:themeElements>
    <a:clrScheme name="Изящная">
      <a:dk1>
        <a:sysClr val="windowText" lastClr="464646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Техническая">
      <a:dk1>
        <a:sysClr val="windowText" lastClr="464646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464646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464646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464646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464646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464646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507</TotalTime>
  <Words>453</Words>
  <PresentationFormat>Экран (4:3)</PresentationFormat>
  <Paragraphs>37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Метро</vt:lpstr>
      <vt:lpstr>Бумажная</vt:lpstr>
      <vt:lpstr>Литейная</vt:lpstr>
      <vt:lpstr>Трек</vt:lpstr>
      <vt:lpstr>Поток</vt:lpstr>
      <vt:lpstr>Аспект</vt:lpstr>
      <vt:lpstr>Изящная</vt:lpstr>
      <vt:lpstr>1_Изящная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На церковному подвір’ї розташовані пам’ятні хрести 980-річчя та 1000-ліття хрещення Київської Русі.</vt:lpstr>
      <vt:lpstr>Слайд 8</vt:lpstr>
      <vt:lpstr>Закінчення будівництва церкви.</vt:lpstr>
      <vt:lpstr>Освячення землі під церкву.  Перші етапи будівництва.</vt:lpstr>
      <vt:lpstr>Це люди які будували цю надзвичайно красиву церкву. Жителі нашого села і ми дуже вдячні їм за цю роботу.</vt:lpstr>
      <vt:lpstr>Сучасний вигляд  храму Св. Володимира</vt:lpstr>
      <vt:lpstr>На подвір’ї  храму св. Володимира</vt:lpstr>
      <vt:lpstr>Капличка Матері Божої  на шляху до церкви.</vt:lpstr>
      <vt:lpstr> Пам’ятний хрест на роздоріжжі та              Капличка Січовим стрільцям</vt:lpstr>
      <vt:lpstr>Хрест 1000-ліття хрещення Київської Русі на автобусній зупинці</vt:lpstr>
      <vt:lpstr>Хрест у пам’ять скасування панщини</vt:lpstr>
      <vt:lpstr>Слайд 18</vt:lpstr>
      <vt:lpstr>Слайд 19</vt:lpstr>
      <vt:lpstr>Слайд 20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Таня-Маша</dc:creator>
  <cp:lastModifiedBy>Таня-Маша</cp:lastModifiedBy>
  <cp:revision>55</cp:revision>
  <dcterms:modified xsi:type="dcterms:W3CDTF">2013-11-14T20:40:22Z</dcterms:modified>
</cp:coreProperties>
</file>