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E21E"/>
    <a:srgbClr val="10A0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95FE73-5103-403F-93DC-3BC6D5DB2FC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EFD491-9966-4808-8170-552427AFD935}">
      <dgm:prSet phldrT="[Текст]" custT="1"/>
      <dgm:spPr>
        <a:solidFill>
          <a:srgbClr val="FF0000">
            <a:alpha val="90000"/>
          </a:srgbClr>
        </a:solidFill>
      </dgm:spPr>
      <dgm:t>
        <a:bodyPr/>
        <a:lstStyle/>
        <a:p>
          <a:r>
            <a:rPr lang="uk-UA" sz="4000" b="1" dirty="0" smtClean="0">
              <a:solidFill>
                <a:schemeClr val="tx2">
                  <a:lumMod val="10000"/>
                </a:schemeClr>
              </a:solidFill>
            </a:rPr>
            <a:t>ДБА бібліотеки</a:t>
          </a:r>
          <a:endParaRPr lang="ru-RU" sz="4000" b="1" dirty="0">
            <a:solidFill>
              <a:schemeClr val="tx2">
                <a:lumMod val="10000"/>
              </a:schemeClr>
            </a:solidFill>
          </a:endParaRPr>
        </a:p>
      </dgm:t>
    </dgm:pt>
    <dgm:pt modelId="{94E9C418-9428-4F30-A4BB-2E09B136B197}" type="parTrans" cxnId="{069F68CD-B1A5-4BB2-BF79-FA4702C9FDA2}">
      <dgm:prSet/>
      <dgm:spPr/>
      <dgm:t>
        <a:bodyPr/>
        <a:lstStyle/>
        <a:p>
          <a:endParaRPr lang="ru-RU"/>
        </a:p>
      </dgm:t>
    </dgm:pt>
    <dgm:pt modelId="{51B23CC7-8DBD-495D-8836-0BFDB260C8B9}" type="sibTrans" cxnId="{069F68CD-B1A5-4BB2-BF79-FA4702C9FDA2}">
      <dgm:prSet/>
      <dgm:spPr/>
      <dgm:t>
        <a:bodyPr/>
        <a:lstStyle/>
        <a:p>
          <a:endParaRPr lang="ru-RU"/>
        </a:p>
      </dgm:t>
    </dgm:pt>
    <dgm:pt modelId="{E3903068-2EDD-4113-AB4C-5B201FEE90E8}">
      <dgm:prSet phldrT="[Текст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uk-UA" dirty="0" smtClean="0"/>
            <a:t>Довідковий фонд</a:t>
          </a:r>
          <a:endParaRPr lang="ru-RU" dirty="0"/>
        </a:p>
      </dgm:t>
    </dgm:pt>
    <dgm:pt modelId="{E0331A6C-FE14-4FCB-834A-0A5A39F71597}" type="parTrans" cxnId="{529BBFBF-AF6B-4245-A2DF-232DF61FC9EE}">
      <dgm:prSet/>
      <dgm:spPr/>
      <dgm:t>
        <a:bodyPr/>
        <a:lstStyle/>
        <a:p>
          <a:endParaRPr lang="ru-RU"/>
        </a:p>
      </dgm:t>
    </dgm:pt>
    <dgm:pt modelId="{7DE29BEA-90CE-48AA-A752-AB2D14E073DE}" type="sibTrans" cxnId="{529BBFBF-AF6B-4245-A2DF-232DF61FC9EE}">
      <dgm:prSet/>
      <dgm:spPr/>
      <dgm:t>
        <a:bodyPr/>
        <a:lstStyle/>
        <a:p>
          <a:endParaRPr lang="ru-RU"/>
        </a:p>
      </dgm:t>
    </dgm:pt>
    <dgm:pt modelId="{697E87DD-B27B-4EB9-9631-C23087259EF1}">
      <dgm:prSet phldrT="[Текст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dirty="0" smtClean="0"/>
            <a:t>енциклопедії</a:t>
          </a:r>
          <a:endParaRPr lang="ru-RU" dirty="0"/>
        </a:p>
      </dgm:t>
    </dgm:pt>
    <dgm:pt modelId="{D8E5C6FD-5948-4DE4-A580-CC1B24589453}" type="parTrans" cxnId="{69C33A0A-A691-4BDA-8EC6-762EF7345152}">
      <dgm:prSet/>
      <dgm:spPr/>
      <dgm:t>
        <a:bodyPr/>
        <a:lstStyle/>
        <a:p>
          <a:endParaRPr lang="ru-RU"/>
        </a:p>
      </dgm:t>
    </dgm:pt>
    <dgm:pt modelId="{65274C23-4A59-4520-AAD7-C89EBE27F216}" type="sibTrans" cxnId="{69C33A0A-A691-4BDA-8EC6-762EF7345152}">
      <dgm:prSet/>
      <dgm:spPr/>
      <dgm:t>
        <a:bodyPr/>
        <a:lstStyle/>
        <a:p>
          <a:endParaRPr lang="ru-RU"/>
        </a:p>
      </dgm:t>
    </dgm:pt>
    <dgm:pt modelId="{09E13719-624E-4A0C-87B8-3656C6734A95}">
      <dgm:prSet phldrT="[Текст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dirty="0" smtClean="0"/>
            <a:t>словники</a:t>
          </a:r>
          <a:endParaRPr lang="ru-RU" dirty="0"/>
        </a:p>
      </dgm:t>
    </dgm:pt>
    <dgm:pt modelId="{A050B8B7-F60C-417C-8C7F-4D8BE079BF7F}" type="parTrans" cxnId="{8E0C9F45-4FF8-492A-B78F-61FF1B2C633E}">
      <dgm:prSet/>
      <dgm:spPr/>
      <dgm:t>
        <a:bodyPr/>
        <a:lstStyle/>
        <a:p>
          <a:endParaRPr lang="ru-RU"/>
        </a:p>
      </dgm:t>
    </dgm:pt>
    <dgm:pt modelId="{4077443D-6E64-4548-8207-8D85F8F67E50}" type="sibTrans" cxnId="{8E0C9F45-4FF8-492A-B78F-61FF1B2C633E}">
      <dgm:prSet/>
      <dgm:spPr/>
      <dgm:t>
        <a:bodyPr/>
        <a:lstStyle/>
        <a:p>
          <a:endParaRPr lang="ru-RU"/>
        </a:p>
      </dgm:t>
    </dgm:pt>
    <dgm:pt modelId="{3E655AA7-4B1F-41B8-BF2E-4FC5FB4260C6}">
      <dgm:prSet phldrT="[Текст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uk-UA" dirty="0" smtClean="0"/>
            <a:t>Бібліографічний розділ</a:t>
          </a:r>
          <a:endParaRPr lang="ru-RU" dirty="0"/>
        </a:p>
      </dgm:t>
    </dgm:pt>
    <dgm:pt modelId="{793A8574-61CE-444C-A755-8D7A0CA49B65}" type="parTrans" cxnId="{8BEC4DB0-A6C5-4ACA-A47F-11C4A7C2CD46}">
      <dgm:prSet/>
      <dgm:spPr/>
      <dgm:t>
        <a:bodyPr/>
        <a:lstStyle/>
        <a:p>
          <a:endParaRPr lang="ru-RU"/>
        </a:p>
      </dgm:t>
    </dgm:pt>
    <dgm:pt modelId="{29F5D703-AC42-4C84-A7AF-314CF237D350}" type="sibTrans" cxnId="{8BEC4DB0-A6C5-4ACA-A47F-11C4A7C2CD46}">
      <dgm:prSet/>
      <dgm:spPr/>
      <dgm:t>
        <a:bodyPr/>
        <a:lstStyle/>
        <a:p>
          <a:endParaRPr lang="ru-RU"/>
        </a:p>
      </dgm:t>
    </dgm:pt>
    <dgm:pt modelId="{ECFB0FE5-98B9-46FC-816A-82A15F881AB7}">
      <dgm:prSet phldrT="[Текст]"/>
      <dgm:spPr>
        <a:solidFill>
          <a:schemeClr val="bg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dirty="0" smtClean="0"/>
            <a:t>каталоги</a:t>
          </a:r>
          <a:endParaRPr lang="ru-RU" dirty="0"/>
        </a:p>
      </dgm:t>
    </dgm:pt>
    <dgm:pt modelId="{105CFD3E-9DBA-4132-84CC-0E1712CD3CF7}" type="parTrans" cxnId="{875F228C-21BB-4E7C-BFA7-80DDC6F76F03}">
      <dgm:prSet/>
      <dgm:spPr/>
      <dgm:t>
        <a:bodyPr/>
        <a:lstStyle/>
        <a:p>
          <a:endParaRPr lang="ru-RU"/>
        </a:p>
      </dgm:t>
    </dgm:pt>
    <dgm:pt modelId="{8A09CD64-825E-40BB-A798-5895E5322751}" type="sibTrans" cxnId="{875F228C-21BB-4E7C-BFA7-80DDC6F76F03}">
      <dgm:prSet/>
      <dgm:spPr/>
      <dgm:t>
        <a:bodyPr/>
        <a:lstStyle/>
        <a:p>
          <a:endParaRPr lang="ru-RU"/>
        </a:p>
      </dgm:t>
    </dgm:pt>
    <dgm:pt modelId="{3C2D6243-F1B3-4F4D-8E22-D749FCADA174}">
      <dgm:prSet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uk-UA" dirty="0" smtClean="0"/>
            <a:t>довідники</a:t>
          </a:r>
          <a:endParaRPr lang="ru-RU" dirty="0"/>
        </a:p>
      </dgm:t>
    </dgm:pt>
    <dgm:pt modelId="{21076619-C22E-471E-87B5-A208D851DFA7}" type="parTrans" cxnId="{0FB27E4A-87B4-46AE-B314-D707FD7D1C02}">
      <dgm:prSet/>
      <dgm:spPr/>
      <dgm:t>
        <a:bodyPr/>
        <a:lstStyle/>
        <a:p>
          <a:endParaRPr lang="ru-RU"/>
        </a:p>
      </dgm:t>
    </dgm:pt>
    <dgm:pt modelId="{D8DE0D94-9297-4281-8C44-A32A3B5507D5}" type="sibTrans" cxnId="{0FB27E4A-87B4-46AE-B314-D707FD7D1C02}">
      <dgm:prSet/>
      <dgm:spPr/>
      <dgm:t>
        <a:bodyPr/>
        <a:lstStyle/>
        <a:p>
          <a:endParaRPr lang="ru-RU"/>
        </a:p>
      </dgm:t>
    </dgm:pt>
    <dgm:pt modelId="{E81B0827-E81D-478F-9E40-9DAA811F7557}">
      <dgm:prSet/>
      <dgm:spPr>
        <a:solidFill>
          <a:schemeClr val="bg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uk-UA" dirty="0" smtClean="0"/>
            <a:t>картотеки</a:t>
          </a:r>
          <a:endParaRPr lang="ru-RU" dirty="0"/>
        </a:p>
      </dgm:t>
    </dgm:pt>
    <dgm:pt modelId="{F72DE8A0-56C3-40C1-B437-0AC3C6A8BA4E}" type="parTrans" cxnId="{6086697E-4485-4857-87FC-D1C637CEDEEC}">
      <dgm:prSet/>
      <dgm:spPr/>
      <dgm:t>
        <a:bodyPr/>
        <a:lstStyle/>
        <a:p>
          <a:endParaRPr lang="ru-RU"/>
        </a:p>
      </dgm:t>
    </dgm:pt>
    <dgm:pt modelId="{7619DA01-A060-4C82-A4DE-4BF3E1621855}" type="sibTrans" cxnId="{6086697E-4485-4857-87FC-D1C637CEDEEC}">
      <dgm:prSet/>
      <dgm:spPr/>
      <dgm:t>
        <a:bodyPr/>
        <a:lstStyle/>
        <a:p>
          <a:endParaRPr lang="ru-RU"/>
        </a:p>
      </dgm:t>
    </dgm:pt>
    <dgm:pt modelId="{C70AC616-F06C-4A08-AB88-5DEF3AB1F279}" type="pres">
      <dgm:prSet presAssocID="{7E95FE73-5103-403F-93DC-3BC6D5DB2FC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6159C86-98ED-4B31-86D5-403D136CAD4E}" type="pres">
      <dgm:prSet presAssocID="{6EEFD491-9966-4808-8170-552427AFD935}" presName="hierRoot1" presStyleCnt="0"/>
      <dgm:spPr/>
    </dgm:pt>
    <dgm:pt modelId="{FDF6A5CC-4400-46D6-96D9-D70C530F6558}" type="pres">
      <dgm:prSet presAssocID="{6EEFD491-9966-4808-8170-552427AFD935}" presName="composite" presStyleCnt="0"/>
      <dgm:spPr/>
    </dgm:pt>
    <dgm:pt modelId="{BC61B27C-E854-408C-8615-2910961A7313}" type="pres">
      <dgm:prSet presAssocID="{6EEFD491-9966-4808-8170-552427AFD935}" presName="background" presStyleLbl="node0" presStyleIdx="0" presStyleCnt="1"/>
      <dgm:spPr/>
    </dgm:pt>
    <dgm:pt modelId="{78B5FCF8-9E0B-44B4-AE24-E9E4F114E00B}" type="pres">
      <dgm:prSet presAssocID="{6EEFD491-9966-4808-8170-552427AFD935}" presName="text" presStyleLbl="fgAcc0" presStyleIdx="0" presStyleCnt="1" custFlipVert="0" custScaleX="336932" custScaleY="135712" custLinFactNeighborX="-45092" custLinFactNeighborY="-411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720A1A-6F7E-47F4-8FC0-8C7F100C4C0D}" type="pres">
      <dgm:prSet presAssocID="{6EEFD491-9966-4808-8170-552427AFD935}" presName="hierChild2" presStyleCnt="0"/>
      <dgm:spPr/>
    </dgm:pt>
    <dgm:pt modelId="{2830BE9E-969F-4258-9E43-FB6BC9FC417C}" type="pres">
      <dgm:prSet presAssocID="{E0331A6C-FE14-4FCB-834A-0A5A39F7159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B5AD3371-C555-492A-90D2-A9A6D69A3241}" type="pres">
      <dgm:prSet presAssocID="{E3903068-2EDD-4113-AB4C-5B201FEE90E8}" presName="hierRoot2" presStyleCnt="0"/>
      <dgm:spPr/>
    </dgm:pt>
    <dgm:pt modelId="{725212CD-92E1-4B28-BD95-C9A0FDA0A608}" type="pres">
      <dgm:prSet presAssocID="{E3903068-2EDD-4113-AB4C-5B201FEE90E8}" presName="composite2" presStyleCnt="0"/>
      <dgm:spPr/>
    </dgm:pt>
    <dgm:pt modelId="{40CB99D4-94B4-4FF8-A789-04AA7BDA601E}" type="pres">
      <dgm:prSet presAssocID="{E3903068-2EDD-4113-AB4C-5B201FEE90E8}" presName="background2" presStyleLbl="node2" presStyleIdx="0" presStyleCnt="2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81541133-075C-4981-81D7-2B49659685B3}" type="pres">
      <dgm:prSet presAssocID="{E3903068-2EDD-4113-AB4C-5B201FEE90E8}" presName="text2" presStyleLbl="fgAcc2" presStyleIdx="0" presStyleCnt="2" custScaleX="158281" custScaleY="95405" custLinFactNeighborX="3487" custLinFactNeighborY="-6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81894B-C40E-4229-B571-0DD960CA845D}" type="pres">
      <dgm:prSet presAssocID="{E3903068-2EDD-4113-AB4C-5B201FEE90E8}" presName="hierChild3" presStyleCnt="0"/>
      <dgm:spPr/>
    </dgm:pt>
    <dgm:pt modelId="{092264CF-CA62-45B5-B3F0-24F62300A2CC}" type="pres">
      <dgm:prSet presAssocID="{D8E5C6FD-5948-4DE4-A580-CC1B24589453}" presName="Name17" presStyleLbl="parChTrans1D3" presStyleIdx="0" presStyleCnt="5"/>
      <dgm:spPr/>
      <dgm:t>
        <a:bodyPr/>
        <a:lstStyle/>
        <a:p>
          <a:endParaRPr lang="ru-RU"/>
        </a:p>
      </dgm:t>
    </dgm:pt>
    <dgm:pt modelId="{4B692536-5630-412B-AE6C-3494536DB10F}" type="pres">
      <dgm:prSet presAssocID="{697E87DD-B27B-4EB9-9631-C23087259EF1}" presName="hierRoot3" presStyleCnt="0"/>
      <dgm:spPr/>
    </dgm:pt>
    <dgm:pt modelId="{7AEA3F54-7B6E-4C30-AB39-7FC646A07F2E}" type="pres">
      <dgm:prSet presAssocID="{697E87DD-B27B-4EB9-9631-C23087259EF1}" presName="composite3" presStyleCnt="0"/>
      <dgm:spPr/>
    </dgm:pt>
    <dgm:pt modelId="{16BD8896-50BE-4406-87FC-AADA229BC0A3}" type="pres">
      <dgm:prSet presAssocID="{697E87DD-B27B-4EB9-9631-C23087259EF1}" presName="background3" presStyleLbl="node3" presStyleIdx="0" presStyleCnt="5"/>
      <dgm:spPr/>
    </dgm:pt>
    <dgm:pt modelId="{AD947CD6-07A1-48E7-BFD8-66BEB475E9F5}" type="pres">
      <dgm:prSet presAssocID="{697E87DD-B27B-4EB9-9631-C23087259EF1}" presName="text3" presStyleLbl="fgAcc3" presStyleIdx="0" presStyleCnt="5" custScaleX="97164" custScaleY="916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188924-ECF8-45A0-9F76-A0BE42ED88B8}" type="pres">
      <dgm:prSet presAssocID="{697E87DD-B27B-4EB9-9631-C23087259EF1}" presName="hierChild4" presStyleCnt="0"/>
      <dgm:spPr/>
    </dgm:pt>
    <dgm:pt modelId="{374A7984-55D6-4927-886F-CB9B386B596F}" type="pres">
      <dgm:prSet presAssocID="{A050B8B7-F60C-417C-8C7F-4D8BE079BF7F}" presName="Name17" presStyleLbl="parChTrans1D3" presStyleIdx="1" presStyleCnt="5"/>
      <dgm:spPr/>
      <dgm:t>
        <a:bodyPr/>
        <a:lstStyle/>
        <a:p>
          <a:endParaRPr lang="ru-RU"/>
        </a:p>
      </dgm:t>
    </dgm:pt>
    <dgm:pt modelId="{E1FA120B-4668-4925-B446-F2ECD9C2DA03}" type="pres">
      <dgm:prSet presAssocID="{09E13719-624E-4A0C-87B8-3656C6734A95}" presName="hierRoot3" presStyleCnt="0"/>
      <dgm:spPr/>
    </dgm:pt>
    <dgm:pt modelId="{3C67BCB1-F3CB-4941-8B4A-D70962517120}" type="pres">
      <dgm:prSet presAssocID="{09E13719-624E-4A0C-87B8-3656C6734A95}" presName="composite3" presStyleCnt="0"/>
      <dgm:spPr/>
    </dgm:pt>
    <dgm:pt modelId="{3A9F6ABE-640C-428B-A814-9341D4600C72}" type="pres">
      <dgm:prSet presAssocID="{09E13719-624E-4A0C-87B8-3656C6734A95}" presName="background3" presStyleLbl="node3" presStyleIdx="1" presStyleCnt="5"/>
      <dgm:spPr/>
    </dgm:pt>
    <dgm:pt modelId="{9C50C96F-923C-4F2A-B809-C9F99A44403D}" type="pres">
      <dgm:prSet presAssocID="{09E13719-624E-4A0C-87B8-3656C6734A95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41C56A-B045-4CC0-B207-FA1A8FB8DD3F}" type="pres">
      <dgm:prSet presAssocID="{09E13719-624E-4A0C-87B8-3656C6734A95}" presName="hierChild4" presStyleCnt="0"/>
      <dgm:spPr/>
    </dgm:pt>
    <dgm:pt modelId="{8F942610-0AEA-4463-896D-C541AF443988}" type="pres">
      <dgm:prSet presAssocID="{21076619-C22E-471E-87B5-A208D851DFA7}" presName="Name17" presStyleLbl="parChTrans1D3" presStyleIdx="2" presStyleCnt="5"/>
      <dgm:spPr/>
      <dgm:t>
        <a:bodyPr/>
        <a:lstStyle/>
        <a:p>
          <a:endParaRPr lang="ru-RU"/>
        </a:p>
      </dgm:t>
    </dgm:pt>
    <dgm:pt modelId="{AF63F507-8A99-47A6-BEEE-9264229CE55A}" type="pres">
      <dgm:prSet presAssocID="{3C2D6243-F1B3-4F4D-8E22-D749FCADA174}" presName="hierRoot3" presStyleCnt="0"/>
      <dgm:spPr/>
    </dgm:pt>
    <dgm:pt modelId="{9E0D4B34-B947-49CC-96F7-84BFE4E8D8A7}" type="pres">
      <dgm:prSet presAssocID="{3C2D6243-F1B3-4F4D-8E22-D749FCADA174}" presName="composite3" presStyleCnt="0"/>
      <dgm:spPr/>
    </dgm:pt>
    <dgm:pt modelId="{F75FD317-0420-4C55-9D68-C911D26115BF}" type="pres">
      <dgm:prSet presAssocID="{3C2D6243-F1B3-4F4D-8E22-D749FCADA174}" presName="background3" presStyleLbl="node3" presStyleIdx="2" presStyleCnt="5"/>
      <dgm:spPr/>
    </dgm:pt>
    <dgm:pt modelId="{31694644-3D26-4A6D-BFD7-EC946696811C}" type="pres">
      <dgm:prSet presAssocID="{3C2D6243-F1B3-4F4D-8E22-D749FCADA174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8F7CDA-C0A9-4CB2-9CAC-34469A7BCB5C}" type="pres">
      <dgm:prSet presAssocID="{3C2D6243-F1B3-4F4D-8E22-D749FCADA174}" presName="hierChild4" presStyleCnt="0"/>
      <dgm:spPr/>
    </dgm:pt>
    <dgm:pt modelId="{2DB3394B-513A-470F-B120-55F7F8243766}" type="pres">
      <dgm:prSet presAssocID="{793A8574-61CE-444C-A755-8D7A0CA49B6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93D9E99B-771E-47BF-967E-B215C958ECB2}" type="pres">
      <dgm:prSet presAssocID="{3E655AA7-4B1F-41B8-BF2E-4FC5FB4260C6}" presName="hierRoot2" presStyleCnt="0"/>
      <dgm:spPr/>
    </dgm:pt>
    <dgm:pt modelId="{D8B94D7A-0C26-4601-AE90-A3D9896D347E}" type="pres">
      <dgm:prSet presAssocID="{3E655AA7-4B1F-41B8-BF2E-4FC5FB4260C6}" presName="composite2" presStyleCnt="0"/>
      <dgm:spPr/>
    </dgm:pt>
    <dgm:pt modelId="{0E332805-EADE-408C-ACCF-53B7EF69BC60}" type="pres">
      <dgm:prSet presAssocID="{3E655AA7-4B1F-41B8-BF2E-4FC5FB4260C6}" presName="background2" presStyleLbl="node2" presStyleIdx="1" presStyleCnt="2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A952425E-96E4-4602-A7B6-2F1FCE4D7350}" type="pres">
      <dgm:prSet presAssocID="{3E655AA7-4B1F-41B8-BF2E-4FC5FB4260C6}" presName="text2" presStyleLbl="fgAcc2" presStyleIdx="1" presStyleCnt="2" custScaleX="171386" custScaleY="95405" custLinFactNeighborX="-9381" custLinFactNeighborY="14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3D350D-356C-48D8-B777-44642EF79F62}" type="pres">
      <dgm:prSet presAssocID="{3E655AA7-4B1F-41B8-BF2E-4FC5FB4260C6}" presName="hierChild3" presStyleCnt="0"/>
      <dgm:spPr/>
    </dgm:pt>
    <dgm:pt modelId="{D3178169-AE33-4AB2-A787-150FBEA1A8A7}" type="pres">
      <dgm:prSet presAssocID="{105CFD3E-9DBA-4132-84CC-0E1712CD3CF7}" presName="Name17" presStyleLbl="parChTrans1D3" presStyleIdx="3" presStyleCnt="5"/>
      <dgm:spPr/>
      <dgm:t>
        <a:bodyPr/>
        <a:lstStyle/>
        <a:p>
          <a:endParaRPr lang="ru-RU"/>
        </a:p>
      </dgm:t>
    </dgm:pt>
    <dgm:pt modelId="{AF2E0297-164A-4115-9382-26F21B7E07F2}" type="pres">
      <dgm:prSet presAssocID="{ECFB0FE5-98B9-46FC-816A-82A15F881AB7}" presName="hierRoot3" presStyleCnt="0"/>
      <dgm:spPr/>
    </dgm:pt>
    <dgm:pt modelId="{A596E9DA-FD7F-4E7D-AD20-C6F7D754747D}" type="pres">
      <dgm:prSet presAssocID="{ECFB0FE5-98B9-46FC-816A-82A15F881AB7}" presName="composite3" presStyleCnt="0"/>
      <dgm:spPr/>
    </dgm:pt>
    <dgm:pt modelId="{2D017818-67BF-46B8-A633-41E239A0CA07}" type="pres">
      <dgm:prSet presAssocID="{ECFB0FE5-98B9-46FC-816A-82A15F881AB7}" presName="background3" presStyleLbl="node3" presStyleIdx="3" presStyleCnt="5"/>
      <dgm:spPr/>
    </dgm:pt>
    <dgm:pt modelId="{4F40EE7B-AE08-4A06-A48A-6FF28A4DBBB8}" type="pres">
      <dgm:prSet presAssocID="{ECFB0FE5-98B9-46FC-816A-82A15F881AB7}" presName="text3" presStyleLbl="fgAcc3" presStyleIdx="3" presStyleCnt="5" custLinFactNeighborX="2577" custLinFactNeighborY="262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36306A-28B6-4D66-A8E1-4CE3E010A9B9}" type="pres">
      <dgm:prSet presAssocID="{ECFB0FE5-98B9-46FC-816A-82A15F881AB7}" presName="hierChild4" presStyleCnt="0"/>
      <dgm:spPr/>
    </dgm:pt>
    <dgm:pt modelId="{A12AF07E-B97B-41B3-85DD-0621B2BB7B44}" type="pres">
      <dgm:prSet presAssocID="{F72DE8A0-56C3-40C1-B437-0AC3C6A8BA4E}" presName="Name17" presStyleLbl="parChTrans1D3" presStyleIdx="4" presStyleCnt="5"/>
      <dgm:spPr/>
      <dgm:t>
        <a:bodyPr/>
        <a:lstStyle/>
        <a:p>
          <a:endParaRPr lang="ru-RU"/>
        </a:p>
      </dgm:t>
    </dgm:pt>
    <dgm:pt modelId="{DBE62D3D-3F1B-45AA-A4AF-FBDDF573BF79}" type="pres">
      <dgm:prSet presAssocID="{E81B0827-E81D-478F-9E40-9DAA811F7557}" presName="hierRoot3" presStyleCnt="0"/>
      <dgm:spPr/>
    </dgm:pt>
    <dgm:pt modelId="{430438D2-C696-400C-A4F5-D73095B9DA4C}" type="pres">
      <dgm:prSet presAssocID="{E81B0827-E81D-478F-9E40-9DAA811F7557}" presName="composite3" presStyleCnt="0"/>
      <dgm:spPr/>
    </dgm:pt>
    <dgm:pt modelId="{EA6E9CE6-8E0E-451B-8A7A-8DF26A3A151D}" type="pres">
      <dgm:prSet presAssocID="{E81B0827-E81D-478F-9E40-9DAA811F7557}" presName="background3" presStyleLbl="node3" presStyleIdx="4" presStyleCnt="5"/>
      <dgm:spPr/>
    </dgm:pt>
    <dgm:pt modelId="{BACA1AE5-9BD9-4F58-BE02-21EAE1BC31D8}" type="pres">
      <dgm:prSet presAssocID="{E81B0827-E81D-478F-9E40-9DAA811F7557}" presName="text3" presStyleLbl="fgAcc3" presStyleIdx="4" presStyleCnt="5" custScaleX="103548" custScaleY="96683" custLinFactNeighborX="205" custLinFactNeighborY="-886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70DBD93-30D2-4000-AA48-ACC63D116A0D}" type="pres">
      <dgm:prSet presAssocID="{E81B0827-E81D-478F-9E40-9DAA811F7557}" presName="hierChild4" presStyleCnt="0"/>
      <dgm:spPr/>
    </dgm:pt>
  </dgm:ptLst>
  <dgm:cxnLst>
    <dgm:cxn modelId="{0E9C8762-C0CC-4701-B43A-1A76C352DF9C}" type="presOf" srcId="{A050B8B7-F60C-417C-8C7F-4D8BE079BF7F}" destId="{374A7984-55D6-4927-886F-CB9B386B596F}" srcOrd="0" destOrd="0" presId="urn:microsoft.com/office/officeart/2005/8/layout/hierarchy1"/>
    <dgm:cxn modelId="{FBB11B15-8D09-4E3B-A608-289D8AD2E577}" type="presOf" srcId="{3C2D6243-F1B3-4F4D-8E22-D749FCADA174}" destId="{31694644-3D26-4A6D-BFD7-EC946696811C}" srcOrd="0" destOrd="0" presId="urn:microsoft.com/office/officeart/2005/8/layout/hierarchy1"/>
    <dgm:cxn modelId="{069F68CD-B1A5-4BB2-BF79-FA4702C9FDA2}" srcId="{7E95FE73-5103-403F-93DC-3BC6D5DB2FCF}" destId="{6EEFD491-9966-4808-8170-552427AFD935}" srcOrd="0" destOrd="0" parTransId="{94E9C418-9428-4F30-A4BB-2E09B136B197}" sibTransId="{51B23CC7-8DBD-495D-8836-0BFDB260C8B9}"/>
    <dgm:cxn modelId="{529BBFBF-AF6B-4245-A2DF-232DF61FC9EE}" srcId="{6EEFD491-9966-4808-8170-552427AFD935}" destId="{E3903068-2EDD-4113-AB4C-5B201FEE90E8}" srcOrd="0" destOrd="0" parTransId="{E0331A6C-FE14-4FCB-834A-0A5A39F71597}" sibTransId="{7DE29BEA-90CE-48AA-A752-AB2D14E073DE}"/>
    <dgm:cxn modelId="{875F228C-21BB-4E7C-BFA7-80DDC6F76F03}" srcId="{3E655AA7-4B1F-41B8-BF2E-4FC5FB4260C6}" destId="{ECFB0FE5-98B9-46FC-816A-82A15F881AB7}" srcOrd="0" destOrd="0" parTransId="{105CFD3E-9DBA-4132-84CC-0E1712CD3CF7}" sibTransId="{8A09CD64-825E-40BB-A798-5895E5322751}"/>
    <dgm:cxn modelId="{6086697E-4485-4857-87FC-D1C637CEDEEC}" srcId="{3E655AA7-4B1F-41B8-BF2E-4FC5FB4260C6}" destId="{E81B0827-E81D-478F-9E40-9DAA811F7557}" srcOrd="1" destOrd="0" parTransId="{F72DE8A0-56C3-40C1-B437-0AC3C6A8BA4E}" sibTransId="{7619DA01-A060-4C82-A4DE-4BF3E1621855}"/>
    <dgm:cxn modelId="{9C3AE9DA-3024-407F-9C1D-B088896DD5CD}" type="presOf" srcId="{793A8574-61CE-444C-A755-8D7A0CA49B65}" destId="{2DB3394B-513A-470F-B120-55F7F8243766}" srcOrd="0" destOrd="0" presId="urn:microsoft.com/office/officeart/2005/8/layout/hierarchy1"/>
    <dgm:cxn modelId="{9CCD3BE9-306F-44E3-9A3B-A57BAC254FE2}" type="presOf" srcId="{F72DE8A0-56C3-40C1-B437-0AC3C6A8BA4E}" destId="{A12AF07E-B97B-41B3-85DD-0621B2BB7B44}" srcOrd="0" destOrd="0" presId="urn:microsoft.com/office/officeart/2005/8/layout/hierarchy1"/>
    <dgm:cxn modelId="{E209DB2B-8F1A-433D-8D04-28CC712EE54E}" type="presOf" srcId="{7E95FE73-5103-403F-93DC-3BC6D5DB2FCF}" destId="{C70AC616-F06C-4A08-AB88-5DEF3AB1F279}" srcOrd="0" destOrd="0" presId="urn:microsoft.com/office/officeart/2005/8/layout/hierarchy1"/>
    <dgm:cxn modelId="{3D712FC1-67EA-4872-AF8B-ECE106EE0B8E}" type="presOf" srcId="{697E87DD-B27B-4EB9-9631-C23087259EF1}" destId="{AD947CD6-07A1-48E7-BFD8-66BEB475E9F5}" srcOrd="0" destOrd="0" presId="urn:microsoft.com/office/officeart/2005/8/layout/hierarchy1"/>
    <dgm:cxn modelId="{1624130B-F8F2-48EC-B117-D961AF20C18E}" type="presOf" srcId="{21076619-C22E-471E-87B5-A208D851DFA7}" destId="{8F942610-0AEA-4463-896D-C541AF443988}" srcOrd="0" destOrd="0" presId="urn:microsoft.com/office/officeart/2005/8/layout/hierarchy1"/>
    <dgm:cxn modelId="{125F330B-B46C-4CC0-B722-7C9881BDBEB6}" type="presOf" srcId="{6EEFD491-9966-4808-8170-552427AFD935}" destId="{78B5FCF8-9E0B-44B4-AE24-E9E4F114E00B}" srcOrd="0" destOrd="0" presId="urn:microsoft.com/office/officeart/2005/8/layout/hierarchy1"/>
    <dgm:cxn modelId="{CEEC3C56-061E-4F1A-A109-FE52603F6ADE}" type="presOf" srcId="{3E655AA7-4B1F-41B8-BF2E-4FC5FB4260C6}" destId="{A952425E-96E4-4602-A7B6-2F1FCE4D7350}" srcOrd="0" destOrd="0" presId="urn:microsoft.com/office/officeart/2005/8/layout/hierarchy1"/>
    <dgm:cxn modelId="{02455DAA-091A-4ECD-B6DF-DAFA23B3C0DB}" type="presOf" srcId="{E3903068-2EDD-4113-AB4C-5B201FEE90E8}" destId="{81541133-075C-4981-81D7-2B49659685B3}" srcOrd="0" destOrd="0" presId="urn:microsoft.com/office/officeart/2005/8/layout/hierarchy1"/>
    <dgm:cxn modelId="{69C33A0A-A691-4BDA-8EC6-762EF7345152}" srcId="{E3903068-2EDD-4113-AB4C-5B201FEE90E8}" destId="{697E87DD-B27B-4EB9-9631-C23087259EF1}" srcOrd="0" destOrd="0" parTransId="{D8E5C6FD-5948-4DE4-A580-CC1B24589453}" sibTransId="{65274C23-4A59-4520-AAD7-C89EBE27F216}"/>
    <dgm:cxn modelId="{B1C1FA92-CFB8-4A36-B1DD-077376373624}" type="presOf" srcId="{E81B0827-E81D-478F-9E40-9DAA811F7557}" destId="{BACA1AE5-9BD9-4F58-BE02-21EAE1BC31D8}" srcOrd="0" destOrd="0" presId="urn:microsoft.com/office/officeart/2005/8/layout/hierarchy1"/>
    <dgm:cxn modelId="{8BEC4DB0-A6C5-4ACA-A47F-11C4A7C2CD46}" srcId="{6EEFD491-9966-4808-8170-552427AFD935}" destId="{3E655AA7-4B1F-41B8-BF2E-4FC5FB4260C6}" srcOrd="1" destOrd="0" parTransId="{793A8574-61CE-444C-A755-8D7A0CA49B65}" sibTransId="{29F5D703-AC42-4C84-A7AF-314CF237D350}"/>
    <dgm:cxn modelId="{F5C45683-AADD-4DFC-8C4E-128FF3651A0E}" type="presOf" srcId="{E0331A6C-FE14-4FCB-834A-0A5A39F71597}" destId="{2830BE9E-969F-4258-9E43-FB6BC9FC417C}" srcOrd="0" destOrd="0" presId="urn:microsoft.com/office/officeart/2005/8/layout/hierarchy1"/>
    <dgm:cxn modelId="{87828DD0-E6FE-4233-B7A5-5348B480775E}" type="presOf" srcId="{105CFD3E-9DBA-4132-84CC-0E1712CD3CF7}" destId="{D3178169-AE33-4AB2-A787-150FBEA1A8A7}" srcOrd="0" destOrd="0" presId="urn:microsoft.com/office/officeart/2005/8/layout/hierarchy1"/>
    <dgm:cxn modelId="{3B8A2897-1A39-45FF-B6B4-60960D6EB9DD}" type="presOf" srcId="{09E13719-624E-4A0C-87B8-3656C6734A95}" destId="{9C50C96F-923C-4F2A-B809-C9F99A44403D}" srcOrd="0" destOrd="0" presId="urn:microsoft.com/office/officeart/2005/8/layout/hierarchy1"/>
    <dgm:cxn modelId="{98433AC7-0F03-4895-8727-D2ABE13DFB4B}" type="presOf" srcId="{D8E5C6FD-5948-4DE4-A580-CC1B24589453}" destId="{092264CF-CA62-45B5-B3F0-24F62300A2CC}" srcOrd="0" destOrd="0" presId="urn:microsoft.com/office/officeart/2005/8/layout/hierarchy1"/>
    <dgm:cxn modelId="{8E0C9F45-4FF8-492A-B78F-61FF1B2C633E}" srcId="{E3903068-2EDD-4113-AB4C-5B201FEE90E8}" destId="{09E13719-624E-4A0C-87B8-3656C6734A95}" srcOrd="1" destOrd="0" parTransId="{A050B8B7-F60C-417C-8C7F-4D8BE079BF7F}" sibTransId="{4077443D-6E64-4548-8207-8D85F8F67E50}"/>
    <dgm:cxn modelId="{A008EABD-5A9A-4704-BDEF-D5377414B196}" type="presOf" srcId="{ECFB0FE5-98B9-46FC-816A-82A15F881AB7}" destId="{4F40EE7B-AE08-4A06-A48A-6FF28A4DBBB8}" srcOrd="0" destOrd="0" presId="urn:microsoft.com/office/officeart/2005/8/layout/hierarchy1"/>
    <dgm:cxn modelId="{0FB27E4A-87B4-46AE-B314-D707FD7D1C02}" srcId="{E3903068-2EDD-4113-AB4C-5B201FEE90E8}" destId="{3C2D6243-F1B3-4F4D-8E22-D749FCADA174}" srcOrd="2" destOrd="0" parTransId="{21076619-C22E-471E-87B5-A208D851DFA7}" sibTransId="{D8DE0D94-9297-4281-8C44-A32A3B5507D5}"/>
    <dgm:cxn modelId="{2DEF1A65-E7F7-4E1A-8113-5C77E891B3B4}" type="presParOf" srcId="{C70AC616-F06C-4A08-AB88-5DEF3AB1F279}" destId="{86159C86-98ED-4B31-86D5-403D136CAD4E}" srcOrd="0" destOrd="0" presId="urn:microsoft.com/office/officeart/2005/8/layout/hierarchy1"/>
    <dgm:cxn modelId="{D2F4F9AD-B27E-43ED-9E4F-C15B62FF7822}" type="presParOf" srcId="{86159C86-98ED-4B31-86D5-403D136CAD4E}" destId="{FDF6A5CC-4400-46D6-96D9-D70C530F6558}" srcOrd="0" destOrd="0" presId="urn:microsoft.com/office/officeart/2005/8/layout/hierarchy1"/>
    <dgm:cxn modelId="{C59DD684-3E93-4F4B-B50F-0E2F1C51BAF5}" type="presParOf" srcId="{FDF6A5CC-4400-46D6-96D9-D70C530F6558}" destId="{BC61B27C-E854-408C-8615-2910961A7313}" srcOrd="0" destOrd="0" presId="urn:microsoft.com/office/officeart/2005/8/layout/hierarchy1"/>
    <dgm:cxn modelId="{2570E01C-3DEE-48B3-8480-D3911262A1CD}" type="presParOf" srcId="{FDF6A5CC-4400-46D6-96D9-D70C530F6558}" destId="{78B5FCF8-9E0B-44B4-AE24-E9E4F114E00B}" srcOrd="1" destOrd="0" presId="urn:microsoft.com/office/officeart/2005/8/layout/hierarchy1"/>
    <dgm:cxn modelId="{8AF88143-F734-49A3-8B2D-0E407A6DBE64}" type="presParOf" srcId="{86159C86-98ED-4B31-86D5-403D136CAD4E}" destId="{BE720A1A-6F7E-47F4-8FC0-8C7F100C4C0D}" srcOrd="1" destOrd="0" presId="urn:microsoft.com/office/officeart/2005/8/layout/hierarchy1"/>
    <dgm:cxn modelId="{73102B9E-5DF7-4AF8-AD36-294CE074C12B}" type="presParOf" srcId="{BE720A1A-6F7E-47F4-8FC0-8C7F100C4C0D}" destId="{2830BE9E-969F-4258-9E43-FB6BC9FC417C}" srcOrd="0" destOrd="0" presId="urn:microsoft.com/office/officeart/2005/8/layout/hierarchy1"/>
    <dgm:cxn modelId="{F561CF03-80C2-46B7-A977-FD721F92D652}" type="presParOf" srcId="{BE720A1A-6F7E-47F4-8FC0-8C7F100C4C0D}" destId="{B5AD3371-C555-492A-90D2-A9A6D69A3241}" srcOrd="1" destOrd="0" presId="urn:microsoft.com/office/officeart/2005/8/layout/hierarchy1"/>
    <dgm:cxn modelId="{AE03BA40-94B0-4A4F-A630-A732D15A5815}" type="presParOf" srcId="{B5AD3371-C555-492A-90D2-A9A6D69A3241}" destId="{725212CD-92E1-4B28-BD95-C9A0FDA0A608}" srcOrd="0" destOrd="0" presId="urn:microsoft.com/office/officeart/2005/8/layout/hierarchy1"/>
    <dgm:cxn modelId="{ED5C4537-3D6E-4874-9385-059DBB6B501F}" type="presParOf" srcId="{725212CD-92E1-4B28-BD95-C9A0FDA0A608}" destId="{40CB99D4-94B4-4FF8-A789-04AA7BDA601E}" srcOrd="0" destOrd="0" presId="urn:microsoft.com/office/officeart/2005/8/layout/hierarchy1"/>
    <dgm:cxn modelId="{C48B02FD-0B51-4FE3-A5E3-20FC91B7100A}" type="presParOf" srcId="{725212CD-92E1-4B28-BD95-C9A0FDA0A608}" destId="{81541133-075C-4981-81D7-2B49659685B3}" srcOrd="1" destOrd="0" presId="urn:microsoft.com/office/officeart/2005/8/layout/hierarchy1"/>
    <dgm:cxn modelId="{C267DB1A-DB7A-4BA4-BDE4-CF8CA5C5E7B6}" type="presParOf" srcId="{B5AD3371-C555-492A-90D2-A9A6D69A3241}" destId="{6E81894B-C40E-4229-B571-0DD960CA845D}" srcOrd="1" destOrd="0" presId="urn:microsoft.com/office/officeart/2005/8/layout/hierarchy1"/>
    <dgm:cxn modelId="{F4E0F5E5-7AB4-4F1C-A766-896AFB1EAE4B}" type="presParOf" srcId="{6E81894B-C40E-4229-B571-0DD960CA845D}" destId="{092264CF-CA62-45B5-B3F0-24F62300A2CC}" srcOrd="0" destOrd="0" presId="urn:microsoft.com/office/officeart/2005/8/layout/hierarchy1"/>
    <dgm:cxn modelId="{31F9345F-8CBB-4EB4-871E-38E639779C50}" type="presParOf" srcId="{6E81894B-C40E-4229-B571-0DD960CA845D}" destId="{4B692536-5630-412B-AE6C-3494536DB10F}" srcOrd="1" destOrd="0" presId="urn:microsoft.com/office/officeart/2005/8/layout/hierarchy1"/>
    <dgm:cxn modelId="{6E7EB342-D768-46B8-A5F4-3601CF584FFC}" type="presParOf" srcId="{4B692536-5630-412B-AE6C-3494536DB10F}" destId="{7AEA3F54-7B6E-4C30-AB39-7FC646A07F2E}" srcOrd="0" destOrd="0" presId="urn:microsoft.com/office/officeart/2005/8/layout/hierarchy1"/>
    <dgm:cxn modelId="{ABC35B4A-4706-4A8B-9856-94EDAAD29B3E}" type="presParOf" srcId="{7AEA3F54-7B6E-4C30-AB39-7FC646A07F2E}" destId="{16BD8896-50BE-4406-87FC-AADA229BC0A3}" srcOrd="0" destOrd="0" presId="urn:microsoft.com/office/officeart/2005/8/layout/hierarchy1"/>
    <dgm:cxn modelId="{D02152EF-ECA8-49E5-A63B-4A01DCD82E11}" type="presParOf" srcId="{7AEA3F54-7B6E-4C30-AB39-7FC646A07F2E}" destId="{AD947CD6-07A1-48E7-BFD8-66BEB475E9F5}" srcOrd="1" destOrd="0" presId="urn:microsoft.com/office/officeart/2005/8/layout/hierarchy1"/>
    <dgm:cxn modelId="{9459D588-F27D-4D9D-8F9C-EB9613D8D837}" type="presParOf" srcId="{4B692536-5630-412B-AE6C-3494536DB10F}" destId="{FD188924-ECF8-45A0-9F76-A0BE42ED88B8}" srcOrd="1" destOrd="0" presId="urn:microsoft.com/office/officeart/2005/8/layout/hierarchy1"/>
    <dgm:cxn modelId="{2AE97680-0E75-4838-9E58-CB5138D86A2A}" type="presParOf" srcId="{6E81894B-C40E-4229-B571-0DD960CA845D}" destId="{374A7984-55D6-4927-886F-CB9B386B596F}" srcOrd="2" destOrd="0" presId="urn:microsoft.com/office/officeart/2005/8/layout/hierarchy1"/>
    <dgm:cxn modelId="{DC9DDE8E-BDA7-4307-841F-9579B0E1D6E8}" type="presParOf" srcId="{6E81894B-C40E-4229-B571-0DD960CA845D}" destId="{E1FA120B-4668-4925-B446-F2ECD9C2DA03}" srcOrd="3" destOrd="0" presId="urn:microsoft.com/office/officeart/2005/8/layout/hierarchy1"/>
    <dgm:cxn modelId="{C4F42999-454E-4E41-97B5-21F465031F89}" type="presParOf" srcId="{E1FA120B-4668-4925-B446-F2ECD9C2DA03}" destId="{3C67BCB1-F3CB-4941-8B4A-D70962517120}" srcOrd="0" destOrd="0" presId="urn:microsoft.com/office/officeart/2005/8/layout/hierarchy1"/>
    <dgm:cxn modelId="{903E2415-4910-477A-9A76-9380D82D6983}" type="presParOf" srcId="{3C67BCB1-F3CB-4941-8B4A-D70962517120}" destId="{3A9F6ABE-640C-428B-A814-9341D4600C72}" srcOrd="0" destOrd="0" presId="urn:microsoft.com/office/officeart/2005/8/layout/hierarchy1"/>
    <dgm:cxn modelId="{AF2405FE-9475-41BE-BCEE-AC4D730C8736}" type="presParOf" srcId="{3C67BCB1-F3CB-4941-8B4A-D70962517120}" destId="{9C50C96F-923C-4F2A-B809-C9F99A44403D}" srcOrd="1" destOrd="0" presId="urn:microsoft.com/office/officeart/2005/8/layout/hierarchy1"/>
    <dgm:cxn modelId="{3B8191E9-550D-4825-9090-432BC8B4383A}" type="presParOf" srcId="{E1FA120B-4668-4925-B446-F2ECD9C2DA03}" destId="{9241C56A-B045-4CC0-B207-FA1A8FB8DD3F}" srcOrd="1" destOrd="0" presId="urn:microsoft.com/office/officeart/2005/8/layout/hierarchy1"/>
    <dgm:cxn modelId="{9418205A-6B08-4B3E-938A-9153B578966A}" type="presParOf" srcId="{6E81894B-C40E-4229-B571-0DD960CA845D}" destId="{8F942610-0AEA-4463-896D-C541AF443988}" srcOrd="4" destOrd="0" presId="urn:microsoft.com/office/officeart/2005/8/layout/hierarchy1"/>
    <dgm:cxn modelId="{706CE2BF-C447-4575-A91B-823372BF1904}" type="presParOf" srcId="{6E81894B-C40E-4229-B571-0DD960CA845D}" destId="{AF63F507-8A99-47A6-BEEE-9264229CE55A}" srcOrd="5" destOrd="0" presId="urn:microsoft.com/office/officeart/2005/8/layout/hierarchy1"/>
    <dgm:cxn modelId="{7107616F-0385-4338-BADA-112B1818A1A2}" type="presParOf" srcId="{AF63F507-8A99-47A6-BEEE-9264229CE55A}" destId="{9E0D4B34-B947-49CC-96F7-84BFE4E8D8A7}" srcOrd="0" destOrd="0" presId="urn:microsoft.com/office/officeart/2005/8/layout/hierarchy1"/>
    <dgm:cxn modelId="{52BDEDD2-ECFC-42C3-A156-4EE4FFAFD978}" type="presParOf" srcId="{9E0D4B34-B947-49CC-96F7-84BFE4E8D8A7}" destId="{F75FD317-0420-4C55-9D68-C911D26115BF}" srcOrd="0" destOrd="0" presId="urn:microsoft.com/office/officeart/2005/8/layout/hierarchy1"/>
    <dgm:cxn modelId="{C3EE8709-666A-4EC8-8C42-5CA1E35F7614}" type="presParOf" srcId="{9E0D4B34-B947-49CC-96F7-84BFE4E8D8A7}" destId="{31694644-3D26-4A6D-BFD7-EC946696811C}" srcOrd="1" destOrd="0" presId="urn:microsoft.com/office/officeart/2005/8/layout/hierarchy1"/>
    <dgm:cxn modelId="{C5B247B1-8C51-4307-832A-647ED933FCFB}" type="presParOf" srcId="{AF63F507-8A99-47A6-BEEE-9264229CE55A}" destId="{9B8F7CDA-C0A9-4CB2-9CAC-34469A7BCB5C}" srcOrd="1" destOrd="0" presId="urn:microsoft.com/office/officeart/2005/8/layout/hierarchy1"/>
    <dgm:cxn modelId="{04D63349-4FBE-48F7-B4F7-EA464F16530F}" type="presParOf" srcId="{BE720A1A-6F7E-47F4-8FC0-8C7F100C4C0D}" destId="{2DB3394B-513A-470F-B120-55F7F8243766}" srcOrd="2" destOrd="0" presId="urn:microsoft.com/office/officeart/2005/8/layout/hierarchy1"/>
    <dgm:cxn modelId="{23C5BAC0-7310-48BB-8D38-5CE5DB56E360}" type="presParOf" srcId="{BE720A1A-6F7E-47F4-8FC0-8C7F100C4C0D}" destId="{93D9E99B-771E-47BF-967E-B215C958ECB2}" srcOrd="3" destOrd="0" presId="urn:microsoft.com/office/officeart/2005/8/layout/hierarchy1"/>
    <dgm:cxn modelId="{2FA34113-3B87-422D-8F91-FFE54C24A84C}" type="presParOf" srcId="{93D9E99B-771E-47BF-967E-B215C958ECB2}" destId="{D8B94D7A-0C26-4601-AE90-A3D9896D347E}" srcOrd="0" destOrd="0" presId="urn:microsoft.com/office/officeart/2005/8/layout/hierarchy1"/>
    <dgm:cxn modelId="{DBDCE028-9521-41A0-9222-DDBBE46FF05A}" type="presParOf" srcId="{D8B94D7A-0C26-4601-AE90-A3D9896D347E}" destId="{0E332805-EADE-408C-ACCF-53B7EF69BC60}" srcOrd="0" destOrd="0" presId="urn:microsoft.com/office/officeart/2005/8/layout/hierarchy1"/>
    <dgm:cxn modelId="{B284D957-C05B-490E-B234-2F519F961681}" type="presParOf" srcId="{D8B94D7A-0C26-4601-AE90-A3D9896D347E}" destId="{A952425E-96E4-4602-A7B6-2F1FCE4D7350}" srcOrd="1" destOrd="0" presId="urn:microsoft.com/office/officeart/2005/8/layout/hierarchy1"/>
    <dgm:cxn modelId="{8E2CAB0C-9BC3-4D74-B2BF-76BE0660BC71}" type="presParOf" srcId="{93D9E99B-771E-47BF-967E-B215C958ECB2}" destId="{3C3D350D-356C-48D8-B777-44642EF79F62}" srcOrd="1" destOrd="0" presId="urn:microsoft.com/office/officeart/2005/8/layout/hierarchy1"/>
    <dgm:cxn modelId="{56236813-3734-4640-BD0E-422F174F6547}" type="presParOf" srcId="{3C3D350D-356C-48D8-B777-44642EF79F62}" destId="{D3178169-AE33-4AB2-A787-150FBEA1A8A7}" srcOrd="0" destOrd="0" presId="urn:microsoft.com/office/officeart/2005/8/layout/hierarchy1"/>
    <dgm:cxn modelId="{975257F4-1E66-40C6-9EEC-63B7A658788C}" type="presParOf" srcId="{3C3D350D-356C-48D8-B777-44642EF79F62}" destId="{AF2E0297-164A-4115-9382-26F21B7E07F2}" srcOrd="1" destOrd="0" presId="urn:microsoft.com/office/officeart/2005/8/layout/hierarchy1"/>
    <dgm:cxn modelId="{A3367575-786E-4441-8B82-8689F1E51BCE}" type="presParOf" srcId="{AF2E0297-164A-4115-9382-26F21B7E07F2}" destId="{A596E9DA-FD7F-4E7D-AD20-C6F7D754747D}" srcOrd="0" destOrd="0" presId="urn:microsoft.com/office/officeart/2005/8/layout/hierarchy1"/>
    <dgm:cxn modelId="{A1ED5B6D-2B92-4B21-9B79-88C2EB4C0D1B}" type="presParOf" srcId="{A596E9DA-FD7F-4E7D-AD20-C6F7D754747D}" destId="{2D017818-67BF-46B8-A633-41E239A0CA07}" srcOrd="0" destOrd="0" presId="urn:microsoft.com/office/officeart/2005/8/layout/hierarchy1"/>
    <dgm:cxn modelId="{0123F28B-25A1-4717-A43E-7B85ED5F5431}" type="presParOf" srcId="{A596E9DA-FD7F-4E7D-AD20-C6F7D754747D}" destId="{4F40EE7B-AE08-4A06-A48A-6FF28A4DBBB8}" srcOrd="1" destOrd="0" presId="urn:microsoft.com/office/officeart/2005/8/layout/hierarchy1"/>
    <dgm:cxn modelId="{B8609E69-282C-4D2A-ACDA-2964B4BA7BE6}" type="presParOf" srcId="{AF2E0297-164A-4115-9382-26F21B7E07F2}" destId="{9E36306A-28B6-4D66-A8E1-4CE3E010A9B9}" srcOrd="1" destOrd="0" presId="urn:microsoft.com/office/officeart/2005/8/layout/hierarchy1"/>
    <dgm:cxn modelId="{02F12167-21F4-417D-B5A4-10BB2C634D63}" type="presParOf" srcId="{3C3D350D-356C-48D8-B777-44642EF79F62}" destId="{A12AF07E-B97B-41B3-85DD-0621B2BB7B44}" srcOrd="2" destOrd="0" presId="urn:microsoft.com/office/officeart/2005/8/layout/hierarchy1"/>
    <dgm:cxn modelId="{ABBF9D70-1B54-4BC1-95AA-AD1D25CA97EC}" type="presParOf" srcId="{3C3D350D-356C-48D8-B777-44642EF79F62}" destId="{DBE62D3D-3F1B-45AA-A4AF-FBDDF573BF79}" srcOrd="3" destOrd="0" presId="urn:microsoft.com/office/officeart/2005/8/layout/hierarchy1"/>
    <dgm:cxn modelId="{602DA8AC-CA26-487B-8DEA-12382519C175}" type="presParOf" srcId="{DBE62D3D-3F1B-45AA-A4AF-FBDDF573BF79}" destId="{430438D2-C696-400C-A4F5-D73095B9DA4C}" srcOrd="0" destOrd="0" presId="urn:microsoft.com/office/officeart/2005/8/layout/hierarchy1"/>
    <dgm:cxn modelId="{F5BA6AD6-763A-43D0-9F50-AA8ACC0341C8}" type="presParOf" srcId="{430438D2-C696-400C-A4F5-D73095B9DA4C}" destId="{EA6E9CE6-8E0E-451B-8A7A-8DF26A3A151D}" srcOrd="0" destOrd="0" presId="urn:microsoft.com/office/officeart/2005/8/layout/hierarchy1"/>
    <dgm:cxn modelId="{7A735A30-5ED6-4F59-956C-9E1DD156C403}" type="presParOf" srcId="{430438D2-C696-400C-A4F5-D73095B9DA4C}" destId="{BACA1AE5-9BD9-4F58-BE02-21EAE1BC31D8}" srcOrd="1" destOrd="0" presId="urn:microsoft.com/office/officeart/2005/8/layout/hierarchy1"/>
    <dgm:cxn modelId="{288667EF-646B-497F-BB14-1786385565C7}" type="presParOf" srcId="{DBE62D3D-3F1B-45AA-A4AF-FBDDF573BF79}" destId="{470DBD93-30D2-4000-AA48-ACC63D116A0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612F09-9953-474D-B629-7DF421D143E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908164-35A2-48F2-BF41-CF39B5FD66DA}">
      <dgm:prSet phldrT="[Текст]"/>
      <dgm:spPr>
        <a:solidFill>
          <a:srgbClr val="FF0000"/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Довідковий фонд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F7663CB9-D924-4144-95B7-F248924410EC}" type="parTrans" cxnId="{696A02DB-1A13-4FCB-8201-D6AF5CADF4CD}">
      <dgm:prSet/>
      <dgm:spPr/>
      <dgm:t>
        <a:bodyPr/>
        <a:lstStyle/>
        <a:p>
          <a:endParaRPr lang="ru-RU"/>
        </a:p>
      </dgm:t>
    </dgm:pt>
    <dgm:pt modelId="{9ED4EF0E-2F99-48C1-9D6B-6401EDBAA680}" type="sibTrans" cxnId="{696A02DB-1A13-4FCB-8201-D6AF5CADF4CD}">
      <dgm:prSet/>
      <dgm:spPr/>
      <dgm:t>
        <a:bodyPr/>
        <a:lstStyle/>
        <a:p>
          <a:endParaRPr lang="ru-RU"/>
        </a:p>
      </dgm:t>
    </dgm:pt>
    <dgm:pt modelId="{21E33DD9-B513-4F25-8DF2-2EB25C991A12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енциклопедії</a:t>
          </a:r>
          <a:endParaRPr lang="ru-RU" dirty="0">
            <a:solidFill>
              <a:srgbClr val="002060"/>
            </a:solidFill>
          </a:endParaRPr>
        </a:p>
      </dgm:t>
    </dgm:pt>
    <dgm:pt modelId="{D24C843D-E951-44E9-A8D7-B8C4ADD7EF13}" type="parTrans" cxnId="{C34AF345-31A4-4FBF-B798-E803AFCD83F2}">
      <dgm:prSet/>
      <dgm:spPr/>
      <dgm:t>
        <a:bodyPr/>
        <a:lstStyle/>
        <a:p>
          <a:endParaRPr lang="ru-RU"/>
        </a:p>
      </dgm:t>
    </dgm:pt>
    <dgm:pt modelId="{F0FEAD50-E1E6-435C-B29E-AB69A2710149}" type="sibTrans" cxnId="{C34AF345-31A4-4FBF-B798-E803AFCD83F2}">
      <dgm:prSet/>
      <dgm:spPr/>
      <dgm:t>
        <a:bodyPr/>
        <a:lstStyle/>
        <a:p>
          <a:endParaRPr lang="ru-RU"/>
        </a:p>
      </dgm:t>
    </dgm:pt>
    <dgm:pt modelId="{EC5BA44C-7AFD-41F1-A2F9-F78049DBA9F9}">
      <dgm:prSet phldrT="[Текст]"/>
      <dgm:spPr>
        <a:solidFill>
          <a:srgbClr val="FFFF00"/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універсальні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907E2294-9F4A-4600-B6C9-A48C88894EE4}" type="parTrans" cxnId="{F625E5B3-6D90-4B91-AFD1-3FB11E6E9613}">
      <dgm:prSet/>
      <dgm:spPr/>
      <dgm:t>
        <a:bodyPr/>
        <a:lstStyle/>
        <a:p>
          <a:endParaRPr lang="ru-RU"/>
        </a:p>
      </dgm:t>
    </dgm:pt>
    <dgm:pt modelId="{B201D51A-40EE-4CC3-8B57-35EB6ECD46C5}" type="sibTrans" cxnId="{F625E5B3-6D90-4B91-AFD1-3FB11E6E9613}">
      <dgm:prSet/>
      <dgm:spPr/>
      <dgm:t>
        <a:bodyPr/>
        <a:lstStyle/>
        <a:p>
          <a:endParaRPr lang="ru-RU"/>
        </a:p>
      </dgm:t>
    </dgm:pt>
    <dgm:pt modelId="{958C6D2C-BCB6-4786-9541-A7DB277A498D}">
      <dgm:prSet phldrT="[Текст]"/>
      <dgm:spPr>
        <a:solidFill>
          <a:srgbClr val="FFFF00"/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галузеві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8758DFE9-16D1-4CF2-B52F-F868C87CD3C7}" type="parTrans" cxnId="{2CEDC71D-36C7-46C4-920B-AEE4DB91F9F4}">
      <dgm:prSet/>
      <dgm:spPr/>
      <dgm:t>
        <a:bodyPr/>
        <a:lstStyle/>
        <a:p>
          <a:endParaRPr lang="ru-RU"/>
        </a:p>
      </dgm:t>
    </dgm:pt>
    <dgm:pt modelId="{4F4FFC9B-C68B-4836-8ED4-45C509B0085E}" type="sibTrans" cxnId="{2CEDC71D-36C7-46C4-920B-AEE4DB91F9F4}">
      <dgm:prSet/>
      <dgm:spPr/>
      <dgm:t>
        <a:bodyPr/>
        <a:lstStyle/>
        <a:p>
          <a:endParaRPr lang="ru-RU"/>
        </a:p>
      </dgm:t>
    </dgm:pt>
    <dgm:pt modelId="{105B5012-D3E5-4BCF-8D16-FBCEF996D0F7}">
      <dgm:prSet phldrT="[Текст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довідники</a:t>
          </a:r>
          <a:endParaRPr lang="ru-RU" dirty="0">
            <a:solidFill>
              <a:srgbClr val="002060"/>
            </a:solidFill>
          </a:endParaRPr>
        </a:p>
      </dgm:t>
    </dgm:pt>
    <dgm:pt modelId="{4106D4A6-59A9-403D-B2E5-30FD68E8BB34}" type="parTrans" cxnId="{CFD47CBA-1094-44E7-9DD6-86B7FB986AE9}">
      <dgm:prSet/>
      <dgm:spPr/>
      <dgm:t>
        <a:bodyPr/>
        <a:lstStyle/>
        <a:p>
          <a:endParaRPr lang="ru-RU"/>
        </a:p>
      </dgm:t>
    </dgm:pt>
    <dgm:pt modelId="{622F5B20-5C77-4E6A-B8E0-BD82AE8EA656}" type="sibTrans" cxnId="{CFD47CBA-1094-44E7-9DD6-86B7FB986AE9}">
      <dgm:prSet/>
      <dgm:spPr/>
      <dgm:t>
        <a:bodyPr/>
        <a:lstStyle/>
        <a:p>
          <a:endParaRPr lang="ru-RU"/>
        </a:p>
      </dgm:t>
    </dgm:pt>
    <dgm:pt modelId="{41A06B68-E4A2-44BA-AA29-E226AA976040}">
      <dgm:prSet phldrT="[Текст]"/>
      <dgm:spPr>
        <a:solidFill>
          <a:srgbClr val="97E21E"/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галузеві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3EFF6BF3-AC44-427D-9A91-431DED72BE7F}" type="parTrans" cxnId="{73180D99-0914-47FB-AC3B-3911111F6DDA}">
      <dgm:prSet/>
      <dgm:spPr/>
      <dgm:t>
        <a:bodyPr/>
        <a:lstStyle/>
        <a:p>
          <a:endParaRPr lang="ru-RU"/>
        </a:p>
      </dgm:t>
    </dgm:pt>
    <dgm:pt modelId="{460C3D36-9D2A-4503-90F2-57ACD8F6A392}" type="sibTrans" cxnId="{73180D99-0914-47FB-AC3B-3911111F6DDA}">
      <dgm:prSet/>
      <dgm:spPr/>
      <dgm:t>
        <a:bodyPr/>
        <a:lstStyle/>
        <a:p>
          <a:endParaRPr lang="ru-RU"/>
        </a:p>
      </dgm:t>
    </dgm:pt>
    <dgm:pt modelId="{081D0198-04E3-4175-9954-EA62034A23A0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uk-UA" dirty="0" smtClean="0">
              <a:solidFill>
                <a:srgbClr val="002060"/>
              </a:solidFill>
            </a:rPr>
            <a:t>словники</a:t>
          </a:r>
          <a:endParaRPr lang="ru-RU" dirty="0">
            <a:solidFill>
              <a:srgbClr val="002060"/>
            </a:solidFill>
          </a:endParaRPr>
        </a:p>
      </dgm:t>
    </dgm:pt>
    <dgm:pt modelId="{A24357B8-FE2F-4A84-8092-BFE06E0D8BA5}" type="parTrans" cxnId="{B6DC2C74-33F7-49F5-B276-F5E3A5B471A6}">
      <dgm:prSet/>
      <dgm:spPr/>
      <dgm:t>
        <a:bodyPr/>
        <a:lstStyle/>
        <a:p>
          <a:endParaRPr lang="ru-RU"/>
        </a:p>
      </dgm:t>
    </dgm:pt>
    <dgm:pt modelId="{616A3ECB-8587-476B-A848-3741A11823BB}" type="sibTrans" cxnId="{B6DC2C74-33F7-49F5-B276-F5E3A5B471A6}">
      <dgm:prSet/>
      <dgm:spPr/>
      <dgm:t>
        <a:bodyPr/>
        <a:lstStyle/>
        <a:p>
          <a:endParaRPr lang="ru-RU"/>
        </a:p>
      </dgm:t>
    </dgm:pt>
    <dgm:pt modelId="{ADDBB686-4AF2-48BC-80D1-5F8F3D6F2C6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перекладні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95F9C4E6-86A1-45A0-87D1-4E9FE23C211B}" type="parTrans" cxnId="{F9EABDAE-75A6-4A31-82ED-C319A9787147}">
      <dgm:prSet/>
      <dgm:spPr/>
      <dgm:t>
        <a:bodyPr/>
        <a:lstStyle/>
        <a:p>
          <a:endParaRPr lang="ru-RU"/>
        </a:p>
      </dgm:t>
    </dgm:pt>
    <dgm:pt modelId="{83707E29-2B32-4A29-8037-5FE24A245719}" type="sibTrans" cxnId="{F9EABDAE-75A6-4A31-82ED-C319A9787147}">
      <dgm:prSet/>
      <dgm:spPr/>
      <dgm:t>
        <a:bodyPr/>
        <a:lstStyle/>
        <a:p>
          <a:endParaRPr lang="ru-RU"/>
        </a:p>
      </dgm:t>
    </dgm:pt>
    <dgm:pt modelId="{BEA7B66E-2824-4A22-B18D-1B6DDECD003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тлумачні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6ABF6BBF-ACCA-4E13-8859-82969EA7F4DC}" type="parTrans" cxnId="{6475F758-9B3C-4ECB-9E53-26D4CC9D86C8}">
      <dgm:prSet/>
      <dgm:spPr/>
      <dgm:t>
        <a:bodyPr/>
        <a:lstStyle/>
        <a:p>
          <a:endParaRPr lang="ru-RU"/>
        </a:p>
      </dgm:t>
    </dgm:pt>
    <dgm:pt modelId="{9282A8A6-32C5-4607-899B-21A01B13C1F0}" type="sibTrans" cxnId="{6475F758-9B3C-4ECB-9E53-26D4CC9D86C8}">
      <dgm:prSet/>
      <dgm:spPr/>
      <dgm:t>
        <a:bodyPr/>
        <a:lstStyle/>
        <a:p>
          <a:endParaRPr lang="ru-RU"/>
        </a:p>
      </dgm:t>
    </dgm:pt>
    <dgm:pt modelId="{A65B740D-E12B-443D-818E-E6D44FEAFB4A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іншомовних слів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CE494932-3590-459D-8F23-FE9368BA6B34}" type="parTrans" cxnId="{B8912A10-1237-4A2E-A155-3A4E80BCE7AC}">
      <dgm:prSet/>
      <dgm:spPr/>
      <dgm:t>
        <a:bodyPr/>
        <a:lstStyle/>
        <a:p>
          <a:endParaRPr lang="ru-RU"/>
        </a:p>
      </dgm:t>
    </dgm:pt>
    <dgm:pt modelId="{5B8690B1-CC2F-4D51-BBB8-75694EA94081}" type="sibTrans" cxnId="{B8912A10-1237-4A2E-A155-3A4E80BCE7AC}">
      <dgm:prSet/>
      <dgm:spPr/>
      <dgm:t>
        <a:bodyPr/>
        <a:lstStyle/>
        <a:p>
          <a:endParaRPr lang="ru-RU"/>
        </a:p>
      </dgm:t>
    </dgm:pt>
    <dgm:pt modelId="{AE06FA78-750B-454B-9D17-2C0C51AF580D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uk-UA" dirty="0" smtClean="0">
              <a:solidFill>
                <a:schemeClr val="tx2">
                  <a:lumMod val="10000"/>
                </a:schemeClr>
              </a:solidFill>
            </a:rPr>
            <a:t>спеціальні</a:t>
          </a:r>
          <a:endParaRPr lang="ru-RU" dirty="0">
            <a:solidFill>
              <a:schemeClr val="tx2">
                <a:lumMod val="10000"/>
              </a:schemeClr>
            </a:solidFill>
          </a:endParaRPr>
        </a:p>
      </dgm:t>
    </dgm:pt>
    <dgm:pt modelId="{15F529D9-EE59-4145-8A20-EB5308B4A169}" type="parTrans" cxnId="{B01E555C-031D-4C70-8C89-C3768063973F}">
      <dgm:prSet/>
      <dgm:spPr/>
      <dgm:t>
        <a:bodyPr/>
        <a:lstStyle/>
        <a:p>
          <a:endParaRPr lang="ru-RU"/>
        </a:p>
      </dgm:t>
    </dgm:pt>
    <dgm:pt modelId="{96DD1716-F824-49A4-88AC-1F6666965A11}" type="sibTrans" cxnId="{B01E555C-031D-4C70-8C89-C3768063973F}">
      <dgm:prSet/>
      <dgm:spPr/>
      <dgm:t>
        <a:bodyPr/>
        <a:lstStyle/>
        <a:p>
          <a:endParaRPr lang="ru-RU"/>
        </a:p>
      </dgm:t>
    </dgm:pt>
    <dgm:pt modelId="{D754EC9B-A4FC-4E0D-8F99-6413E03D56F6}" type="pres">
      <dgm:prSet presAssocID="{DD612F09-9953-474D-B629-7DF421D143E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C95A20-4280-401A-9664-32053D19B5F3}" type="pres">
      <dgm:prSet presAssocID="{49908164-35A2-48F2-BF41-CF39B5FD66DA}" presName="root1" presStyleCnt="0"/>
      <dgm:spPr/>
    </dgm:pt>
    <dgm:pt modelId="{26A0DDEE-200F-428F-8503-7276E853CEF5}" type="pres">
      <dgm:prSet presAssocID="{49908164-35A2-48F2-BF41-CF39B5FD66DA}" presName="LevelOneTextNode" presStyleLbl="node0" presStyleIdx="0" presStyleCnt="1" custScaleX="123606" custScaleY="165895" custLinFactNeighborX="-37066" custLinFactNeighborY="-364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31544ED-6EA6-4A77-8364-A6C6AA07B800}" type="pres">
      <dgm:prSet presAssocID="{49908164-35A2-48F2-BF41-CF39B5FD66DA}" presName="level2hierChild" presStyleCnt="0"/>
      <dgm:spPr/>
    </dgm:pt>
    <dgm:pt modelId="{FBE1DD49-042C-4A56-97F6-BDAC4037990F}" type="pres">
      <dgm:prSet presAssocID="{D24C843D-E951-44E9-A8D7-B8C4ADD7EF13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9BA18186-694F-429D-8E39-945AB35C38E1}" type="pres">
      <dgm:prSet presAssocID="{D24C843D-E951-44E9-A8D7-B8C4ADD7EF13}" presName="connTx" presStyleLbl="parChTrans1D2" presStyleIdx="0" presStyleCnt="3"/>
      <dgm:spPr/>
      <dgm:t>
        <a:bodyPr/>
        <a:lstStyle/>
        <a:p>
          <a:endParaRPr lang="ru-RU"/>
        </a:p>
      </dgm:t>
    </dgm:pt>
    <dgm:pt modelId="{6DA7D443-D5AE-41DF-BC6A-5280ED3CACAC}" type="pres">
      <dgm:prSet presAssocID="{21E33DD9-B513-4F25-8DF2-2EB25C991A12}" presName="root2" presStyleCnt="0"/>
      <dgm:spPr/>
    </dgm:pt>
    <dgm:pt modelId="{2DD20C3E-3E19-4A7F-9C45-6D0C742CDEBC}" type="pres">
      <dgm:prSet presAssocID="{21E33DD9-B513-4F25-8DF2-2EB25C991A12}" presName="LevelTwoTextNode" presStyleLbl="node2" presStyleIdx="0" presStyleCnt="3" custLinFactNeighborX="-1979" custLinFactNeighborY="-3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3F7D5D-46A1-428E-946A-2C223E604331}" type="pres">
      <dgm:prSet presAssocID="{21E33DD9-B513-4F25-8DF2-2EB25C991A12}" presName="level3hierChild" presStyleCnt="0"/>
      <dgm:spPr/>
    </dgm:pt>
    <dgm:pt modelId="{BD17F84A-B219-49CB-8224-8294F1787D40}" type="pres">
      <dgm:prSet presAssocID="{907E2294-9F4A-4600-B6C9-A48C88894EE4}" presName="conn2-1" presStyleLbl="parChTrans1D3" presStyleIdx="0" presStyleCnt="7"/>
      <dgm:spPr/>
      <dgm:t>
        <a:bodyPr/>
        <a:lstStyle/>
        <a:p>
          <a:endParaRPr lang="ru-RU"/>
        </a:p>
      </dgm:t>
    </dgm:pt>
    <dgm:pt modelId="{089A45EE-55AC-40B7-BFA8-AFA83937BE73}" type="pres">
      <dgm:prSet presAssocID="{907E2294-9F4A-4600-B6C9-A48C88894EE4}" presName="connTx" presStyleLbl="parChTrans1D3" presStyleIdx="0" presStyleCnt="7"/>
      <dgm:spPr/>
      <dgm:t>
        <a:bodyPr/>
        <a:lstStyle/>
        <a:p>
          <a:endParaRPr lang="ru-RU"/>
        </a:p>
      </dgm:t>
    </dgm:pt>
    <dgm:pt modelId="{C6282EA8-160F-4855-BD98-C633D754ACFF}" type="pres">
      <dgm:prSet presAssocID="{EC5BA44C-7AFD-41F1-A2F9-F78049DBA9F9}" presName="root2" presStyleCnt="0"/>
      <dgm:spPr/>
    </dgm:pt>
    <dgm:pt modelId="{213F08DB-ACE4-485E-AD7E-773B2751B849}" type="pres">
      <dgm:prSet presAssocID="{EC5BA44C-7AFD-41F1-A2F9-F78049DBA9F9}" presName="LevelTwoTextNod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AB3AB3-AC7E-4A43-AC2F-03F0A85E9AD0}" type="pres">
      <dgm:prSet presAssocID="{EC5BA44C-7AFD-41F1-A2F9-F78049DBA9F9}" presName="level3hierChild" presStyleCnt="0"/>
      <dgm:spPr/>
    </dgm:pt>
    <dgm:pt modelId="{089550A3-DBA8-4828-9495-65A01B711330}" type="pres">
      <dgm:prSet presAssocID="{8758DFE9-16D1-4CF2-B52F-F868C87CD3C7}" presName="conn2-1" presStyleLbl="parChTrans1D3" presStyleIdx="1" presStyleCnt="7"/>
      <dgm:spPr/>
      <dgm:t>
        <a:bodyPr/>
        <a:lstStyle/>
        <a:p>
          <a:endParaRPr lang="ru-RU"/>
        </a:p>
      </dgm:t>
    </dgm:pt>
    <dgm:pt modelId="{8B2C1E59-3A41-4DFE-BE84-9F9F37B40384}" type="pres">
      <dgm:prSet presAssocID="{8758DFE9-16D1-4CF2-B52F-F868C87CD3C7}" presName="connTx" presStyleLbl="parChTrans1D3" presStyleIdx="1" presStyleCnt="7"/>
      <dgm:spPr/>
      <dgm:t>
        <a:bodyPr/>
        <a:lstStyle/>
        <a:p>
          <a:endParaRPr lang="ru-RU"/>
        </a:p>
      </dgm:t>
    </dgm:pt>
    <dgm:pt modelId="{E8487211-CA3C-469A-B0A2-959B21E10B19}" type="pres">
      <dgm:prSet presAssocID="{958C6D2C-BCB6-4786-9541-A7DB277A498D}" presName="root2" presStyleCnt="0"/>
      <dgm:spPr/>
    </dgm:pt>
    <dgm:pt modelId="{AC5C4544-7A2A-404C-A37C-A1963D31775C}" type="pres">
      <dgm:prSet presAssocID="{958C6D2C-BCB6-4786-9541-A7DB277A498D}" presName="LevelTwoTextNod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652F87-6E83-46AC-9427-7AA26B2F3D37}" type="pres">
      <dgm:prSet presAssocID="{958C6D2C-BCB6-4786-9541-A7DB277A498D}" presName="level3hierChild" presStyleCnt="0"/>
      <dgm:spPr/>
    </dgm:pt>
    <dgm:pt modelId="{E8401274-770D-4C21-B950-D4563B437C5B}" type="pres">
      <dgm:prSet presAssocID="{A24357B8-FE2F-4A84-8092-BFE06E0D8BA5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A64316C-8420-4094-83F0-18C52A080398}" type="pres">
      <dgm:prSet presAssocID="{A24357B8-FE2F-4A84-8092-BFE06E0D8BA5}" presName="connTx" presStyleLbl="parChTrans1D2" presStyleIdx="1" presStyleCnt="3"/>
      <dgm:spPr/>
      <dgm:t>
        <a:bodyPr/>
        <a:lstStyle/>
        <a:p>
          <a:endParaRPr lang="ru-RU"/>
        </a:p>
      </dgm:t>
    </dgm:pt>
    <dgm:pt modelId="{57A6B3AE-C9A7-4A20-83A9-08569B492F7D}" type="pres">
      <dgm:prSet presAssocID="{081D0198-04E3-4175-9954-EA62034A23A0}" presName="root2" presStyleCnt="0"/>
      <dgm:spPr/>
    </dgm:pt>
    <dgm:pt modelId="{A568F2A3-E2E5-4CE4-ADB8-812EAD725380}" type="pres">
      <dgm:prSet presAssocID="{081D0198-04E3-4175-9954-EA62034A23A0}" presName="LevelTwoTextNode" presStyleLbl="node2" presStyleIdx="1" presStyleCnt="3" custLinFactNeighborX="-19461" custLinFactNeighborY="-239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C8CE6C-62D7-4DCE-8AB5-8EB95D94FE71}" type="pres">
      <dgm:prSet presAssocID="{081D0198-04E3-4175-9954-EA62034A23A0}" presName="level3hierChild" presStyleCnt="0"/>
      <dgm:spPr/>
    </dgm:pt>
    <dgm:pt modelId="{94068AC0-49B9-48FA-970C-0482ADDA7BFE}" type="pres">
      <dgm:prSet presAssocID="{95F9C4E6-86A1-45A0-87D1-4E9FE23C211B}" presName="conn2-1" presStyleLbl="parChTrans1D3" presStyleIdx="2" presStyleCnt="7"/>
      <dgm:spPr/>
      <dgm:t>
        <a:bodyPr/>
        <a:lstStyle/>
        <a:p>
          <a:endParaRPr lang="ru-RU"/>
        </a:p>
      </dgm:t>
    </dgm:pt>
    <dgm:pt modelId="{CD8DEE8E-8A77-4180-8646-E5236E6DFAF0}" type="pres">
      <dgm:prSet presAssocID="{95F9C4E6-86A1-45A0-87D1-4E9FE23C211B}" presName="connTx" presStyleLbl="parChTrans1D3" presStyleIdx="2" presStyleCnt="7"/>
      <dgm:spPr/>
      <dgm:t>
        <a:bodyPr/>
        <a:lstStyle/>
        <a:p>
          <a:endParaRPr lang="ru-RU"/>
        </a:p>
      </dgm:t>
    </dgm:pt>
    <dgm:pt modelId="{5F84DADE-D2D0-4DCA-8C84-87685D283786}" type="pres">
      <dgm:prSet presAssocID="{ADDBB686-4AF2-48BC-80D1-5F8F3D6F2C66}" presName="root2" presStyleCnt="0"/>
      <dgm:spPr/>
    </dgm:pt>
    <dgm:pt modelId="{D67E860F-5BC1-472E-9E17-92211A15A367}" type="pres">
      <dgm:prSet presAssocID="{ADDBB686-4AF2-48BC-80D1-5F8F3D6F2C66}" presName="LevelTwoTextNod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6DFFB2-580C-4575-8139-6657227F14EE}" type="pres">
      <dgm:prSet presAssocID="{ADDBB686-4AF2-48BC-80D1-5F8F3D6F2C66}" presName="level3hierChild" presStyleCnt="0"/>
      <dgm:spPr/>
    </dgm:pt>
    <dgm:pt modelId="{0AA6D51A-8572-40E7-B719-549981259CFB}" type="pres">
      <dgm:prSet presAssocID="{6ABF6BBF-ACCA-4E13-8859-82969EA7F4DC}" presName="conn2-1" presStyleLbl="parChTrans1D3" presStyleIdx="3" presStyleCnt="7"/>
      <dgm:spPr/>
      <dgm:t>
        <a:bodyPr/>
        <a:lstStyle/>
        <a:p>
          <a:endParaRPr lang="ru-RU"/>
        </a:p>
      </dgm:t>
    </dgm:pt>
    <dgm:pt modelId="{324BE5B2-E3B9-4A6B-9776-A361259388B1}" type="pres">
      <dgm:prSet presAssocID="{6ABF6BBF-ACCA-4E13-8859-82969EA7F4DC}" presName="connTx" presStyleLbl="parChTrans1D3" presStyleIdx="3" presStyleCnt="7"/>
      <dgm:spPr/>
      <dgm:t>
        <a:bodyPr/>
        <a:lstStyle/>
        <a:p>
          <a:endParaRPr lang="ru-RU"/>
        </a:p>
      </dgm:t>
    </dgm:pt>
    <dgm:pt modelId="{523B4E5C-E6F2-401B-B1CF-AB873B2B31CC}" type="pres">
      <dgm:prSet presAssocID="{BEA7B66E-2824-4A22-B18D-1B6DDECD0038}" presName="root2" presStyleCnt="0"/>
      <dgm:spPr/>
    </dgm:pt>
    <dgm:pt modelId="{7EF7F292-B88B-48AE-AE32-2A328E3B1052}" type="pres">
      <dgm:prSet presAssocID="{BEA7B66E-2824-4A22-B18D-1B6DDECD0038}" presName="LevelTwoTextNode" presStyleLbl="node3" presStyleIdx="3" presStyleCnt="7" custLinFactNeighborX="289" custLinFactNeighborY="-4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34A0CB-FB17-45D5-9B05-F695022E08C9}" type="pres">
      <dgm:prSet presAssocID="{BEA7B66E-2824-4A22-B18D-1B6DDECD0038}" presName="level3hierChild" presStyleCnt="0"/>
      <dgm:spPr/>
    </dgm:pt>
    <dgm:pt modelId="{12ED934D-E4E9-456E-96D2-5FE11582B990}" type="pres">
      <dgm:prSet presAssocID="{CE494932-3590-459D-8F23-FE9368BA6B34}" presName="conn2-1" presStyleLbl="parChTrans1D3" presStyleIdx="4" presStyleCnt="7"/>
      <dgm:spPr/>
      <dgm:t>
        <a:bodyPr/>
        <a:lstStyle/>
        <a:p>
          <a:endParaRPr lang="ru-RU"/>
        </a:p>
      </dgm:t>
    </dgm:pt>
    <dgm:pt modelId="{B259E224-F023-41F4-B8E6-5DA501D84849}" type="pres">
      <dgm:prSet presAssocID="{CE494932-3590-459D-8F23-FE9368BA6B34}" presName="connTx" presStyleLbl="parChTrans1D3" presStyleIdx="4" presStyleCnt="7"/>
      <dgm:spPr/>
      <dgm:t>
        <a:bodyPr/>
        <a:lstStyle/>
        <a:p>
          <a:endParaRPr lang="ru-RU"/>
        </a:p>
      </dgm:t>
    </dgm:pt>
    <dgm:pt modelId="{29AE391F-BBAA-4FA1-972A-E54F512F62C5}" type="pres">
      <dgm:prSet presAssocID="{A65B740D-E12B-443D-818E-E6D44FEAFB4A}" presName="root2" presStyleCnt="0"/>
      <dgm:spPr/>
    </dgm:pt>
    <dgm:pt modelId="{B5320D8D-FB59-4B5C-AA07-2697FC42BA61}" type="pres">
      <dgm:prSet presAssocID="{A65B740D-E12B-443D-818E-E6D44FEAFB4A}" presName="LevelTwoTextNode" presStyleLbl="node3" presStyleIdx="4" presStyleCnt="7" custLinFactNeighborX="1092" custLinFactNeighborY="29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699D89-F2B3-48A5-AEF5-33E9049797AC}" type="pres">
      <dgm:prSet presAssocID="{A65B740D-E12B-443D-818E-E6D44FEAFB4A}" presName="level3hierChild" presStyleCnt="0"/>
      <dgm:spPr/>
    </dgm:pt>
    <dgm:pt modelId="{7ABCA963-22D3-4C68-BA2C-4CB091F10572}" type="pres">
      <dgm:prSet presAssocID="{15F529D9-EE59-4145-8A20-EB5308B4A169}" presName="conn2-1" presStyleLbl="parChTrans1D3" presStyleIdx="5" presStyleCnt="7"/>
      <dgm:spPr/>
      <dgm:t>
        <a:bodyPr/>
        <a:lstStyle/>
        <a:p>
          <a:endParaRPr lang="ru-RU"/>
        </a:p>
      </dgm:t>
    </dgm:pt>
    <dgm:pt modelId="{E40D1417-0CB3-4875-98FA-36653B7C4C73}" type="pres">
      <dgm:prSet presAssocID="{15F529D9-EE59-4145-8A20-EB5308B4A169}" presName="connTx" presStyleLbl="parChTrans1D3" presStyleIdx="5" presStyleCnt="7"/>
      <dgm:spPr/>
      <dgm:t>
        <a:bodyPr/>
        <a:lstStyle/>
        <a:p>
          <a:endParaRPr lang="ru-RU"/>
        </a:p>
      </dgm:t>
    </dgm:pt>
    <dgm:pt modelId="{1C1AB9D7-23A8-48AF-BDA9-C922293E38B0}" type="pres">
      <dgm:prSet presAssocID="{AE06FA78-750B-454B-9D17-2C0C51AF580D}" presName="root2" presStyleCnt="0"/>
      <dgm:spPr/>
    </dgm:pt>
    <dgm:pt modelId="{B1180CCE-1B2F-427C-A5FF-B5D5C298A2F1}" type="pres">
      <dgm:prSet presAssocID="{AE06FA78-750B-454B-9D17-2C0C51AF580D}" presName="LevelTwoTextNod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A0A4AB-D527-4C43-A38F-34D74996D152}" type="pres">
      <dgm:prSet presAssocID="{AE06FA78-750B-454B-9D17-2C0C51AF580D}" presName="level3hierChild" presStyleCnt="0"/>
      <dgm:spPr/>
    </dgm:pt>
    <dgm:pt modelId="{07485ABC-37BF-4ACC-B334-307CAB690640}" type="pres">
      <dgm:prSet presAssocID="{4106D4A6-59A9-403D-B2E5-30FD68E8BB34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113A4BD0-F032-49C8-B6E8-4052251AB53E}" type="pres">
      <dgm:prSet presAssocID="{4106D4A6-59A9-403D-B2E5-30FD68E8BB34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383A99C-76E7-4070-A47C-E1CA49D183B7}" type="pres">
      <dgm:prSet presAssocID="{105B5012-D3E5-4BCF-8D16-FBCEF996D0F7}" presName="root2" presStyleCnt="0"/>
      <dgm:spPr/>
    </dgm:pt>
    <dgm:pt modelId="{3711C75E-D36F-40E8-9104-E690E3EB3CCE}" type="pres">
      <dgm:prSet presAssocID="{105B5012-D3E5-4BCF-8D16-FBCEF996D0F7}" presName="LevelTwoTextNode" presStyleLbl="node2" presStyleIdx="2" presStyleCnt="3" custLinFactNeighborX="-19461" custLinFactNeighborY="-561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9D2188-A40C-45EF-9B39-8FC58E50D9B0}" type="pres">
      <dgm:prSet presAssocID="{105B5012-D3E5-4BCF-8D16-FBCEF996D0F7}" presName="level3hierChild" presStyleCnt="0"/>
      <dgm:spPr/>
    </dgm:pt>
    <dgm:pt modelId="{F091705A-7521-4A8B-8C2A-E273AF90231D}" type="pres">
      <dgm:prSet presAssocID="{3EFF6BF3-AC44-427D-9A91-431DED72BE7F}" presName="conn2-1" presStyleLbl="parChTrans1D3" presStyleIdx="6" presStyleCnt="7"/>
      <dgm:spPr/>
      <dgm:t>
        <a:bodyPr/>
        <a:lstStyle/>
        <a:p>
          <a:endParaRPr lang="ru-RU"/>
        </a:p>
      </dgm:t>
    </dgm:pt>
    <dgm:pt modelId="{702671CB-C1CB-4BAC-A546-14B223BF5838}" type="pres">
      <dgm:prSet presAssocID="{3EFF6BF3-AC44-427D-9A91-431DED72BE7F}" presName="connTx" presStyleLbl="parChTrans1D3" presStyleIdx="6" presStyleCnt="7"/>
      <dgm:spPr/>
      <dgm:t>
        <a:bodyPr/>
        <a:lstStyle/>
        <a:p>
          <a:endParaRPr lang="ru-RU"/>
        </a:p>
      </dgm:t>
    </dgm:pt>
    <dgm:pt modelId="{C4F5B37B-7591-473B-AF49-64ED64018D19}" type="pres">
      <dgm:prSet presAssocID="{41A06B68-E4A2-44BA-AA29-E226AA976040}" presName="root2" presStyleCnt="0"/>
      <dgm:spPr/>
    </dgm:pt>
    <dgm:pt modelId="{02D5EB50-6B93-4440-A5D9-FB0D0BCA9BE6}" type="pres">
      <dgm:prSet presAssocID="{41A06B68-E4A2-44BA-AA29-E226AA976040}" presName="LevelTwoTextNod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0A79E9-EF2C-464A-A019-26C51887B952}" type="pres">
      <dgm:prSet presAssocID="{41A06B68-E4A2-44BA-AA29-E226AA976040}" presName="level3hierChild" presStyleCnt="0"/>
      <dgm:spPr/>
    </dgm:pt>
  </dgm:ptLst>
  <dgm:cxnLst>
    <dgm:cxn modelId="{F9EABDAE-75A6-4A31-82ED-C319A9787147}" srcId="{081D0198-04E3-4175-9954-EA62034A23A0}" destId="{ADDBB686-4AF2-48BC-80D1-5F8F3D6F2C66}" srcOrd="0" destOrd="0" parTransId="{95F9C4E6-86A1-45A0-87D1-4E9FE23C211B}" sibTransId="{83707E29-2B32-4A29-8037-5FE24A245719}"/>
    <dgm:cxn modelId="{6475F758-9B3C-4ECB-9E53-26D4CC9D86C8}" srcId="{081D0198-04E3-4175-9954-EA62034A23A0}" destId="{BEA7B66E-2824-4A22-B18D-1B6DDECD0038}" srcOrd="1" destOrd="0" parTransId="{6ABF6BBF-ACCA-4E13-8859-82969EA7F4DC}" sibTransId="{9282A8A6-32C5-4607-899B-21A01B13C1F0}"/>
    <dgm:cxn modelId="{5609FCCB-3E0D-4E32-B2E0-883A90A1D4B6}" type="presOf" srcId="{6ABF6BBF-ACCA-4E13-8859-82969EA7F4DC}" destId="{324BE5B2-E3B9-4A6B-9776-A361259388B1}" srcOrd="1" destOrd="0" presId="urn:microsoft.com/office/officeart/2005/8/layout/hierarchy2"/>
    <dgm:cxn modelId="{77F3F2CA-4FD2-4F96-A255-144E690FA555}" type="presOf" srcId="{A65B740D-E12B-443D-818E-E6D44FEAFB4A}" destId="{B5320D8D-FB59-4B5C-AA07-2697FC42BA61}" srcOrd="0" destOrd="0" presId="urn:microsoft.com/office/officeart/2005/8/layout/hierarchy2"/>
    <dgm:cxn modelId="{36D728A3-9671-4227-9971-4BA8DB3B02D8}" type="presOf" srcId="{15F529D9-EE59-4145-8A20-EB5308B4A169}" destId="{E40D1417-0CB3-4875-98FA-36653B7C4C73}" srcOrd="1" destOrd="0" presId="urn:microsoft.com/office/officeart/2005/8/layout/hierarchy2"/>
    <dgm:cxn modelId="{80FA8067-8FF9-41C9-98AB-04543C9B45D1}" type="presOf" srcId="{15F529D9-EE59-4145-8A20-EB5308B4A169}" destId="{7ABCA963-22D3-4C68-BA2C-4CB091F10572}" srcOrd="0" destOrd="0" presId="urn:microsoft.com/office/officeart/2005/8/layout/hierarchy2"/>
    <dgm:cxn modelId="{8BEB8635-4B1C-4543-B5CB-BDF9116B9ED5}" type="presOf" srcId="{41A06B68-E4A2-44BA-AA29-E226AA976040}" destId="{02D5EB50-6B93-4440-A5D9-FB0D0BCA9BE6}" srcOrd="0" destOrd="0" presId="urn:microsoft.com/office/officeart/2005/8/layout/hierarchy2"/>
    <dgm:cxn modelId="{98E99E64-0474-451E-8AC2-9C4DE0B2FD44}" type="presOf" srcId="{D24C843D-E951-44E9-A8D7-B8C4ADD7EF13}" destId="{9BA18186-694F-429D-8E39-945AB35C38E1}" srcOrd="1" destOrd="0" presId="urn:microsoft.com/office/officeart/2005/8/layout/hierarchy2"/>
    <dgm:cxn modelId="{6CD7B28D-BA12-4832-A7AB-D7B7BF161DCC}" type="presOf" srcId="{958C6D2C-BCB6-4786-9541-A7DB277A498D}" destId="{AC5C4544-7A2A-404C-A37C-A1963D31775C}" srcOrd="0" destOrd="0" presId="urn:microsoft.com/office/officeart/2005/8/layout/hierarchy2"/>
    <dgm:cxn modelId="{696A02DB-1A13-4FCB-8201-D6AF5CADF4CD}" srcId="{DD612F09-9953-474D-B629-7DF421D143EB}" destId="{49908164-35A2-48F2-BF41-CF39B5FD66DA}" srcOrd="0" destOrd="0" parTransId="{F7663CB9-D924-4144-95B7-F248924410EC}" sibTransId="{9ED4EF0E-2F99-48C1-9D6B-6401EDBAA680}"/>
    <dgm:cxn modelId="{7248076E-7FD9-4977-9223-2765F4FEF20F}" type="presOf" srcId="{105B5012-D3E5-4BCF-8D16-FBCEF996D0F7}" destId="{3711C75E-D36F-40E8-9104-E690E3EB3CCE}" srcOrd="0" destOrd="0" presId="urn:microsoft.com/office/officeart/2005/8/layout/hierarchy2"/>
    <dgm:cxn modelId="{CFD47CBA-1094-44E7-9DD6-86B7FB986AE9}" srcId="{49908164-35A2-48F2-BF41-CF39B5FD66DA}" destId="{105B5012-D3E5-4BCF-8D16-FBCEF996D0F7}" srcOrd="2" destOrd="0" parTransId="{4106D4A6-59A9-403D-B2E5-30FD68E8BB34}" sibTransId="{622F5B20-5C77-4E6A-B8E0-BD82AE8EA656}"/>
    <dgm:cxn modelId="{AC31C766-69BA-48B5-B928-AA59481CD37D}" type="presOf" srcId="{AE06FA78-750B-454B-9D17-2C0C51AF580D}" destId="{B1180CCE-1B2F-427C-A5FF-B5D5C298A2F1}" srcOrd="0" destOrd="0" presId="urn:microsoft.com/office/officeart/2005/8/layout/hierarchy2"/>
    <dgm:cxn modelId="{311C1AA9-5FF3-4326-9830-82C06BFDEE8A}" type="presOf" srcId="{D24C843D-E951-44E9-A8D7-B8C4ADD7EF13}" destId="{FBE1DD49-042C-4A56-97F6-BDAC4037990F}" srcOrd="0" destOrd="0" presId="urn:microsoft.com/office/officeart/2005/8/layout/hierarchy2"/>
    <dgm:cxn modelId="{699DDDCC-C412-436F-B415-02DC79917D19}" type="presOf" srcId="{ADDBB686-4AF2-48BC-80D1-5F8F3D6F2C66}" destId="{D67E860F-5BC1-472E-9E17-92211A15A367}" srcOrd="0" destOrd="0" presId="urn:microsoft.com/office/officeart/2005/8/layout/hierarchy2"/>
    <dgm:cxn modelId="{BA5A4DBE-9081-40E1-BF1E-03C0E47F39A4}" type="presOf" srcId="{49908164-35A2-48F2-BF41-CF39B5FD66DA}" destId="{26A0DDEE-200F-428F-8503-7276E853CEF5}" srcOrd="0" destOrd="0" presId="urn:microsoft.com/office/officeart/2005/8/layout/hierarchy2"/>
    <dgm:cxn modelId="{B01E555C-031D-4C70-8C89-C3768063973F}" srcId="{081D0198-04E3-4175-9954-EA62034A23A0}" destId="{AE06FA78-750B-454B-9D17-2C0C51AF580D}" srcOrd="3" destOrd="0" parTransId="{15F529D9-EE59-4145-8A20-EB5308B4A169}" sibTransId="{96DD1716-F824-49A4-88AC-1F6666965A11}"/>
    <dgm:cxn modelId="{C34AF345-31A4-4FBF-B798-E803AFCD83F2}" srcId="{49908164-35A2-48F2-BF41-CF39B5FD66DA}" destId="{21E33DD9-B513-4F25-8DF2-2EB25C991A12}" srcOrd="0" destOrd="0" parTransId="{D24C843D-E951-44E9-A8D7-B8C4ADD7EF13}" sibTransId="{F0FEAD50-E1E6-435C-B29E-AB69A2710149}"/>
    <dgm:cxn modelId="{CCC88411-5BCA-4A85-AFAD-F3C1EFB56933}" type="presOf" srcId="{95F9C4E6-86A1-45A0-87D1-4E9FE23C211B}" destId="{94068AC0-49B9-48FA-970C-0482ADDA7BFE}" srcOrd="0" destOrd="0" presId="urn:microsoft.com/office/officeart/2005/8/layout/hierarchy2"/>
    <dgm:cxn modelId="{4B56E2F5-1027-4A08-A24C-D5CF428DB347}" type="presOf" srcId="{EC5BA44C-7AFD-41F1-A2F9-F78049DBA9F9}" destId="{213F08DB-ACE4-485E-AD7E-773B2751B849}" srcOrd="0" destOrd="0" presId="urn:microsoft.com/office/officeart/2005/8/layout/hierarchy2"/>
    <dgm:cxn modelId="{20E9D913-9115-4ACC-AC4F-55F62EE37827}" type="presOf" srcId="{21E33DD9-B513-4F25-8DF2-2EB25C991A12}" destId="{2DD20C3E-3E19-4A7F-9C45-6D0C742CDEBC}" srcOrd="0" destOrd="0" presId="urn:microsoft.com/office/officeart/2005/8/layout/hierarchy2"/>
    <dgm:cxn modelId="{1E3CAF0F-8E77-417A-ACB3-2606A40A7ADC}" type="presOf" srcId="{081D0198-04E3-4175-9954-EA62034A23A0}" destId="{A568F2A3-E2E5-4CE4-ADB8-812EAD725380}" srcOrd="0" destOrd="0" presId="urn:microsoft.com/office/officeart/2005/8/layout/hierarchy2"/>
    <dgm:cxn modelId="{B6DC2C74-33F7-49F5-B276-F5E3A5B471A6}" srcId="{49908164-35A2-48F2-BF41-CF39B5FD66DA}" destId="{081D0198-04E3-4175-9954-EA62034A23A0}" srcOrd="1" destOrd="0" parTransId="{A24357B8-FE2F-4A84-8092-BFE06E0D8BA5}" sibTransId="{616A3ECB-8587-476B-A848-3741A11823BB}"/>
    <dgm:cxn modelId="{FEDEBA62-953E-48A2-BD55-B92A8231CBC1}" type="presOf" srcId="{3EFF6BF3-AC44-427D-9A91-431DED72BE7F}" destId="{F091705A-7521-4A8B-8C2A-E273AF90231D}" srcOrd="0" destOrd="0" presId="urn:microsoft.com/office/officeart/2005/8/layout/hierarchy2"/>
    <dgm:cxn modelId="{84B00F7B-9C1A-4659-93F9-FFE925562FA3}" type="presOf" srcId="{A24357B8-FE2F-4A84-8092-BFE06E0D8BA5}" destId="{E8401274-770D-4C21-B950-D4563B437C5B}" srcOrd="0" destOrd="0" presId="urn:microsoft.com/office/officeart/2005/8/layout/hierarchy2"/>
    <dgm:cxn modelId="{950D5E9F-B6B8-4DAA-BECA-08840CAF5D57}" type="presOf" srcId="{CE494932-3590-459D-8F23-FE9368BA6B34}" destId="{B259E224-F023-41F4-B8E6-5DA501D84849}" srcOrd="1" destOrd="0" presId="urn:microsoft.com/office/officeart/2005/8/layout/hierarchy2"/>
    <dgm:cxn modelId="{76AACF06-B179-45BB-8841-CBC04D5846D3}" type="presOf" srcId="{3EFF6BF3-AC44-427D-9A91-431DED72BE7F}" destId="{702671CB-C1CB-4BAC-A546-14B223BF5838}" srcOrd="1" destOrd="0" presId="urn:microsoft.com/office/officeart/2005/8/layout/hierarchy2"/>
    <dgm:cxn modelId="{A39158AF-1379-4B22-BA2B-7F8E7D274D57}" type="presOf" srcId="{CE494932-3590-459D-8F23-FE9368BA6B34}" destId="{12ED934D-E4E9-456E-96D2-5FE11582B990}" srcOrd="0" destOrd="0" presId="urn:microsoft.com/office/officeart/2005/8/layout/hierarchy2"/>
    <dgm:cxn modelId="{40172947-52E3-411B-A100-E6CC7A8F5240}" type="presOf" srcId="{4106D4A6-59A9-403D-B2E5-30FD68E8BB34}" destId="{113A4BD0-F032-49C8-B6E8-4052251AB53E}" srcOrd="1" destOrd="0" presId="urn:microsoft.com/office/officeart/2005/8/layout/hierarchy2"/>
    <dgm:cxn modelId="{B8912A10-1237-4A2E-A155-3A4E80BCE7AC}" srcId="{081D0198-04E3-4175-9954-EA62034A23A0}" destId="{A65B740D-E12B-443D-818E-E6D44FEAFB4A}" srcOrd="2" destOrd="0" parTransId="{CE494932-3590-459D-8F23-FE9368BA6B34}" sibTransId="{5B8690B1-CC2F-4D51-BBB8-75694EA94081}"/>
    <dgm:cxn modelId="{C497F74D-985B-4005-9167-95089F9425FC}" type="presOf" srcId="{907E2294-9F4A-4600-B6C9-A48C88894EE4}" destId="{089A45EE-55AC-40B7-BFA8-AFA83937BE73}" srcOrd="1" destOrd="0" presId="urn:microsoft.com/office/officeart/2005/8/layout/hierarchy2"/>
    <dgm:cxn modelId="{A6445C79-7EDA-468F-AB85-C1A38894080C}" type="presOf" srcId="{6ABF6BBF-ACCA-4E13-8859-82969EA7F4DC}" destId="{0AA6D51A-8572-40E7-B719-549981259CFB}" srcOrd="0" destOrd="0" presId="urn:microsoft.com/office/officeart/2005/8/layout/hierarchy2"/>
    <dgm:cxn modelId="{ECFA4C0D-34B8-4FBE-BFFB-33834C62EC0B}" type="presOf" srcId="{A24357B8-FE2F-4A84-8092-BFE06E0D8BA5}" destId="{2A64316C-8420-4094-83F0-18C52A080398}" srcOrd="1" destOrd="0" presId="urn:microsoft.com/office/officeart/2005/8/layout/hierarchy2"/>
    <dgm:cxn modelId="{73180D99-0914-47FB-AC3B-3911111F6DDA}" srcId="{105B5012-D3E5-4BCF-8D16-FBCEF996D0F7}" destId="{41A06B68-E4A2-44BA-AA29-E226AA976040}" srcOrd="0" destOrd="0" parTransId="{3EFF6BF3-AC44-427D-9A91-431DED72BE7F}" sibTransId="{460C3D36-9D2A-4503-90F2-57ACD8F6A392}"/>
    <dgm:cxn modelId="{35C4A3C9-31C2-4155-91E5-30C2FB6CC7D8}" type="presOf" srcId="{8758DFE9-16D1-4CF2-B52F-F868C87CD3C7}" destId="{8B2C1E59-3A41-4DFE-BE84-9F9F37B40384}" srcOrd="1" destOrd="0" presId="urn:microsoft.com/office/officeart/2005/8/layout/hierarchy2"/>
    <dgm:cxn modelId="{F625E5B3-6D90-4B91-AFD1-3FB11E6E9613}" srcId="{21E33DD9-B513-4F25-8DF2-2EB25C991A12}" destId="{EC5BA44C-7AFD-41F1-A2F9-F78049DBA9F9}" srcOrd="0" destOrd="0" parTransId="{907E2294-9F4A-4600-B6C9-A48C88894EE4}" sibTransId="{B201D51A-40EE-4CC3-8B57-35EB6ECD46C5}"/>
    <dgm:cxn modelId="{F3B173C1-2A20-4C47-9756-A11CC205C09B}" type="presOf" srcId="{95F9C4E6-86A1-45A0-87D1-4E9FE23C211B}" destId="{CD8DEE8E-8A77-4180-8646-E5236E6DFAF0}" srcOrd="1" destOrd="0" presId="urn:microsoft.com/office/officeart/2005/8/layout/hierarchy2"/>
    <dgm:cxn modelId="{03EA1AAA-1D8E-4840-98C3-E7F58CAD716D}" type="presOf" srcId="{4106D4A6-59A9-403D-B2E5-30FD68E8BB34}" destId="{07485ABC-37BF-4ACC-B334-307CAB690640}" srcOrd="0" destOrd="0" presId="urn:microsoft.com/office/officeart/2005/8/layout/hierarchy2"/>
    <dgm:cxn modelId="{A41BA4AD-1DD2-4D7F-B11D-50AE8BDB9EDD}" type="presOf" srcId="{8758DFE9-16D1-4CF2-B52F-F868C87CD3C7}" destId="{089550A3-DBA8-4828-9495-65A01B711330}" srcOrd="0" destOrd="0" presId="urn:microsoft.com/office/officeart/2005/8/layout/hierarchy2"/>
    <dgm:cxn modelId="{E4168228-0D0A-4CFF-A39C-0DB3484BE7F3}" type="presOf" srcId="{907E2294-9F4A-4600-B6C9-A48C88894EE4}" destId="{BD17F84A-B219-49CB-8224-8294F1787D40}" srcOrd="0" destOrd="0" presId="urn:microsoft.com/office/officeart/2005/8/layout/hierarchy2"/>
    <dgm:cxn modelId="{2CEDC71D-36C7-46C4-920B-AEE4DB91F9F4}" srcId="{21E33DD9-B513-4F25-8DF2-2EB25C991A12}" destId="{958C6D2C-BCB6-4786-9541-A7DB277A498D}" srcOrd="1" destOrd="0" parTransId="{8758DFE9-16D1-4CF2-B52F-F868C87CD3C7}" sibTransId="{4F4FFC9B-C68B-4836-8ED4-45C509B0085E}"/>
    <dgm:cxn modelId="{8CA0A7E0-642A-400F-8D88-B0FD211C28B0}" type="presOf" srcId="{BEA7B66E-2824-4A22-B18D-1B6DDECD0038}" destId="{7EF7F292-B88B-48AE-AE32-2A328E3B1052}" srcOrd="0" destOrd="0" presId="urn:microsoft.com/office/officeart/2005/8/layout/hierarchy2"/>
    <dgm:cxn modelId="{FE9F99C3-06B0-46C2-9975-EAAA37C16924}" type="presOf" srcId="{DD612F09-9953-474D-B629-7DF421D143EB}" destId="{D754EC9B-A4FC-4E0D-8F99-6413E03D56F6}" srcOrd="0" destOrd="0" presId="urn:microsoft.com/office/officeart/2005/8/layout/hierarchy2"/>
    <dgm:cxn modelId="{13208FEF-DB29-48B7-8817-F1FADFAC6B30}" type="presParOf" srcId="{D754EC9B-A4FC-4E0D-8F99-6413E03D56F6}" destId="{BAC95A20-4280-401A-9664-32053D19B5F3}" srcOrd="0" destOrd="0" presId="urn:microsoft.com/office/officeart/2005/8/layout/hierarchy2"/>
    <dgm:cxn modelId="{07A1AB96-37D4-40C6-8014-7A9D1A57058C}" type="presParOf" srcId="{BAC95A20-4280-401A-9664-32053D19B5F3}" destId="{26A0DDEE-200F-428F-8503-7276E853CEF5}" srcOrd="0" destOrd="0" presId="urn:microsoft.com/office/officeart/2005/8/layout/hierarchy2"/>
    <dgm:cxn modelId="{09D39261-7775-4647-94E8-2069AB2AEB26}" type="presParOf" srcId="{BAC95A20-4280-401A-9664-32053D19B5F3}" destId="{A31544ED-6EA6-4A77-8364-A6C6AA07B800}" srcOrd="1" destOrd="0" presId="urn:microsoft.com/office/officeart/2005/8/layout/hierarchy2"/>
    <dgm:cxn modelId="{0E30EAA6-4089-44BB-8E3F-CABBCC812532}" type="presParOf" srcId="{A31544ED-6EA6-4A77-8364-A6C6AA07B800}" destId="{FBE1DD49-042C-4A56-97F6-BDAC4037990F}" srcOrd="0" destOrd="0" presId="urn:microsoft.com/office/officeart/2005/8/layout/hierarchy2"/>
    <dgm:cxn modelId="{A2532187-1BDD-4159-BA9C-8342B0CAB254}" type="presParOf" srcId="{FBE1DD49-042C-4A56-97F6-BDAC4037990F}" destId="{9BA18186-694F-429D-8E39-945AB35C38E1}" srcOrd="0" destOrd="0" presId="urn:microsoft.com/office/officeart/2005/8/layout/hierarchy2"/>
    <dgm:cxn modelId="{3694B05B-8254-4E8F-A133-E6A07AA80ABE}" type="presParOf" srcId="{A31544ED-6EA6-4A77-8364-A6C6AA07B800}" destId="{6DA7D443-D5AE-41DF-BC6A-5280ED3CACAC}" srcOrd="1" destOrd="0" presId="urn:microsoft.com/office/officeart/2005/8/layout/hierarchy2"/>
    <dgm:cxn modelId="{D8487083-ACB3-41B9-807A-A7B3973A1772}" type="presParOf" srcId="{6DA7D443-D5AE-41DF-BC6A-5280ED3CACAC}" destId="{2DD20C3E-3E19-4A7F-9C45-6D0C742CDEBC}" srcOrd="0" destOrd="0" presId="urn:microsoft.com/office/officeart/2005/8/layout/hierarchy2"/>
    <dgm:cxn modelId="{2C9D777A-7EAA-49B1-82B7-E1132E63C1D4}" type="presParOf" srcId="{6DA7D443-D5AE-41DF-BC6A-5280ED3CACAC}" destId="{793F7D5D-46A1-428E-946A-2C223E604331}" srcOrd="1" destOrd="0" presId="urn:microsoft.com/office/officeart/2005/8/layout/hierarchy2"/>
    <dgm:cxn modelId="{37BDB93A-E53A-4349-A860-C79B57BC7BF1}" type="presParOf" srcId="{793F7D5D-46A1-428E-946A-2C223E604331}" destId="{BD17F84A-B219-49CB-8224-8294F1787D40}" srcOrd="0" destOrd="0" presId="urn:microsoft.com/office/officeart/2005/8/layout/hierarchy2"/>
    <dgm:cxn modelId="{131EFC2F-570D-4C22-8D40-697A83F07ABC}" type="presParOf" srcId="{BD17F84A-B219-49CB-8224-8294F1787D40}" destId="{089A45EE-55AC-40B7-BFA8-AFA83937BE73}" srcOrd="0" destOrd="0" presId="urn:microsoft.com/office/officeart/2005/8/layout/hierarchy2"/>
    <dgm:cxn modelId="{31E2AB75-B515-4972-B46A-E65B9D06E60A}" type="presParOf" srcId="{793F7D5D-46A1-428E-946A-2C223E604331}" destId="{C6282EA8-160F-4855-BD98-C633D754ACFF}" srcOrd="1" destOrd="0" presId="urn:microsoft.com/office/officeart/2005/8/layout/hierarchy2"/>
    <dgm:cxn modelId="{B899B57C-C648-41FC-8517-E5DC53B70076}" type="presParOf" srcId="{C6282EA8-160F-4855-BD98-C633D754ACFF}" destId="{213F08DB-ACE4-485E-AD7E-773B2751B849}" srcOrd="0" destOrd="0" presId="urn:microsoft.com/office/officeart/2005/8/layout/hierarchy2"/>
    <dgm:cxn modelId="{F9D75230-9E75-4A98-9A16-F34753C04E9A}" type="presParOf" srcId="{C6282EA8-160F-4855-BD98-C633D754ACFF}" destId="{DEAB3AB3-AC7E-4A43-AC2F-03F0A85E9AD0}" srcOrd="1" destOrd="0" presId="urn:microsoft.com/office/officeart/2005/8/layout/hierarchy2"/>
    <dgm:cxn modelId="{6573AC36-A570-48FE-8886-CBE60D8E7925}" type="presParOf" srcId="{793F7D5D-46A1-428E-946A-2C223E604331}" destId="{089550A3-DBA8-4828-9495-65A01B711330}" srcOrd="2" destOrd="0" presId="urn:microsoft.com/office/officeart/2005/8/layout/hierarchy2"/>
    <dgm:cxn modelId="{062F596D-F0ED-4AB8-8BFC-17858A9E3CD4}" type="presParOf" srcId="{089550A3-DBA8-4828-9495-65A01B711330}" destId="{8B2C1E59-3A41-4DFE-BE84-9F9F37B40384}" srcOrd="0" destOrd="0" presId="urn:microsoft.com/office/officeart/2005/8/layout/hierarchy2"/>
    <dgm:cxn modelId="{F0EB074C-F903-4243-A218-ED2064706D71}" type="presParOf" srcId="{793F7D5D-46A1-428E-946A-2C223E604331}" destId="{E8487211-CA3C-469A-B0A2-959B21E10B19}" srcOrd="3" destOrd="0" presId="urn:microsoft.com/office/officeart/2005/8/layout/hierarchy2"/>
    <dgm:cxn modelId="{84C4A123-7F9C-4576-A616-BDEA9A92F379}" type="presParOf" srcId="{E8487211-CA3C-469A-B0A2-959B21E10B19}" destId="{AC5C4544-7A2A-404C-A37C-A1963D31775C}" srcOrd="0" destOrd="0" presId="urn:microsoft.com/office/officeart/2005/8/layout/hierarchy2"/>
    <dgm:cxn modelId="{945F4D39-9012-4D13-AB03-7BA3DFF117CB}" type="presParOf" srcId="{E8487211-CA3C-469A-B0A2-959B21E10B19}" destId="{17652F87-6E83-46AC-9427-7AA26B2F3D37}" srcOrd="1" destOrd="0" presId="urn:microsoft.com/office/officeart/2005/8/layout/hierarchy2"/>
    <dgm:cxn modelId="{5B41D46E-D630-4236-9DDD-D640277F85E7}" type="presParOf" srcId="{A31544ED-6EA6-4A77-8364-A6C6AA07B800}" destId="{E8401274-770D-4C21-B950-D4563B437C5B}" srcOrd="2" destOrd="0" presId="urn:microsoft.com/office/officeart/2005/8/layout/hierarchy2"/>
    <dgm:cxn modelId="{FF9E8607-4097-4E7F-8D7A-D9805087969B}" type="presParOf" srcId="{E8401274-770D-4C21-B950-D4563B437C5B}" destId="{2A64316C-8420-4094-83F0-18C52A080398}" srcOrd="0" destOrd="0" presId="urn:microsoft.com/office/officeart/2005/8/layout/hierarchy2"/>
    <dgm:cxn modelId="{3A1CE0E3-5E90-4FF3-9F05-4BCC07554094}" type="presParOf" srcId="{A31544ED-6EA6-4A77-8364-A6C6AA07B800}" destId="{57A6B3AE-C9A7-4A20-83A9-08569B492F7D}" srcOrd="3" destOrd="0" presId="urn:microsoft.com/office/officeart/2005/8/layout/hierarchy2"/>
    <dgm:cxn modelId="{77304CFD-0AC0-4FB0-9891-933B0AFC9B5F}" type="presParOf" srcId="{57A6B3AE-C9A7-4A20-83A9-08569B492F7D}" destId="{A568F2A3-E2E5-4CE4-ADB8-812EAD725380}" srcOrd="0" destOrd="0" presId="urn:microsoft.com/office/officeart/2005/8/layout/hierarchy2"/>
    <dgm:cxn modelId="{F252ACED-3B6C-4342-96CB-DCC3717C0B04}" type="presParOf" srcId="{57A6B3AE-C9A7-4A20-83A9-08569B492F7D}" destId="{63C8CE6C-62D7-4DCE-8AB5-8EB95D94FE71}" srcOrd="1" destOrd="0" presId="urn:microsoft.com/office/officeart/2005/8/layout/hierarchy2"/>
    <dgm:cxn modelId="{1765780D-5B2F-45F1-A89E-8B655E5D79A5}" type="presParOf" srcId="{63C8CE6C-62D7-4DCE-8AB5-8EB95D94FE71}" destId="{94068AC0-49B9-48FA-970C-0482ADDA7BFE}" srcOrd="0" destOrd="0" presId="urn:microsoft.com/office/officeart/2005/8/layout/hierarchy2"/>
    <dgm:cxn modelId="{5C61AED1-F694-4151-BCBB-B779C6773638}" type="presParOf" srcId="{94068AC0-49B9-48FA-970C-0482ADDA7BFE}" destId="{CD8DEE8E-8A77-4180-8646-E5236E6DFAF0}" srcOrd="0" destOrd="0" presId="urn:microsoft.com/office/officeart/2005/8/layout/hierarchy2"/>
    <dgm:cxn modelId="{F638C1AA-5436-4D62-8381-0E3C247E19E2}" type="presParOf" srcId="{63C8CE6C-62D7-4DCE-8AB5-8EB95D94FE71}" destId="{5F84DADE-D2D0-4DCA-8C84-87685D283786}" srcOrd="1" destOrd="0" presId="urn:microsoft.com/office/officeart/2005/8/layout/hierarchy2"/>
    <dgm:cxn modelId="{2384ACAB-9D07-451F-8411-42F65F84B9D0}" type="presParOf" srcId="{5F84DADE-D2D0-4DCA-8C84-87685D283786}" destId="{D67E860F-5BC1-472E-9E17-92211A15A367}" srcOrd="0" destOrd="0" presId="urn:microsoft.com/office/officeart/2005/8/layout/hierarchy2"/>
    <dgm:cxn modelId="{12D35515-2B53-438C-A6B4-5D3993FAD35F}" type="presParOf" srcId="{5F84DADE-D2D0-4DCA-8C84-87685D283786}" destId="{366DFFB2-580C-4575-8139-6657227F14EE}" srcOrd="1" destOrd="0" presId="urn:microsoft.com/office/officeart/2005/8/layout/hierarchy2"/>
    <dgm:cxn modelId="{792EEF49-B312-45C1-8881-4E962BE78342}" type="presParOf" srcId="{63C8CE6C-62D7-4DCE-8AB5-8EB95D94FE71}" destId="{0AA6D51A-8572-40E7-B719-549981259CFB}" srcOrd="2" destOrd="0" presId="urn:microsoft.com/office/officeart/2005/8/layout/hierarchy2"/>
    <dgm:cxn modelId="{969A1000-28C9-404B-843D-2BE500366942}" type="presParOf" srcId="{0AA6D51A-8572-40E7-B719-549981259CFB}" destId="{324BE5B2-E3B9-4A6B-9776-A361259388B1}" srcOrd="0" destOrd="0" presId="urn:microsoft.com/office/officeart/2005/8/layout/hierarchy2"/>
    <dgm:cxn modelId="{60CE92B1-348B-4243-BFF8-DEB450E149FE}" type="presParOf" srcId="{63C8CE6C-62D7-4DCE-8AB5-8EB95D94FE71}" destId="{523B4E5C-E6F2-401B-B1CF-AB873B2B31CC}" srcOrd="3" destOrd="0" presId="urn:microsoft.com/office/officeart/2005/8/layout/hierarchy2"/>
    <dgm:cxn modelId="{6A56A81A-4EB0-4B65-8179-3E47C2FE98D2}" type="presParOf" srcId="{523B4E5C-E6F2-401B-B1CF-AB873B2B31CC}" destId="{7EF7F292-B88B-48AE-AE32-2A328E3B1052}" srcOrd="0" destOrd="0" presId="urn:microsoft.com/office/officeart/2005/8/layout/hierarchy2"/>
    <dgm:cxn modelId="{ED770D3F-9466-4D58-A22A-9210D7B82CB6}" type="presParOf" srcId="{523B4E5C-E6F2-401B-B1CF-AB873B2B31CC}" destId="{1A34A0CB-FB17-45D5-9B05-F695022E08C9}" srcOrd="1" destOrd="0" presId="urn:microsoft.com/office/officeart/2005/8/layout/hierarchy2"/>
    <dgm:cxn modelId="{A70C0BAE-28FD-4271-9221-F0D941CB8457}" type="presParOf" srcId="{63C8CE6C-62D7-4DCE-8AB5-8EB95D94FE71}" destId="{12ED934D-E4E9-456E-96D2-5FE11582B990}" srcOrd="4" destOrd="0" presId="urn:microsoft.com/office/officeart/2005/8/layout/hierarchy2"/>
    <dgm:cxn modelId="{E898A270-C554-401E-8A2A-810F0550C9E1}" type="presParOf" srcId="{12ED934D-E4E9-456E-96D2-5FE11582B990}" destId="{B259E224-F023-41F4-B8E6-5DA501D84849}" srcOrd="0" destOrd="0" presId="urn:microsoft.com/office/officeart/2005/8/layout/hierarchy2"/>
    <dgm:cxn modelId="{72255DC9-F148-41B2-8C3D-924A78F91B46}" type="presParOf" srcId="{63C8CE6C-62D7-4DCE-8AB5-8EB95D94FE71}" destId="{29AE391F-BBAA-4FA1-972A-E54F512F62C5}" srcOrd="5" destOrd="0" presId="urn:microsoft.com/office/officeart/2005/8/layout/hierarchy2"/>
    <dgm:cxn modelId="{7EA5DF0A-90C5-4781-8B95-6D7750C3B6B9}" type="presParOf" srcId="{29AE391F-BBAA-4FA1-972A-E54F512F62C5}" destId="{B5320D8D-FB59-4B5C-AA07-2697FC42BA61}" srcOrd="0" destOrd="0" presId="urn:microsoft.com/office/officeart/2005/8/layout/hierarchy2"/>
    <dgm:cxn modelId="{FA6E6E87-FC12-4C90-8634-85FA8FED25D3}" type="presParOf" srcId="{29AE391F-BBAA-4FA1-972A-E54F512F62C5}" destId="{41699D89-F2B3-48A5-AEF5-33E9049797AC}" srcOrd="1" destOrd="0" presId="urn:microsoft.com/office/officeart/2005/8/layout/hierarchy2"/>
    <dgm:cxn modelId="{4A21CCA4-D242-4406-BE34-10AF29F7FF8D}" type="presParOf" srcId="{63C8CE6C-62D7-4DCE-8AB5-8EB95D94FE71}" destId="{7ABCA963-22D3-4C68-BA2C-4CB091F10572}" srcOrd="6" destOrd="0" presId="urn:microsoft.com/office/officeart/2005/8/layout/hierarchy2"/>
    <dgm:cxn modelId="{50E69E78-DCCA-4096-8424-13429B545516}" type="presParOf" srcId="{7ABCA963-22D3-4C68-BA2C-4CB091F10572}" destId="{E40D1417-0CB3-4875-98FA-36653B7C4C73}" srcOrd="0" destOrd="0" presId="urn:microsoft.com/office/officeart/2005/8/layout/hierarchy2"/>
    <dgm:cxn modelId="{40F88902-4CDB-4CC3-A564-5EE0E13782F9}" type="presParOf" srcId="{63C8CE6C-62D7-4DCE-8AB5-8EB95D94FE71}" destId="{1C1AB9D7-23A8-48AF-BDA9-C922293E38B0}" srcOrd="7" destOrd="0" presId="urn:microsoft.com/office/officeart/2005/8/layout/hierarchy2"/>
    <dgm:cxn modelId="{BEFEA123-3B13-462E-B5F1-AD9BDB1A40AF}" type="presParOf" srcId="{1C1AB9D7-23A8-48AF-BDA9-C922293E38B0}" destId="{B1180CCE-1B2F-427C-A5FF-B5D5C298A2F1}" srcOrd="0" destOrd="0" presId="urn:microsoft.com/office/officeart/2005/8/layout/hierarchy2"/>
    <dgm:cxn modelId="{51BF8C97-2118-40CC-9E04-EC0B22BCEBBD}" type="presParOf" srcId="{1C1AB9D7-23A8-48AF-BDA9-C922293E38B0}" destId="{DFA0A4AB-D527-4C43-A38F-34D74996D152}" srcOrd="1" destOrd="0" presId="urn:microsoft.com/office/officeart/2005/8/layout/hierarchy2"/>
    <dgm:cxn modelId="{D0359D2B-7FA9-4B08-B9CE-5A1205FFDCCA}" type="presParOf" srcId="{A31544ED-6EA6-4A77-8364-A6C6AA07B800}" destId="{07485ABC-37BF-4ACC-B334-307CAB690640}" srcOrd="4" destOrd="0" presId="urn:microsoft.com/office/officeart/2005/8/layout/hierarchy2"/>
    <dgm:cxn modelId="{17B66B57-9529-459A-9A68-725BD8C02074}" type="presParOf" srcId="{07485ABC-37BF-4ACC-B334-307CAB690640}" destId="{113A4BD0-F032-49C8-B6E8-4052251AB53E}" srcOrd="0" destOrd="0" presId="urn:microsoft.com/office/officeart/2005/8/layout/hierarchy2"/>
    <dgm:cxn modelId="{9A93DE6B-6561-4177-BE66-7018183546F8}" type="presParOf" srcId="{A31544ED-6EA6-4A77-8364-A6C6AA07B800}" destId="{D383A99C-76E7-4070-A47C-E1CA49D183B7}" srcOrd="5" destOrd="0" presId="urn:microsoft.com/office/officeart/2005/8/layout/hierarchy2"/>
    <dgm:cxn modelId="{8B9CDD7C-5C4C-4EE5-B83E-AA6E1A26DA66}" type="presParOf" srcId="{D383A99C-76E7-4070-A47C-E1CA49D183B7}" destId="{3711C75E-D36F-40E8-9104-E690E3EB3CCE}" srcOrd="0" destOrd="0" presId="urn:microsoft.com/office/officeart/2005/8/layout/hierarchy2"/>
    <dgm:cxn modelId="{00BF3D61-E456-486A-BB52-240A26A516FF}" type="presParOf" srcId="{D383A99C-76E7-4070-A47C-E1CA49D183B7}" destId="{C99D2188-A40C-45EF-9B39-8FC58E50D9B0}" srcOrd="1" destOrd="0" presId="urn:microsoft.com/office/officeart/2005/8/layout/hierarchy2"/>
    <dgm:cxn modelId="{391E9C30-27CD-44CE-BD4A-F0E0A9D3B180}" type="presParOf" srcId="{C99D2188-A40C-45EF-9B39-8FC58E50D9B0}" destId="{F091705A-7521-4A8B-8C2A-E273AF90231D}" srcOrd="0" destOrd="0" presId="urn:microsoft.com/office/officeart/2005/8/layout/hierarchy2"/>
    <dgm:cxn modelId="{978CF79D-8C3E-467D-AFEB-A72863DE0A5B}" type="presParOf" srcId="{F091705A-7521-4A8B-8C2A-E273AF90231D}" destId="{702671CB-C1CB-4BAC-A546-14B223BF5838}" srcOrd="0" destOrd="0" presId="urn:microsoft.com/office/officeart/2005/8/layout/hierarchy2"/>
    <dgm:cxn modelId="{E25F382A-30BC-4784-91E5-8EFF91984361}" type="presParOf" srcId="{C99D2188-A40C-45EF-9B39-8FC58E50D9B0}" destId="{C4F5B37B-7591-473B-AF49-64ED64018D19}" srcOrd="1" destOrd="0" presId="urn:microsoft.com/office/officeart/2005/8/layout/hierarchy2"/>
    <dgm:cxn modelId="{B9619C1F-1055-4975-AABE-77B7F569FF00}" type="presParOf" srcId="{C4F5B37B-7591-473B-AF49-64ED64018D19}" destId="{02D5EB50-6B93-4440-A5D9-FB0D0BCA9BE6}" srcOrd="0" destOrd="0" presId="urn:microsoft.com/office/officeart/2005/8/layout/hierarchy2"/>
    <dgm:cxn modelId="{3F931C33-8069-452E-9191-BFEB71F910FA}" type="presParOf" srcId="{C4F5B37B-7591-473B-AF49-64ED64018D19}" destId="{6E0A79E9-EF2C-464A-A019-26C51887B95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2AF07E-B97B-41B3-85DD-0621B2BB7B44}">
      <dsp:nvSpPr>
        <dsp:cNvPr id="0" name=""/>
        <dsp:cNvSpPr/>
      </dsp:nvSpPr>
      <dsp:spPr>
        <a:xfrm>
          <a:off x="6944956" y="4102371"/>
          <a:ext cx="1050061" cy="214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317"/>
              </a:lnTo>
              <a:lnTo>
                <a:pt x="1050061" y="77317"/>
              </a:lnTo>
              <a:lnTo>
                <a:pt x="1050061" y="2149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178169-AE33-4AB2-A787-150FBEA1A8A7}">
      <dsp:nvSpPr>
        <dsp:cNvPr id="0" name=""/>
        <dsp:cNvSpPr/>
      </dsp:nvSpPr>
      <dsp:spPr>
        <a:xfrm>
          <a:off x="6188538" y="4102371"/>
          <a:ext cx="756418" cy="323302"/>
        </a:xfrm>
        <a:custGeom>
          <a:avLst/>
          <a:gdLst/>
          <a:ahLst/>
          <a:cxnLst/>
          <a:rect l="0" t="0" r="0" b="0"/>
          <a:pathLst>
            <a:path>
              <a:moveTo>
                <a:pt x="756418" y="0"/>
              </a:moveTo>
              <a:lnTo>
                <a:pt x="756418" y="185706"/>
              </a:lnTo>
              <a:lnTo>
                <a:pt x="0" y="185706"/>
              </a:lnTo>
              <a:lnTo>
                <a:pt x="0" y="3233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3394B-513A-470F-B120-55F7F8243766}">
      <dsp:nvSpPr>
        <dsp:cNvPr id="0" name=""/>
        <dsp:cNvSpPr/>
      </dsp:nvSpPr>
      <dsp:spPr>
        <a:xfrm>
          <a:off x="4191357" y="2248815"/>
          <a:ext cx="2753598" cy="953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6135"/>
              </a:lnTo>
              <a:lnTo>
                <a:pt x="2753598" y="816135"/>
              </a:lnTo>
              <a:lnTo>
                <a:pt x="2753598" y="953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942610-0AEA-4463-896D-C541AF443988}">
      <dsp:nvSpPr>
        <dsp:cNvPr id="0" name=""/>
        <dsp:cNvSpPr/>
      </dsp:nvSpPr>
      <dsp:spPr>
        <a:xfrm>
          <a:off x="2592391" y="3963028"/>
          <a:ext cx="1742508" cy="437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281"/>
              </a:lnTo>
              <a:lnTo>
                <a:pt x="1742508" y="300281"/>
              </a:lnTo>
              <a:lnTo>
                <a:pt x="1742508" y="4378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4A7984-55D6-4927-886F-CB9B386B596F}">
      <dsp:nvSpPr>
        <dsp:cNvPr id="0" name=""/>
        <dsp:cNvSpPr/>
      </dsp:nvSpPr>
      <dsp:spPr>
        <a:xfrm>
          <a:off x="2473817" y="3963028"/>
          <a:ext cx="91440" cy="437877"/>
        </a:xfrm>
        <a:custGeom>
          <a:avLst/>
          <a:gdLst/>
          <a:ahLst/>
          <a:cxnLst/>
          <a:rect l="0" t="0" r="0" b="0"/>
          <a:pathLst>
            <a:path>
              <a:moveTo>
                <a:pt x="118573" y="0"/>
              </a:moveTo>
              <a:lnTo>
                <a:pt x="118573" y="300281"/>
              </a:lnTo>
              <a:lnTo>
                <a:pt x="45720" y="300281"/>
              </a:lnTo>
              <a:lnTo>
                <a:pt x="45720" y="4378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2264CF-CA62-45B5-B3F0-24F62300A2CC}">
      <dsp:nvSpPr>
        <dsp:cNvPr id="0" name=""/>
        <dsp:cNvSpPr/>
      </dsp:nvSpPr>
      <dsp:spPr>
        <a:xfrm>
          <a:off x="725237" y="3963028"/>
          <a:ext cx="1867154" cy="437877"/>
        </a:xfrm>
        <a:custGeom>
          <a:avLst/>
          <a:gdLst/>
          <a:ahLst/>
          <a:cxnLst/>
          <a:rect l="0" t="0" r="0" b="0"/>
          <a:pathLst>
            <a:path>
              <a:moveTo>
                <a:pt x="1867154" y="0"/>
              </a:moveTo>
              <a:lnTo>
                <a:pt x="1867154" y="300281"/>
              </a:lnTo>
              <a:lnTo>
                <a:pt x="0" y="300281"/>
              </a:lnTo>
              <a:lnTo>
                <a:pt x="0" y="43787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0BE9E-969F-4258-9E43-FB6BC9FC417C}">
      <dsp:nvSpPr>
        <dsp:cNvPr id="0" name=""/>
        <dsp:cNvSpPr/>
      </dsp:nvSpPr>
      <dsp:spPr>
        <a:xfrm>
          <a:off x="2592391" y="2248815"/>
          <a:ext cx="1598966" cy="814388"/>
        </a:xfrm>
        <a:custGeom>
          <a:avLst/>
          <a:gdLst/>
          <a:ahLst/>
          <a:cxnLst/>
          <a:rect l="0" t="0" r="0" b="0"/>
          <a:pathLst>
            <a:path>
              <a:moveTo>
                <a:pt x="1598966" y="0"/>
              </a:moveTo>
              <a:lnTo>
                <a:pt x="1598966" y="676792"/>
              </a:lnTo>
              <a:lnTo>
                <a:pt x="0" y="676792"/>
              </a:lnTo>
              <a:lnTo>
                <a:pt x="0" y="814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61B27C-E854-408C-8615-2910961A7313}">
      <dsp:nvSpPr>
        <dsp:cNvPr id="0" name=""/>
        <dsp:cNvSpPr/>
      </dsp:nvSpPr>
      <dsp:spPr>
        <a:xfrm>
          <a:off x="1689138" y="968829"/>
          <a:ext cx="5004438" cy="12799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FCF8-9E0B-44B4-AE24-E9E4F114E00B}">
      <dsp:nvSpPr>
        <dsp:cNvPr id="0" name=""/>
        <dsp:cNvSpPr/>
      </dsp:nvSpPr>
      <dsp:spPr>
        <a:xfrm>
          <a:off x="1854171" y="1125611"/>
          <a:ext cx="5004438" cy="1279985"/>
        </a:xfrm>
        <a:prstGeom prst="roundRect">
          <a:avLst>
            <a:gd name="adj" fmla="val 10000"/>
          </a:avLst>
        </a:prstGeom>
        <a:solidFill>
          <a:srgbClr val="FF000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b="1" kern="1200" dirty="0" smtClean="0">
              <a:solidFill>
                <a:schemeClr val="tx2">
                  <a:lumMod val="10000"/>
                </a:schemeClr>
              </a:solidFill>
            </a:rPr>
            <a:t>ДБА бібліотеки</a:t>
          </a:r>
          <a:endParaRPr lang="ru-RU" sz="4000" b="1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1854171" y="1125611"/>
        <a:ext cx="5004438" cy="1279985"/>
      </dsp:txXfrm>
    </dsp:sp>
    <dsp:sp modelId="{40CB99D4-94B4-4FF8-A789-04AA7BDA601E}">
      <dsp:nvSpPr>
        <dsp:cNvPr id="0" name=""/>
        <dsp:cNvSpPr/>
      </dsp:nvSpPr>
      <dsp:spPr>
        <a:xfrm>
          <a:off x="1416920" y="3063203"/>
          <a:ext cx="2350941" cy="89982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541133-075C-4981-81D7-2B49659685B3}">
      <dsp:nvSpPr>
        <dsp:cNvPr id="0" name=""/>
        <dsp:cNvSpPr/>
      </dsp:nvSpPr>
      <dsp:spPr>
        <a:xfrm>
          <a:off x="1581953" y="3219985"/>
          <a:ext cx="2350941" cy="89982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Довідковий фонд</a:t>
          </a:r>
          <a:endParaRPr lang="ru-RU" sz="1700" kern="1200" dirty="0"/>
        </a:p>
      </dsp:txBody>
      <dsp:txXfrm>
        <a:off x="1581953" y="3219985"/>
        <a:ext cx="2350941" cy="899824"/>
      </dsp:txXfrm>
    </dsp:sp>
    <dsp:sp modelId="{16BD8896-50BE-4406-87FC-AADA229BC0A3}">
      <dsp:nvSpPr>
        <dsp:cNvPr id="0" name=""/>
        <dsp:cNvSpPr/>
      </dsp:nvSpPr>
      <dsp:spPr>
        <a:xfrm>
          <a:off x="3650" y="4400906"/>
          <a:ext cx="1443173" cy="8639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47CD6-07A1-48E7-BFD8-66BEB475E9F5}">
      <dsp:nvSpPr>
        <dsp:cNvPr id="0" name=""/>
        <dsp:cNvSpPr/>
      </dsp:nvSpPr>
      <dsp:spPr>
        <a:xfrm>
          <a:off x="168683" y="4557687"/>
          <a:ext cx="1443173" cy="863956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енциклопедії</a:t>
          </a:r>
          <a:endParaRPr lang="ru-RU" sz="1700" kern="1200" dirty="0"/>
        </a:p>
      </dsp:txBody>
      <dsp:txXfrm>
        <a:off x="168683" y="4557687"/>
        <a:ext cx="1443173" cy="863956"/>
      </dsp:txXfrm>
    </dsp:sp>
    <dsp:sp modelId="{3A9F6ABE-640C-428B-A814-9341D4600C72}">
      <dsp:nvSpPr>
        <dsp:cNvPr id="0" name=""/>
        <dsp:cNvSpPr/>
      </dsp:nvSpPr>
      <dsp:spPr>
        <a:xfrm>
          <a:off x="1776889" y="4400906"/>
          <a:ext cx="1485296" cy="94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0C96F-923C-4F2A-B809-C9F99A44403D}">
      <dsp:nvSpPr>
        <dsp:cNvPr id="0" name=""/>
        <dsp:cNvSpPr/>
      </dsp:nvSpPr>
      <dsp:spPr>
        <a:xfrm>
          <a:off x="1941922" y="4557687"/>
          <a:ext cx="1485296" cy="94316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словники</a:t>
          </a:r>
          <a:endParaRPr lang="ru-RU" sz="1700" kern="1200" dirty="0"/>
        </a:p>
      </dsp:txBody>
      <dsp:txXfrm>
        <a:off x="1941922" y="4557687"/>
        <a:ext cx="1485296" cy="943163"/>
      </dsp:txXfrm>
    </dsp:sp>
    <dsp:sp modelId="{F75FD317-0420-4C55-9D68-C911D26115BF}">
      <dsp:nvSpPr>
        <dsp:cNvPr id="0" name=""/>
        <dsp:cNvSpPr/>
      </dsp:nvSpPr>
      <dsp:spPr>
        <a:xfrm>
          <a:off x="3592251" y="4400906"/>
          <a:ext cx="1485296" cy="94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94644-3D26-4A6D-BFD7-EC946696811C}">
      <dsp:nvSpPr>
        <dsp:cNvPr id="0" name=""/>
        <dsp:cNvSpPr/>
      </dsp:nvSpPr>
      <dsp:spPr>
        <a:xfrm>
          <a:off x="3757284" y="4557687"/>
          <a:ext cx="1485296" cy="943163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довідники</a:t>
          </a:r>
          <a:endParaRPr lang="ru-RU" sz="1700" kern="1200" dirty="0"/>
        </a:p>
      </dsp:txBody>
      <dsp:txXfrm>
        <a:off x="3757284" y="4557687"/>
        <a:ext cx="1485296" cy="943163"/>
      </dsp:txXfrm>
    </dsp:sp>
    <dsp:sp modelId="{0E332805-EADE-408C-ACCF-53B7EF69BC60}">
      <dsp:nvSpPr>
        <dsp:cNvPr id="0" name=""/>
        <dsp:cNvSpPr/>
      </dsp:nvSpPr>
      <dsp:spPr>
        <a:xfrm>
          <a:off x="5672161" y="3202546"/>
          <a:ext cx="2545589" cy="89982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2425E-96E4-4602-A7B6-2F1FCE4D7350}">
      <dsp:nvSpPr>
        <dsp:cNvPr id="0" name=""/>
        <dsp:cNvSpPr/>
      </dsp:nvSpPr>
      <dsp:spPr>
        <a:xfrm>
          <a:off x="5837194" y="3359328"/>
          <a:ext cx="2545589" cy="89982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Бібліографічний розділ</a:t>
          </a:r>
          <a:endParaRPr lang="ru-RU" sz="1700" kern="1200" dirty="0"/>
        </a:p>
      </dsp:txBody>
      <dsp:txXfrm>
        <a:off x="5837194" y="3359328"/>
        <a:ext cx="2545589" cy="899824"/>
      </dsp:txXfrm>
    </dsp:sp>
    <dsp:sp modelId="{2D017818-67BF-46B8-A633-41E239A0CA07}">
      <dsp:nvSpPr>
        <dsp:cNvPr id="0" name=""/>
        <dsp:cNvSpPr/>
      </dsp:nvSpPr>
      <dsp:spPr>
        <a:xfrm>
          <a:off x="5445889" y="4425674"/>
          <a:ext cx="1485296" cy="9431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0EE7B-AE08-4A06-A48A-6FF28A4DBBB8}">
      <dsp:nvSpPr>
        <dsp:cNvPr id="0" name=""/>
        <dsp:cNvSpPr/>
      </dsp:nvSpPr>
      <dsp:spPr>
        <a:xfrm>
          <a:off x="5610922" y="4582455"/>
          <a:ext cx="1485296" cy="943163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каталоги</a:t>
          </a:r>
          <a:endParaRPr lang="ru-RU" sz="1700" kern="1200" dirty="0"/>
        </a:p>
      </dsp:txBody>
      <dsp:txXfrm>
        <a:off x="5610922" y="4582455"/>
        <a:ext cx="1485296" cy="943163"/>
      </dsp:txXfrm>
    </dsp:sp>
    <dsp:sp modelId="{EA6E9CE6-8E0E-451B-8A7A-8DF26A3A151D}">
      <dsp:nvSpPr>
        <dsp:cNvPr id="0" name=""/>
        <dsp:cNvSpPr/>
      </dsp:nvSpPr>
      <dsp:spPr>
        <a:xfrm>
          <a:off x="7226020" y="4317285"/>
          <a:ext cx="1537994" cy="911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CA1AE5-9BD9-4F58-BE02-21EAE1BC31D8}">
      <dsp:nvSpPr>
        <dsp:cNvPr id="0" name=""/>
        <dsp:cNvSpPr/>
      </dsp:nvSpPr>
      <dsp:spPr>
        <a:xfrm>
          <a:off x="7391053" y="4474067"/>
          <a:ext cx="1537994" cy="911878"/>
        </a:xfrm>
        <a:prstGeom prst="roundRect">
          <a:avLst>
            <a:gd name="adj" fmla="val 10000"/>
          </a:avLst>
        </a:prstGeom>
        <a:solidFill>
          <a:schemeClr val="bg2">
            <a:lumMod val="60000"/>
            <a:lumOff val="4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картотеки</a:t>
          </a:r>
          <a:endParaRPr lang="ru-RU" sz="1700" kern="1200" dirty="0"/>
        </a:p>
      </dsp:txBody>
      <dsp:txXfrm>
        <a:off x="7391053" y="4474067"/>
        <a:ext cx="1537994" cy="9118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6A0DDEE-200F-428F-8503-7276E853CEF5}">
      <dsp:nvSpPr>
        <dsp:cNvPr id="0" name=""/>
        <dsp:cNvSpPr/>
      </dsp:nvSpPr>
      <dsp:spPr>
        <a:xfrm>
          <a:off x="428597" y="2643182"/>
          <a:ext cx="2144059" cy="1438800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Довідковий фонд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428597" y="2643182"/>
        <a:ext cx="2144059" cy="1438800"/>
      </dsp:txXfrm>
    </dsp:sp>
    <dsp:sp modelId="{FBE1DD49-042C-4A56-97F6-BDAC4037990F}">
      <dsp:nvSpPr>
        <dsp:cNvPr id="0" name=""/>
        <dsp:cNvSpPr/>
      </dsp:nvSpPr>
      <dsp:spPr>
        <a:xfrm rot="17875994">
          <a:off x="1833688" y="2122970"/>
          <a:ext cx="2780391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780391" y="11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17875994">
        <a:off x="3154374" y="2064842"/>
        <a:ext cx="139019" cy="139019"/>
      </dsp:txXfrm>
    </dsp:sp>
    <dsp:sp modelId="{2DD20C3E-3E19-4A7F-9C45-6D0C742CDEBC}">
      <dsp:nvSpPr>
        <dsp:cNvPr id="0" name=""/>
        <dsp:cNvSpPr/>
      </dsp:nvSpPr>
      <dsp:spPr>
        <a:xfrm>
          <a:off x="3875110" y="472475"/>
          <a:ext cx="1734591" cy="86729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rgbClr val="002060"/>
              </a:solidFill>
            </a:rPr>
            <a:t>енциклопедії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3875110" y="472475"/>
        <a:ext cx="1734591" cy="867295"/>
      </dsp:txXfrm>
    </dsp:sp>
    <dsp:sp modelId="{BD17F84A-B219-49CB-8224-8294F1787D40}">
      <dsp:nvSpPr>
        <dsp:cNvPr id="0" name=""/>
        <dsp:cNvSpPr/>
      </dsp:nvSpPr>
      <dsp:spPr>
        <a:xfrm rot="19631920">
          <a:off x="5540638" y="660094"/>
          <a:ext cx="866290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66290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631920">
        <a:off x="5952127" y="649818"/>
        <a:ext cx="43314" cy="43314"/>
      </dsp:txXfrm>
    </dsp:sp>
    <dsp:sp modelId="{213F08DB-ACE4-485E-AD7E-773B2751B849}">
      <dsp:nvSpPr>
        <dsp:cNvPr id="0" name=""/>
        <dsp:cNvSpPr/>
      </dsp:nvSpPr>
      <dsp:spPr>
        <a:xfrm>
          <a:off x="6337866" y="3181"/>
          <a:ext cx="1734591" cy="86729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універсальні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37866" y="3181"/>
        <a:ext cx="1734591" cy="867295"/>
      </dsp:txXfrm>
    </dsp:sp>
    <dsp:sp modelId="{089550A3-DBA8-4828-9495-65A01B711330}">
      <dsp:nvSpPr>
        <dsp:cNvPr id="0" name=""/>
        <dsp:cNvSpPr/>
      </dsp:nvSpPr>
      <dsp:spPr>
        <a:xfrm rot="2157076">
          <a:off x="5524031" y="1158789"/>
          <a:ext cx="89950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899504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57076">
        <a:off x="5951296" y="1147683"/>
        <a:ext cx="44975" cy="44975"/>
      </dsp:txXfrm>
    </dsp:sp>
    <dsp:sp modelId="{AC5C4544-7A2A-404C-A37C-A1963D31775C}">
      <dsp:nvSpPr>
        <dsp:cNvPr id="0" name=""/>
        <dsp:cNvSpPr/>
      </dsp:nvSpPr>
      <dsp:spPr>
        <a:xfrm>
          <a:off x="6337866" y="1000571"/>
          <a:ext cx="1734591" cy="867295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галузеві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37866" y="1000571"/>
        <a:ext cx="1734591" cy="867295"/>
      </dsp:txXfrm>
    </dsp:sp>
    <dsp:sp modelId="{E8401274-770D-4C21-B950-D4563B437C5B}">
      <dsp:nvSpPr>
        <dsp:cNvPr id="0" name=""/>
        <dsp:cNvSpPr/>
      </dsp:nvSpPr>
      <dsp:spPr>
        <a:xfrm rot="1180224">
          <a:off x="2541695" y="3529794"/>
          <a:ext cx="106113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061134" y="11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180224">
        <a:off x="3045734" y="3514647"/>
        <a:ext cx="53056" cy="53056"/>
      </dsp:txXfrm>
    </dsp:sp>
    <dsp:sp modelId="{A568F2A3-E2E5-4CE4-ADB8-812EAD725380}">
      <dsp:nvSpPr>
        <dsp:cNvPr id="0" name=""/>
        <dsp:cNvSpPr/>
      </dsp:nvSpPr>
      <dsp:spPr>
        <a:xfrm>
          <a:off x="3571869" y="3286121"/>
          <a:ext cx="1734591" cy="86729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rgbClr val="002060"/>
              </a:solidFill>
            </a:rPr>
            <a:t>словники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3571869" y="3286121"/>
        <a:ext cx="1734591" cy="867295"/>
      </dsp:txXfrm>
    </dsp:sp>
    <dsp:sp modelId="{94068AC0-49B9-48FA-970C-0482ADDA7BFE}">
      <dsp:nvSpPr>
        <dsp:cNvPr id="0" name=""/>
        <dsp:cNvSpPr/>
      </dsp:nvSpPr>
      <dsp:spPr>
        <a:xfrm rot="18521016">
          <a:off x="4997064" y="3064307"/>
          <a:ext cx="1650198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650198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18521016">
        <a:off x="5780908" y="3034434"/>
        <a:ext cx="82509" cy="82509"/>
      </dsp:txXfrm>
    </dsp:sp>
    <dsp:sp modelId="{D67E860F-5BC1-472E-9E17-92211A15A367}">
      <dsp:nvSpPr>
        <dsp:cNvPr id="0" name=""/>
        <dsp:cNvSpPr/>
      </dsp:nvSpPr>
      <dsp:spPr>
        <a:xfrm>
          <a:off x="6337866" y="1997961"/>
          <a:ext cx="1734591" cy="8672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перекладні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37866" y="1997961"/>
        <a:ext cx="1734591" cy="867295"/>
      </dsp:txXfrm>
    </dsp:sp>
    <dsp:sp modelId="{0AA6D51A-8572-40E7-B719-549981259CFB}">
      <dsp:nvSpPr>
        <dsp:cNvPr id="0" name=""/>
        <dsp:cNvSpPr/>
      </dsp:nvSpPr>
      <dsp:spPr>
        <a:xfrm rot="20648301">
          <a:off x="5285948" y="3561146"/>
          <a:ext cx="1077442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077442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648301">
        <a:off x="5797734" y="3545592"/>
        <a:ext cx="53872" cy="53872"/>
      </dsp:txXfrm>
    </dsp:sp>
    <dsp:sp modelId="{7EF7F292-B88B-48AE-AE32-2A328E3B1052}">
      <dsp:nvSpPr>
        <dsp:cNvPr id="0" name=""/>
        <dsp:cNvSpPr/>
      </dsp:nvSpPr>
      <dsp:spPr>
        <a:xfrm>
          <a:off x="6342879" y="2991640"/>
          <a:ext cx="1734591" cy="8672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тлумачні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42879" y="2991640"/>
        <a:ext cx="1734591" cy="867295"/>
      </dsp:txXfrm>
    </dsp:sp>
    <dsp:sp modelId="{12ED934D-E4E9-456E-96D2-5FE11582B990}">
      <dsp:nvSpPr>
        <dsp:cNvPr id="0" name=""/>
        <dsp:cNvSpPr/>
      </dsp:nvSpPr>
      <dsp:spPr>
        <a:xfrm rot="2092191">
          <a:off x="5191532" y="4074343"/>
          <a:ext cx="1280204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280204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92191">
        <a:off x="5799629" y="4053720"/>
        <a:ext cx="64010" cy="64010"/>
      </dsp:txXfrm>
    </dsp:sp>
    <dsp:sp modelId="{B5320D8D-FB59-4B5C-AA07-2697FC42BA61}">
      <dsp:nvSpPr>
        <dsp:cNvPr id="0" name=""/>
        <dsp:cNvSpPr/>
      </dsp:nvSpPr>
      <dsp:spPr>
        <a:xfrm>
          <a:off x="6356808" y="4018032"/>
          <a:ext cx="1734591" cy="8672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іншомовних слів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56808" y="4018032"/>
        <a:ext cx="1734591" cy="867295"/>
      </dsp:txXfrm>
    </dsp:sp>
    <dsp:sp modelId="{7ABCA963-22D3-4C68-BA2C-4CB091F10572}">
      <dsp:nvSpPr>
        <dsp:cNvPr id="0" name=""/>
        <dsp:cNvSpPr/>
      </dsp:nvSpPr>
      <dsp:spPr>
        <a:xfrm rot="3528856">
          <a:off x="4826240" y="4560393"/>
          <a:ext cx="1991846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991846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3528856">
        <a:off x="5772367" y="4521978"/>
        <a:ext cx="99592" cy="99592"/>
      </dsp:txXfrm>
    </dsp:sp>
    <dsp:sp modelId="{B1180CCE-1B2F-427C-A5FF-B5D5C298A2F1}">
      <dsp:nvSpPr>
        <dsp:cNvPr id="0" name=""/>
        <dsp:cNvSpPr/>
      </dsp:nvSpPr>
      <dsp:spPr>
        <a:xfrm>
          <a:off x="6337866" y="4990132"/>
          <a:ext cx="1734591" cy="867295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спеціальні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37866" y="4990132"/>
        <a:ext cx="1734591" cy="867295"/>
      </dsp:txXfrm>
    </dsp:sp>
    <dsp:sp modelId="{07485ABC-37BF-4ACC-B334-307CAB690640}">
      <dsp:nvSpPr>
        <dsp:cNvPr id="0" name=""/>
        <dsp:cNvSpPr/>
      </dsp:nvSpPr>
      <dsp:spPr>
        <a:xfrm rot="4126038">
          <a:off x="1692733" y="4637083"/>
          <a:ext cx="2759059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2759059" y="113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4126038">
        <a:off x="3003286" y="4579489"/>
        <a:ext cx="137952" cy="137952"/>
      </dsp:txXfrm>
    </dsp:sp>
    <dsp:sp modelId="{3711C75E-D36F-40E8-9104-E690E3EB3CCE}">
      <dsp:nvSpPr>
        <dsp:cNvPr id="0" name=""/>
        <dsp:cNvSpPr/>
      </dsp:nvSpPr>
      <dsp:spPr>
        <a:xfrm>
          <a:off x="3571869" y="5500701"/>
          <a:ext cx="1734591" cy="867295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rgbClr val="002060"/>
              </a:solidFill>
            </a:rPr>
            <a:t>довідники</a:t>
          </a:r>
          <a:endParaRPr lang="ru-RU" sz="2300" kern="1200" dirty="0">
            <a:solidFill>
              <a:srgbClr val="002060"/>
            </a:solidFill>
          </a:endParaRPr>
        </a:p>
      </dsp:txBody>
      <dsp:txXfrm>
        <a:off x="3571869" y="5500701"/>
        <a:ext cx="1734591" cy="867295"/>
      </dsp:txXfrm>
    </dsp:sp>
    <dsp:sp modelId="{F091705A-7521-4A8B-8C2A-E273AF90231D}">
      <dsp:nvSpPr>
        <dsp:cNvPr id="0" name=""/>
        <dsp:cNvSpPr/>
      </dsp:nvSpPr>
      <dsp:spPr>
        <a:xfrm rot="1516034">
          <a:off x="5251902" y="6166378"/>
          <a:ext cx="1140523" cy="22763"/>
        </a:xfrm>
        <a:custGeom>
          <a:avLst/>
          <a:gdLst/>
          <a:ahLst/>
          <a:cxnLst/>
          <a:rect l="0" t="0" r="0" b="0"/>
          <a:pathLst>
            <a:path>
              <a:moveTo>
                <a:pt x="0" y="11381"/>
              </a:moveTo>
              <a:lnTo>
                <a:pt x="1140523" y="113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516034">
        <a:off x="5793650" y="6149246"/>
        <a:ext cx="57026" cy="57026"/>
      </dsp:txXfrm>
    </dsp:sp>
    <dsp:sp modelId="{02D5EB50-6B93-4440-A5D9-FB0D0BCA9BE6}">
      <dsp:nvSpPr>
        <dsp:cNvPr id="0" name=""/>
        <dsp:cNvSpPr/>
      </dsp:nvSpPr>
      <dsp:spPr>
        <a:xfrm>
          <a:off x="6337866" y="5987522"/>
          <a:ext cx="1734591" cy="867295"/>
        </a:xfrm>
        <a:prstGeom prst="roundRect">
          <a:avLst>
            <a:gd name="adj" fmla="val 10000"/>
          </a:avLst>
        </a:prstGeom>
        <a:solidFill>
          <a:srgbClr val="97E21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300" kern="1200" dirty="0" smtClean="0">
              <a:solidFill>
                <a:schemeClr val="tx2">
                  <a:lumMod val="10000"/>
                </a:schemeClr>
              </a:solidFill>
            </a:rPr>
            <a:t>галузеві</a:t>
          </a:r>
          <a:endParaRPr lang="ru-RU" sz="2300" kern="1200" dirty="0">
            <a:solidFill>
              <a:schemeClr val="tx2">
                <a:lumMod val="10000"/>
              </a:schemeClr>
            </a:solidFill>
          </a:endParaRPr>
        </a:p>
      </dsp:txBody>
      <dsp:txXfrm>
        <a:off x="6337866" y="5987522"/>
        <a:ext cx="1734591" cy="867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D0F397-32D1-4147-9B30-D5270260CA8E}" type="datetimeFigureOut">
              <a:rPr lang="ru-RU" smtClean="0"/>
              <a:pPr/>
              <a:t>02.01.2014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4C51DA-7D93-435B-A7B2-D5430788CE0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14356"/>
            <a:ext cx="8372476" cy="1985978"/>
          </a:xfrm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ДБА – помічник у виборі </a:t>
            </a:r>
            <a:r>
              <a:rPr lang="en-US" dirty="0" smtClean="0">
                <a:solidFill>
                  <a:schemeClr val="tx2">
                    <a:lumMod val="1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lumMod val="10000"/>
                  </a:schemeClr>
                </a:solidFill>
              </a:rPr>
            </a:br>
            <a:r>
              <a:rPr lang="uk-UA" dirty="0" smtClean="0">
                <a:solidFill>
                  <a:schemeClr val="tx2">
                    <a:lumMod val="10000"/>
                  </a:schemeClr>
                </a:solidFill>
              </a:rPr>
              <a:t>джерел інформації</a:t>
            </a: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286124"/>
            <a:ext cx="6843738" cy="2383318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rgbClr val="C00000"/>
                </a:solidFill>
              </a:rPr>
              <a:t>Бібліотечний урок</a:t>
            </a:r>
            <a:endParaRPr lang="en-US" b="1" dirty="0" smtClean="0">
              <a:solidFill>
                <a:srgbClr val="C00000"/>
              </a:solidFill>
            </a:endParaRPr>
          </a:p>
          <a:p>
            <a:endParaRPr lang="en-US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uk-UA" sz="2000" dirty="0" smtClean="0"/>
              <a:t>Підготувала </a:t>
            </a:r>
            <a:r>
              <a:rPr lang="uk-UA" sz="2000" dirty="0" err="1" smtClean="0"/>
              <a:t>Дідур</a:t>
            </a:r>
            <a:r>
              <a:rPr lang="uk-UA" sz="2000" dirty="0" smtClean="0"/>
              <a:t> І. С. </a:t>
            </a:r>
          </a:p>
          <a:p>
            <a:r>
              <a:rPr lang="uk-UA" sz="2000" dirty="0" smtClean="0"/>
              <a:t>бібліотекар НВК “ЗОШ І-ІІІ ст. №1-гімназія” м. </a:t>
            </a:r>
            <a:r>
              <a:rPr lang="uk-UA" sz="2000" dirty="0" err="1" smtClean="0"/>
              <a:t>Хоростків</a:t>
            </a:r>
            <a:endParaRPr lang="uk-UA" sz="20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>
                <a:solidFill>
                  <a:srgbClr val="800000"/>
                </a:solidFill>
              </a:rPr>
              <a:t>Хто володіє інформацією, той володіє світом.</a:t>
            </a:r>
            <a:endParaRPr lang="ru-RU" sz="4000">
              <a:solidFill>
                <a:srgbClr val="800000"/>
              </a:solidFill>
            </a:endParaRPr>
          </a:p>
        </p:txBody>
      </p:sp>
      <p:pic>
        <p:nvPicPr>
          <p:cNvPr id="115719" name="Picture 7" descr="1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557338"/>
            <a:ext cx="7632700" cy="4978400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softEdge rad="12700"/>
          </a:effectLst>
        </p:spPr>
        <p:txBody>
          <a:bodyPr/>
          <a:lstStyle/>
          <a:p>
            <a:r>
              <a:rPr lang="uk-UA" dirty="0" smtClean="0">
                <a:solidFill>
                  <a:schemeClr val="tx2">
                    <a:lumMod val="25000"/>
                  </a:schemeClr>
                </a:solidFill>
              </a:rPr>
              <a:t>Мета уроку: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розширити уявлення про складові довідково-бібліографічного апарату; навчити дітей користуватися системою каталогів і картотек; формувати уявлення про монографічний та аналітичний описи; розвинути вміння практичного використання ДБА бібліотеки; виховувати</a:t>
            </a:r>
            <a:r>
              <a:rPr lang="en-US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uk-UA" i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культуру бібліотечного користувача </a:t>
            </a:r>
            <a:endParaRPr lang="ru-RU" i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8929654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642918"/>
            <a:ext cx="892971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u="sng" dirty="0" smtClean="0">
                <a:solidFill>
                  <a:schemeClr val="bg2">
                    <a:lumMod val="75000"/>
                  </a:schemeClr>
                </a:solidFill>
              </a:rPr>
              <a:t>Енциклопедія</a:t>
            </a:r>
            <a:r>
              <a:rPr lang="uk-UA" dirty="0" smtClean="0"/>
              <a:t> – </a:t>
            </a:r>
            <a:r>
              <a:rPr lang="uk-UA" sz="2400" dirty="0" smtClean="0"/>
              <a:t>це наукове чи </a:t>
            </a:r>
            <a:r>
              <a:rPr lang="uk-UA" sz="2400" dirty="0" err="1" smtClean="0"/>
              <a:t>науково-</a:t>
            </a:r>
            <a:r>
              <a:rPr lang="uk-UA" sz="2400" dirty="0" smtClean="0"/>
              <a:t> довідкове видання,</a:t>
            </a:r>
          </a:p>
          <a:p>
            <a:r>
              <a:rPr lang="uk-UA" sz="2400" dirty="0" smtClean="0"/>
              <a:t>яке містить найістотнішу інформацію з усіх або окремих галузей знань і практичної діяльності</a:t>
            </a:r>
          </a:p>
          <a:p>
            <a:endParaRPr lang="uk-UA" dirty="0" smtClean="0"/>
          </a:p>
          <a:p>
            <a:endParaRPr lang="en-US" sz="28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uk-UA" sz="3200" b="1" u="sng" dirty="0" smtClean="0">
                <a:solidFill>
                  <a:schemeClr val="bg2">
                    <a:lumMod val="50000"/>
                  </a:schemeClr>
                </a:solidFill>
              </a:rPr>
              <a:t>Словник</a:t>
            </a:r>
            <a:r>
              <a:rPr lang="uk-UA" sz="2400" b="1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dirty="0" smtClean="0"/>
              <a:t>– </a:t>
            </a:r>
            <a:r>
              <a:rPr lang="uk-UA" sz="2400" dirty="0" smtClean="0"/>
              <a:t>книга, в якій в алфавітному чи тематичному порядку</a:t>
            </a:r>
            <a:r>
              <a:rPr lang="en-US" sz="2400" dirty="0" smtClean="0"/>
              <a:t>  </a:t>
            </a:r>
            <a:r>
              <a:rPr lang="uk-UA" sz="2400" dirty="0" smtClean="0"/>
              <a:t>подано слова якоїсь мови (з тлумаченням, перекладом на іншу мову)</a:t>
            </a:r>
          </a:p>
          <a:p>
            <a:endParaRPr lang="uk-UA" dirty="0" smtClean="0"/>
          </a:p>
          <a:p>
            <a:endParaRPr lang="en-US" sz="2800" b="1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uk-UA" sz="3200" b="1" u="sng" dirty="0" smtClean="0">
                <a:solidFill>
                  <a:schemeClr val="bg2">
                    <a:lumMod val="50000"/>
                  </a:schemeClr>
                </a:solidFill>
              </a:rPr>
              <a:t>Довідник</a:t>
            </a:r>
            <a:r>
              <a:rPr lang="uk-UA" sz="2800" b="1" u="sng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dirty="0" smtClean="0"/>
              <a:t>– </a:t>
            </a:r>
            <a:r>
              <a:rPr lang="uk-UA" sz="2400" dirty="0" smtClean="0"/>
              <a:t>видання, що містить стислі відомості з певних питань.</a:t>
            </a:r>
            <a:endParaRPr lang="ru-RU" sz="24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28860" y="642918"/>
            <a:ext cx="4929222" cy="985838"/>
          </a:xfrm>
          <a:prstGeom prst="roundRect">
            <a:avLst/>
          </a:prstGeom>
          <a:solidFill>
            <a:srgbClr val="00B0F0"/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FF00"/>
                </a:solidFill>
              </a:rPr>
              <a:t>Бібліографічний розділ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4348" y="2357430"/>
            <a:ext cx="3000396" cy="1271590"/>
          </a:xfrm>
          <a:prstGeom prst="round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Каталоги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00694" y="2357430"/>
            <a:ext cx="3000396" cy="1271590"/>
          </a:xfrm>
          <a:prstGeom prst="roundRect">
            <a:avLst/>
          </a:prstGeom>
          <a:solidFill>
            <a:srgbClr val="92D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Картотеки</a:t>
            </a:r>
            <a:endParaRPr lang="ru-RU" sz="3600" b="1" dirty="0">
              <a:solidFill>
                <a:srgbClr val="00206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6286512" y="1643050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2571736" y="171448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214282" y="4572008"/>
            <a:ext cx="1271590" cy="1057276"/>
          </a:xfrm>
          <a:prstGeom prst="ellipse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АК</a:t>
            </a:r>
            <a:endParaRPr lang="ru-RU" sz="3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1643042" y="4572008"/>
            <a:ext cx="1271590" cy="1057276"/>
          </a:xfrm>
          <a:prstGeom prst="ellipse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chemeClr val="tx2">
                    <a:lumMod val="10000"/>
                  </a:schemeClr>
                </a:solidFill>
              </a:rPr>
              <a:t>СК</a:t>
            </a:r>
            <a:endParaRPr lang="ru-RU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2928926" y="4500570"/>
            <a:ext cx="1714512" cy="1143008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2">
                    <a:lumMod val="10000"/>
                  </a:schemeClr>
                </a:solidFill>
              </a:rPr>
              <a:t>На допомогу вчителю</a:t>
            </a:r>
            <a:endParaRPr lang="ru-RU" sz="1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4429124" y="4500570"/>
            <a:ext cx="1785950" cy="1143008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2">
                    <a:lumMod val="10000"/>
                  </a:schemeClr>
                </a:solidFill>
              </a:rPr>
              <a:t>Періодичних видань</a:t>
            </a:r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endParaRPr lang="ru-RU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6000760" y="4500570"/>
            <a:ext cx="1714512" cy="1143008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2">
                    <a:lumMod val="10000"/>
                  </a:schemeClr>
                </a:solidFill>
              </a:rPr>
              <a:t>Краєзнавча картотека</a:t>
            </a:r>
            <a:r>
              <a:rPr lang="uk-UA" sz="1400" b="1" dirty="0" smtClean="0"/>
              <a:t> </a:t>
            </a:r>
            <a:endParaRPr lang="ru-RU" sz="1400" b="1" dirty="0"/>
          </a:p>
        </p:txBody>
      </p:sp>
      <p:sp>
        <p:nvSpPr>
          <p:cNvPr id="50" name="Овал 49"/>
          <p:cNvSpPr/>
          <p:nvPr/>
        </p:nvSpPr>
        <p:spPr>
          <a:xfrm>
            <a:off x="7429520" y="4500570"/>
            <a:ext cx="1714480" cy="1071570"/>
          </a:xfrm>
          <a:prstGeom prst="ellipse">
            <a:avLst/>
          </a:prstGeom>
          <a:solidFill>
            <a:srgbClr val="00B050"/>
          </a:solidFill>
          <a:ln>
            <a:solidFill>
              <a:schemeClr val="tx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2">
                    <a:lumMod val="10000"/>
                  </a:schemeClr>
                </a:solidFill>
              </a:rPr>
              <a:t>Картотека підручників</a:t>
            </a:r>
            <a:endParaRPr lang="ru-RU" sz="1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cxnSp>
        <p:nvCxnSpPr>
          <p:cNvPr id="15" name="Прямая со стрелкой 14"/>
          <p:cNvCxnSpPr>
            <a:endCxn id="45" idx="0"/>
          </p:cNvCxnSpPr>
          <p:nvPr/>
        </p:nvCxnSpPr>
        <p:spPr>
          <a:xfrm rot="5400000">
            <a:off x="746494" y="3818336"/>
            <a:ext cx="857256" cy="650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46" idx="0"/>
          </p:cNvCxnSpPr>
          <p:nvPr/>
        </p:nvCxnSpPr>
        <p:spPr>
          <a:xfrm rot="5400000">
            <a:off x="1853783" y="4139807"/>
            <a:ext cx="857256" cy="7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4429124" y="3643314"/>
            <a:ext cx="157163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0800000" flipV="1">
            <a:off x="5500694" y="3714753"/>
            <a:ext cx="928694" cy="714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1" idx="2"/>
            <a:endCxn id="49" idx="0"/>
          </p:cNvCxnSpPr>
          <p:nvPr/>
        </p:nvCxnSpPr>
        <p:spPr>
          <a:xfrm rot="5400000">
            <a:off x="6493679" y="3993357"/>
            <a:ext cx="87155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50" idx="0"/>
          </p:cNvCxnSpPr>
          <p:nvPr/>
        </p:nvCxnSpPr>
        <p:spPr>
          <a:xfrm rot="16200000" flipH="1">
            <a:off x="7608104" y="3821914"/>
            <a:ext cx="857256" cy="500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14356"/>
            <a:ext cx="792961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 dirty="0" smtClean="0">
                <a:solidFill>
                  <a:srgbClr val="FFFF00"/>
                </a:solidFill>
              </a:rPr>
              <a:t>Бібліотечний каталог </a:t>
            </a:r>
            <a:r>
              <a:rPr lang="uk-UA" sz="2000" dirty="0" smtClean="0"/>
              <a:t>– це перелік книг та інших видань, наявних у бібліотеці, складений у певному порядку з метою полегшення їх пошуку.</a:t>
            </a:r>
          </a:p>
          <a:p>
            <a:r>
              <a:rPr lang="uk-UA" sz="2000" dirty="0" smtClean="0"/>
              <a:t>Слово </a:t>
            </a:r>
            <a:r>
              <a:rPr lang="uk-UA" sz="2000" dirty="0" err="1" smtClean="0"/>
              <a:t>“каталог”</a:t>
            </a:r>
            <a:r>
              <a:rPr lang="uk-UA" sz="2000" dirty="0" smtClean="0"/>
              <a:t> грецького походження, у перекладі означає </a:t>
            </a:r>
            <a:r>
              <a:rPr lang="uk-UA" sz="2000" dirty="0" err="1" smtClean="0"/>
              <a:t>“список”</a:t>
            </a:r>
            <a:endParaRPr lang="uk-UA" sz="2000" dirty="0" smtClean="0"/>
          </a:p>
          <a:p>
            <a:endParaRPr lang="uk-UA" sz="2400" b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uk-UA" sz="3200" b="1" u="sng" dirty="0" smtClean="0">
                <a:solidFill>
                  <a:schemeClr val="accent1">
                    <a:lumMod val="50000"/>
                  </a:schemeClr>
                </a:solidFill>
              </a:rPr>
              <a:t>Алфавітний (абетковий) каталог </a:t>
            </a:r>
            <a:r>
              <a:rPr lang="uk-UA" sz="2000" dirty="0" smtClean="0"/>
              <a:t>– </a:t>
            </a:r>
            <a:r>
              <a:rPr lang="uk-UA" sz="2000" b="1" i="1" dirty="0" smtClean="0"/>
              <a:t>бібліотечний каталог, у якому бібліографічні картки розміщуються за алфавітним порядком прізвищ авторів або заголовків творів та інших документів</a:t>
            </a:r>
            <a:r>
              <a:rPr lang="uk-UA" sz="2000" dirty="0" smtClean="0"/>
              <a:t>.</a:t>
            </a:r>
          </a:p>
          <a:p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sz="3200" b="1" u="sng" dirty="0" smtClean="0">
                <a:solidFill>
                  <a:schemeClr val="accent1">
                    <a:lumMod val="50000"/>
                  </a:schemeClr>
                </a:solidFill>
              </a:rPr>
              <a:t>Систематичний каталог </a:t>
            </a:r>
            <a:r>
              <a:rPr lang="uk-UA" sz="2000" b="1" i="1" dirty="0" smtClean="0"/>
              <a:t>– це каталог, у якому бібліографічні описи розміщені за галузями знань відповідно до системи бібліотечно-бібліографічної класифікації</a:t>
            </a:r>
            <a:endParaRPr lang="ru-RU" sz="2000" b="1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14356"/>
            <a:ext cx="828680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chemeClr val="bg2">
                    <a:lumMod val="50000"/>
                  </a:schemeClr>
                </a:solidFill>
              </a:rPr>
              <a:t>Бібліографічний опис </a:t>
            </a:r>
            <a:r>
              <a:rPr lang="uk-UA" sz="2000" dirty="0" smtClean="0"/>
              <a:t>– це сукупність бібліографічних відомостей про документ, його складову частину чи групу документів, які наведені за певними правилами.</a:t>
            </a:r>
          </a:p>
          <a:p>
            <a:r>
              <a:rPr lang="uk-UA" sz="2000" dirty="0" smtClean="0"/>
              <a:t>В Україні розроблено національний стандарт ДСТУ ГОСТ 7.1:2006 </a:t>
            </a:r>
            <a:r>
              <a:rPr lang="uk-UA" sz="2000" dirty="0" err="1" smtClean="0"/>
              <a:t>“Бібліографічний</a:t>
            </a:r>
            <a:r>
              <a:rPr lang="uk-UA" sz="2000" dirty="0" smtClean="0"/>
              <a:t> запис. Бібліографічний опис. Загальні вимоги та правила складання</a:t>
            </a:r>
            <a:r>
              <a:rPr lang="en-US" sz="2000" dirty="0" smtClean="0"/>
              <a:t> </a:t>
            </a:r>
            <a:r>
              <a:rPr lang="uk-UA" sz="2000" dirty="0" smtClean="0"/>
              <a:t>”, який набув чинності 1 липня 2007 року.</a:t>
            </a:r>
          </a:p>
          <a:p>
            <a:pPr algn="ctr"/>
            <a:endParaRPr lang="uk-UA" sz="24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uk-UA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Види опису:</a:t>
            </a:r>
            <a:endParaRPr lang="en-US" sz="2800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endParaRPr lang="uk-UA" dirty="0" smtClean="0"/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C00000"/>
                </a:solidFill>
              </a:rPr>
              <a:t>монографічний опис </a:t>
            </a:r>
            <a:r>
              <a:rPr lang="uk-UA" sz="2400" dirty="0" smtClean="0"/>
              <a:t>складають на окремо виданий документ;</a:t>
            </a: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C00000"/>
                </a:solidFill>
              </a:rPr>
              <a:t> аналітичний </a:t>
            </a:r>
            <a:r>
              <a:rPr lang="uk-UA" sz="2400" dirty="0" smtClean="0"/>
              <a:t>– складається на частину видання;</a:t>
            </a:r>
          </a:p>
          <a:p>
            <a:pPr>
              <a:buFontTx/>
              <a:buChar char="-"/>
            </a:pPr>
            <a:r>
              <a:rPr lang="uk-UA" sz="2400" dirty="0" smtClean="0">
                <a:solidFill>
                  <a:srgbClr val="C00000"/>
                </a:solidFill>
              </a:rPr>
              <a:t> зведений </a:t>
            </a:r>
            <a:r>
              <a:rPr lang="uk-UA" sz="2400" dirty="0" smtClean="0"/>
              <a:t>– це опис на багатотомне, серійне або продовжене видання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610780" cy="6032421"/>
          </a:xfrm>
          <a:prstGeom prst="rect">
            <a:avLst/>
          </a:prstGeom>
          <a:noFill/>
          <a:ln>
            <a:solidFill>
              <a:schemeClr val="tx2">
                <a:lumMod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</a:rPr>
              <a:t>Картотеки фіксують інформацію про певну частину бібліотечного фонду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algn="ctr"/>
            <a:endParaRPr lang="en-US" i="1" dirty="0" smtClean="0"/>
          </a:p>
          <a:p>
            <a:pPr algn="ctr"/>
            <a:r>
              <a:rPr lang="uk-UA" sz="3200" b="1" i="1" dirty="0" smtClean="0">
                <a:solidFill>
                  <a:srgbClr val="002060"/>
                </a:solidFill>
              </a:rPr>
              <a:t>Картотеки нашої бібліотеки</a:t>
            </a:r>
          </a:p>
          <a:p>
            <a:endParaRPr lang="uk-UA" dirty="0" smtClean="0"/>
          </a:p>
          <a:p>
            <a:r>
              <a:rPr lang="uk-UA" b="1" dirty="0" err="1" smtClean="0">
                <a:solidFill>
                  <a:schemeClr val="tx2">
                    <a:lumMod val="25000"/>
                  </a:schemeClr>
                </a:solidFill>
              </a:rPr>
              <a:t>“</a:t>
            </a:r>
            <a:r>
              <a:rPr lang="uk-UA" sz="2400" b="1" dirty="0" err="1" smtClean="0">
                <a:solidFill>
                  <a:schemeClr val="tx2">
                    <a:lumMod val="25000"/>
                  </a:schemeClr>
                </a:solidFill>
              </a:rPr>
              <a:t>На</a:t>
            </a:r>
            <a:r>
              <a:rPr lang="uk-UA" sz="2400" b="1" dirty="0" smtClean="0">
                <a:solidFill>
                  <a:schemeClr val="tx2">
                    <a:lumMod val="25000"/>
                  </a:schemeClr>
                </a:solidFill>
              </a:rPr>
              <a:t> допомогу </a:t>
            </a:r>
            <a:r>
              <a:rPr lang="uk-UA" sz="2400" b="1" dirty="0" err="1" smtClean="0">
                <a:solidFill>
                  <a:schemeClr val="tx2">
                    <a:lumMod val="25000"/>
                  </a:schemeClr>
                </a:solidFill>
              </a:rPr>
              <a:t>вчителю”</a:t>
            </a:r>
            <a:r>
              <a:rPr lang="uk-UA" sz="2400" b="1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uk-UA" dirty="0" smtClean="0"/>
              <a:t>– містить інформацію про методичні матеріали, які друкуються у фахових періодичних виданнях</a:t>
            </a:r>
          </a:p>
          <a:p>
            <a:endParaRPr lang="uk-UA" sz="2400" b="1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tx2">
                    <a:lumMod val="25000"/>
                  </a:schemeClr>
                </a:solidFill>
              </a:rPr>
              <a:t>Картотека періодичних видань </a:t>
            </a:r>
            <a:r>
              <a:rPr lang="uk-UA" dirty="0" smtClean="0"/>
              <a:t>– розкриває газетно-журнальні статті періодичних видань бібліотеки</a:t>
            </a:r>
          </a:p>
          <a:p>
            <a:endParaRPr lang="uk-UA" b="1" dirty="0" smtClean="0"/>
          </a:p>
          <a:p>
            <a:r>
              <a:rPr lang="uk-UA" sz="2400" b="1" dirty="0" smtClean="0">
                <a:solidFill>
                  <a:schemeClr val="tx2">
                    <a:lumMod val="25000"/>
                  </a:schemeClr>
                </a:solidFill>
              </a:rPr>
              <a:t>Краєзнавча картотека </a:t>
            </a:r>
            <a:r>
              <a:rPr lang="uk-UA" dirty="0" smtClean="0"/>
              <a:t>вміщує бібліографічні описи окремих книг та статей, в тому числі з газет і журналів, що стосуються нашого краю</a:t>
            </a:r>
          </a:p>
          <a:p>
            <a:endParaRPr lang="uk-UA" sz="2400" dirty="0" smtClean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uk-UA" sz="2400" b="1" dirty="0" smtClean="0">
                <a:solidFill>
                  <a:schemeClr val="tx2">
                    <a:lumMod val="25000"/>
                  </a:schemeClr>
                </a:solidFill>
              </a:rPr>
              <a:t>Картотека підручників </a:t>
            </a:r>
            <a:r>
              <a:rPr lang="uk-UA" dirty="0" smtClean="0"/>
              <a:t>містить бібліографічні та статистичні дані про навчальні книги</a:t>
            </a: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328</TotalTime>
  <Words>404</Words>
  <Application>Microsoft Office PowerPoint</Application>
  <PresentationFormat>Экран (4:3)</PresentationFormat>
  <Paragraphs>71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ДБА – помічник у виборі  джерел інформації</vt:lpstr>
      <vt:lpstr>Мета уроку: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Хто володіє інформацією, той володіє світом.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43</cp:revision>
  <dcterms:created xsi:type="dcterms:W3CDTF">2013-12-24T11:07:24Z</dcterms:created>
  <dcterms:modified xsi:type="dcterms:W3CDTF">2014-01-02T20:35:19Z</dcterms:modified>
</cp:coreProperties>
</file>